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81" r:id="rId3"/>
    <p:sldId id="330" r:id="rId4"/>
    <p:sldId id="331" r:id="rId5"/>
    <p:sldId id="332" r:id="rId6"/>
    <p:sldId id="333" r:id="rId7"/>
    <p:sldId id="334" r:id="rId8"/>
    <p:sldId id="335" r:id="rId9"/>
    <p:sldId id="337" r:id="rId10"/>
    <p:sldId id="336" r:id="rId11"/>
    <p:sldId id="344" r:id="rId12"/>
    <p:sldId id="345" r:id="rId13"/>
    <p:sldId id="346" r:id="rId14"/>
    <p:sldId id="355" r:id="rId15"/>
    <p:sldId id="338" r:id="rId16"/>
    <p:sldId id="348" r:id="rId17"/>
    <p:sldId id="347" r:id="rId18"/>
    <p:sldId id="349" r:id="rId19"/>
    <p:sldId id="350" r:id="rId20"/>
    <p:sldId id="351" r:id="rId21"/>
    <p:sldId id="352" r:id="rId22"/>
    <p:sldId id="339" r:id="rId23"/>
    <p:sldId id="340" r:id="rId24"/>
    <p:sldId id="342" r:id="rId25"/>
    <p:sldId id="353" r:id="rId26"/>
    <p:sldId id="341" r:id="rId27"/>
    <p:sldId id="356" r:id="rId28"/>
    <p:sldId id="343" r:id="rId29"/>
    <p:sldId id="35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671" autoAdjust="0"/>
    <p:restoredTop sz="94579" autoAdjust="0"/>
  </p:normalViewPr>
  <p:slideViewPr>
    <p:cSldViewPr>
      <p:cViewPr>
        <p:scale>
          <a:sx n="80" d="100"/>
          <a:sy n="80" d="100"/>
        </p:scale>
        <p:origin x="-1536" y="54"/>
      </p:cViewPr>
      <p:guideLst>
        <p:guide orient="horz" pos="3702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4A1FB-6075-4369-9C55-FF9BA741C7B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A82C226-67DD-4D21-AC66-D474F6A589D3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1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39066-6B79-40D2-A894-2508D3AF2825}" type="parTrans" cxnId="{3214E8AF-1128-4539-A8F5-39F3BF24229B}">
      <dgm:prSet/>
      <dgm:spPr/>
      <dgm:t>
        <a:bodyPr/>
        <a:lstStyle/>
        <a:p>
          <a:endParaRPr lang="pt-BR"/>
        </a:p>
      </dgm:t>
    </dgm:pt>
    <dgm:pt modelId="{6CF04AAD-394B-4108-AB01-4AF8A48ADEE9}" type="sibTrans" cxnId="{3214E8AF-1128-4539-A8F5-39F3BF24229B}">
      <dgm:prSet/>
      <dgm:spPr/>
      <dgm:t>
        <a:bodyPr/>
        <a:lstStyle/>
        <a:p>
          <a:endParaRPr lang="pt-BR"/>
        </a:p>
      </dgm:t>
    </dgm:pt>
    <dgm:pt modelId="{840F7734-FC47-4BF5-A53F-86F4B63D3D5D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do </a:t>
          </a:r>
          <a:r>
            <a:rPr lang="en-US" dirty="0" err="1" smtClean="0"/>
            <a:t>plano</a:t>
          </a:r>
          <a:r>
            <a:rPr lang="en-US" dirty="0" smtClean="0"/>
            <a:t> </a:t>
          </a:r>
          <a:r>
            <a:rPr lang="en-US" b="0" dirty="0" err="1" smtClean="0">
              <a:effectLst/>
            </a:rPr>
            <a:t>estratégico</a:t>
          </a:r>
          <a:r>
            <a:rPr lang="en-US" b="0" dirty="0" smtClean="0">
              <a:effectLst/>
            </a:rPr>
            <a:t> da </a:t>
          </a:r>
          <a:r>
            <a:rPr lang="en-US" b="0" dirty="0" err="1" smtClean="0">
              <a:effectLst/>
            </a:rPr>
            <a:t>empresa</a:t>
          </a:r>
          <a:endParaRPr lang="pt-BR" b="0" dirty="0">
            <a:effectLst/>
          </a:endParaRPr>
        </a:p>
      </dgm:t>
    </dgm:pt>
    <dgm:pt modelId="{C0DEC8C6-C9DB-4C9B-B9EE-DAEC92B23074}" type="parTrans" cxnId="{AD5EE37B-CDF5-43D9-8087-D91E2E652599}">
      <dgm:prSet/>
      <dgm:spPr/>
      <dgm:t>
        <a:bodyPr/>
        <a:lstStyle/>
        <a:p>
          <a:endParaRPr lang="pt-BR"/>
        </a:p>
      </dgm:t>
    </dgm:pt>
    <dgm:pt modelId="{2D468985-9871-485D-AAA2-65D302DCD5C1}" type="sibTrans" cxnId="{AD5EE37B-CDF5-43D9-8087-D91E2E652599}">
      <dgm:prSet/>
      <dgm:spPr/>
      <dgm:t>
        <a:bodyPr/>
        <a:lstStyle/>
        <a:p>
          <a:endParaRPr lang="pt-BR"/>
        </a:p>
      </dgm:t>
    </dgm:pt>
    <dgm:pt modelId="{50B77D03-6DE1-486A-8AE5-55E7552784B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2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85CE68-BA2E-48A9-A37C-B0294C0B5A7F}" type="parTrans" cxnId="{FCB0C927-6AAA-41D5-A401-431E74A4497B}">
      <dgm:prSet/>
      <dgm:spPr/>
      <dgm:t>
        <a:bodyPr/>
        <a:lstStyle/>
        <a:p>
          <a:endParaRPr lang="pt-BR"/>
        </a:p>
      </dgm:t>
    </dgm:pt>
    <dgm:pt modelId="{F0F598E4-7D75-4871-B1CD-620685254594}" type="sibTrans" cxnId="{FCB0C927-6AAA-41D5-A401-431E74A4497B}">
      <dgm:prSet/>
      <dgm:spPr/>
      <dgm:t>
        <a:bodyPr/>
        <a:lstStyle/>
        <a:p>
          <a:endParaRPr lang="pt-BR"/>
        </a:p>
      </dgm:t>
    </dgm:pt>
    <dgm:pt modelId="{FBE40247-191D-4D09-B6B9-DF5CBE0C4495}">
      <dgm:prSet phldrT="[Text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e </a:t>
          </a:r>
          <a:r>
            <a:rPr lang="en-US" dirty="0" err="1" smtClean="0"/>
            <a:t>estabelecimento</a:t>
          </a:r>
          <a:r>
            <a:rPr lang="en-US" dirty="0" smtClean="0"/>
            <a:t> das </a:t>
          </a:r>
          <a:r>
            <a:rPr lang="en-US" dirty="0" err="1" smtClean="0"/>
            <a:t>partes</a:t>
          </a:r>
          <a:r>
            <a:rPr lang="en-US" dirty="0" smtClean="0"/>
            <a:t> </a:t>
          </a:r>
          <a:r>
            <a:rPr lang="en-US" dirty="0" err="1" smtClean="0"/>
            <a:t>integrantes</a:t>
          </a:r>
          <a:r>
            <a:rPr lang="en-US" dirty="0" smtClean="0"/>
            <a:t> da </a:t>
          </a:r>
          <a:r>
            <a:rPr lang="en-US" dirty="0" err="1" smtClean="0"/>
            <a:t>estrutura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endParaRPr lang="pt-BR" dirty="0"/>
        </a:p>
      </dgm:t>
    </dgm:pt>
    <dgm:pt modelId="{3325C42D-554A-45FB-AAC8-F851407E8676}" type="parTrans" cxnId="{BF4D125B-2B8B-4156-8EFB-6E5AD15CDFD2}">
      <dgm:prSet/>
      <dgm:spPr/>
      <dgm:t>
        <a:bodyPr/>
        <a:lstStyle/>
        <a:p>
          <a:endParaRPr lang="pt-BR"/>
        </a:p>
      </dgm:t>
    </dgm:pt>
    <dgm:pt modelId="{2BDC2F0E-ACC0-4A3B-A847-418EC9369356}" type="sibTrans" cxnId="{BF4D125B-2B8B-4156-8EFB-6E5AD15CDFD2}">
      <dgm:prSet/>
      <dgm:spPr/>
      <dgm:t>
        <a:bodyPr/>
        <a:lstStyle/>
        <a:p>
          <a:endParaRPr lang="pt-BR"/>
        </a:p>
      </dgm:t>
    </dgm:pt>
    <dgm:pt modelId="{2D042381-C523-4E75-A47E-D2F232F96EE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3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3A33AF-92D5-453C-9E19-18692869BF5D}" type="parTrans" cxnId="{D2B256BE-50EE-4DE4-9057-7494BA0032C9}">
      <dgm:prSet/>
      <dgm:spPr/>
      <dgm:t>
        <a:bodyPr/>
        <a:lstStyle/>
        <a:p>
          <a:endParaRPr lang="pt-BR"/>
        </a:p>
      </dgm:t>
    </dgm:pt>
    <dgm:pt modelId="{50A61D37-3C1D-4F74-9424-D52423D50710}" type="sibTrans" cxnId="{D2B256BE-50EE-4DE4-9057-7494BA0032C9}">
      <dgm:prSet/>
      <dgm:spPr/>
      <dgm:t>
        <a:bodyPr/>
        <a:lstStyle/>
        <a:p>
          <a:endParaRPr lang="pt-BR"/>
        </a:p>
      </dgm:t>
    </dgm:pt>
    <dgm:pt modelId="{6CB4B627-BF9D-494C-9CF8-D015AE36DE01}">
      <dgm:prSet phldrT="[Text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da </a:t>
          </a:r>
          <a:r>
            <a:rPr lang="en-US" dirty="0" err="1" smtClean="0"/>
            <a:t>capacitação</a:t>
          </a:r>
          <a:r>
            <a:rPr lang="en-US" dirty="0" smtClean="0"/>
            <a:t> </a:t>
          </a:r>
          <a:r>
            <a:rPr lang="en-US" dirty="0" err="1" smtClean="0"/>
            <a:t>profissional</a:t>
          </a:r>
          <a:endParaRPr lang="pt-BR" dirty="0"/>
        </a:p>
      </dgm:t>
    </dgm:pt>
    <dgm:pt modelId="{50E2673F-287E-4597-BEA2-1D6B4171D08D}" type="parTrans" cxnId="{6FDE1FB5-FBED-497C-9C1C-C784B381B301}">
      <dgm:prSet/>
      <dgm:spPr/>
      <dgm:t>
        <a:bodyPr/>
        <a:lstStyle/>
        <a:p>
          <a:endParaRPr lang="pt-BR"/>
        </a:p>
      </dgm:t>
    </dgm:pt>
    <dgm:pt modelId="{4B3129E4-266A-45DA-BC27-0DC33624BD6D}" type="sibTrans" cxnId="{6FDE1FB5-FBED-497C-9C1C-C784B381B301}">
      <dgm:prSet/>
      <dgm:spPr/>
      <dgm:t>
        <a:bodyPr/>
        <a:lstStyle/>
        <a:p>
          <a:endParaRPr lang="pt-BR"/>
        </a:p>
      </dgm:t>
    </dgm:pt>
    <dgm:pt modelId="{9B4AF62F-5EBC-4C92-9FAB-28EB5E448D7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4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750E6-4DDC-44FF-8325-A7BB505460AC}" type="parTrans" cxnId="{EBBE0C16-50C7-4CD6-9E77-3A293EE6BCF1}">
      <dgm:prSet/>
      <dgm:spPr/>
      <dgm:t>
        <a:bodyPr/>
        <a:lstStyle/>
        <a:p>
          <a:endParaRPr lang="pt-BR"/>
        </a:p>
      </dgm:t>
    </dgm:pt>
    <dgm:pt modelId="{6AB6871C-1DF1-4F1C-A7E9-38A701774678}" type="sibTrans" cxnId="{EBBE0C16-50C7-4CD6-9E77-3A293EE6BCF1}">
      <dgm:prSet/>
      <dgm:spPr/>
      <dgm:t>
        <a:bodyPr/>
        <a:lstStyle/>
        <a:p>
          <a:endParaRPr lang="pt-BR"/>
        </a:p>
      </dgm:t>
    </dgm:pt>
    <dgm:pt modelId="{84BF276A-992A-4CDF-ADD0-90F54030378B}">
      <dgm:prSet phldrT="[Text]"/>
      <dgm:spPr/>
      <dgm:t>
        <a:bodyPr/>
        <a:lstStyle/>
        <a:p>
          <a:r>
            <a:rPr lang="en-US" dirty="0" err="1" smtClean="0"/>
            <a:t>Elaboração</a:t>
          </a:r>
          <a:r>
            <a:rPr lang="en-US" dirty="0" smtClean="0"/>
            <a:t> do manual de </a:t>
          </a:r>
          <a:r>
            <a:rPr lang="en-US" dirty="0" err="1" smtClean="0"/>
            <a:t>organização</a:t>
          </a:r>
          <a:r>
            <a:rPr lang="en-US" dirty="0" smtClean="0"/>
            <a:t> com as </a:t>
          </a:r>
          <a:r>
            <a:rPr lang="en-US" dirty="0" err="1" smtClean="0"/>
            <a:t>fichas</a:t>
          </a:r>
          <a:r>
            <a:rPr lang="en-US" dirty="0" smtClean="0"/>
            <a:t> de </a:t>
          </a:r>
          <a:r>
            <a:rPr lang="en-US" dirty="0" err="1" smtClean="0"/>
            <a:t>funções</a:t>
          </a:r>
          <a:endParaRPr lang="pt-BR" dirty="0"/>
        </a:p>
      </dgm:t>
    </dgm:pt>
    <dgm:pt modelId="{1E8F89A7-3717-4E54-AA13-3B99CB8F42DF}" type="parTrans" cxnId="{1D55D7C3-EC6E-4423-AAB4-17A4C9610692}">
      <dgm:prSet/>
      <dgm:spPr/>
      <dgm:t>
        <a:bodyPr/>
        <a:lstStyle/>
        <a:p>
          <a:endParaRPr lang="pt-BR"/>
        </a:p>
      </dgm:t>
    </dgm:pt>
    <dgm:pt modelId="{3AE8CC4D-6D42-499F-995A-D89B94498321}" type="sibTrans" cxnId="{1D55D7C3-EC6E-4423-AAB4-17A4C9610692}">
      <dgm:prSet/>
      <dgm:spPr/>
      <dgm:t>
        <a:bodyPr/>
        <a:lstStyle/>
        <a:p>
          <a:endParaRPr lang="pt-BR"/>
        </a:p>
      </dgm:t>
    </dgm:pt>
    <dgm:pt modelId="{619EE940-09AF-47D8-8DEA-C783A490307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5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E4C6A-2441-410D-BEEE-4DDC4F3276F6}" type="parTrans" cxnId="{AD4D8102-3635-4E05-96AB-8D87845D8B98}">
      <dgm:prSet/>
      <dgm:spPr/>
      <dgm:t>
        <a:bodyPr/>
        <a:lstStyle/>
        <a:p>
          <a:endParaRPr lang="pt-BR"/>
        </a:p>
      </dgm:t>
    </dgm:pt>
    <dgm:pt modelId="{3D5A27AB-4E99-4D2D-B5E4-838065254F6A}" type="sibTrans" cxnId="{AD4D8102-3635-4E05-96AB-8D87845D8B98}">
      <dgm:prSet/>
      <dgm:spPr/>
      <dgm:t>
        <a:bodyPr/>
        <a:lstStyle/>
        <a:p>
          <a:endParaRPr lang="pt-BR"/>
        </a:p>
      </dgm:t>
    </dgm:pt>
    <dgm:pt modelId="{4D3042E7-5F8D-4ED1-81C5-BD8AF37F54D4}">
      <dgm:prSet phldrT="[Text]"/>
      <dgm:spPr/>
      <dgm:t>
        <a:bodyPr/>
        <a:lstStyle/>
        <a:p>
          <a:r>
            <a:rPr lang="en-US" dirty="0" smtClean="0"/>
            <a:t>Plano de </a:t>
          </a:r>
          <a:r>
            <a:rPr lang="en-US" dirty="0" err="1" smtClean="0"/>
            <a:t>implementação</a:t>
          </a:r>
          <a:r>
            <a:rPr lang="en-US" dirty="0" smtClean="0"/>
            <a:t> da </a:t>
          </a:r>
          <a:r>
            <a:rPr lang="en-US" dirty="0" err="1" smtClean="0"/>
            <a:t>estrutura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endParaRPr lang="pt-BR" dirty="0"/>
        </a:p>
      </dgm:t>
    </dgm:pt>
    <dgm:pt modelId="{4A9AEAFF-2819-4223-822E-6F2A39D5CC04}" type="parTrans" cxnId="{F33953BF-8858-4B51-9CCE-243555D98DD3}">
      <dgm:prSet/>
      <dgm:spPr/>
      <dgm:t>
        <a:bodyPr/>
        <a:lstStyle/>
        <a:p>
          <a:endParaRPr lang="pt-BR"/>
        </a:p>
      </dgm:t>
    </dgm:pt>
    <dgm:pt modelId="{36C19675-D782-4006-87C5-C4A8E03D5236}" type="sibTrans" cxnId="{F33953BF-8858-4B51-9CCE-243555D98DD3}">
      <dgm:prSet/>
      <dgm:spPr/>
      <dgm:t>
        <a:bodyPr/>
        <a:lstStyle/>
        <a:p>
          <a:endParaRPr lang="pt-BR"/>
        </a:p>
      </dgm:t>
    </dgm:pt>
    <dgm:pt modelId="{339109A6-41A1-4F44-B423-52514A8DED98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6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5422B2-B9AB-499C-A0CC-BCE24A7CFD3A}" type="parTrans" cxnId="{D70494EE-69A8-4876-BEC3-C9EF1E788283}">
      <dgm:prSet/>
      <dgm:spPr/>
      <dgm:t>
        <a:bodyPr/>
        <a:lstStyle/>
        <a:p>
          <a:endParaRPr lang="pt-BR"/>
        </a:p>
      </dgm:t>
    </dgm:pt>
    <dgm:pt modelId="{D95269AC-5C05-45AF-81F9-29086E8551D9}" type="sibTrans" cxnId="{D70494EE-69A8-4876-BEC3-C9EF1E788283}">
      <dgm:prSet/>
      <dgm:spPr/>
      <dgm:t>
        <a:bodyPr/>
        <a:lstStyle/>
        <a:p>
          <a:endParaRPr lang="pt-BR"/>
        </a:p>
      </dgm:t>
    </dgm:pt>
    <dgm:pt modelId="{A5B7391A-61C5-4B90-A650-9FF9F0DB2DE0}">
      <dgm:prSet phldrT="[Text]"/>
      <dgm:spPr/>
      <dgm:t>
        <a:bodyPr/>
        <a:lstStyle/>
        <a:p>
          <a:r>
            <a:rPr lang="en-US" dirty="0" err="1" smtClean="0"/>
            <a:t>Interligação</a:t>
          </a:r>
          <a:r>
            <a:rPr lang="en-US" dirty="0" smtClean="0"/>
            <a:t> da </a:t>
          </a:r>
          <a:r>
            <a:rPr lang="en-US" dirty="0" err="1" smtClean="0"/>
            <a:t>estrutura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r>
            <a:rPr lang="en-US" dirty="0" smtClean="0"/>
            <a:t> com outros </a:t>
          </a:r>
          <a:r>
            <a:rPr lang="en-US" dirty="0" err="1" smtClean="0"/>
            <a:t>instrumentos</a:t>
          </a:r>
          <a:r>
            <a:rPr lang="en-US" dirty="0" smtClean="0"/>
            <a:t> </a:t>
          </a:r>
          <a:r>
            <a:rPr lang="en-US" dirty="0" err="1" smtClean="0"/>
            <a:t>administrativos</a:t>
          </a:r>
          <a:r>
            <a:rPr lang="en-US" dirty="0" smtClean="0"/>
            <a:t> </a:t>
          </a:r>
          <a:endParaRPr lang="pt-BR" dirty="0"/>
        </a:p>
      </dgm:t>
    </dgm:pt>
    <dgm:pt modelId="{D616FFC0-68BA-493D-B499-1A9452A8F12E}" type="parTrans" cxnId="{CEF4DECD-781B-4527-8E03-6C31E43D2CF9}">
      <dgm:prSet/>
      <dgm:spPr/>
      <dgm:t>
        <a:bodyPr/>
        <a:lstStyle/>
        <a:p>
          <a:endParaRPr lang="pt-BR"/>
        </a:p>
      </dgm:t>
    </dgm:pt>
    <dgm:pt modelId="{D63998DF-97B8-459B-BBA1-4025A4341B88}" type="sibTrans" cxnId="{CEF4DECD-781B-4527-8E03-6C31E43D2CF9}">
      <dgm:prSet/>
      <dgm:spPr/>
      <dgm:t>
        <a:bodyPr/>
        <a:lstStyle/>
        <a:p>
          <a:endParaRPr lang="pt-BR"/>
        </a:p>
      </dgm:t>
    </dgm:pt>
    <dgm:pt modelId="{7FEB86DC-19E9-4C6C-9176-E1ACEF2CFF98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7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4291B-5456-4863-873E-FF74FC1100A3}" type="parTrans" cxnId="{40E4F869-69BB-491E-A949-FD6D7C860301}">
      <dgm:prSet/>
      <dgm:spPr/>
      <dgm:t>
        <a:bodyPr/>
        <a:lstStyle/>
        <a:p>
          <a:endParaRPr lang="pt-BR"/>
        </a:p>
      </dgm:t>
    </dgm:pt>
    <dgm:pt modelId="{6677BC78-293E-41FC-B3E3-F6777B990786}" type="sibTrans" cxnId="{40E4F869-69BB-491E-A949-FD6D7C860301}">
      <dgm:prSet/>
      <dgm:spPr/>
      <dgm:t>
        <a:bodyPr/>
        <a:lstStyle/>
        <a:p>
          <a:endParaRPr lang="pt-BR"/>
        </a:p>
      </dgm:t>
    </dgm:pt>
    <dgm:pt modelId="{19A57EB2-7A35-467E-9087-B2DD7C7C9C0C}">
      <dgm:prSet phldrT="[Text]"/>
      <dgm:spPr/>
      <dgm:t>
        <a:bodyPr/>
        <a:lstStyle/>
        <a:p>
          <a:r>
            <a:rPr lang="en-US" dirty="0" err="1" smtClean="0"/>
            <a:t>Avaliação</a:t>
          </a:r>
          <a:r>
            <a:rPr lang="en-US" dirty="0" smtClean="0"/>
            <a:t> e </a:t>
          </a:r>
          <a:r>
            <a:rPr lang="en-US" dirty="0" err="1" smtClean="0"/>
            <a:t>Aprimoramento</a:t>
          </a:r>
          <a:r>
            <a:rPr lang="en-US" dirty="0" smtClean="0"/>
            <a:t> da </a:t>
          </a:r>
          <a:r>
            <a:rPr lang="en-US" dirty="0" err="1" smtClean="0"/>
            <a:t>estrutura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endParaRPr lang="pt-BR" dirty="0"/>
        </a:p>
      </dgm:t>
    </dgm:pt>
    <dgm:pt modelId="{44A934C4-C4A1-4A3F-9C9D-078C1A1A270B}" type="parTrans" cxnId="{2B4D44F8-FCBE-4893-911A-B158A9C9B6B6}">
      <dgm:prSet/>
      <dgm:spPr/>
      <dgm:t>
        <a:bodyPr/>
        <a:lstStyle/>
        <a:p>
          <a:endParaRPr lang="pt-BR"/>
        </a:p>
      </dgm:t>
    </dgm:pt>
    <dgm:pt modelId="{B5043C76-4BFB-4886-A938-8443F411CF0D}" type="sibTrans" cxnId="{2B4D44F8-FCBE-4893-911A-B158A9C9B6B6}">
      <dgm:prSet/>
      <dgm:spPr/>
      <dgm:t>
        <a:bodyPr/>
        <a:lstStyle/>
        <a:p>
          <a:endParaRPr lang="pt-BR"/>
        </a:p>
      </dgm:t>
    </dgm:pt>
    <dgm:pt modelId="{1A456ABB-26B2-4C56-9A9C-57C71107F7A7}" type="pres">
      <dgm:prSet presAssocID="{4C54A1FB-6075-4369-9C55-FF9BA741C7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897DDA-9852-4F21-AC4C-65182C03DD90}" type="pres">
      <dgm:prSet presAssocID="{8A82C226-67DD-4D21-AC66-D474F6A589D3}" presName="composite" presStyleCnt="0"/>
      <dgm:spPr/>
      <dgm:t>
        <a:bodyPr/>
        <a:lstStyle/>
        <a:p>
          <a:endParaRPr lang="pt-BR"/>
        </a:p>
      </dgm:t>
    </dgm:pt>
    <dgm:pt modelId="{F92C1CC7-A8C5-4DDA-A228-45AE60255699}" type="pres">
      <dgm:prSet presAssocID="{8A82C226-67DD-4D21-AC66-D474F6A589D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5A42C-1173-41D8-BA1A-950CA3E558DD}" type="pres">
      <dgm:prSet presAssocID="{8A82C226-67DD-4D21-AC66-D474F6A589D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04FEE4-F766-4EB9-B7A1-AF3B9AA7BDF7}" type="pres">
      <dgm:prSet presAssocID="{6CF04AAD-394B-4108-AB01-4AF8A48ADEE9}" presName="sp" presStyleCnt="0"/>
      <dgm:spPr/>
      <dgm:t>
        <a:bodyPr/>
        <a:lstStyle/>
        <a:p>
          <a:endParaRPr lang="pt-BR"/>
        </a:p>
      </dgm:t>
    </dgm:pt>
    <dgm:pt modelId="{C5C0B6D0-74DD-4BF6-AB2F-980035B8A053}" type="pres">
      <dgm:prSet presAssocID="{50B77D03-6DE1-486A-8AE5-55E7552784B4}" presName="composite" presStyleCnt="0"/>
      <dgm:spPr/>
      <dgm:t>
        <a:bodyPr/>
        <a:lstStyle/>
        <a:p>
          <a:endParaRPr lang="pt-BR"/>
        </a:p>
      </dgm:t>
    </dgm:pt>
    <dgm:pt modelId="{6E2EA940-6F59-4A1E-B37C-1BA185C0F493}" type="pres">
      <dgm:prSet presAssocID="{50B77D03-6DE1-486A-8AE5-55E7552784B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DA4411-095B-424F-B843-BFCD8F3BFA50}" type="pres">
      <dgm:prSet presAssocID="{50B77D03-6DE1-486A-8AE5-55E7552784B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452ED-AC99-4D80-B437-8997E17B632D}" type="pres">
      <dgm:prSet presAssocID="{F0F598E4-7D75-4871-B1CD-620685254594}" presName="sp" presStyleCnt="0"/>
      <dgm:spPr/>
      <dgm:t>
        <a:bodyPr/>
        <a:lstStyle/>
        <a:p>
          <a:endParaRPr lang="pt-BR"/>
        </a:p>
      </dgm:t>
    </dgm:pt>
    <dgm:pt modelId="{28F88F52-E86E-4C15-8EAE-AE3950B65752}" type="pres">
      <dgm:prSet presAssocID="{2D042381-C523-4E75-A47E-D2F232F96EEE}" presName="composite" presStyleCnt="0"/>
      <dgm:spPr/>
      <dgm:t>
        <a:bodyPr/>
        <a:lstStyle/>
        <a:p>
          <a:endParaRPr lang="pt-BR"/>
        </a:p>
      </dgm:t>
    </dgm:pt>
    <dgm:pt modelId="{B0B14794-487F-4BA4-999F-1C7C87AFD9D0}" type="pres">
      <dgm:prSet presAssocID="{2D042381-C523-4E75-A47E-D2F232F96EE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E4D424-F38D-4694-BB8C-4ED8DEC63367}" type="pres">
      <dgm:prSet presAssocID="{2D042381-C523-4E75-A47E-D2F232F96EE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B3D055-4322-45F4-AB7C-8EE340960E25}" type="pres">
      <dgm:prSet presAssocID="{50A61D37-3C1D-4F74-9424-D52423D50710}" presName="sp" presStyleCnt="0"/>
      <dgm:spPr/>
      <dgm:t>
        <a:bodyPr/>
        <a:lstStyle/>
        <a:p>
          <a:endParaRPr lang="pt-BR"/>
        </a:p>
      </dgm:t>
    </dgm:pt>
    <dgm:pt modelId="{A7FCECA7-9EA9-48B9-B942-0B61270275FD}" type="pres">
      <dgm:prSet presAssocID="{9B4AF62F-5EBC-4C92-9FAB-28EB5E448D73}" presName="composite" presStyleCnt="0"/>
      <dgm:spPr/>
      <dgm:t>
        <a:bodyPr/>
        <a:lstStyle/>
        <a:p>
          <a:endParaRPr lang="pt-BR"/>
        </a:p>
      </dgm:t>
    </dgm:pt>
    <dgm:pt modelId="{E07C3B50-BEA1-4C7D-9922-B11D867DF26E}" type="pres">
      <dgm:prSet presAssocID="{9B4AF62F-5EBC-4C92-9FAB-28EB5E448D7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39A14-FB51-4700-8B96-5AB9FC5CCB40}" type="pres">
      <dgm:prSet presAssocID="{9B4AF62F-5EBC-4C92-9FAB-28EB5E448D7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64F408-10DC-4E87-A86B-F060C35D8A80}" type="pres">
      <dgm:prSet presAssocID="{6AB6871C-1DF1-4F1C-A7E9-38A701774678}" presName="sp" presStyleCnt="0"/>
      <dgm:spPr/>
      <dgm:t>
        <a:bodyPr/>
        <a:lstStyle/>
        <a:p>
          <a:endParaRPr lang="pt-BR"/>
        </a:p>
      </dgm:t>
    </dgm:pt>
    <dgm:pt modelId="{9EFA266F-584D-4FD6-A4B4-C01D272C01ED}" type="pres">
      <dgm:prSet presAssocID="{619EE940-09AF-47D8-8DEA-C783A4903073}" presName="composite" presStyleCnt="0"/>
      <dgm:spPr/>
      <dgm:t>
        <a:bodyPr/>
        <a:lstStyle/>
        <a:p>
          <a:endParaRPr lang="pt-BR"/>
        </a:p>
      </dgm:t>
    </dgm:pt>
    <dgm:pt modelId="{7E79CCF1-D70E-46DC-AD38-3771CC51E9C7}" type="pres">
      <dgm:prSet presAssocID="{619EE940-09AF-47D8-8DEA-C783A490307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D2C020-79AF-4485-836F-9170A7B2F2BE}" type="pres">
      <dgm:prSet presAssocID="{619EE940-09AF-47D8-8DEA-C783A490307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CA5E6A-8A66-4961-A82E-0BEFC27826C6}" type="pres">
      <dgm:prSet presAssocID="{3D5A27AB-4E99-4D2D-B5E4-838065254F6A}" presName="sp" presStyleCnt="0"/>
      <dgm:spPr/>
      <dgm:t>
        <a:bodyPr/>
        <a:lstStyle/>
        <a:p>
          <a:endParaRPr lang="pt-BR"/>
        </a:p>
      </dgm:t>
    </dgm:pt>
    <dgm:pt modelId="{CCD0561D-FA6B-42AD-AE30-E5C294CC5994}" type="pres">
      <dgm:prSet presAssocID="{339109A6-41A1-4F44-B423-52514A8DED98}" presName="composite" presStyleCnt="0"/>
      <dgm:spPr/>
      <dgm:t>
        <a:bodyPr/>
        <a:lstStyle/>
        <a:p>
          <a:endParaRPr lang="pt-BR"/>
        </a:p>
      </dgm:t>
    </dgm:pt>
    <dgm:pt modelId="{AE2372B4-30D9-4D86-A9D7-D9C260A086E0}" type="pres">
      <dgm:prSet presAssocID="{339109A6-41A1-4F44-B423-52514A8DED9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70E867-4EBC-4862-BE99-D3067BE14141}" type="pres">
      <dgm:prSet presAssocID="{339109A6-41A1-4F44-B423-52514A8DED9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E88D4D-A86E-48D6-9256-773EAD58D5B7}" type="pres">
      <dgm:prSet presAssocID="{D95269AC-5C05-45AF-81F9-29086E8551D9}" presName="sp" presStyleCnt="0"/>
      <dgm:spPr/>
      <dgm:t>
        <a:bodyPr/>
        <a:lstStyle/>
        <a:p>
          <a:endParaRPr lang="pt-BR"/>
        </a:p>
      </dgm:t>
    </dgm:pt>
    <dgm:pt modelId="{077656B6-F1DF-4A90-84A3-520D309A13EB}" type="pres">
      <dgm:prSet presAssocID="{7FEB86DC-19E9-4C6C-9176-E1ACEF2CFF98}" presName="composite" presStyleCnt="0"/>
      <dgm:spPr/>
      <dgm:t>
        <a:bodyPr/>
        <a:lstStyle/>
        <a:p>
          <a:endParaRPr lang="pt-BR"/>
        </a:p>
      </dgm:t>
    </dgm:pt>
    <dgm:pt modelId="{8656CBD1-A9BF-4CB0-9584-A3C8E21DD952}" type="pres">
      <dgm:prSet presAssocID="{7FEB86DC-19E9-4C6C-9176-E1ACEF2CFF9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26F2BC-6BE8-4241-A522-0B36B8E8D4D3}" type="pres">
      <dgm:prSet presAssocID="{7FEB86DC-19E9-4C6C-9176-E1ACEF2CFF98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4D44F8-FCBE-4893-911A-B158A9C9B6B6}" srcId="{7FEB86DC-19E9-4C6C-9176-E1ACEF2CFF98}" destId="{19A57EB2-7A35-467E-9087-B2DD7C7C9C0C}" srcOrd="0" destOrd="0" parTransId="{44A934C4-C4A1-4A3F-9C9D-078C1A1A270B}" sibTransId="{B5043C76-4BFB-4886-A938-8443F411CF0D}"/>
    <dgm:cxn modelId="{4C069BCC-773E-44A3-8AB2-55B6533A934B}" type="presOf" srcId="{6CB4B627-BF9D-494C-9CF8-D015AE36DE01}" destId="{5BE4D424-F38D-4694-BB8C-4ED8DEC63367}" srcOrd="0" destOrd="0" presId="urn:microsoft.com/office/officeart/2005/8/layout/chevron2"/>
    <dgm:cxn modelId="{9589A609-25E4-41AF-998B-9F283A862F14}" type="presOf" srcId="{619EE940-09AF-47D8-8DEA-C783A4903073}" destId="{7E79CCF1-D70E-46DC-AD38-3771CC51E9C7}" srcOrd="0" destOrd="0" presId="urn:microsoft.com/office/officeart/2005/8/layout/chevron2"/>
    <dgm:cxn modelId="{1D55D7C3-EC6E-4423-AAB4-17A4C9610692}" srcId="{9B4AF62F-5EBC-4C92-9FAB-28EB5E448D73}" destId="{84BF276A-992A-4CDF-ADD0-90F54030378B}" srcOrd="0" destOrd="0" parTransId="{1E8F89A7-3717-4E54-AA13-3B99CB8F42DF}" sibTransId="{3AE8CC4D-6D42-499F-995A-D89B94498321}"/>
    <dgm:cxn modelId="{01D1A415-87C4-4EFB-B860-2357AE90FCB2}" type="presOf" srcId="{9B4AF62F-5EBC-4C92-9FAB-28EB5E448D73}" destId="{E07C3B50-BEA1-4C7D-9922-B11D867DF26E}" srcOrd="0" destOrd="0" presId="urn:microsoft.com/office/officeart/2005/8/layout/chevron2"/>
    <dgm:cxn modelId="{10C90915-511D-45D9-82C8-74F6AABB787A}" type="presOf" srcId="{7FEB86DC-19E9-4C6C-9176-E1ACEF2CFF98}" destId="{8656CBD1-A9BF-4CB0-9584-A3C8E21DD952}" srcOrd="0" destOrd="0" presId="urn:microsoft.com/office/officeart/2005/8/layout/chevron2"/>
    <dgm:cxn modelId="{6FDE1FB5-FBED-497C-9C1C-C784B381B301}" srcId="{2D042381-C523-4E75-A47E-D2F232F96EEE}" destId="{6CB4B627-BF9D-494C-9CF8-D015AE36DE01}" srcOrd="0" destOrd="0" parTransId="{50E2673F-287E-4597-BEA2-1D6B4171D08D}" sibTransId="{4B3129E4-266A-45DA-BC27-0DC33624BD6D}"/>
    <dgm:cxn modelId="{92A196B2-4F9A-49C4-905B-A18C164CED31}" type="presOf" srcId="{FBE40247-191D-4D09-B6B9-DF5CBE0C4495}" destId="{3EDA4411-095B-424F-B843-BFCD8F3BFA50}" srcOrd="0" destOrd="0" presId="urn:microsoft.com/office/officeart/2005/8/layout/chevron2"/>
    <dgm:cxn modelId="{6A660B3E-6C3B-4770-9436-0347555B51EC}" type="presOf" srcId="{84BF276A-992A-4CDF-ADD0-90F54030378B}" destId="{40A39A14-FB51-4700-8B96-5AB9FC5CCB40}" srcOrd="0" destOrd="0" presId="urn:microsoft.com/office/officeart/2005/8/layout/chevron2"/>
    <dgm:cxn modelId="{BF4D125B-2B8B-4156-8EFB-6E5AD15CDFD2}" srcId="{50B77D03-6DE1-486A-8AE5-55E7552784B4}" destId="{FBE40247-191D-4D09-B6B9-DF5CBE0C4495}" srcOrd="0" destOrd="0" parTransId="{3325C42D-554A-45FB-AAC8-F851407E8676}" sibTransId="{2BDC2F0E-ACC0-4A3B-A847-418EC9369356}"/>
    <dgm:cxn modelId="{C268FF0B-372A-4F84-B8C4-4B071E6AFE1F}" type="presOf" srcId="{2D042381-C523-4E75-A47E-D2F232F96EEE}" destId="{B0B14794-487F-4BA4-999F-1C7C87AFD9D0}" srcOrd="0" destOrd="0" presId="urn:microsoft.com/office/officeart/2005/8/layout/chevron2"/>
    <dgm:cxn modelId="{AD5EE37B-CDF5-43D9-8087-D91E2E652599}" srcId="{8A82C226-67DD-4D21-AC66-D474F6A589D3}" destId="{840F7734-FC47-4BF5-A53F-86F4B63D3D5D}" srcOrd="0" destOrd="0" parTransId="{C0DEC8C6-C9DB-4C9B-B9EE-DAEC92B23074}" sibTransId="{2D468985-9871-485D-AAA2-65D302DCD5C1}"/>
    <dgm:cxn modelId="{EA80ABAA-43DC-4781-A2CC-0D2D422BFA96}" type="presOf" srcId="{50B77D03-6DE1-486A-8AE5-55E7552784B4}" destId="{6E2EA940-6F59-4A1E-B37C-1BA185C0F493}" srcOrd="0" destOrd="0" presId="urn:microsoft.com/office/officeart/2005/8/layout/chevron2"/>
    <dgm:cxn modelId="{D7BB162F-705E-4A36-820C-CACC895C72F2}" type="presOf" srcId="{A5B7391A-61C5-4B90-A650-9FF9F0DB2DE0}" destId="{B970E867-4EBC-4862-BE99-D3067BE14141}" srcOrd="0" destOrd="0" presId="urn:microsoft.com/office/officeart/2005/8/layout/chevron2"/>
    <dgm:cxn modelId="{FCB0C927-6AAA-41D5-A401-431E74A4497B}" srcId="{4C54A1FB-6075-4369-9C55-FF9BA741C7B7}" destId="{50B77D03-6DE1-486A-8AE5-55E7552784B4}" srcOrd="1" destOrd="0" parTransId="{A485CE68-BA2E-48A9-A37C-B0294C0B5A7F}" sibTransId="{F0F598E4-7D75-4871-B1CD-620685254594}"/>
    <dgm:cxn modelId="{577B2089-4041-4945-B424-641CF83BDC06}" type="presOf" srcId="{19A57EB2-7A35-467E-9087-B2DD7C7C9C0C}" destId="{1626F2BC-6BE8-4241-A522-0B36B8E8D4D3}" srcOrd="0" destOrd="0" presId="urn:microsoft.com/office/officeart/2005/8/layout/chevron2"/>
    <dgm:cxn modelId="{EBBE0C16-50C7-4CD6-9E77-3A293EE6BCF1}" srcId="{4C54A1FB-6075-4369-9C55-FF9BA741C7B7}" destId="{9B4AF62F-5EBC-4C92-9FAB-28EB5E448D73}" srcOrd="3" destOrd="0" parTransId="{64F750E6-4DDC-44FF-8325-A7BB505460AC}" sibTransId="{6AB6871C-1DF1-4F1C-A7E9-38A701774678}"/>
    <dgm:cxn modelId="{40E4F869-69BB-491E-A949-FD6D7C860301}" srcId="{4C54A1FB-6075-4369-9C55-FF9BA741C7B7}" destId="{7FEB86DC-19E9-4C6C-9176-E1ACEF2CFF98}" srcOrd="6" destOrd="0" parTransId="{A804291B-5456-4863-873E-FF74FC1100A3}" sibTransId="{6677BC78-293E-41FC-B3E3-F6777B990786}"/>
    <dgm:cxn modelId="{3214E8AF-1128-4539-A8F5-39F3BF24229B}" srcId="{4C54A1FB-6075-4369-9C55-FF9BA741C7B7}" destId="{8A82C226-67DD-4D21-AC66-D474F6A589D3}" srcOrd="0" destOrd="0" parTransId="{14939066-6B79-40D2-A894-2508D3AF2825}" sibTransId="{6CF04AAD-394B-4108-AB01-4AF8A48ADEE9}"/>
    <dgm:cxn modelId="{AD4D8102-3635-4E05-96AB-8D87845D8B98}" srcId="{4C54A1FB-6075-4369-9C55-FF9BA741C7B7}" destId="{619EE940-09AF-47D8-8DEA-C783A4903073}" srcOrd="4" destOrd="0" parTransId="{FCBE4C6A-2441-410D-BEEE-4DDC4F3276F6}" sibTransId="{3D5A27AB-4E99-4D2D-B5E4-838065254F6A}"/>
    <dgm:cxn modelId="{8C45EF35-73B0-4E4B-BDD9-F2A5A8CD2635}" type="presOf" srcId="{339109A6-41A1-4F44-B423-52514A8DED98}" destId="{AE2372B4-30D9-4D86-A9D7-D9C260A086E0}" srcOrd="0" destOrd="0" presId="urn:microsoft.com/office/officeart/2005/8/layout/chevron2"/>
    <dgm:cxn modelId="{D70494EE-69A8-4876-BEC3-C9EF1E788283}" srcId="{4C54A1FB-6075-4369-9C55-FF9BA741C7B7}" destId="{339109A6-41A1-4F44-B423-52514A8DED98}" srcOrd="5" destOrd="0" parTransId="{435422B2-B9AB-499C-A0CC-BCE24A7CFD3A}" sibTransId="{D95269AC-5C05-45AF-81F9-29086E8551D9}"/>
    <dgm:cxn modelId="{D2B256BE-50EE-4DE4-9057-7494BA0032C9}" srcId="{4C54A1FB-6075-4369-9C55-FF9BA741C7B7}" destId="{2D042381-C523-4E75-A47E-D2F232F96EEE}" srcOrd="2" destOrd="0" parTransId="{583A33AF-92D5-453C-9E19-18692869BF5D}" sibTransId="{50A61D37-3C1D-4F74-9424-D52423D50710}"/>
    <dgm:cxn modelId="{1F481B98-AC00-4333-92F8-6A54E5FBF9B6}" type="presOf" srcId="{4C54A1FB-6075-4369-9C55-FF9BA741C7B7}" destId="{1A456ABB-26B2-4C56-9A9C-57C71107F7A7}" srcOrd="0" destOrd="0" presId="urn:microsoft.com/office/officeart/2005/8/layout/chevron2"/>
    <dgm:cxn modelId="{F33953BF-8858-4B51-9CCE-243555D98DD3}" srcId="{619EE940-09AF-47D8-8DEA-C783A4903073}" destId="{4D3042E7-5F8D-4ED1-81C5-BD8AF37F54D4}" srcOrd="0" destOrd="0" parTransId="{4A9AEAFF-2819-4223-822E-6F2A39D5CC04}" sibTransId="{36C19675-D782-4006-87C5-C4A8E03D5236}"/>
    <dgm:cxn modelId="{87727A41-F0F8-45D6-B0A4-A99806692B66}" type="presOf" srcId="{8A82C226-67DD-4D21-AC66-D474F6A589D3}" destId="{F92C1CC7-A8C5-4DDA-A228-45AE60255699}" srcOrd="0" destOrd="0" presId="urn:microsoft.com/office/officeart/2005/8/layout/chevron2"/>
    <dgm:cxn modelId="{CEF4DECD-781B-4527-8E03-6C31E43D2CF9}" srcId="{339109A6-41A1-4F44-B423-52514A8DED98}" destId="{A5B7391A-61C5-4B90-A650-9FF9F0DB2DE0}" srcOrd="0" destOrd="0" parTransId="{D616FFC0-68BA-493D-B499-1A9452A8F12E}" sibTransId="{D63998DF-97B8-459B-BBA1-4025A4341B88}"/>
    <dgm:cxn modelId="{A060642F-DF39-4386-B516-40AC32276494}" type="presOf" srcId="{840F7734-FC47-4BF5-A53F-86F4B63D3D5D}" destId="{DEE5A42C-1173-41D8-BA1A-950CA3E558DD}" srcOrd="0" destOrd="0" presId="urn:microsoft.com/office/officeart/2005/8/layout/chevron2"/>
    <dgm:cxn modelId="{7659893D-6097-472E-96BE-3405D821C737}" type="presOf" srcId="{4D3042E7-5F8D-4ED1-81C5-BD8AF37F54D4}" destId="{C3D2C020-79AF-4485-836F-9170A7B2F2BE}" srcOrd="0" destOrd="0" presId="urn:microsoft.com/office/officeart/2005/8/layout/chevron2"/>
    <dgm:cxn modelId="{5C7E691B-E10E-4E7A-8024-393DCEE85642}" type="presParOf" srcId="{1A456ABB-26B2-4C56-9A9C-57C71107F7A7}" destId="{5B897DDA-9852-4F21-AC4C-65182C03DD90}" srcOrd="0" destOrd="0" presId="urn:microsoft.com/office/officeart/2005/8/layout/chevron2"/>
    <dgm:cxn modelId="{D3750EE3-820E-4E7D-B9ED-0AECA1128358}" type="presParOf" srcId="{5B897DDA-9852-4F21-AC4C-65182C03DD90}" destId="{F92C1CC7-A8C5-4DDA-A228-45AE60255699}" srcOrd="0" destOrd="0" presId="urn:microsoft.com/office/officeart/2005/8/layout/chevron2"/>
    <dgm:cxn modelId="{B4E6A6B8-BD8F-478A-8ABE-8B201604023F}" type="presParOf" srcId="{5B897DDA-9852-4F21-AC4C-65182C03DD90}" destId="{DEE5A42C-1173-41D8-BA1A-950CA3E558DD}" srcOrd="1" destOrd="0" presId="urn:microsoft.com/office/officeart/2005/8/layout/chevron2"/>
    <dgm:cxn modelId="{126960CD-7DEA-4191-9960-E8C44CF402A2}" type="presParOf" srcId="{1A456ABB-26B2-4C56-9A9C-57C71107F7A7}" destId="{6604FEE4-F766-4EB9-B7A1-AF3B9AA7BDF7}" srcOrd="1" destOrd="0" presId="urn:microsoft.com/office/officeart/2005/8/layout/chevron2"/>
    <dgm:cxn modelId="{5614A2C8-976F-4E37-9D75-FB61238F57C2}" type="presParOf" srcId="{1A456ABB-26B2-4C56-9A9C-57C71107F7A7}" destId="{C5C0B6D0-74DD-4BF6-AB2F-980035B8A053}" srcOrd="2" destOrd="0" presId="urn:microsoft.com/office/officeart/2005/8/layout/chevron2"/>
    <dgm:cxn modelId="{C33124B7-9FC1-4A4C-ADAF-82F7AD9703BC}" type="presParOf" srcId="{C5C0B6D0-74DD-4BF6-AB2F-980035B8A053}" destId="{6E2EA940-6F59-4A1E-B37C-1BA185C0F493}" srcOrd="0" destOrd="0" presId="urn:microsoft.com/office/officeart/2005/8/layout/chevron2"/>
    <dgm:cxn modelId="{F6217F4B-3F9F-4E14-922E-429F7337B1B3}" type="presParOf" srcId="{C5C0B6D0-74DD-4BF6-AB2F-980035B8A053}" destId="{3EDA4411-095B-424F-B843-BFCD8F3BFA50}" srcOrd="1" destOrd="0" presId="urn:microsoft.com/office/officeart/2005/8/layout/chevron2"/>
    <dgm:cxn modelId="{76706691-CCCC-4CF0-A497-E0F2FE52DB22}" type="presParOf" srcId="{1A456ABB-26B2-4C56-9A9C-57C71107F7A7}" destId="{BE1452ED-AC99-4D80-B437-8997E17B632D}" srcOrd="3" destOrd="0" presId="urn:microsoft.com/office/officeart/2005/8/layout/chevron2"/>
    <dgm:cxn modelId="{B0D3F9C7-E526-4B43-9378-0C68535F94AF}" type="presParOf" srcId="{1A456ABB-26B2-4C56-9A9C-57C71107F7A7}" destId="{28F88F52-E86E-4C15-8EAE-AE3950B65752}" srcOrd="4" destOrd="0" presId="urn:microsoft.com/office/officeart/2005/8/layout/chevron2"/>
    <dgm:cxn modelId="{C442DBE6-BF2F-41EE-82B0-96365733A2DA}" type="presParOf" srcId="{28F88F52-E86E-4C15-8EAE-AE3950B65752}" destId="{B0B14794-487F-4BA4-999F-1C7C87AFD9D0}" srcOrd="0" destOrd="0" presId="urn:microsoft.com/office/officeart/2005/8/layout/chevron2"/>
    <dgm:cxn modelId="{2841D964-D08E-40ED-9943-7EACAD558D34}" type="presParOf" srcId="{28F88F52-E86E-4C15-8EAE-AE3950B65752}" destId="{5BE4D424-F38D-4694-BB8C-4ED8DEC63367}" srcOrd="1" destOrd="0" presId="urn:microsoft.com/office/officeart/2005/8/layout/chevron2"/>
    <dgm:cxn modelId="{D9B5BE15-3C95-4A9C-9C6E-638A73739A4B}" type="presParOf" srcId="{1A456ABB-26B2-4C56-9A9C-57C71107F7A7}" destId="{27B3D055-4322-45F4-AB7C-8EE340960E25}" srcOrd="5" destOrd="0" presId="urn:microsoft.com/office/officeart/2005/8/layout/chevron2"/>
    <dgm:cxn modelId="{2B1E4184-323F-4555-AC46-3FEE36044D41}" type="presParOf" srcId="{1A456ABB-26B2-4C56-9A9C-57C71107F7A7}" destId="{A7FCECA7-9EA9-48B9-B942-0B61270275FD}" srcOrd="6" destOrd="0" presId="urn:microsoft.com/office/officeart/2005/8/layout/chevron2"/>
    <dgm:cxn modelId="{85F51F31-EDD6-45DB-8BFB-FD9162E0CA69}" type="presParOf" srcId="{A7FCECA7-9EA9-48B9-B942-0B61270275FD}" destId="{E07C3B50-BEA1-4C7D-9922-B11D867DF26E}" srcOrd="0" destOrd="0" presId="urn:microsoft.com/office/officeart/2005/8/layout/chevron2"/>
    <dgm:cxn modelId="{5BC9780D-7335-41FF-9A2A-2FF4C6080E69}" type="presParOf" srcId="{A7FCECA7-9EA9-48B9-B942-0B61270275FD}" destId="{40A39A14-FB51-4700-8B96-5AB9FC5CCB40}" srcOrd="1" destOrd="0" presId="urn:microsoft.com/office/officeart/2005/8/layout/chevron2"/>
    <dgm:cxn modelId="{52789418-8D48-4BCE-8BE4-E21057CE596C}" type="presParOf" srcId="{1A456ABB-26B2-4C56-9A9C-57C71107F7A7}" destId="{A464F408-10DC-4E87-A86B-F060C35D8A80}" srcOrd="7" destOrd="0" presId="urn:microsoft.com/office/officeart/2005/8/layout/chevron2"/>
    <dgm:cxn modelId="{D1546EB5-FF5C-45EE-AB54-E0B1524DDB06}" type="presParOf" srcId="{1A456ABB-26B2-4C56-9A9C-57C71107F7A7}" destId="{9EFA266F-584D-4FD6-A4B4-C01D272C01ED}" srcOrd="8" destOrd="0" presId="urn:microsoft.com/office/officeart/2005/8/layout/chevron2"/>
    <dgm:cxn modelId="{F0CAEBDD-3503-4DDB-A6E2-58728262C385}" type="presParOf" srcId="{9EFA266F-584D-4FD6-A4B4-C01D272C01ED}" destId="{7E79CCF1-D70E-46DC-AD38-3771CC51E9C7}" srcOrd="0" destOrd="0" presId="urn:microsoft.com/office/officeart/2005/8/layout/chevron2"/>
    <dgm:cxn modelId="{362E2338-58CD-4445-A1AD-1FEE2AB0DE38}" type="presParOf" srcId="{9EFA266F-584D-4FD6-A4B4-C01D272C01ED}" destId="{C3D2C020-79AF-4485-836F-9170A7B2F2BE}" srcOrd="1" destOrd="0" presId="urn:microsoft.com/office/officeart/2005/8/layout/chevron2"/>
    <dgm:cxn modelId="{5560AF84-58E0-467E-B98A-C3221521B281}" type="presParOf" srcId="{1A456ABB-26B2-4C56-9A9C-57C71107F7A7}" destId="{E8CA5E6A-8A66-4961-A82E-0BEFC27826C6}" srcOrd="9" destOrd="0" presId="urn:microsoft.com/office/officeart/2005/8/layout/chevron2"/>
    <dgm:cxn modelId="{9388D081-D3EF-47AD-8496-0F0E13D75464}" type="presParOf" srcId="{1A456ABB-26B2-4C56-9A9C-57C71107F7A7}" destId="{CCD0561D-FA6B-42AD-AE30-E5C294CC5994}" srcOrd="10" destOrd="0" presId="urn:microsoft.com/office/officeart/2005/8/layout/chevron2"/>
    <dgm:cxn modelId="{7D1EBB36-94DF-4286-9496-E1A5AB97B3E5}" type="presParOf" srcId="{CCD0561D-FA6B-42AD-AE30-E5C294CC5994}" destId="{AE2372B4-30D9-4D86-A9D7-D9C260A086E0}" srcOrd="0" destOrd="0" presId="urn:microsoft.com/office/officeart/2005/8/layout/chevron2"/>
    <dgm:cxn modelId="{82D587D3-FB5B-4F46-A405-87FD1ED80964}" type="presParOf" srcId="{CCD0561D-FA6B-42AD-AE30-E5C294CC5994}" destId="{B970E867-4EBC-4862-BE99-D3067BE14141}" srcOrd="1" destOrd="0" presId="urn:microsoft.com/office/officeart/2005/8/layout/chevron2"/>
    <dgm:cxn modelId="{F51AA396-4250-4618-824F-72A3C0A249B2}" type="presParOf" srcId="{1A456ABB-26B2-4C56-9A9C-57C71107F7A7}" destId="{15E88D4D-A86E-48D6-9256-773EAD58D5B7}" srcOrd="11" destOrd="0" presId="urn:microsoft.com/office/officeart/2005/8/layout/chevron2"/>
    <dgm:cxn modelId="{402C5FD4-4BA6-4A3F-87BF-9A8350B73E8F}" type="presParOf" srcId="{1A456ABB-26B2-4C56-9A9C-57C71107F7A7}" destId="{077656B6-F1DF-4A90-84A3-520D309A13EB}" srcOrd="12" destOrd="0" presId="urn:microsoft.com/office/officeart/2005/8/layout/chevron2"/>
    <dgm:cxn modelId="{12800620-E8F4-41D9-BBEF-C386EE2B4BCE}" type="presParOf" srcId="{077656B6-F1DF-4A90-84A3-520D309A13EB}" destId="{8656CBD1-A9BF-4CB0-9584-A3C8E21DD952}" srcOrd="0" destOrd="0" presId="urn:microsoft.com/office/officeart/2005/8/layout/chevron2"/>
    <dgm:cxn modelId="{A63BB78D-BBA6-47C7-A750-AF1698FD813C}" type="presParOf" srcId="{077656B6-F1DF-4A90-84A3-520D309A13EB}" destId="{1626F2BC-6BE8-4241-A522-0B36B8E8D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A52F9-AB1B-468E-8EC0-7D5063380521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3272FB4C-9F9B-444E-BF8E-38954988A8B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1.1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1563FF-DFDA-4FD9-9F3E-A6DEC737B0DE}" type="parTrans" cxnId="{E4BB0AF8-CC75-4AEE-89FF-6F5998405AFD}">
      <dgm:prSet/>
      <dgm:spPr/>
      <dgm:t>
        <a:bodyPr/>
        <a:lstStyle/>
        <a:p>
          <a:endParaRPr lang="pt-BR"/>
        </a:p>
      </dgm:t>
    </dgm:pt>
    <dgm:pt modelId="{4FC7393E-5DAD-418F-9587-F394D8BD8E26}" type="sibTrans" cxnId="{E4BB0AF8-CC75-4AEE-89FF-6F5998405AFD}">
      <dgm:prSet/>
      <dgm:spPr/>
      <dgm:t>
        <a:bodyPr/>
        <a:lstStyle/>
        <a:p>
          <a:endParaRPr lang="pt-BR"/>
        </a:p>
      </dgm:t>
    </dgm:pt>
    <dgm:pt modelId="{CCF87FC4-DBA9-4EDA-991E-1C432214F4AF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 </a:t>
          </a:r>
          <a:r>
            <a:rPr lang="en-US" dirty="0" err="1" smtClean="0"/>
            <a:t>Visão</a:t>
          </a:r>
          <a:r>
            <a:rPr lang="en-US" dirty="0" smtClean="0"/>
            <a:t>, </a:t>
          </a:r>
          <a:r>
            <a:rPr lang="en-US" dirty="0" err="1" smtClean="0"/>
            <a:t>missão</a:t>
          </a:r>
          <a:r>
            <a:rPr lang="en-US" dirty="0" smtClean="0"/>
            <a:t> e </a:t>
          </a:r>
          <a:r>
            <a:rPr lang="en-US" dirty="0" err="1" smtClean="0"/>
            <a:t>valores</a:t>
          </a:r>
          <a:r>
            <a:rPr lang="en-US" dirty="0" smtClean="0"/>
            <a:t> da </a:t>
          </a:r>
          <a:r>
            <a:rPr lang="en-US" dirty="0" err="1" smtClean="0"/>
            <a:t>empresa</a:t>
          </a:r>
          <a:endParaRPr lang="pt-BR" dirty="0"/>
        </a:p>
      </dgm:t>
    </dgm:pt>
    <dgm:pt modelId="{75C7C2E4-4927-4552-AEF1-1A88FD30F5F3}" type="parTrans" cxnId="{304E57E9-000F-4BEC-AFEF-DBD1C7E74F5B}">
      <dgm:prSet/>
      <dgm:spPr/>
      <dgm:t>
        <a:bodyPr/>
        <a:lstStyle/>
        <a:p>
          <a:endParaRPr lang="pt-BR"/>
        </a:p>
      </dgm:t>
    </dgm:pt>
    <dgm:pt modelId="{AD99B875-16AC-44A6-8738-383FD8F1FA83}" type="sibTrans" cxnId="{304E57E9-000F-4BEC-AFEF-DBD1C7E74F5B}">
      <dgm:prSet/>
      <dgm:spPr/>
      <dgm:t>
        <a:bodyPr/>
        <a:lstStyle/>
        <a:p>
          <a:endParaRPr lang="pt-BR"/>
        </a:p>
      </dgm:t>
    </dgm:pt>
    <dgm:pt modelId="{5C91F2DD-8351-4E0C-A4C4-A67CD25215C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1.2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9C06E-1D01-46C6-8229-DA4472D378B8}" type="parTrans" cxnId="{AD60EE4E-46D7-4CD0-B0EE-C56DE3467334}">
      <dgm:prSet/>
      <dgm:spPr/>
      <dgm:t>
        <a:bodyPr/>
        <a:lstStyle/>
        <a:p>
          <a:endParaRPr lang="pt-BR"/>
        </a:p>
      </dgm:t>
    </dgm:pt>
    <dgm:pt modelId="{454BCFCA-EA5F-4449-8814-C4938F5583DC}" type="sibTrans" cxnId="{AD60EE4E-46D7-4CD0-B0EE-C56DE3467334}">
      <dgm:prSet/>
      <dgm:spPr/>
      <dgm:t>
        <a:bodyPr/>
        <a:lstStyle/>
        <a:p>
          <a:endParaRPr lang="pt-BR"/>
        </a:p>
      </dgm:t>
    </dgm:pt>
    <dgm:pt modelId="{66179315-C928-443E-9C3B-171CCE8A8D3C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1.3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F5953-905D-4B92-9192-A8B1C0C27CEE}" type="parTrans" cxnId="{E690104C-FFF8-458F-A1EA-BE7F65BBBB44}">
      <dgm:prSet/>
      <dgm:spPr/>
      <dgm:t>
        <a:bodyPr/>
        <a:lstStyle/>
        <a:p>
          <a:endParaRPr lang="pt-BR"/>
        </a:p>
      </dgm:t>
    </dgm:pt>
    <dgm:pt modelId="{1DBD5038-FBC2-4F54-9BEC-75964EF3AD4C}" type="sibTrans" cxnId="{E690104C-FFF8-458F-A1EA-BE7F65BBBB44}">
      <dgm:prSet/>
      <dgm:spPr/>
      <dgm:t>
        <a:bodyPr/>
        <a:lstStyle/>
        <a:p>
          <a:endParaRPr lang="pt-BR"/>
        </a:p>
      </dgm:t>
    </dgm:pt>
    <dgm:pt modelId="{C6AD6CA7-A705-40C5-B99C-18A512E631E3}">
      <dgm:prSet phldrT="[Text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da </a:t>
          </a:r>
          <a:r>
            <a:rPr lang="en-US" dirty="0" err="1" smtClean="0"/>
            <a:t>evolução</a:t>
          </a:r>
          <a:r>
            <a:rPr lang="en-US" dirty="0" smtClean="0"/>
            <a:t> </a:t>
          </a:r>
          <a:r>
            <a:rPr lang="en-US" dirty="0" err="1" smtClean="0"/>
            <a:t>tecnológica</a:t>
          </a:r>
          <a:r>
            <a:rPr lang="en-US" dirty="0" smtClean="0"/>
            <a:t> e da </a:t>
          </a:r>
          <a:r>
            <a:rPr lang="en-US" dirty="0" err="1" smtClean="0"/>
            <a:t>tecnologia</a:t>
          </a:r>
          <a:r>
            <a:rPr lang="en-US" dirty="0" smtClean="0"/>
            <a:t> </a:t>
          </a:r>
          <a:r>
            <a:rPr lang="en-US" dirty="0" err="1" smtClean="0"/>
            <a:t>aplicada</a:t>
          </a:r>
          <a:endParaRPr lang="pt-BR" dirty="0"/>
        </a:p>
      </dgm:t>
    </dgm:pt>
    <dgm:pt modelId="{18678421-A66A-44A9-A086-9B2B981E8868}" type="parTrans" cxnId="{E78A3F80-85B3-4106-89BF-33C19F3FD41E}">
      <dgm:prSet/>
      <dgm:spPr/>
      <dgm:t>
        <a:bodyPr/>
        <a:lstStyle/>
        <a:p>
          <a:endParaRPr lang="pt-BR"/>
        </a:p>
      </dgm:t>
    </dgm:pt>
    <dgm:pt modelId="{B0D375D0-AB78-475D-895D-39F7046CBD18}" type="sibTrans" cxnId="{E78A3F80-85B3-4106-89BF-33C19F3FD41E}">
      <dgm:prSet/>
      <dgm:spPr/>
      <dgm:t>
        <a:bodyPr/>
        <a:lstStyle/>
        <a:p>
          <a:endParaRPr lang="pt-BR"/>
        </a:p>
      </dgm:t>
    </dgm:pt>
    <dgm:pt modelId="{81F5EDFD-92FD-4856-B29D-DC495F967368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1.4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3BD2F-F975-49E5-B18E-66512DA1C665}" type="parTrans" cxnId="{DDEB517B-CB8A-46F9-9648-C086053A3156}">
      <dgm:prSet/>
      <dgm:spPr/>
      <dgm:t>
        <a:bodyPr/>
        <a:lstStyle/>
        <a:p>
          <a:endParaRPr lang="pt-BR"/>
        </a:p>
      </dgm:t>
    </dgm:pt>
    <dgm:pt modelId="{481BF6D5-8041-49EC-BE5D-DC013BE121FD}" type="sibTrans" cxnId="{DDEB517B-CB8A-46F9-9648-C086053A3156}">
      <dgm:prSet/>
      <dgm:spPr/>
      <dgm:t>
        <a:bodyPr/>
        <a:lstStyle/>
        <a:p>
          <a:endParaRPr lang="pt-BR"/>
        </a:p>
      </dgm:t>
    </dgm:pt>
    <dgm:pt modelId="{3427F0B4-09C0-46FE-BFA0-18DFA86EE836}">
      <dgm:prSet phldrT="[Text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dos </a:t>
          </a:r>
          <a:r>
            <a:rPr lang="en-US" dirty="0" err="1" smtClean="0"/>
            <a:t>concorrentes</a:t>
          </a:r>
          <a:r>
            <a:rPr lang="en-US" dirty="0" smtClean="0"/>
            <a:t> e </a:t>
          </a:r>
          <a:r>
            <a:rPr lang="en-US" dirty="0" err="1" smtClean="0"/>
            <a:t>estabelecimento</a:t>
          </a:r>
          <a:r>
            <a:rPr lang="en-US" dirty="0" smtClean="0"/>
            <a:t> das </a:t>
          </a:r>
          <a:r>
            <a:rPr lang="en-US" dirty="0" err="1" smtClean="0"/>
            <a:t>vantagens</a:t>
          </a:r>
          <a:r>
            <a:rPr lang="en-US" dirty="0" smtClean="0"/>
            <a:t> </a:t>
          </a:r>
          <a:r>
            <a:rPr lang="en-US" dirty="0" err="1" smtClean="0"/>
            <a:t>competitivas</a:t>
          </a:r>
          <a:endParaRPr lang="pt-BR" dirty="0"/>
        </a:p>
      </dgm:t>
    </dgm:pt>
    <dgm:pt modelId="{7ADD1A88-231C-48F1-8757-D312054C6162}" type="parTrans" cxnId="{B8CA7EF6-2D96-45D9-A9B5-BCA7E0191699}">
      <dgm:prSet/>
      <dgm:spPr/>
      <dgm:t>
        <a:bodyPr/>
        <a:lstStyle/>
        <a:p>
          <a:endParaRPr lang="pt-BR"/>
        </a:p>
      </dgm:t>
    </dgm:pt>
    <dgm:pt modelId="{E9FD664F-9828-46B9-BDE7-20285A0EF566}" type="sibTrans" cxnId="{B8CA7EF6-2D96-45D9-A9B5-BCA7E0191699}">
      <dgm:prSet/>
      <dgm:spPr/>
      <dgm:t>
        <a:bodyPr/>
        <a:lstStyle/>
        <a:p>
          <a:endParaRPr lang="pt-BR"/>
        </a:p>
      </dgm:t>
    </dgm:pt>
    <dgm:pt modelId="{E5889F42-7F2D-47D3-B599-A92761780C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1.5 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96656-9C50-48BD-8BBF-81FCE967938C}" type="parTrans" cxnId="{ADAED165-D545-4A5F-9854-4D0D02708490}">
      <dgm:prSet/>
      <dgm:spPr/>
      <dgm:t>
        <a:bodyPr/>
        <a:lstStyle/>
        <a:p>
          <a:endParaRPr lang="pt-BR"/>
        </a:p>
      </dgm:t>
    </dgm:pt>
    <dgm:pt modelId="{B34AA638-4987-4815-BBE4-C551831C47EB}" type="sibTrans" cxnId="{ADAED165-D545-4A5F-9854-4D0D02708490}">
      <dgm:prSet/>
      <dgm:spPr/>
      <dgm:t>
        <a:bodyPr/>
        <a:lstStyle/>
        <a:p>
          <a:endParaRPr lang="pt-BR"/>
        </a:p>
      </dgm:t>
    </dgm:pt>
    <dgm:pt modelId="{A1084CD3-CED8-47AE-84D4-5FD17EDD4006}">
      <dgm:prSet phldrT="[Text]"/>
      <dgm:spPr/>
      <dgm:t>
        <a:bodyPr/>
        <a:lstStyle/>
        <a:p>
          <a:r>
            <a:rPr lang="en-US" dirty="0" err="1" smtClean="0"/>
            <a:t>Estruturação</a:t>
          </a:r>
          <a:r>
            <a:rPr lang="en-US" dirty="0" smtClean="0"/>
            <a:t> da </a:t>
          </a:r>
          <a:r>
            <a:rPr lang="en-US" dirty="0" err="1" smtClean="0"/>
            <a:t>interação</a:t>
          </a:r>
          <a:r>
            <a:rPr lang="en-US" dirty="0" smtClean="0"/>
            <a:t> da </a:t>
          </a:r>
          <a:r>
            <a:rPr lang="en-US" dirty="0" err="1" smtClean="0"/>
            <a:t>empresa</a:t>
          </a:r>
          <a:r>
            <a:rPr lang="en-US" dirty="0" smtClean="0"/>
            <a:t> com </a:t>
          </a:r>
          <a:r>
            <a:rPr lang="en-US" dirty="0" err="1" smtClean="0"/>
            <a:t>segmentos</a:t>
          </a:r>
          <a:r>
            <a:rPr lang="en-US" dirty="0" smtClean="0"/>
            <a:t> de </a:t>
          </a:r>
          <a:r>
            <a:rPr lang="en-US" dirty="0" err="1" smtClean="0"/>
            <a:t>mercado</a:t>
          </a:r>
          <a:endParaRPr lang="pt-BR" dirty="0"/>
        </a:p>
      </dgm:t>
    </dgm:pt>
    <dgm:pt modelId="{38D6ABC7-6E9B-41A5-B2E8-0092AB7BD174}" type="parTrans" cxnId="{1E2F5F99-BC22-4668-9E24-CC92B21A4AE7}">
      <dgm:prSet/>
      <dgm:spPr/>
      <dgm:t>
        <a:bodyPr/>
        <a:lstStyle/>
        <a:p>
          <a:endParaRPr lang="pt-BR"/>
        </a:p>
      </dgm:t>
    </dgm:pt>
    <dgm:pt modelId="{767FA1AB-EE72-4BA7-BB0D-337F94864BDC}" type="sibTrans" cxnId="{1E2F5F99-BC22-4668-9E24-CC92B21A4AE7}">
      <dgm:prSet/>
      <dgm:spPr/>
      <dgm:t>
        <a:bodyPr/>
        <a:lstStyle/>
        <a:p>
          <a:endParaRPr lang="pt-BR"/>
        </a:p>
      </dgm:t>
    </dgm:pt>
    <dgm:pt modelId="{5A5244C3-9E0F-4689-8929-346DE8F3261E}">
      <dgm:prSet phldrT="[Text]"/>
      <dgm:spPr/>
      <dgm:t>
        <a:bodyPr/>
        <a:lstStyle/>
        <a:p>
          <a:r>
            <a:rPr lang="en-US" dirty="0" err="1" smtClean="0"/>
            <a:t>Decomposição</a:t>
          </a:r>
          <a:r>
            <a:rPr lang="en-US" dirty="0" smtClean="0"/>
            <a:t> dos </a:t>
          </a:r>
          <a:r>
            <a:rPr lang="en-US" dirty="0" err="1" smtClean="0"/>
            <a:t>diversos</a:t>
          </a:r>
          <a:r>
            <a:rPr lang="en-US" dirty="0" smtClean="0"/>
            <a:t> </a:t>
          </a:r>
          <a:r>
            <a:rPr lang="en-US" dirty="0" err="1" smtClean="0"/>
            <a:t>planejamentos</a:t>
          </a:r>
          <a:endParaRPr lang="pt-BR" dirty="0"/>
        </a:p>
      </dgm:t>
    </dgm:pt>
    <dgm:pt modelId="{3ACF476C-BD6A-42A4-8988-01DE162039E0}" type="parTrans" cxnId="{84E73208-A644-49CB-8885-C044CDBF4A44}">
      <dgm:prSet/>
      <dgm:spPr/>
      <dgm:t>
        <a:bodyPr/>
        <a:lstStyle/>
        <a:p>
          <a:endParaRPr lang="pt-BR"/>
        </a:p>
      </dgm:t>
    </dgm:pt>
    <dgm:pt modelId="{4F688F9A-EAE6-4BF1-8D8B-343FCEC1BDE4}" type="sibTrans" cxnId="{84E73208-A644-49CB-8885-C044CDBF4A44}">
      <dgm:prSet/>
      <dgm:spPr/>
      <dgm:t>
        <a:bodyPr/>
        <a:lstStyle/>
        <a:p>
          <a:endParaRPr lang="pt-BR"/>
        </a:p>
      </dgm:t>
    </dgm:pt>
    <dgm:pt modelId="{7C3B0284-5BD5-4C6E-B344-4790FB9F946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1.6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7665E-B369-4EF8-BBFB-2AEB374F704F}" type="parTrans" cxnId="{37173A9C-1B7F-4865-9681-64009696BF99}">
      <dgm:prSet/>
      <dgm:spPr/>
      <dgm:t>
        <a:bodyPr/>
        <a:lstStyle/>
        <a:p>
          <a:endParaRPr lang="pt-BR"/>
        </a:p>
      </dgm:t>
    </dgm:pt>
    <dgm:pt modelId="{BCDB5EB5-364D-4E42-85B4-DFCE6C620CFC}" type="sibTrans" cxnId="{37173A9C-1B7F-4865-9681-64009696BF99}">
      <dgm:prSet/>
      <dgm:spPr/>
      <dgm:t>
        <a:bodyPr/>
        <a:lstStyle/>
        <a:p>
          <a:endParaRPr lang="pt-BR"/>
        </a:p>
      </dgm:t>
    </dgm:pt>
    <dgm:pt modelId="{B38D6E1D-93E7-4B5C-AA8A-6E864705C3F2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dos </a:t>
          </a:r>
          <a:r>
            <a:rPr lang="en-US" dirty="0" err="1" smtClean="0"/>
            <a:t>objetivos</a:t>
          </a:r>
          <a:r>
            <a:rPr lang="en-US" dirty="0" smtClean="0"/>
            <a:t>, </a:t>
          </a:r>
          <a:r>
            <a:rPr lang="en-US" dirty="0" err="1" smtClean="0"/>
            <a:t>estratégias</a:t>
          </a:r>
          <a:r>
            <a:rPr lang="en-US" dirty="0" smtClean="0"/>
            <a:t> e </a:t>
          </a:r>
          <a:r>
            <a:rPr lang="en-US" dirty="0" err="1" smtClean="0"/>
            <a:t>políticas</a:t>
          </a:r>
          <a:r>
            <a:rPr lang="en-US" dirty="0" smtClean="0"/>
            <a:t> </a:t>
          </a:r>
          <a:endParaRPr lang="pt-BR" dirty="0"/>
        </a:p>
      </dgm:t>
    </dgm:pt>
    <dgm:pt modelId="{0FE58FD4-64F1-4E8A-8383-8EEF663CB261}" type="parTrans" cxnId="{38A7312E-3655-4CCF-9E4E-555A21B518DC}">
      <dgm:prSet/>
      <dgm:spPr/>
      <dgm:t>
        <a:bodyPr/>
        <a:lstStyle/>
        <a:p>
          <a:endParaRPr lang="pt-BR"/>
        </a:p>
      </dgm:t>
    </dgm:pt>
    <dgm:pt modelId="{CBFB9A19-411D-4968-A428-8B59159D387B}" type="sibTrans" cxnId="{38A7312E-3655-4CCF-9E4E-555A21B518DC}">
      <dgm:prSet/>
      <dgm:spPr/>
      <dgm:t>
        <a:bodyPr/>
        <a:lstStyle/>
        <a:p>
          <a:endParaRPr lang="pt-BR"/>
        </a:p>
      </dgm:t>
    </dgm:pt>
    <dgm:pt modelId="{1702D4C1-EF9C-4BE8-969E-10DE233445F9}" type="pres">
      <dgm:prSet presAssocID="{D81A52F9-AB1B-468E-8EC0-7D50633805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D760E3-E69E-4BA4-9AD6-122EA2E3E13A}" type="pres">
      <dgm:prSet presAssocID="{3272FB4C-9F9B-444E-BF8E-38954988A8B0}" presName="composite" presStyleCnt="0"/>
      <dgm:spPr/>
      <dgm:t>
        <a:bodyPr/>
        <a:lstStyle/>
        <a:p>
          <a:endParaRPr lang="pt-BR"/>
        </a:p>
      </dgm:t>
    </dgm:pt>
    <dgm:pt modelId="{97E92C81-36FE-41A8-94C8-F4F094F7F85C}" type="pres">
      <dgm:prSet presAssocID="{3272FB4C-9F9B-444E-BF8E-38954988A8B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24B8A3-21A9-4BAB-A42F-938B55D469CE}" type="pres">
      <dgm:prSet presAssocID="{3272FB4C-9F9B-444E-BF8E-38954988A8B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AB193C-108D-4AC9-813F-C7A2E20032F0}" type="pres">
      <dgm:prSet presAssocID="{4FC7393E-5DAD-418F-9587-F394D8BD8E26}" presName="sp" presStyleCnt="0"/>
      <dgm:spPr/>
      <dgm:t>
        <a:bodyPr/>
        <a:lstStyle/>
        <a:p>
          <a:endParaRPr lang="pt-BR"/>
        </a:p>
      </dgm:t>
    </dgm:pt>
    <dgm:pt modelId="{398DAB23-9DD2-47DC-A791-2E4565AC8854}" type="pres">
      <dgm:prSet presAssocID="{5C91F2DD-8351-4E0C-A4C4-A67CD25215C4}" presName="composite" presStyleCnt="0"/>
      <dgm:spPr/>
      <dgm:t>
        <a:bodyPr/>
        <a:lstStyle/>
        <a:p>
          <a:endParaRPr lang="pt-BR"/>
        </a:p>
      </dgm:t>
    </dgm:pt>
    <dgm:pt modelId="{80FD124A-73ED-4A81-85D7-E78E63017894}" type="pres">
      <dgm:prSet presAssocID="{5C91F2DD-8351-4E0C-A4C4-A67CD25215C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A7408-4B5D-40DB-A923-2B290C687A1F}" type="pres">
      <dgm:prSet presAssocID="{5C91F2DD-8351-4E0C-A4C4-A67CD25215C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02C56-3720-4EC3-83C8-A1E496D5DF51}" type="pres">
      <dgm:prSet presAssocID="{454BCFCA-EA5F-4449-8814-C4938F5583DC}" presName="sp" presStyleCnt="0"/>
      <dgm:spPr/>
      <dgm:t>
        <a:bodyPr/>
        <a:lstStyle/>
        <a:p>
          <a:endParaRPr lang="pt-BR"/>
        </a:p>
      </dgm:t>
    </dgm:pt>
    <dgm:pt modelId="{3D5117E6-2DFF-4467-8AD0-E14211C50919}" type="pres">
      <dgm:prSet presAssocID="{66179315-C928-443E-9C3B-171CCE8A8D3C}" presName="composite" presStyleCnt="0"/>
      <dgm:spPr/>
      <dgm:t>
        <a:bodyPr/>
        <a:lstStyle/>
        <a:p>
          <a:endParaRPr lang="pt-BR"/>
        </a:p>
      </dgm:t>
    </dgm:pt>
    <dgm:pt modelId="{FB42FD20-D15E-45F7-9530-1801B5B96E44}" type="pres">
      <dgm:prSet presAssocID="{66179315-C928-443E-9C3B-171CCE8A8D3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9CC8F-149B-488B-9E49-6F8356944F3F}" type="pres">
      <dgm:prSet presAssocID="{66179315-C928-443E-9C3B-171CCE8A8D3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9C89C9-6C36-4930-8116-9C431484517F}" type="pres">
      <dgm:prSet presAssocID="{1DBD5038-FBC2-4F54-9BEC-75964EF3AD4C}" presName="sp" presStyleCnt="0"/>
      <dgm:spPr/>
      <dgm:t>
        <a:bodyPr/>
        <a:lstStyle/>
        <a:p>
          <a:endParaRPr lang="pt-BR"/>
        </a:p>
      </dgm:t>
    </dgm:pt>
    <dgm:pt modelId="{3028FC1D-D2C2-425D-BA15-3FED2A4F906F}" type="pres">
      <dgm:prSet presAssocID="{81F5EDFD-92FD-4856-B29D-DC495F967368}" presName="composite" presStyleCnt="0"/>
      <dgm:spPr/>
      <dgm:t>
        <a:bodyPr/>
        <a:lstStyle/>
        <a:p>
          <a:endParaRPr lang="pt-BR"/>
        </a:p>
      </dgm:t>
    </dgm:pt>
    <dgm:pt modelId="{FA2BC3DB-BE36-4689-AA0F-14C3CCD47C4C}" type="pres">
      <dgm:prSet presAssocID="{81F5EDFD-92FD-4856-B29D-DC495F96736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54F49E-2BC5-4E1E-A8FD-7FA4A2F3B11B}" type="pres">
      <dgm:prSet presAssocID="{81F5EDFD-92FD-4856-B29D-DC495F96736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85F7A-7611-4306-BC7F-53A7C9E73615}" type="pres">
      <dgm:prSet presAssocID="{481BF6D5-8041-49EC-BE5D-DC013BE121FD}" presName="sp" presStyleCnt="0"/>
      <dgm:spPr/>
      <dgm:t>
        <a:bodyPr/>
        <a:lstStyle/>
        <a:p>
          <a:endParaRPr lang="pt-BR"/>
        </a:p>
      </dgm:t>
    </dgm:pt>
    <dgm:pt modelId="{B9A19D29-3965-4679-8C7C-3AD37A27A723}" type="pres">
      <dgm:prSet presAssocID="{E5889F42-7F2D-47D3-B599-A92761780CB2}" presName="composite" presStyleCnt="0"/>
      <dgm:spPr/>
      <dgm:t>
        <a:bodyPr/>
        <a:lstStyle/>
        <a:p>
          <a:endParaRPr lang="pt-BR"/>
        </a:p>
      </dgm:t>
    </dgm:pt>
    <dgm:pt modelId="{AED50D8D-C7BB-46B3-96CF-BE08A06E9AD9}" type="pres">
      <dgm:prSet presAssocID="{E5889F42-7F2D-47D3-B599-A92761780CB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F0235-CE6B-4CDF-8DBE-A7CCCA729E51}" type="pres">
      <dgm:prSet presAssocID="{E5889F42-7F2D-47D3-B599-A92761780CB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4F1413-1BF7-4C74-9712-CF049C35366D}" type="pres">
      <dgm:prSet presAssocID="{B34AA638-4987-4815-BBE4-C551831C47EB}" presName="sp" presStyleCnt="0"/>
      <dgm:spPr/>
      <dgm:t>
        <a:bodyPr/>
        <a:lstStyle/>
        <a:p>
          <a:endParaRPr lang="pt-BR"/>
        </a:p>
      </dgm:t>
    </dgm:pt>
    <dgm:pt modelId="{EF0B1392-D7A2-4BCA-9E74-47EE0849454F}" type="pres">
      <dgm:prSet presAssocID="{7C3B0284-5BD5-4C6E-B344-4790FB9F9464}" presName="composite" presStyleCnt="0"/>
      <dgm:spPr/>
      <dgm:t>
        <a:bodyPr/>
        <a:lstStyle/>
        <a:p>
          <a:endParaRPr lang="pt-BR"/>
        </a:p>
      </dgm:t>
    </dgm:pt>
    <dgm:pt modelId="{ED48BE08-930A-4E5E-BE63-2E64E3571890}" type="pres">
      <dgm:prSet presAssocID="{7C3B0284-5BD5-4C6E-B344-4790FB9F946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3EADFD-FD0D-46AD-8904-365413D98C1C}" type="pres">
      <dgm:prSet presAssocID="{7C3B0284-5BD5-4C6E-B344-4790FB9F946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CF4719-5BF0-4FAD-9A05-6804C0EF3E69}" type="presOf" srcId="{5C91F2DD-8351-4E0C-A4C4-A67CD25215C4}" destId="{80FD124A-73ED-4A81-85D7-E78E63017894}" srcOrd="0" destOrd="0" presId="urn:microsoft.com/office/officeart/2005/8/layout/chevron2"/>
    <dgm:cxn modelId="{A55623B1-A791-42ED-AF7C-54B15E58D704}" type="presOf" srcId="{A1084CD3-CED8-47AE-84D4-5FD17EDD4006}" destId="{1B8A7408-4B5D-40DB-A923-2B290C687A1F}" srcOrd="0" destOrd="0" presId="urn:microsoft.com/office/officeart/2005/8/layout/chevron2"/>
    <dgm:cxn modelId="{38A7312E-3655-4CCF-9E4E-555A21B518DC}" srcId="{7C3B0284-5BD5-4C6E-B344-4790FB9F9464}" destId="{B38D6E1D-93E7-4B5C-AA8A-6E864705C3F2}" srcOrd="0" destOrd="0" parTransId="{0FE58FD4-64F1-4E8A-8383-8EEF663CB261}" sibTransId="{CBFB9A19-411D-4968-A428-8B59159D387B}"/>
    <dgm:cxn modelId="{1E2F5F99-BC22-4668-9E24-CC92B21A4AE7}" srcId="{5C91F2DD-8351-4E0C-A4C4-A67CD25215C4}" destId="{A1084CD3-CED8-47AE-84D4-5FD17EDD4006}" srcOrd="0" destOrd="0" parTransId="{38D6ABC7-6E9B-41A5-B2E8-0092AB7BD174}" sibTransId="{767FA1AB-EE72-4BA7-BB0D-337F94864BDC}"/>
    <dgm:cxn modelId="{CC632D0A-293D-4DE9-8D38-EA2B9F581F80}" type="presOf" srcId="{81F5EDFD-92FD-4856-B29D-DC495F967368}" destId="{FA2BC3DB-BE36-4689-AA0F-14C3CCD47C4C}" srcOrd="0" destOrd="0" presId="urn:microsoft.com/office/officeart/2005/8/layout/chevron2"/>
    <dgm:cxn modelId="{37173A9C-1B7F-4865-9681-64009696BF99}" srcId="{D81A52F9-AB1B-468E-8EC0-7D5063380521}" destId="{7C3B0284-5BD5-4C6E-B344-4790FB9F9464}" srcOrd="5" destOrd="0" parTransId="{91D7665E-B369-4EF8-BBFB-2AEB374F704F}" sibTransId="{BCDB5EB5-364D-4E42-85B4-DFCE6C620CFC}"/>
    <dgm:cxn modelId="{DDEB517B-CB8A-46F9-9648-C086053A3156}" srcId="{D81A52F9-AB1B-468E-8EC0-7D5063380521}" destId="{81F5EDFD-92FD-4856-B29D-DC495F967368}" srcOrd="3" destOrd="0" parTransId="{C123BD2F-F975-49E5-B18E-66512DA1C665}" sibTransId="{481BF6D5-8041-49EC-BE5D-DC013BE121FD}"/>
    <dgm:cxn modelId="{44414058-CC8E-4AEC-A835-ABA6EEA81E27}" type="presOf" srcId="{3427F0B4-09C0-46FE-BFA0-18DFA86EE836}" destId="{9354F49E-2BC5-4E1E-A8FD-7FA4A2F3B11B}" srcOrd="0" destOrd="0" presId="urn:microsoft.com/office/officeart/2005/8/layout/chevron2"/>
    <dgm:cxn modelId="{1BB13F2C-0B01-47E0-98D3-CA91F504DCC0}" type="presOf" srcId="{7C3B0284-5BD5-4C6E-B344-4790FB9F9464}" destId="{ED48BE08-930A-4E5E-BE63-2E64E3571890}" srcOrd="0" destOrd="0" presId="urn:microsoft.com/office/officeart/2005/8/layout/chevron2"/>
    <dgm:cxn modelId="{147E3D7C-037D-4F83-920A-676740DADB33}" type="presOf" srcId="{E5889F42-7F2D-47D3-B599-A92761780CB2}" destId="{AED50D8D-C7BB-46B3-96CF-BE08A06E9AD9}" srcOrd="0" destOrd="0" presId="urn:microsoft.com/office/officeart/2005/8/layout/chevron2"/>
    <dgm:cxn modelId="{9F4EFE1D-B5D3-47B3-B9BB-F38037624D74}" type="presOf" srcId="{CCF87FC4-DBA9-4EDA-991E-1C432214F4AF}" destId="{0224B8A3-21A9-4BAB-A42F-938B55D469CE}" srcOrd="0" destOrd="0" presId="urn:microsoft.com/office/officeart/2005/8/layout/chevron2"/>
    <dgm:cxn modelId="{0A7C66E9-00D6-47AF-8847-2F719D6F74EC}" type="presOf" srcId="{D81A52F9-AB1B-468E-8EC0-7D5063380521}" destId="{1702D4C1-EF9C-4BE8-969E-10DE233445F9}" srcOrd="0" destOrd="0" presId="urn:microsoft.com/office/officeart/2005/8/layout/chevron2"/>
    <dgm:cxn modelId="{304E57E9-000F-4BEC-AFEF-DBD1C7E74F5B}" srcId="{3272FB4C-9F9B-444E-BF8E-38954988A8B0}" destId="{CCF87FC4-DBA9-4EDA-991E-1C432214F4AF}" srcOrd="0" destOrd="0" parTransId="{75C7C2E4-4927-4552-AEF1-1A88FD30F5F3}" sibTransId="{AD99B875-16AC-44A6-8738-383FD8F1FA83}"/>
    <dgm:cxn modelId="{E78A3F80-85B3-4106-89BF-33C19F3FD41E}" srcId="{66179315-C928-443E-9C3B-171CCE8A8D3C}" destId="{C6AD6CA7-A705-40C5-B99C-18A512E631E3}" srcOrd="0" destOrd="0" parTransId="{18678421-A66A-44A9-A086-9B2B981E8868}" sibTransId="{B0D375D0-AB78-475D-895D-39F7046CBD18}"/>
    <dgm:cxn modelId="{03408ACC-3784-4C0F-AA6F-A53226540DB1}" type="presOf" srcId="{5A5244C3-9E0F-4689-8929-346DE8F3261E}" destId="{1DCF0235-CE6B-4CDF-8DBE-A7CCCA729E51}" srcOrd="0" destOrd="0" presId="urn:microsoft.com/office/officeart/2005/8/layout/chevron2"/>
    <dgm:cxn modelId="{B8CA7EF6-2D96-45D9-A9B5-BCA7E0191699}" srcId="{81F5EDFD-92FD-4856-B29D-DC495F967368}" destId="{3427F0B4-09C0-46FE-BFA0-18DFA86EE836}" srcOrd="0" destOrd="0" parTransId="{7ADD1A88-231C-48F1-8757-D312054C6162}" sibTransId="{E9FD664F-9828-46B9-BDE7-20285A0EF566}"/>
    <dgm:cxn modelId="{AD60EE4E-46D7-4CD0-B0EE-C56DE3467334}" srcId="{D81A52F9-AB1B-468E-8EC0-7D5063380521}" destId="{5C91F2DD-8351-4E0C-A4C4-A67CD25215C4}" srcOrd="1" destOrd="0" parTransId="{2509C06E-1D01-46C6-8229-DA4472D378B8}" sibTransId="{454BCFCA-EA5F-4449-8814-C4938F5583DC}"/>
    <dgm:cxn modelId="{FAEFF3E0-279F-4242-9335-0B52CAFA2B36}" type="presOf" srcId="{C6AD6CA7-A705-40C5-B99C-18A512E631E3}" destId="{EAF9CC8F-149B-488B-9E49-6F8356944F3F}" srcOrd="0" destOrd="0" presId="urn:microsoft.com/office/officeart/2005/8/layout/chevron2"/>
    <dgm:cxn modelId="{ADAED165-D545-4A5F-9854-4D0D02708490}" srcId="{D81A52F9-AB1B-468E-8EC0-7D5063380521}" destId="{E5889F42-7F2D-47D3-B599-A92761780CB2}" srcOrd="4" destOrd="0" parTransId="{27496656-9C50-48BD-8BBF-81FCE967938C}" sibTransId="{B34AA638-4987-4815-BBE4-C551831C47EB}"/>
    <dgm:cxn modelId="{E4BB0AF8-CC75-4AEE-89FF-6F5998405AFD}" srcId="{D81A52F9-AB1B-468E-8EC0-7D5063380521}" destId="{3272FB4C-9F9B-444E-BF8E-38954988A8B0}" srcOrd="0" destOrd="0" parTransId="{E21563FF-DFDA-4FD9-9F3E-A6DEC737B0DE}" sibTransId="{4FC7393E-5DAD-418F-9587-F394D8BD8E26}"/>
    <dgm:cxn modelId="{E690104C-FFF8-458F-A1EA-BE7F65BBBB44}" srcId="{D81A52F9-AB1B-468E-8EC0-7D5063380521}" destId="{66179315-C928-443E-9C3B-171CCE8A8D3C}" srcOrd="2" destOrd="0" parTransId="{68AF5953-905D-4B92-9192-A8B1C0C27CEE}" sibTransId="{1DBD5038-FBC2-4F54-9BEC-75964EF3AD4C}"/>
    <dgm:cxn modelId="{2242E6DB-F6D5-4569-A320-DB2F8C8B6333}" type="presOf" srcId="{B38D6E1D-93E7-4B5C-AA8A-6E864705C3F2}" destId="{163EADFD-FD0D-46AD-8904-365413D98C1C}" srcOrd="0" destOrd="0" presId="urn:microsoft.com/office/officeart/2005/8/layout/chevron2"/>
    <dgm:cxn modelId="{C4FF615E-0218-4E60-8C21-1A4A9E021359}" type="presOf" srcId="{3272FB4C-9F9B-444E-BF8E-38954988A8B0}" destId="{97E92C81-36FE-41A8-94C8-F4F094F7F85C}" srcOrd="0" destOrd="0" presId="urn:microsoft.com/office/officeart/2005/8/layout/chevron2"/>
    <dgm:cxn modelId="{3B631B9F-DDBC-4095-BD9D-1F8BA17E8655}" type="presOf" srcId="{66179315-C928-443E-9C3B-171CCE8A8D3C}" destId="{FB42FD20-D15E-45F7-9530-1801B5B96E44}" srcOrd="0" destOrd="0" presId="urn:microsoft.com/office/officeart/2005/8/layout/chevron2"/>
    <dgm:cxn modelId="{84E73208-A644-49CB-8885-C044CDBF4A44}" srcId="{E5889F42-7F2D-47D3-B599-A92761780CB2}" destId="{5A5244C3-9E0F-4689-8929-346DE8F3261E}" srcOrd="0" destOrd="0" parTransId="{3ACF476C-BD6A-42A4-8988-01DE162039E0}" sibTransId="{4F688F9A-EAE6-4BF1-8D8B-343FCEC1BDE4}"/>
    <dgm:cxn modelId="{91A7D52A-900E-4113-82B1-5F4BDB9B7F36}" type="presParOf" srcId="{1702D4C1-EF9C-4BE8-969E-10DE233445F9}" destId="{3ED760E3-E69E-4BA4-9AD6-122EA2E3E13A}" srcOrd="0" destOrd="0" presId="urn:microsoft.com/office/officeart/2005/8/layout/chevron2"/>
    <dgm:cxn modelId="{4E60C2E5-6D7B-4FDB-8949-EF38CF19756C}" type="presParOf" srcId="{3ED760E3-E69E-4BA4-9AD6-122EA2E3E13A}" destId="{97E92C81-36FE-41A8-94C8-F4F094F7F85C}" srcOrd="0" destOrd="0" presId="urn:microsoft.com/office/officeart/2005/8/layout/chevron2"/>
    <dgm:cxn modelId="{6B7EF550-C034-4D77-8772-A1FE8382830B}" type="presParOf" srcId="{3ED760E3-E69E-4BA4-9AD6-122EA2E3E13A}" destId="{0224B8A3-21A9-4BAB-A42F-938B55D469CE}" srcOrd="1" destOrd="0" presId="urn:microsoft.com/office/officeart/2005/8/layout/chevron2"/>
    <dgm:cxn modelId="{08CA2938-E8D7-463D-AC6F-DB99E4638A0E}" type="presParOf" srcId="{1702D4C1-EF9C-4BE8-969E-10DE233445F9}" destId="{B0AB193C-108D-4AC9-813F-C7A2E20032F0}" srcOrd="1" destOrd="0" presId="urn:microsoft.com/office/officeart/2005/8/layout/chevron2"/>
    <dgm:cxn modelId="{95D290F8-0731-49CF-B8A1-DE78BAC72791}" type="presParOf" srcId="{1702D4C1-EF9C-4BE8-969E-10DE233445F9}" destId="{398DAB23-9DD2-47DC-A791-2E4565AC8854}" srcOrd="2" destOrd="0" presId="urn:microsoft.com/office/officeart/2005/8/layout/chevron2"/>
    <dgm:cxn modelId="{1A0EE57B-CF27-4168-8AEA-5E20D215A121}" type="presParOf" srcId="{398DAB23-9DD2-47DC-A791-2E4565AC8854}" destId="{80FD124A-73ED-4A81-85D7-E78E63017894}" srcOrd="0" destOrd="0" presId="urn:microsoft.com/office/officeart/2005/8/layout/chevron2"/>
    <dgm:cxn modelId="{892C17E3-26B4-468C-A9B3-5BBA3CE3614D}" type="presParOf" srcId="{398DAB23-9DD2-47DC-A791-2E4565AC8854}" destId="{1B8A7408-4B5D-40DB-A923-2B290C687A1F}" srcOrd="1" destOrd="0" presId="urn:microsoft.com/office/officeart/2005/8/layout/chevron2"/>
    <dgm:cxn modelId="{A742DCA7-5E4B-405D-9A42-C237D3EBEA46}" type="presParOf" srcId="{1702D4C1-EF9C-4BE8-969E-10DE233445F9}" destId="{86402C56-3720-4EC3-83C8-A1E496D5DF51}" srcOrd="3" destOrd="0" presId="urn:microsoft.com/office/officeart/2005/8/layout/chevron2"/>
    <dgm:cxn modelId="{F9FEF9EE-4079-44CD-A0EB-1670D06812FD}" type="presParOf" srcId="{1702D4C1-EF9C-4BE8-969E-10DE233445F9}" destId="{3D5117E6-2DFF-4467-8AD0-E14211C50919}" srcOrd="4" destOrd="0" presId="urn:microsoft.com/office/officeart/2005/8/layout/chevron2"/>
    <dgm:cxn modelId="{0374206E-96FB-4711-BFEB-EBB5BA218ED3}" type="presParOf" srcId="{3D5117E6-2DFF-4467-8AD0-E14211C50919}" destId="{FB42FD20-D15E-45F7-9530-1801B5B96E44}" srcOrd="0" destOrd="0" presId="urn:microsoft.com/office/officeart/2005/8/layout/chevron2"/>
    <dgm:cxn modelId="{80CE1B70-13FE-4D19-942C-5D670B52C332}" type="presParOf" srcId="{3D5117E6-2DFF-4467-8AD0-E14211C50919}" destId="{EAF9CC8F-149B-488B-9E49-6F8356944F3F}" srcOrd="1" destOrd="0" presId="urn:microsoft.com/office/officeart/2005/8/layout/chevron2"/>
    <dgm:cxn modelId="{7A3171B5-8A0F-4EB3-B878-56587751AD7F}" type="presParOf" srcId="{1702D4C1-EF9C-4BE8-969E-10DE233445F9}" destId="{DD9C89C9-6C36-4930-8116-9C431484517F}" srcOrd="5" destOrd="0" presId="urn:microsoft.com/office/officeart/2005/8/layout/chevron2"/>
    <dgm:cxn modelId="{78343B8C-620B-4C7F-93A9-4901FB8FBDF0}" type="presParOf" srcId="{1702D4C1-EF9C-4BE8-969E-10DE233445F9}" destId="{3028FC1D-D2C2-425D-BA15-3FED2A4F906F}" srcOrd="6" destOrd="0" presId="urn:microsoft.com/office/officeart/2005/8/layout/chevron2"/>
    <dgm:cxn modelId="{DC6D2E0F-4D1C-4030-91DA-74BB5E162500}" type="presParOf" srcId="{3028FC1D-D2C2-425D-BA15-3FED2A4F906F}" destId="{FA2BC3DB-BE36-4689-AA0F-14C3CCD47C4C}" srcOrd="0" destOrd="0" presId="urn:microsoft.com/office/officeart/2005/8/layout/chevron2"/>
    <dgm:cxn modelId="{3C16B812-98FB-48EE-B68D-35AE88790A54}" type="presParOf" srcId="{3028FC1D-D2C2-425D-BA15-3FED2A4F906F}" destId="{9354F49E-2BC5-4E1E-A8FD-7FA4A2F3B11B}" srcOrd="1" destOrd="0" presId="urn:microsoft.com/office/officeart/2005/8/layout/chevron2"/>
    <dgm:cxn modelId="{6ADD5AA1-5EEE-4F03-87F0-E4EC6EB4C658}" type="presParOf" srcId="{1702D4C1-EF9C-4BE8-969E-10DE233445F9}" destId="{FC285F7A-7611-4306-BC7F-53A7C9E73615}" srcOrd="7" destOrd="0" presId="urn:microsoft.com/office/officeart/2005/8/layout/chevron2"/>
    <dgm:cxn modelId="{0B91E2EA-0C2C-4543-8E3B-E12086FA3CA2}" type="presParOf" srcId="{1702D4C1-EF9C-4BE8-969E-10DE233445F9}" destId="{B9A19D29-3965-4679-8C7C-3AD37A27A723}" srcOrd="8" destOrd="0" presId="urn:microsoft.com/office/officeart/2005/8/layout/chevron2"/>
    <dgm:cxn modelId="{FFFD0A2C-2B51-47F0-A7CC-347062D4967F}" type="presParOf" srcId="{B9A19D29-3965-4679-8C7C-3AD37A27A723}" destId="{AED50D8D-C7BB-46B3-96CF-BE08A06E9AD9}" srcOrd="0" destOrd="0" presId="urn:microsoft.com/office/officeart/2005/8/layout/chevron2"/>
    <dgm:cxn modelId="{A52E5E08-0975-4D7A-8D6B-4BAA368753C3}" type="presParOf" srcId="{B9A19D29-3965-4679-8C7C-3AD37A27A723}" destId="{1DCF0235-CE6B-4CDF-8DBE-A7CCCA729E51}" srcOrd="1" destOrd="0" presId="urn:microsoft.com/office/officeart/2005/8/layout/chevron2"/>
    <dgm:cxn modelId="{62018D76-F3EB-4B61-A76F-0CE23A4CF60C}" type="presParOf" srcId="{1702D4C1-EF9C-4BE8-969E-10DE233445F9}" destId="{A94F1413-1BF7-4C74-9712-CF049C35366D}" srcOrd="9" destOrd="0" presId="urn:microsoft.com/office/officeart/2005/8/layout/chevron2"/>
    <dgm:cxn modelId="{31F11896-ECB9-44DE-970A-056D403FC895}" type="presParOf" srcId="{1702D4C1-EF9C-4BE8-969E-10DE233445F9}" destId="{EF0B1392-D7A2-4BCA-9E74-47EE0849454F}" srcOrd="10" destOrd="0" presId="urn:microsoft.com/office/officeart/2005/8/layout/chevron2"/>
    <dgm:cxn modelId="{735E29F4-9503-4B0B-9D00-5920F40CB483}" type="presParOf" srcId="{EF0B1392-D7A2-4BCA-9E74-47EE0849454F}" destId="{ED48BE08-930A-4E5E-BE63-2E64E3571890}" srcOrd="0" destOrd="0" presId="urn:microsoft.com/office/officeart/2005/8/layout/chevron2"/>
    <dgm:cxn modelId="{59595D0F-C705-4504-AEC7-1617B7B81030}" type="presParOf" srcId="{EF0B1392-D7A2-4BCA-9E74-47EE0849454F}" destId="{163EADFD-FD0D-46AD-8904-365413D98C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A52F9-AB1B-468E-8EC0-7D506338052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272FB4C-9F9B-444E-BF8E-38954988A8B0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2.1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1563FF-DFDA-4FD9-9F3E-A6DEC737B0DE}" type="parTrans" cxnId="{E4BB0AF8-CC75-4AEE-89FF-6F5998405AFD}">
      <dgm:prSet/>
      <dgm:spPr/>
      <dgm:t>
        <a:bodyPr/>
        <a:lstStyle/>
        <a:p>
          <a:endParaRPr lang="pt-BR"/>
        </a:p>
      </dgm:t>
    </dgm:pt>
    <dgm:pt modelId="{4FC7393E-5DAD-418F-9587-F394D8BD8E26}" type="sibTrans" cxnId="{E4BB0AF8-CC75-4AEE-89FF-6F5998405AFD}">
      <dgm:prSet/>
      <dgm:spPr/>
      <dgm:t>
        <a:bodyPr/>
        <a:lstStyle/>
        <a:p>
          <a:endParaRPr lang="pt-BR"/>
        </a:p>
      </dgm:t>
    </dgm:pt>
    <dgm:pt modelId="{CCF87FC4-DBA9-4EDA-991E-1C432214F4AF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 </a:t>
          </a:r>
          <a:r>
            <a:rPr lang="en-US" dirty="0" err="1" smtClean="0"/>
            <a:t>melhor</a:t>
          </a:r>
          <a:r>
            <a:rPr lang="en-US" dirty="0" smtClean="0"/>
            <a:t> </a:t>
          </a:r>
          <a:r>
            <a:rPr lang="en-US" dirty="0" err="1" smtClean="0"/>
            <a:t>departamentalização</a:t>
          </a:r>
          <a:endParaRPr lang="pt-BR" dirty="0"/>
        </a:p>
      </dgm:t>
    </dgm:pt>
    <dgm:pt modelId="{75C7C2E4-4927-4552-AEF1-1A88FD30F5F3}" type="parTrans" cxnId="{304E57E9-000F-4BEC-AFEF-DBD1C7E74F5B}">
      <dgm:prSet/>
      <dgm:spPr/>
      <dgm:t>
        <a:bodyPr/>
        <a:lstStyle/>
        <a:p>
          <a:endParaRPr lang="pt-BR"/>
        </a:p>
      </dgm:t>
    </dgm:pt>
    <dgm:pt modelId="{AD99B875-16AC-44A6-8738-383FD8F1FA83}" type="sibTrans" cxnId="{304E57E9-000F-4BEC-AFEF-DBD1C7E74F5B}">
      <dgm:prSet/>
      <dgm:spPr/>
      <dgm:t>
        <a:bodyPr/>
        <a:lstStyle/>
        <a:p>
          <a:endParaRPr lang="pt-BR"/>
        </a:p>
      </dgm:t>
    </dgm:pt>
    <dgm:pt modelId="{5C91F2DD-8351-4E0C-A4C4-A67CD25215C4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2.2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9C06E-1D01-46C6-8229-DA4472D378B8}" type="parTrans" cxnId="{AD60EE4E-46D7-4CD0-B0EE-C56DE3467334}">
      <dgm:prSet/>
      <dgm:spPr/>
      <dgm:t>
        <a:bodyPr/>
        <a:lstStyle/>
        <a:p>
          <a:endParaRPr lang="pt-BR"/>
        </a:p>
      </dgm:t>
    </dgm:pt>
    <dgm:pt modelId="{454BCFCA-EA5F-4449-8814-C4938F5583DC}" type="sibTrans" cxnId="{AD60EE4E-46D7-4CD0-B0EE-C56DE3467334}">
      <dgm:prSet/>
      <dgm:spPr/>
      <dgm:t>
        <a:bodyPr/>
        <a:lstStyle/>
        <a:p>
          <a:endParaRPr lang="pt-BR"/>
        </a:p>
      </dgm:t>
    </dgm:pt>
    <dgm:pt modelId="{66179315-C928-443E-9C3B-171CCE8A8D3C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2.3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F5953-905D-4B92-9192-A8B1C0C27CEE}" type="parTrans" cxnId="{E690104C-FFF8-458F-A1EA-BE7F65BBBB44}">
      <dgm:prSet/>
      <dgm:spPr/>
      <dgm:t>
        <a:bodyPr/>
        <a:lstStyle/>
        <a:p>
          <a:endParaRPr lang="pt-BR"/>
        </a:p>
      </dgm:t>
    </dgm:pt>
    <dgm:pt modelId="{1DBD5038-FBC2-4F54-9BEC-75964EF3AD4C}" type="sibTrans" cxnId="{E690104C-FFF8-458F-A1EA-BE7F65BBBB44}">
      <dgm:prSet/>
      <dgm:spPr/>
      <dgm:t>
        <a:bodyPr/>
        <a:lstStyle/>
        <a:p>
          <a:endParaRPr lang="pt-BR"/>
        </a:p>
      </dgm:t>
    </dgm:pt>
    <dgm:pt modelId="{C6AD6CA7-A705-40C5-B99C-18A512E631E3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do </a:t>
          </a:r>
          <a:r>
            <a:rPr lang="en-US" dirty="0" err="1" smtClean="0"/>
            <a:t>equilíbrio</a:t>
          </a:r>
          <a:r>
            <a:rPr lang="en-US" dirty="0" smtClean="0"/>
            <a:t> </a:t>
          </a:r>
          <a:r>
            <a:rPr lang="en-US" dirty="0" err="1" smtClean="0"/>
            <a:t>otimizado</a:t>
          </a:r>
          <a:r>
            <a:rPr lang="en-US" dirty="0" smtClean="0"/>
            <a:t> dos </a:t>
          </a:r>
          <a:r>
            <a:rPr lang="en-US" dirty="0" err="1" smtClean="0"/>
            <a:t>níveis</a:t>
          </a:r>
          <a:r>
            <a:rPr lang="en-US" dirty="0" smtClean="0"/>
            <a:t> de </a:t>
          </a:r>
          <a:r>
            <a:rPr lang="en-US" dirty="0" err="1" smtClean="0"/>
            <a:t>descentralização</a:t>
          </a:r>
          <a:r>
            <a:rPr lang="en-US" dirty="0" smtClean="0"/>
            <a:t>, </a:t>
          </a:r>
          <a:r>
            <a:rPr lang="en-US" dirty="0" err="1" smtClean="0"/>
            <a:t>centralização</a:t>
          </a:r>
          <a:r>
            <a:rPr lang="en-US" dirty="0" smtClean="0"/>
            <a:t> e </a:t>
          </a:r>
          <a:r>
            <a:rPr lang="en-US" dirty="0" err="1" smtClean="0"/>
            <a:t>processo</a:t>
          </a:r>
          <a:r>
            <a:rPr lang="en-US" dirty="0" smtClean="0"/>
            <a:t> de </a:t>
          </a:r>
          <a:r>
            <a:rPr lang="en-US" dirty="0" err="1" smtClean="0"/>
            <a:t>delegação</a:t>
          </a:r>
          <a:endParaRPr lang="pt-BR" dirty="0"/>
        </a:p>
      </dgm:t>
    </dgm:pt>
    <dgm:pt modelId="{18678421-A66A-44A9-A086-9B2B981E8868}" type="parTrans" cxnId="{E78A3F80-85B3-4106-89BF-33C19F3FD41E}">
      <dgm:prSet/>
      <dgm:spPr/>
      <dgm:t>
        <a:bodyPr/>
        <a:lstStyle/>
        <a:p>
          <a:endParaRPr lang="pt-BR"/>
        </a:p>
      </dgm:t>
    </dgm:pt>
    <dgm:pt modelId="{B0D375D0-AB78-475D-895D-39F7046CBD18}" type="sibTrans" cxnId="{E78A3F80-85B3-4106-89BF-33C19F3FD41E}">
      <dgm:prSet/>
      <dgm:spPr/>
      <dgm:t>
        <a:bodyPr/>
        <a:lstStyle/>
        <a:p>
          <a:endParaRPr lang="pt-BR"/>
        </a:p>
      </dgm:t>
    </dgm:pt>
    <dgm:pt modelId="{81F5EDFD-92FD-4856-B29D-DC495F967368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2.4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3BD2F-F975-49E5-B18E-66512DA1C665}" type="parTrans" cxnId="{DDEB517B-CB8A-46F9-9648-C086053A3156}">
      <dgm:prSet/>
      <dgm:spPr/>
      <dgm:t>
        <a:bodyPr/>
        <a:lstStyle/>
        <a:p>
          <a:endParaRPr lang="pt-BR"/>
        </a:p>
      </dgm:t>
    </dgm:pt>
    <dgm:pt modelId="{481BF6D5-8041-49EC-BE5D-DC013BE121FD}" type="sibTrans" cxnId="{DDEB517B-CB8A-46F9-9648-C086053A3156}">
      <dgm:prSet/>
      <dgm:spPr/>
      <dgm:t>
        <a:bodyPr/>
        <a:lstStyle/>
        <a:p>
          <a:endParaRPr lang="pt-BR"/>
        </a:p>
      </dgm:t>
    </dgm:pt>
    <dgm:pt modelId="{3427F0B4-09C0-46FE-BFA0-18DFA86EE836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 </a:t>
          </a:r>
          <a:r>
            <a:rPr lang="en-US" dirty="0" err="1" smtClean="0"/>
            <a:t>situação</a:t>
          </a:r>
          <a:r>
            <a:rPr lang="en-US" dirty="0" smtClean="0"/>
            <a:t> ideal dos </a:t>
          </a:r>
          <a:r>
            <a:rPr lang="en-US" dirty="0" err="1" smtClean="0"/>
            <a:t>níveis</a:t>
          </a:r>
          <a:r>
            <a:rPr lang="en-US" dirty="0" smtClean="0"/>
            <a:t> </a:t>
          </a:r>
          <a:r>
            <a:rPr lang="en-US" dirty="0" err="1" smtClean="0"/>
            <a:t>hierárquicos</a:t>
          </a:r>
          <a:r>
            <a:rPr lang="en-US" dirty="0" smtClean="0"/>
            <a:t> e da amplitude de </a:t>
          </a:r>
          <a:r>
            <a:rPr lang="en-US" dirty="0" err="1" smtClean="0"/>
            <a:t>controle</a:t>
          </a:r>
          <a:endParaRPr lang="pt-BR" dirty="0"/>
        </a:p>
      </dgm:t>
    </dgm:pt>
    <dgm:pt modelId="{7ADD1A88-231C-48F1-8757-D312054C6162}" type="parTrans" cxnId="{B8CA7EF6-2D96-45D9-A9B5-BCA7E0191699}">
      <dgm:prSet/>
      <dgm:spPr/>
      <dgm:t>
        <a:bodyPr/>
        <a:lstStyle/>
        <a:p>
          <a:endParaRPr lang="pt-BR"/>
        </a:p>
      </dgm:t>
    </dgm:pt>
    <dgm:pt modelId="{E9FD664F-9828-46B9-BDE7-20285A0EF566}" type="sibTrans" cxnId="{B8CA7EF6-2D96-45D9-A9B5-BCA7E0191699}">
      <dgm:prSet/>
      <dgm:spPr/>
      <dgm:t>
        <a:bodyPr/>
        <a:lstStyle/>
        <a:p>
          <a:endParaRPr lang="pt-BR"/>
        </a:p>
      </dgm:t>
    </dgm:pt>
    <dgm:pt modelId="{E5889F42-7F2D-47D3-B599-A92761780CB2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2.5 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96656-9C50-48BD-8BBF-81FCE967938C}" type="parTrans" cxnId="{ADAED165-D545-4A5F-9854-4D0D02708490}">
      <dgm:prSet/>
      <dgm:spPr/>
      <dgm:t>
        <a:bodyPr/>
        <a:lstStyle/>
        <a:p>
          <a:endParaRPr lang="pt-BR"/>
        </a:p>
      </dgm:t>
    </dgm:pt>
    <dgm:pt modelId="{B34AA638-4987-4815-BBE4-C551831C47EB}" type="sibTrans" cxnId="{ADAED165-D545-4A5F-9854-4D0D02708490}">
      <dgm:prSet/>
      <dgm:spPr/>
      <dgm:t>
        <a:bodyPr/>
        <a:lstStyle/>
        <a:p>
          <a:endParaRPr lang="pt-BR"/>
        </a:p>
      </dgm:t>
    </dgm:pt>
    <dgm:pt modelId="{A1084CD3-CED8-47AE-84D4-5FD17EDD4006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das </a:t>
          </a:r>
          <a:r>
            <a:rPr lang="en-US" dirty="0" err="1" smtClean="0"/>
            <a:t>interações</a:t>
          </a:r>
          <a:r>
            <a:rPr lang="en-US" dirty="0" smtClean="0"/>
            <a:t> entre </a:t>
          </a:r>
          <a:r>
            <a:rPr lang="en-US" dirty="0" err="1" smtClean="0"/>
            <a:t>atividades-fim</a:t>
          </a:r>
          <a:r>
            <a:rPr lang="en-US" dirty="0" smtClean="0"/>
            <a:t> e </a:t>
          </a:r>
          <a:r>
            <a:rPr lang="en-US" dirty="0" err="1" smtClean="0"/>
            <a:t>atividades</a:t>
          </a:r>
          <a:r>
            <a:rPr lang="en-US" dirty="0" smtClean="0"/>
            <a:t> de </a:t>
          </a:r>
          <a:r>
            <a:rPr lang="en-US" dirty="0" err="1" smtClean="0"/>
            <a:t>apoio</a:t>
          </a:r>
          <a:endParaRPr lang="pt-BR" dirty="0"/>
        </a:p>
      </dgm:t>
    </dgm:pt>
    <dgm:pt modelId="{38D6ABC7-6E9B-41A5-B2E8-0092AB7BD174}" type="parTrans" cxnId="{1E2F5F99-BC22-4668-9E24-CC92B21A4AE7}">
      <dgm:prSet/>
      <dgm:spPr/>
      <dgm:t>
        <a:bodyPr/>
        <a:lstStyle/>
        <a:p>
          <a:endParaRPr lang="pt-BR"/>
        </a:p>
      </dgm:t>
    </dgm:pt>
    <dgm:pt modelId="{767FA1AB-EE72-4BA7-BB0D-337F94864BDC}" type="sibTrans" cxnId="{1E2F5F99-BC22-4668-9E24-CC92B21A4AE7}">
      <dgm:prSet/>
      <dgm:spPr/>
      <dgm:t>
        <a:bodyPr/>
        <a:lstStyle/>
        <a:p>
          <a:endParaRPr lang="pt-BR"/>
        </a:p>
      </dgm:t>
    </dgm:pt>
    <dgm:pt modelId="{5A5244C3-9E0F-4689-8929-346DE8F3261E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das </a:t>
          </a:r>
          <a:r>
            <a:rPr lang="en-US" dirty="0" err="1" smtClean="0"/>
            <a:t>fichas</a:t>
          </a:r>
          <a:r>
            <a:rPr lang="en-US" dirty="0" smtClean="0"/>
            <a:t> de </a:t>
          </a:r>
          <a:r>
            <a:rPr lang="en-US" dirty="0" err="1" smtClean="0"/>
            <a:t>funções</a:t>
          </a:r>
          <a:r>
            <a:rPr lang="en-US" dirty="0" smtClean="0"/>
            <a:t> das </a:t>
          </a:r>
          <a:r>
            <a:rPr lang="en-US" dirty="0" err="1" smtClean="0"/>
            <a:t>unidades</a:t>
          </a:r>
          <a:r>
            <a:rPr lang="en-US" dirty="0" smtClean="0"/>
            <a:t> </a:t>
          </a:r>
          <a:r>
            <a:rPr lang="en-US" dirty="0" err="1" smtClean="0"/>
            <a:t>organizacionais</a:t>
          </a:r>
          <a:endParaRPr lang="pt-BR" dirty="0"/>
        </a:p>
      </dgm:t>
    </dgm:pt>
    <dgm:pt modelId="{3ACF476C-BD6A-42A4-8988-01DE162039E0}" type="parTrans" cxnId="{84E73208-A644-49CB-8885-C044CDBF4A44}">
      <dgm:prSet/>
      <dgm:spPr/>
      <dgm:t>
        <a:bodyPr/>
        <a:lstStyle/>
        <a:p>
          <a:endParaRPr lang="pt-BR"/>
        </a:p>
      </dgm:t>
    </dgm:pt>
    <dgm:pt modelId="{4F688F9A-EAE6-4BF1-8D8B-343FCEC1BDE4}" type="sibTrans" cxnId="{84E73208-A644-49CB-8885-C044CDBF4A44}">
      <dgm:prSet/>
      <dgm:spPr/>
      <dgm:t>
        <a:bodyPr/>
        <a:lstStyle/>
        <a:p>
          <a:endParaRPr lang="pt-BR"/>
        </a:p>
      </dgm:t>
    </dgm:pt>
    <dgm:pt modelId="{7C3B0284-5BD5-4C6E-B344-4790FB9F9464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2.6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7665E-B369-4EF8-BBFB-2AEB374F704F}" type="parTrans" cxnId="{37173A9C-1B7F-4865-9681-64009696BF99}">
      <dgm:prSet/>
      <dgm:spPr/>
      <dgm:t>
        <a:bodyPr/>
        <a:lstStyle/>
        <a:p>
          <a:endParaRPr lang="pt-BR"/>
        </a:p>
      </dgm:t>
    </dgm:pt>
    <dgm:pt modelId="{BCDB5EB5-364D-4E42-85B4-DFCE6C620CFC}" type="sibTrans" cxnId="{37173A9C-1B7F-4865-9681-64009696BF99}">
      <dgm:prSet/>
      <dgm:spPr/>
      <dgm:t>
        <a:bodyPr/>
        <a:lstStyle/>
        <a:p>
          <a:endParaRPr lang="pt-BR"/>
        </a:p>
      </dgm:t>
    </dgm:pt>
    <dgm:pt modelId="{B38D6E1D-93E7-4B5C-AA8A-6E864705C3F2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dos </a:t>
          </a:r>
          <a:r>
            <a:rPr lang="en-US" dirty="0" err="1" smtClean="0"/>
            <a:t>níveis</a:t>
          </a:r>
          <a:r>
            <a:rPr lang="en-US" dirty="0" smtClean="0"/>
            <a:t> de </a:t>
          </a:r>
          <a:r>
            <a:rPr lang="en-US" dirty="0" err="1" smtClean="0"/>
            <a:t>autoridade</a:t>
          </a:r>
          <a:endParaRPr lang="pt-BR" dirty="0"/>
        </a:p>
      </dgm:t>
    </dgm:pt>
    <dgm:pt modelId="{0FE58FD4-64F1-4E8A-8383-8EEF663CB261}" type="parTrans" cxnId="{38A7312E-3655-4CCF-9E4E-555A21B518DC}">
      <dgm:prSet/>
      <dgm:spPr/>
      <dgm:t>
        <a:bodyPr/>
        <a:lstStyle/>
        <a:p>
          <a:endParaRPr lang="pt-BR"/>
        </a:p>
      </dgm:t>
    </dgm:pt>
    <dgm:pt modelId="{CBFB9A19-411D-4968-A428-8B59159D387B}" type="sibTrans" cxnId="{38A7312E-3655-4CCF-9E4E-555A21B518DC}">
      <dgm:prSet/>
      <dgm:spPr/>
      <dgm:t>
        <a:bodyPr/>
        <a:lstStyle/>
        <a:p>
          <a:endParaRPr lang="pt-BR"/>
        </a:p>
      </dgm:t>
    </dgm:pt>
    <dgm:pt modelId="{540C92D3-00CD-4F0C-BFC6-3A19762C1FA7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2.7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257457-18D1-42E9-B7E7-CE36EE11BAFB}" type="parTrans" cxnId="{E9121AAB-01DB-4B8C-9DA1-A70DAE0DD1C5}">
      <dgm:prSet/>
      <dgm:spPr/>
      <dgm:t>
        <a:bodyPr/>
        <a:lstStyle/>
        <a:p>
          <a:endParaRPr lang="pt-BR"/>
        </a:p>
      </dgm:t>
    </dgm:pt>
    <dgm:pt modelId="{2698D5D7-67DF-4A71-A4CD-659EDB3742E2}" type="sibTrans" cxnId="{E9121AAB-01DB-4B8C-9DA1-A70DAE0DD1C5}">
      <dgm:prSet/>
      <dgm:spPr/>
      <dgm:t>
        <a:bodyPr/>
        <a:lstStyle/>
        <a:p>
          <a:endParaRPr lang="pt-BR"/>
        </a:p>
      </dgm:t>
    </dgm:pt>
    <dgm:pt modelId="{340FB62D-091E-4847-B774-3FAE81BBF956}">
      <dgm:prSet phldrT="[Text]"/>
      <dgm:spPr/>
      <dgm:t>
        <a:bodyPr/>
        <a:lstStyle/>
        <a:p>
          <a:r>
            <a:rPr lang="en-US" dirty="0" err="1" smtClean="0"/>
            <a:t>Estruturação</a:t>
          </a:r>
          <a:r>
            <a:rPr lang="en-US" dirty="0" smtClean="0"/>
            <a:t> do </a:t>
          </a:r>
          <a:r>
            <a:rPr lang="en-US" dirty="0" err="1" smtClean="0"/>
            <a:t>processo</a:t>
          </a:r>
          <a:r>
            <a:rPr lang="en-US" dirty="0" smtClean="0"/>
            <a:t> de </a:t>
          </a:r>
          <a:r>
            <a:rPr lang="en-US" dirty="0" err="1" smtClean="0"/>
            <a:t>comunicação</a:t>
          </a:r>
          <a:r>
            <a:rPr lang="en-US" dirty="0" smtClean="0"/>
            <a:t> entre as </a:t>
          </a:r>
          <a:r>
            <a:rPr lang="en-US" dirty="0" err="1" smtClean="0"/>
            <a:t>unidades</a:t>
          </a:r>
          <a:r>
            <a:rPr lang="en-US" dirty="0" smtClean="0"/>
            <a:t> </a:t>
          </a:r>
          <a:r>
            <a:rPr lang="en-US" dirty="0" err="1" smtClean="0"/>
            <a:t>organizacionais</a:t>
          </a:r>
          <a:endParaRPr lang="pt-BR" dirty="0"/>
        </a:p>
      </dgm:t>
    </dgm:pt>
    <dgm:pt modelId="{16485FBD-421F-41B4-B90B-ABB504321D16}" type="parTrans" cxnId="{66DAF868-500B-4C53-9163-581AAA9C445C}">
      <dgm:prSet/>
      <dgm:spPr/>
      <dgm:t>
        <a:bodyPr/>
        <a:lstStyle/>
        <a:p>
          <a:endParaRPr lang="pt-BR"/>
        </a:p>
      </dgm:t>
    </dgm:pt>
    <dgm:pt modelId="{99A8264A-829C-42EB-8C0B-AB2C9DF45CC7}" type="sibTrans" cxnId="{66DAF868-500B-4C53-9163-581AAA9C445C}">
      <dgm:prSet/>
      <dgm:spPr/>
      <dgm:t>
        <a:bodyPr/>
        <a:lstStyle/>
        <a:p>
          <a:endParaRPr lang="pt-BR"/>
        </a:p>
      </dgm:t>
    </dgm:pt>
    <dgm:pt modelId="{DA4C63DE-CA40-433E-805D-B578F57B1795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2.8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9B0A4-CC54-477E-869C-024362CE2AF4}" type="parTrans" cxnId="{984BF6AD-EF43-4CBC-AA71-001C2F05E176}">
      <dgm:prSet/>
      <dgm:spPr/>
      <dgm:t>
        <a:bodyPr/>
        <a:lstStyle/>
        <a:p>
          <a:endParaRPr lang="pt-BR"/>
        </a:p>
      </dgm:t>
    </dgm:pt>
    <dgm:pt modelId="{E39665D8-7A53-4B8F-B228-1BCA4DA272BC}" type="sibTrans" cxnId="{984BF6AD-EF43-4CBC-AA71-001C2F05E176}">
      <dgm:prSet/>
      <dgm:spPr/>
      <dgm:t>
        <a:bodyPr/>
        <a:lstStyle/>
        <a:p>
          <a:endParaRPr lang="pt-BR"/>
        </a:p>
      </dgm:t>
    </dgm:pt>
    <dgm:pt modelId="{9B585118-9DF7-48C3-AE93-C84CF42294E0}">
      <dgm:prSet phldrT="[Text]"/>
      <dgm:spPr/>
      <dgm:t>
        <a:bodyPr/>
        <a:lstStyle/>
        <a:p>
          <a:r>
            <a:rPr lang="en-US" dirty="0" err="1" smtClean="0"/>
            <a:t>Estruturação</a:t>
          </a:r>
          <a:r>
            <a:rPr lang="en-US" dirty="0" smtClean="0"/>
            <a:t> do </a:t>
          </a:r>
          <a:r>
            <a:rPr lang="en-US" dirty="0" err="1" smtClean="0"/>
            <a:t>processo</a:t>
          </a:r>
          <a:r>
            <a:rPr lang="en-US" dirty="0" smtClean="0"/>
            <a:t> </a:t>
          </a:r>
          <a:r>
            <a:rPr lang="en-US" dirty="0" err="1" smtClean="0"/>
            <a:t>decisório</a:t>
          </a:r>
          <a:r>
            <a:rPr lang="en-US" dirty="0" smtClean="0"/>
            <a:t> ideal</a:t>
          </a:r>
          <a:endParaRPr lang="pt-BR" dirty="0"/>
        </a:p>
      </dgm:t>
    </dgm:pt>
    <dgm:pt modelId="{757B48A8-8DAF-4EFB-BE31-47CE23399750}" type="parTrans" cxnId="{177FBCA1-3CBC-4016-8712-168FB4B55EED}">
      <dgm:prSet/>
      <dgm:spPr/>
      <dgm:t>
        <a:bodyPr/>
        <a:lstStyle/>
        <a:p>
          <a:endParaRPr lang="pt-BR"/>
        </a:p>
      </dgm:t>
    </dgm:pt>
    <dgm:pt modelId="{9D7AED61-66F8-42F5-B69D-4174EAFC9912}" type="sibTrans" cxnId="{177FBCA1-3CBC-4016-8712-168FB4B55EED}">
      <dgm:prSet/>
      <dgm:spPr/>
      <dgm:t>
        <a:bodyPr/>
        <a:lstStyle/>
        <a:p>
          <a:endParaRPr lang="pt-BR"/>
        </a:p>
      </dgm:t>
    </dgm:pt>
    <dgm:pt modelId="{37D051B5-0775-410D-B277-39108E0B9B45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2.9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C04A1-3368-47E7-A03A-B35F3A7A710F}" type="parTrans" cxnId="{7756CCDF-8D64-41DE-A2F5-B65FA5EEAAF1}">
      <dgm:prSet/>
      <dgm:spPr/>
      <dgm:t>
        <a:bodyPr/>
        <a:lstStyle/>
        <a:p>
          <a:endParaRPr lang="pt-BR"/>
        </a:p>
      </dgm:t>
    </dgm:pt>
    <dgm:pt modelId="{825B7E63-AD1A-4FDE-AB5C-3B7A0C46657F}" type="sibTrans" cxnId="{7756CCDF-8D64-41DE-A2F5-B65FA5EEAAF1}">
      <dgm:prSet/>
      <dgm:spPr/>
      <dgm:t>
        <a:bodyPr/>
        <a:lstStyle/>
        <a:p>
          <a:endParaRPr lang="pt-BR"/>
        </a:p>
      </dgm:t>
    </dgm:pt>
    <dgm:pt modelId="{AD5D0F3C-1C4D-4DB8-903D-C0A3EA91180A}">
      <dgm:prSet phldrT="[Text]"/>
      <dgm:spPr/>
      <dgm:t>
        <a:bodyPr/>
        <a:lstStyle/>
        <a:p>
          <a:r>
            <a:rPr lang="en-US" dirty="0" err="1" smtClean="0"/>
            <a:t>Estruturação</a:t>
          </a:r>
          <a:r>
            <a:rPr lang="en-US" dirty="0" smtClean="0"/>
            <a:t> dos </a:t>
          </a:r>
          <a:r>
            <a:rPr lang="en-US" dirty="0" err="1" smtClean="0"/>
            <a:t>relatórios</a:t>
          </a:r>
          <a:r>
            <a:rPr lang="en-US" dirty="0" smtClean="0"/>
            <a:t> </a:t>
          </a:r>
          <a:r>
            <a:rPr lang="en-US" dirty="0" err="1" smtClean="0"/>
            <a:t>gerenciais</a:t>
          </a:r>
          <a:endParaRPr lang="pt-BR" dirty="0"/>
        </a:p>
      </dgm:t>
    </dgm:pt>
    <dgm:pt modelId="{BB2E9E10-A084-4F8F-BD5C-96D8D9E10658}" type="parTrans" cxnId="{1254A878-3A17-4ECD-AAB0-7FE7C53E49B4}">
      <dgm:prSet/>
      <dgm:spPr/>
      <dgm:t>
        <a:bodyPr/>
        <a:lstStyle/>
        <a:p>
          <a:endParaRPr lang="pt-BR"/>
        </a:p>
      </dgm:t>
    </dgm:pt>
    <dgm:pt modelId="{C5D80196-1EE8-4A30-B83B-9B8358ABE161}" type="sibTrans" cxnId="{1254A878-3A17-4ECD-AAB0-7FE7C53E49B4}">
      <dgm:prSet/>
      <dgm:spPr/>
      <dgm:t>
        <a:bodyPr/>
        <a:lstStyle/>
        <a:p>
          <a:endParaRPr lang="pt-BR"/>
        </a:p>
      </dgm:t>
    </dgm:pt>
    <dgm:pt modelId="{1702D4C1-EF9C-4BE8-969E-10DE233445F9}" type="pres">
      <dgm:prSet presAssocID="{D81A52F9-AB1B-468E-8EC0-7D50633805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D760E3-E69E-4BA4-9AD6-122EA2E3E13A}" type="pres">
      <dgm:prSet presAssocID="{3272FB4C-9F9B-444E-BF8E-38954988A8B0}" presName="composite" presStyleCnt="0"/>
      <dgm:spPr/>
      <dgm:t>
        <a:bodyPr/>
        <a:lstStyle/>
        <a:p>
          <a:endParaRPr lang="pt-BR"/>
        </a:p>
      </dgm:t>
    </dgm:pt>
    <dgm:pt modelId="{97E92C81-36FE-41A8-94C8-F4F094F7F85C}" type="pres">
      <dgm:prSet presAssocID="{3272FB4C-9F9B-444E-BF8E-38954988A8B0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24B8A3-21A9-4BAB-A42F-938B55D469CE}" type="pres">
      <dgm:prSet presAssocID="{3272FB4C-9F9B-444E-BF8E-38954988A8B0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AB193C-108D-4AC9-813F-C7A2E20032F0}" type="pres">
      <dgm:prSet presAssocID="{4FC7393E-5DAD-418F-9587-F394D8BD8E26}" presName="sp" presStyleCnt="0"/>
      <dgm:spPr/>
      <dgm:t>
        <a:bodyPr/>
        <a:lstStyle/>
        <a:p>
          <a:endParaRPr lang="pt-BR"/>
        </a:p>
      </dgm:t>
    </dgm:pt>
    <dgm:pt modelId="{398DAB23-9DD2-47DC-A791-2E4565AC8854}" type="pres">
      <dgm:prSet presAssocID="{5C91F2DD-8351-4E0C-A4C4-A67CD25215C4}" presName="composite" presStyleCnt="0"/>
      <dgm:spPr/>
      <dgm:t>
        <a:bodyPr/>
        <a:lstStyle/>
        <a:p>
          <a:endParaRPr lang="pt-BR"/>
        </a:p>
      </dgm:t>
    </dgm:pt>
    <dgm:pt modelId="{80FD124A-73ED-4A81-85D7-E78E63017894}" type="pres">
      <dgm:prSet presAssocID="{5C91F2DD-8351-4E0C-A4C4-A67CD25215C4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A7408-4B5D-40DB-A923-2B290C687A1F}" type="pres">
      <dgm:prSet presAssocID="{5C91F2DD-8351-4E0C-A4C4-A67CD25215C4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02C56-3720-4EC3-83C8-A1E496D5DF51}" type="pres">
      <dgm:prSet presAssocID="{454BCFCA-EA5F-4449-8814-C4938F5583DC}" presName="sp" presStyleCnt="0"/>
      <dgm:spPr/>
      <dgm:t>
        <a:bodyPr/>
        <a:lstStyle/>
        <a:p>
          <a:endParaRPr lang="pt-BR"/>
        </a:p>
      </dgm:t>
    </dgm:pt>
    <dgm:pt modelId="{3D5117E6-2DFF-4467-8AD0-E14211C50919}" type="pres">
      <dgm:prSet presAssocID="{66179315-C928-443E-9C3B-171CCE8A8D3C}" presName="composite" presStyleCnt="0"/>
      <dgm:spPr/>
      <dgm:t>
        <a:bodyPr/>
        <a:lstStyle/>
        <a:p>
          <a:endParaRPr lang="pt-BR"/>
        </a:p>
      </dgm:t>
    </dgm:pt>
    <dgm:pt modelId="{FB42FD20-D15E-45F7-9530-1801B5B96E44}" type="pres">
      <dgm:prSet presAssocID="{66179315-C928-443E-9C3B-171CCE8A8D3C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9CC8F-149B-488B-9E49-6F8356944F3F}" type="pres">
      <dgm:prSet presAssocID="{66179315-C928-443E-9C3B-171CCE8A8D3C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9C89C9-6C36-4930-8116-9C431484517F}" type="pres">
      <dgm:prSet presAssocID="{1DBD5038-FBC2-4F54-9BEC-75964EF3AD4C}" presName="sp" presStyleCnt="0"/>
      <dgm:spPr/>
      <dgm:t>
        <a:bodyPr/>
        <a:lstStyle/>
        <a:p>
          <a:endParaRPr lang="pt-BR"/>
        </a:p>
      </dgm:t>
    </dgm:pt>
    <dgm:pt modelId="{3028FC1D-D2C2-425D-BA15-3FED2A4F906F}" type="pres">
      <dgm:prSet presAssocID="{81F5EDFD-92FD-4856-B29D-DC495F967368}" presName="composite" presStyleCnt="0"/>
      <dgm:spPr/>
      <dgm:t>
        <a:bodyPr/>
        <a:lstStyle/>
        <a:p>
          <a:endParaRPr lang="pt-BR"/>
        </a:p>
      </dgm:t>
    </dgm:pt>
    <dgm:pt modelId="{FA2BC3DB-BE36-4689-AA0F-14C3CCD47C4C}" type="pres">
      <dgm:prSet presAssocID="{81F5EDFD-92FD-4856-B29D-DC495F967368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54F49E-2BC5-4E1E-A8FD-7FA4A2F3B11B}" type="pres">
      <dgm:prSet presAssocID="{81F5EDFD-92FD-4856-B29D-DC495F967368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85F7A-7611-4306-BC7F-53A7C9E73615}" type="pres">
      <dgm:prSet presAssocID="{481BF6D5-8041-49EC-BE5D-DC013BE121FD}" presName="sp" presStyleCnt="0"/>
      <dgm:spPr/>
      <dgm:t>
        <a:bodyPr/>
        <a:lstStyle/>
        <a:p>
          <a:endParaRPr lang="pt-BR"/>
        </a:p>
      </dgm:t>
    </dgm:pt>
    <dgm:pt modelId="{B9A19D29-3965-4679-8C7C-3AD37A27A723}" type="pres">
      <dgm:prSet presAssocID="{E5889F42-7F2D-47D3-B599-A92761780CB2}" presName="composite" presStyleCnt="0"/>
      <dgm:spPr/>
      <dgm:t>
        <a:bodyPr/>
        <a:lstStyle/>
        <a:p>
          <a:endParaRPr lang="pt-BR"/>
        </a:p>
      </dgm:t>
    </dgm:pt>
    <dgm:pt modelId="{AED50D8D-C7BB-46B3-96CF-BE08A06E9AD9}" type="pres">
      <dgm:prSet presAssocID="{E5889F42-7F2D-47D3-B599-A92761780CB2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F0235-CE6B-4CDF-8DBE-A7CCCA729E51}" type="pres">
      <dgm:prSet presAssocID="{E5889F42-7F2D-47D3-B599-A92761780CB2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4F1413-1BF7-4C74-9712-CF049C35366D}" type="pres">
      <dgm:prSet presAssocID="{B34AA638-4987-4815-BBE4-C551831C47EB}" presName="sp" presStyleCnt="0"/>
      <dgm:spPr/>
      <dgm:t>
        <a:bodyPr/>
        <a:lstStyle/>
        <a:p>
          <a:endParaRPr lang="pt-BR"/>
        </a:p>
      </dgm:t>
    </dgm:pt>
    <dgm:pt modelId="{EF0B1392-D7A2-4BCA-9E74-47EE0849454F}" type="pres">
      <dgm:prSet presAssocID="{7C3B0284-5BD5-4C6E-B344-4790FB9F9464}" presName="composite" presStyleCnt="0"/>
      <dgm:spPr/>
      <dgm:t>
        <a:bodyPr/>
        <a:lstStyle/>
        <a:p>
          <a:endParaRPr lang="pt-BR"/>
        </a:p>
      </dgm:t>
    </dgm:pt>
    <dgm:pt modelId="{ED48BE08-930A-4E5E-BE63-2E64E3571890}" type="pres">
      <dgm:prSet presAssocID="{7C3B0284-5BD5-4C6E-B344-4790FB9F9464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3EADFD-FD0D-46AD-8904-365413D98C1C}" type="pres">
      <dgm:prSet presAssocID="{7C3B0284-5BD5-4C6E-B344-4790FB9F9464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0A63FB-3268-403F-A53E-68AF188EC39C}" type="pres">
      <dgm:prSet presAssocID="{BCDB5EB5-364D-4E42-85B4-DFCE6C620CFC}" presName="sp" presStyleCnt="0"/>
      <dgm:spPr/>
      <dgm:t>
        <a:bodyPr/>
        <a:lstStyle/>
        <a:p>
          <a:endParaRPr lang="pt-BR"/>
        </a:p>
      </dgm:t>
    </dgm:pt>
    <dgm:pt modelId="{80588656-7E4E-476B-9E1E-E6C5F3FE440A}" type="pres">
      <dgm:prSet presAssocID="{540C92D3-00CD-4F0C-BFC6-3A19762C1FA7}" presName="composite" presStyleCnt="0"/>
      <dgm:spPr/>
      <dgm:t>
        <a:bodyPr/>
        <a:lstStyle/>
        <a:p>
          <a:endParaRPr lang="pt-BR"/>
        </a:p>
      </dgm:t>
    </dgm:pt>
    <dgm:pt modelId="{2D4FCEBD-946E-46AD-8072-0952E26A9750}" type="pres">
      <dgm:prSet presAssocID="{540C92D3-00CD-4F0C-BFC6-3A19762C1FA7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D3F0FA-DC89-43EE-86CA-9263B475DB62}" type="pres">
      <dgm:prSet presAssocID="{540C92D3-00CD-4F0C-BFC6-3A19762C1FA7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457C7F-EFB2-42B4-BB1E-2DE6882CF1EE}" type="pres">
      <dgm:prSet presAssocID="{2698D5D7-67DF-4A71-A4CD-659EDB3742E2}" presName="sp" presStyleCnt="0"/>
      <dgm:spPr/>
      <dgm:t>
        <a:bodyPr/>
        <a:lstStyle/>
        <a:p>
          <a:endParaRPr lang="pt-BR"/>
        </a:p>
      </dgm:t>
    </dgm:pt>
    <dgm:pt modelId="{733DFAD0-D554-4644-AD9D-D0409E4E8047}" type="pres">
      <dgm:prSet presAssocID="{DA4C63DE-CA40-433E-805D-B578F57B1795}" presName="composite" presStyleCnt="0"/>
      <dgm:spPr/>
      <dgm:t>
        <a:bodyPr/>
        <a:lstStyle/>
        <a:p>
          <a:endParaRPr lang="pt-BR"/>
        </a:p>
      </dgm:t>
    </dgm:pt>
    <dgm:pt modelId="{1D00AF87-C657-41AD-BD8F-C62F0A081C52}" type="pres">
      <dgm:prSet presAssocID="{DA4C63DE-CA40-433E-805D-B578F57B1795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50996-8DE0-4E1F-BDCD-6C006F429F91}" type="pres">
      <dgm:prSet presAssocID="{DA4C63DE-CA40-433E-805D-B578F57B1795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0C6823-6B61-472F-AE92-B35AC43AA96C}" type="pres">
      <dgm:prSet presAssocID="{E39665D8-7A53-4B8F-B228-1BCA4DA272BC}" presName="sp" presStyleCnt="0"/>
      <dgm:spPr/>
      <dgm:t>
        <a:bodyPr/>
        <a:lstStyle/>
        <a:p>
          <a:endParaRPr lang="pt-BR"/>
        </a:p>
      </dgm:t>
    </dgm:pt>
    <dgm:pt modelId="{351EFC31-64DB-4BAA-970C-D1092C507C24}" type="pres">
      <dgm:prSet presAssocID="{37D051B5-0775-410D-B277-39108E0B9B45}" presName="composite" presStyleCnt="0"/>
      <dgm:spPr/>
      <dgm:t>
        <a:bodyPr/>
        <a:lstStyle/>
        <a:p>
          <a:endParaRPr lang="pt-BR"/>
        </a:p>
      </dgm:t>
    </dgm:pt>
    <dgm:pt modelId="{857B5526-C954-4D6A-A30C-205BBD33C170}" type="pres">
      <dgm:prSet presAssocID="{37D051B5-0775-410D-B277-39108E0B9B45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5C81D2-DCB5-4A4E-BC3E-8110B6EEE6A5}" type="pres">
      <dgm:prSet presAssocID="{37D051B5-0775-410D-B277-39108E0B9B45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173A9C-1B7F-4865-9681-64009696BF99}" srcId="{D81A52F9-AB1B-468E-8EC0-7D5063380521}" destId="{7C3B0284-5BD5-4C6E-B344-4790FB9F9464}" srcOrd="5" destOrd="0" parTransId="{91D7665E-B369-4EF8-BBFB-2AEB374F704F}" sibTransId="{BCDB5EB5-364D-4E42-85B4-DFCE6C620CFC}"/>
    <dgm:cxn modelId="{DDEB517B-CB8A-46F9-9648-C086053A3156}" srcId="{D81A52F9-AB1B-468E-8EC0-7D5063380521}" destId="{81F5EDFD-92FD-4856-B29D-DC495F967368}" srcOrd="3" destOrd="0" parTransId="{C123BD2F-F975-49E5-B18E-66512DA1C665}" sibTransId="{481BF6D5-8041-49EC-BE5D-DC013BE121FD}"/>
    <dgm:cxn modelId="{560CD0ED-7E47-46C2-85B7-78A84075205E}" type="presOf" srcId="{AD5D0F3C-1C4D-4DB8-903D-C0A3EA91180A}" destId="{055C81D2-DCB5-4A4E-BC3E-8110B6EEE6A5}" srcOrd="0" destOrd="0" presId="urn:microsoft.com/office/officeart/2005/8/layout/chevron2"/>
    <dgm:cxn modelId="{C75D3296-1708-4716-82F2-85F5253AE53E}" type="presOf" srcId="{66179315-C928-443E-9C3B-171CCE8A8D3C}" destId="{FB42FD20-D15E-45F7-9530-1801B5B96E44}" srcOrd="0" destOrd="0" presId="urn:microsoft.com/office/officeart/2005/8/layout/chevron2"/>
    <dgm:cxn modelId="{224AB64B-253C-4171-A898-3A06F2FACADE}" type="presOf" srcId="{A1084CD3-CED8-47AE-84D4-5FD17EDD4006}" destId="{1B8A7408-4B5D-40DB-A923-2B290C687A1F}" srcOrd="0" destOrd="0" presId="urn:microsoft.com/office/officeart/2005/8/layout/chevron2"/>
    <dgm:cxn modelId="{984BF6AD-EF43-4CBC-AA71-001C2F05E176}" srcId="{D81A52F9-AB1B-468E-8EC0-7D5063380521}" destId="{DA4C63DE-CA40-433E-805D-B578F57B1795}" srcOrd="7" destOrd="0" parTransId="{3539B0A4-CC54-477E-869C-024362CE2AF4}" sibTransId="{E39665D8-7A53-4B8F-B228-1BCA4DA272BC}"/>
    <dgm:cxn modelId="{26A32FC7-12C0-457E-8E7C-00D0785C2676}" type="presOf" srcId="{E5889F42-7F2D-47D3-B599-A92761780CB2}" destId="{AED50D8D-C7BB-46B3-96CF-BE08A06E9AD9}" srcOrd="0" destOrd="0" presId="urn:microsoft.com/office/officeart/2005/8/layout/chevron2"/>
    <dgm:cxn modelId="{93B0C98B-A709-4BF8-B76D-D4FABA7AD1E9}" type="presOf" srcId="{CCF87FC4-DBA9-4EDA-991E-1C432214F4AF}" destId="{0224B8A3-21A9-4BAB-A42F-938B55D469CE}" srcOrd="0" destOrd="0" presId="urn:microsoft.com/office/officeart/2005/8/layout/chevron2"/>
    <dgm:cxn modelId="{66DAF868-500B-4C53-9163-581AAA9C445C}" srcId="{540C92D3-00CD-4F0C-BFC6-3A19762C1FA7}" destId="{340FB62D-091E-4847-B774-3FAE81BBF956}" srcOrd="0" destOrd="0" parTransId="{16485FBD-421F-41B4-B90B-ABB504321D16}" sibTransId="{99A8264A-829C-42EB-8C0B-AB2C9DF45CC7}"/>
    <dgm:cxn modelId="{700AE168-7A8F-4472-8A56-B2B065F57E50}" type="presOf" srcId="{37D051B5-0775-410D-B277-39108E0B9B45}" destId="{857B5526-C954-4D6A-A30C-205BBD33C170}" srcOrd="0" destOrd="0" presId="urn:microsoft.com/office/officeart/2005/8/layout/chevron2"/>
    <dgm:cxn modelId="{84E73208-A644-49CB-8885-C044CDBF4A44}" srcId="{E5889F42-7F2D-47D3-B599-A92761780CB2}" destId="{5A5244C3-9E0F-4689-8929-346DE8F3261E}" srcOrd="0" destOrd="0" parTransId="{3ACF476C-BD6A-42A4-8988-01DE162039E0}" sibTransId="{4F688F9A-EAE6-4BF1-8D8B-343FCEC1BDE4}"/>
    <dgm:cxn modelId="{1254A878-3A17-4ECD-AAB0-7FE7C53E49B4}" srcId="{37D051B5-0775-410D-B277-39108E0B9B45}" destId="{AD5D0F3C-1C4D-4DB8-903D-C0A3EA91180A}" srcOrd="0" destOrd="0" parTransId="{BB2E9E10-A084-4F8F-BD5C-96D8D9E10658}" sibTransId="{C5D80196-1EE8-4A30-B83B-9B8358ABE161}"/>
    <dgm:cxn modelId="{B42053EA-0D86-456C-8BA9-32B53DC26372}" type="presOf" srcId="{340FB62D-091E-4847-B774-3FAE81BBF956}" destId="{6AD3F0FA-DC89-43EE-86CA-9263B475DB62}" srcOrd="0" destOrd="0" presId="urn:microsoft.com/office/officeart/2005/8/layout/chevron2"/>
    <dgm:cxn modelId="{E9121AAB-01DB-4B8C-9DA1-A70DAE0DD1C5}" srcId="{D81A52F9-AB1B-468E-8EC0-7D5063380521}" destId="{540C92D3-00CD-4F0C-BFC6-3A19762C1FA7}" srcOrd="6" destOrd="0" parTransId="{CC257457-18D1-42E9-B7E7-CE36EE11BAFB}" sibTransId="{2698D5D7-67DF-4A71-A4CD-659EDB3742E2}"/>
    <dgm:cxn modelId="{B27FC93E-B33B-4E4E-B723-2D3078F67211}" type="presOf" srcId="{DA4C63DE-CA40-433E-805D-B578F57B1795}" destId="{1D00AF87-C657-41AD-BD8F-C62F0A081C52}" srcOrd="0" destOrd="0" presId="urn:microsoft.com/office/officeart/2005/8/layout/chevron2"/>
    <dgm:cxn modelId="{18BDB11B-05F3-45B8-8EDB-94DECB8B2E9D}" type="presOf" srcId="{B38D6E1D-93E7-4B5C-AA8A-6E864705C3F2}" destId="{163EADFD-FD0D-46AD-8904-365413D98C1C}" srcOrd="0" destOrd="0" presId="urn:microsoft.com/office/officeart/2005/8/layout/chevron2"/>
    <dgm:cxn modelId="{177FBCA1-3CBC-4016-8712-168FB4B55EED}" srcId="{DA4C63DE-CA40-433E-805D-B578F57B1795}" destId="{9B585118-9DF7-48C3-AE93-C84CF42294E0}" srcOrd="0" destOrd="0" parTransId="{757B48A8-8DAF-4EFB-BE31-47CE23399750}" sibTransId="{9D7AED61-66F8-42F5-B69D-4174EAFC9912}"/>
    <dgm:cxn modelId="{11AEDDEC-89C1-4CF5-B296-F1AC4BDBE6B5}" type="presOf" srcId="{81F5EDFD-92FD-4856-B29D-DC495F967368}" destId="{FA2BC3DB-BE36-4689-AA0F-14C3CCD47C4C}" srcOrd="0" destOrd="0" presId="urn:microsoft.com/office/officeart/2005/8/layout/chevron2"/>
    <dgm:cxn modelId="{E690104C-FFF8-458F-A1EA-BE7F65BBBB44}" srcId="{D81A52F9-AB1B-468E-8EC0-7D5063380521}" destId="{66179315-C928-443E-9C3B-171CCE8A8D3C}" srcOrd="2" destOrd="0" parTransId="{68AF5953-905D-4B92-9192-A8B1C0C27CEE}" sibTransId="{1DBD5038-FBC2-4F54-9BEC-75964EF3AD4C}"/>
    <dgm:cxn modelId="{B8CA7EF6-2D96-45D9-A9B5-BCA7E0191699}" srcId="{81F5EDFD-92FD-4856-B29D-DC495F967368}" destId="{3427F0B4-09C0-46FE-BFA0-18DFA86EE836}" srcOrd="0" destOrd="0" parTransId="{7ADD1A88-231C-48F1-8757-D312054C6162}" sibTransId="{E9FD664F-9828-46B9-BDE7-20285A0EF566}"/>
    <dgm:cxn modelId="{0383C37C-40BB-4227-8C3A-0DE8A2AF850D}" type="presOf" srcId="{3272FB4C-9F9B-444E-BF8E-38954988A8B0}" destId="{97E92C81-36FE-41A8-94C8-F4F094F7F85C}" srcOrd="0" destOrd="0" presId="urn:microsoft.com/office/officeart/2005/8/layout/chevron2"/>
    <dgm:cxn modelId="{5085282C-E564-41CE-A930-892BAC113A44}" type="presOf" srcId="{5A5244C3-9E0F-4689-8929-346DE8F3261E}" destId="{1DCF0235-CE6B-4CDF-8DBE-A7CCCA729E51}" srcOrd="0" destOrd="0" presId="urn:microsoft.com/office/officeart/2005/8/layout/chevron2"/>
    <dgm:cxn modelId="{ADAED165-D545-4A5F-9854-4D0D02708490}" srcId="{D81A52F9-AB1B-468E-8EC0-7D5063380521}" destId="{E5889F42-7F2D-47D3-B599-A92761780CB2}" srcOrd="4" destOrd="0" parTransId="{27496656-9C50-48BD-8BBF-81FCE967938C}" sibTransId="{B34AA638-4987-4815-BBE4-C551831C47EB}"/>
    <dgm:cxn modelId="{64E09F90-E70B-40E8-90B7-92E30DBE48E5}" type="presOf" srcId="{C6AD6CA7-A705-40C5-B99C-18A512E631E3}" destId="{EAF9CC8F-149B-488B-9E49-6F8356944F3F}" srcOrd="0" destOrd="0" presId="urn:microsoft.com/office/officeart/2005/8/layout/chevron2"/>
    <dgm:cxn modelId="{8381A458-AC13-4604-A501-2DF8F631E3A5}" type="presOf" srcId="{D81A52F9-AB1B-468E-8EC0-7D5063380521}" destId="{1702D4C1-EF9C-4BE8-969E-10DE233445F9}" srcOrd="0" destOrd="0" presId="urn:microsoft.com/office/officeart/2005/8/layout/chevron2"/>
    <dgm:cxn modelId="{A4B58C2C-7EF2-4170-ABA4-065207770047}" type="presOf" srcId="{3427F0B4-09C0-46FE-BFA0-18DFA86EE836}" destId="{9354F49E-2BC5-4E1E-A8FD-7FA4A2F3B11B}" srcOrd="0" destOrd="0" presId="urn:microsoft.com/office/officeart/2005/8/layout/chevron2"/>
    <dgm:cxn modelId="{530B7455-50E5-4102-89CB-A0DDBABC71B5}" type="presOf" srcId="{7C3B0284-5BD5-4C6E-B344-4790FB9F9464}" destId="{ED48BE08-930A-4E5E-BE63-2E64E3571890}" srcOrd="0" destOrd="0" presId="urn:microsoft.com/office/officeart/2005/8/layout/chevron2"/>
    <dgm:cxn modelId="{BBB2CB4F-FE4C-411D-8F4B-C097A770C2AB}" type="presOf" srcId="{540C92D3-00CD-4F0C-BFC6-3A19762C1FA7}" destId="{2D4FCEBD-946E-46AD-8072-0952E26A9750}" srcOrd="0" destOrd="0" presId="urn:microsoft.com/office/officeart/2005/8/layout/chevron2"/>
    <dgm:cxn modelId="{38A7312E-3655-4CCF-9E4E-555A21B518DC}" srcId="{7C3B0284-5BD5-4C6E-B344-4790FB9F9464}" destId="{B38D6E1D-93E7-4B5C-AA8A-6E864705C3F2}" srcOrd="0" destOrd="0" parTransId="{0FE58FD4-64F1-4E8A-8383-8EEF663CB261}" sibTransId="{CBFB9A19-411D-4968-A428-8B59159D387B}"/>
    <dgm:cxn modelId="{D83B5067-D3AE-4B67-BE84-AAD84FEBCD10}" type="presOf" srcId="{5C91F2DD-8351-4E0C-A4C4-A67CD25215C4}" destId="{80FD124A-73ED-4A81-85D7-E78E63017894}" srcOrd="0" destOrd="0" presId="urn:microsoft.com/office/officeart/2005/8/layout/chevron2"/>
    <dgm:cxn modelId="{E4BB0AF8-CC75-4AEE-89FF-6F5998405AFD}" srcId="{D81A52F9-AB1B-468E-8EC0-7D5063380521}" destId="{3272FB4C-9F9B-444E-BF8E-38954988A8B0}" srcOrd="0" destOrd="0" parTransId="{E21563FF-DFDA-4FD9-9F3E-A6DEC737B0DE}" sibTransId="{4FC7393E-5DAD-418F-9587-F394D8BD8E26}"/>
    <dgm:cxn modelId="{7756CCDF-8D64-41DE-A2F5-B65FA5EEAAF1}" srcId="{D81A52F9-AB1B-468E-8EC0-7D5063380521}" destId="{37D051B5-0775-410D-B277-39108E0B9B45}" srcOrd="8" destOrd="0" parTransId="{71CC04A1-3368-47E7-A03A-B35F3A7A710F}" sibTransId="{825B7E63-AD1A-4FDE-AB5C-3B7A0C46657F}"/>
    <dgm:cxn modelId="{1E2F5F99-BC22-4668-9E24-CC92B21A4AE7}" srcId="{5C91F2DD-8351-4E0C-A4C4-A67CD25215C4}" destId="{A1084CD3-CED8-47AE-84D4-5FD17EDD4006}" srcOrd="0" destOrd="0" parTransId="{38D6ABC7-6E9B-41A5-B2E8-0092AB7BD174}" sibTransId="{767FA1AB-EE72-4BA7-BB0D-337F94864BDC}"/>
    <dgm:cxn modelId="{AD60EE4E-46D7-4CD0-B0EE-C56DE3467334}" srcId="{D81A52F9-AB1B-468E-8EC0-7D5063380521}" destId="{5C91F2DD-8351-4E0C-A4C4-A67CD25215C4}" srcOrd="1" destOrd="0" parTransId="{2509C06E-1D01-46C6-8229-DA4472D378B8}" sibTransId="{454BCFCA-EA5F-4449-8814-C4938F5583DC}"/>
    <dgm:cxn modelId="{304E57E9-000F-4BEC-AFEF-DBD1C7E74F5B}" srcId="{3272FB4C-9F9B-444E-BF8E-38954988A8B0}" destId="{CCF87FC4-DBA9-4EDA-991E-1C432214F4AF}" srcOrd="0" destOrd="0" parTransId="{75C7C2E4-4927-4552-AEF1-1A88FD30F5F3}" sibTransId="{AD99B875-16AC-44A6-8738-383FD8F1FA83}"/>
    <dgm:cxn modelId="{A7E4EAB1-94CB-4E67-B5C9-1D3687BC147B}" type="presOf" srcId="{9B585118-9DF7-48C3-AE93-C84CF42294E0}" destId="{CC950996-8DE0-4E1F-BDCD-6C006F429F91}" srcOrd="0" destOrd="0" presId="urn:microsoft.com/office/officeart/2005/8/layout/chevron2"/>
    <dgm:cxn modelId="{E78A3F80-85B3-4106-89BF-33C19F3FD41E}" srcId="{66179315-C928-443E-9C3B-171CCE8A8D3C}" destId="{C6AD6CA7-A705-40C5-B99C-18A512E631E3}" srcOrd="0" destOrd="0" parTransId="{18678421-A66A-44A9-A086-9B2B981E8868}" sibTransId="{B0D375D0-AB78-475D-895D-39F7046CBD18}"/>
    <dgm:cxn modelId="{6D1F8D7B-87CD-4133-987C-FB113D2647AD}" type="presParOf" srcId="{1702D4C1-EF9C-4BE8-969E-10DE233445F9}" destId="{3ED760E3-E69E-4BA4-9AD6-122EA2E3E13A}" srcOrd="0" destOrd="0" presId="urn:microsoft.com/office/officeart/2005/8/layout/chevron2"/>
    <dgm:cxn modelId="{E9DC4043-FF6D-4902-9AB3-B9AD02015950}" type="presParOf" srcId="{3ED760E3-E69E-4BA4-9AD6-122EA2E3E13A}" destId="{97E92C81-36FE-41A8-94C8-F4F094F7F85C}" srcOrd="0" destOrd="0" presId="urn:microsoft.com/office/officeart/2005/8/layout/chevron2"/>
    <dgm:cxn modelId="{96F4A718-6F44-41E2-BE7A-A5D928067EA2}" type="presParOf" srcId="{3ED760E3-E69E-4BA4-9AD6-122EA2E3E13A}" destId="{0224B8A3-21A9-4BAB-A42F-938B55D469CE}" srcOrd="1" destOrd="0" presId="urn:microsoft.com/office/officeart/2005/8/layout/chevron2"/>
    <dgm:cxn modelId="{AC0C3364-17E3-45FA-9EEA-BB9B16DD6410}" type="presParOf" srcId="{1702D4C1-EF9C-4BE8-969E-10DE233445F9}" destId="{B0AB193C-108D-4AC9-813F-C7A2E20032F0}" srcOrd="1" destOrd="0" presId="urn:microsoft.com/office/officeart/2005/8/layout/chevron2"/>
    <dgm:cxn modelId="{E2820FF4-94EB-4B5F-A3E9-5DAF4BA00947}" type="presParOf" srcId="{1702D4C1-EF9C-4BE8-969E-10DE233445F9}" destId="{398DAB23-9DD2-47DC-A791-2E4565AC8854}" srcOrd="2" destOrd="0" presId="urn:microsoft.com/office/officeart/2005/8/layout/chevron2"/>
    <dgm:cxn modelId="{4319C825-DAB3-40E8-BFE6-4A0DF262AEF5}" type="presParOf" srcId="{398DAB23-9DD2-47DC-A791-2E4565AC8854}" destId="{80FD124A-73ED-4A81-85D7-E78E63017894}" srcOrd="0" destOrd="0" presId="urn:microsoft.com/office/officeart/2005/8/layout/chevron2"/>
    <dgm:cxn modelId="{12B70750-E2BD-4FC2-8CE7-BC068D5316C1}" type="presParOf" srcId="{398DAB23-9DD2-47DC-A791-2E4565AC8854}" destId="{1B8A7408-4B5D-40DB-A923-2B290C687A1F}" srcOrd="1" destOrd="0" presId="urn:microsoft.com/office/officeart/2005/8/layout/chevron2"/>
    <dgm:cxn modelId="{3AFD359E-897D-4B6C-90D1-490A96C74CB2}" type="presParOf" srcId="{1702D4C1-EF9C-4BE8-969E-10DE233445F9}" destId="{86402C56-3720-4EC3-83C8-A1E496D5DF51}" srcOrd="3" destOrd="0" presId="urn:microsoft.com/office/officeart/2005/8/layout/chevron2"/>
    <dgm:cxn modelId="{27BEFE00-C50C-41D9-A476-B0DC905AA463}" type="presParOf" srcId="{1702D4C1-EF9C-4BE8-969E-10DE233445F9}" destId="{3D5117E6-2DFF-4467-8AD0-E14211C50919}" srcOrd="4" destOrd="0" presId="urn:microsoft.com/office/officeart/2005/8/layout/chevron2"/>
    <dgm:cxn modelId="{B6F13E11-299C-4B7E-B545-AE00EA077F46}" type="presParOf" srcId="{3D5117E6-2DFF-4467-8AD0-E14211C50919}" destId="{FB42FD20-D15E-45F7-9530-1801B5B96E44}" srcOrd="0" destOrd="0" presId="urn:microsoft.com/office/officeart/2005/8/layout/chevron2"/>
    <dgm:cxn modelId="{F12150F1-E52E-4745-AAC4-0AD05DA4EF93}" type="presParOf" srcId="{3D5117E6-2DFF-4467-8AD0-E14211C50919}" destId="{EAF9CC8F-149B-488B-9E49-6F8356944F3F}" srcOrd="1" destOrd="0" presId="urn:microsoft.com/office/officeart/2005/8/layout/chevron2"/>
    <dgm:cxn modelId="{FBF040F5-7E77-4D0D-B101-76A78F6D7317}" type="presParOf" srcId="{1702D4C1-EF9C-4BE8-969E-10DE233445F9}" destId="{DD9C89C9-6C36-4930-8116-9C431484517F}" srcOrd="5" destOrd="0" presId="urn:microsoft.com/office/officeart/2005/8/layout/chevron2"/>
    <dgm:cxn modelId="{019A9040-5DEA-4C11-AF94-B6B593AA94A5}" type="presParOf" srcId="{1702D4C1-EF9C-4BE8-969E-10DE233445F9}" destId="{3028FC1D-D2C2-425D-BA15-3FED2A4F906F}" srcOrd="6" destOrd="0" presId="urn:microsoft.com/office/officeart/2005/8/layout/chevron2"/>
    <dgm:cxn modelId="{A7C5F763-2022-4633-B14F-C7C1B356CD7F}" type="presParOf" srcId="{3028FC1D-D2C2-425D-BA15-3FED2A4F906F}" destId="{FA2BC3DB-BE36-4689-AA0F-14C3CCD47C4C}" srcOrd="0" destOrd="0" presId="urn:microsoft.com/office/officeart/2005/8/layout/chevron2"/>
    <dgm:cxn modelId="{3E261254-16DD-420D-AF48-32B93F8D7D75}" type="presParOf" srcId="{3028FC1D-D2C2-425D-BA15-3FED2A4F906F}" destId="{9354F49E-2BC5-4E1E-A8FD-7FA4A2F3B11B}" srcOrd="1" destOrd="0" presId="urn:microsoft.com/office/officeart/2005/8/layout/chevron2"/>
    <dgm:cxn modelId="{7A90180A-751E-495B-8BAE-74C71B95C105}" type="presParOf" srcId="{1702D4C1-EF9C-4BE8-969E-10DE233445F9}" destId="{FC285F7A-7611-4306-BC7F-53A7C9E73615}" srcOrd="7" destOrd="0" presId="urn:microsoft.com/office/officeart/2005/8/layout/chevron2"/>
    <dgm:cxn modelId="{C2D25375-09DE-4719-A56C-96CFA98E11EA}" type="presParOf" srcId="{1702D4C1-EF9C-4BE8-969E-10DE233445F9}" destId="{B9A19D29-3965-4679-8C7C-3AD37A27A723}" srcOrd="8" destOrd="0" presId="urn:microsoft.com/office/officeart/2005/8/layout/chevron2"/>
    <dgm:cxn modelId="{1DBFB29B-5E58-4D73-975C-1559E416A0DD}" type="presParOf" srcId="{B9A19D29-3965-4679-8C7C-3AD37A27A723}" destId="{AED50D8D-C7BB-46B3-96CF-BE08A06E9AD9}" srcOrd="0" destOrd="0" presId="urn:microsoft.com/office/officeart/2005/8/layout/chevron2"/>
    <dgm:cxn modelId="{AF3F59FB-A82F-453F-ACC1-E8798879EA84}" type="presParOf" srcId="{B9A19D29-3965-4679-8C7C-3AD37A27A723}" destId="{1DCF0235-CE6B-4CDF-8DBE-A7CCCA729E51}" srcOrd="1" destOrd="0" presId="urn:microsoft.com/office/officeart/2005/8/layout/chevron2"/>
    <dgm:cxn modelId="{F1730644-7C3C-4805-A511-6AB7EDC2D1E3}" type="presParOf" srcId="{1702D4C1-EF9C-4BE8-969E-10DE233445F9}" destId="{A94F1413-1BF7-4C74-9712-CF049C35366D}" srcOrd="9" destOrd="0" presId="urn:microsoft.com/office/officeart/2005/8/layout/chevron2"/>
    <dgm:cxn modelId="{79B64A62-4F6D-4273-B8FC-6BC7545C3386}" type="presParOf" srcId="{1702D4C1-EF9C-4BE8-969E-10DE233445F9}" destId="{EF0B1392-D7A2-4BCA-9E74-47EE0849454F}" srcOrd="10" destOrd="0" presId="urn:microsoft.com/office/officeart/2005/8/layout/chevron2"/>
    <dgm:cxn modelId="{7E368784-FF68-47AF-82A9-E523E7EAF51F}" type="presParOf" srcId="{EF0B1392-D7A2-4BCA-9E74-47EE0849454F}" destId="{ED48BE08-930A-4E5E-BE63-2E64E3571890}" srcOrd="0" destOrd="0" presId="urn:microsoft.com/office/officeart/2005/8/layout/chevron2"/>
    <dgm:cxn modelId="{544E0219-CD7E-4D04-BE4E-6E60F3CB0A22}" type="presParOf" srcId="{EF0B1392-D7A2-4BCA-9E74-47EE0849454F}" destId="{163EADFD-FD0D-46AD-8904-365413D98C1C}" srcOrd="1" destOrd="0" presId="urn:microsoft.com/office/officeart/2005/8/layout/chevron2"/>
    <dgm:cxn modelId="{B0EA8E83-7220-48CC-994B-2DF9652B290B}" type="presParOf" srcId="{1702D4C1-EF9C-4BE8-969E-10DE233445F9}" destId="{0F0A63FB-3268-403F-A53E-68AF188EC39C}" srcOrd="11" destOrd="0" presId="urn:microsoft.com/office/officeart/2005/8/layout/chevron2"/>
    <dgm:cxn modelId="{82FDB59C-5279-46D4-BFEE-A51F8F77F2AC}" type="presParOf" srcId="{1702D4C1-EF9C-4BE8-969E-10DE233445F9}" destId="{80588656-7E4E-476B-9E1E-E6C5F3FE440A}" srcOrd="12" destOrd="0" presId="urn:microsoft.com/office/officeart/2005/8/layout/chevron2"/>
    <dgm:cxn modelId="{7A78A06E-6C3B-4209-AF7D-F3C56068614A}" type="presParOf" srcId="{80588656-7E4E-476B-9E1E-E6C5F3FE440A}" destId="{2D4FCEBD-946E-46AD-8072-0952E26A9750}" srcOrd="0" destOrd="0" presId="urn:microsoft.com/office/officeart/2005/8/layout/chevron2"/>
    <dgm:cxn modelId="{AD673DD5-F12B-4CA3-BAD4-206EF8AE1209}" type="presParOf" srcId="{80588656-7E4E-476B-9E1E-E6C5F3FE440A}" destId="{6AD3F0FA-DC89-43EE-86CA-9263B475DB62}" srcOrd="1" destOrd="0" presId="urn:microsoft.com/office/officeart/2005/8/layout/chevron2"/>
    <dgm:cxn modelId="{0E400A83-F3E7-4678-AA17-FF528600E781}" type="presParOf" srcId="{1702D4C1-EF9C-4BE8-969E-10DE233445F9}" destId="{5B457C7F-EFB2-42B4-BB1E-2DE6882CF1EE}" srcOrd="13" destOrd="0" presId="urn:microsoft.com/office/officeart/2005/8/layout/chevron2"/>
    <dgm:cxn modelId="{D5079968-DA57-4232-A15F-A2CDC2750198}" type="presParOf" srcId="{1702D4C1-EF9C-4BE8-969E-10DE233445F9}" destId="{733DFAD0-D554-4644-AD9D-D0409E4E8047}" srcOrd="14" destOrd="0" presId="urn:microsoft.com/office/officeart/2005/8/layout/chevron2"/>
    <dgm:cxn modelId="{7F194A5C-75FC-457D-9B86-1010B38C8821}" type="presParOf" srcId="{733DFAD0-D554-4644-AD9D-D0409E4E8047}" destId="{1D00AF87-C657-41AD-BD8F-C62F0A081C52}" srcOrd="0" destOrd="0" presId="urn:microsoft.com/office/officeart/2005/8/layout/chevron2"/>
    <dgm:cxn modelId="{18B3E29C-A1BA-4E5A-87EF-1A21F4558C24}" type="presParOf" srcId="{733DFAD0-D554-4644-AD9D-D0409E4E8047}" destId="{CC950996-8DE0-4E1F-BDCD-6C006F429F91}" srcOrd="1" destOrd="0" presId="urn:microsoft.com/office/officeart/2005/8/layout/chevron2"/>
    <dgm:cxn modelId="{84CC958F-D230-4C8B-B229-0FDDA79914A5}" type="presParOf" srcId="{1702D4C1-EF9C-4BE8-969E-10DE233445F9}" destId="{1B0C6823-6B61-472F-AE92-B35AC43AA96C}" srcOrd="15" destOrd="0" presId="urn:microsoft.com/office/officeart/2005/8/layout/chevron2"/>
    <dgm:cxn modelId="{799FF266-55A8-498A-9365-6EEC147AC302}" type="presParOf" srcId="{1702D4C1-EF9C-4BE8-969E-10DE233445F9}" destId="{351EFC31-64DB-4BAA-970C-D1092C507C24}" srcOrd="16" destOrd="0" presId="urn:microsoft.com/office/officeart/2005/8/layout/chevron2"/>
    <dgm:cxn modelId="{13A53A4C-7063-47F9-A5B2-3C972E7A2E75}" type="presParOf" srcId="{351EFC31-64DB-4BAA-970C-D1092C507C24}" destId="{857B5526-C954-4D6A-A30C-205BBD33C170}" srcOrd="0" destOrd="0" presId="urn:microsoft.com/office/officeart/2005/8/layout/chevron2"/>
    <dgm:cxn modelId="{548BFE53-F43D-45DF-AB87-C909A4067BF8}" type="presParOf" srcId="{351EFC31-64DB-4BAA-970C-D1092C507C24}" destId="{055C81D2-DCB5-4A4E-BC3E-8110B6EEE6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C1CC7-A8C5-4DDA-A228-45AE60255699}">
      <dsp:nvSpPr>
        <dsp:cNvPr id="0" name=""/>
        <dsp:cNvSpPr/>
      </dsp:nvSpPr>
      <dsp:spPr>
        <a:xfrm rot="5400000">
          <a:off x="-112597" y="115260"/>
          <a:ext cx="750649" cy="5254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1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65389"/>
        <a:ext cx="525454" cy="225195"/>
      </dsp:txXfrm>
    </dsp:sp>
    <dsp:sp modelId="{DEE5A42C-1173-41D8-BA1A-950CA3E558DD}">
      <dsp:nvSpPr>
        <dsp:cNvPr id="0" name=""/>
        <dsp:cNvSpPr/>
      </dsp:nvSpPr>
      <dsp:spPr>
        <a:xfrm rot="5400000">
          <a:off x="4133566" y="-3605448"/>
          <a:ext cx="487922" cy="7704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Estabelecimento</a:t>
          </a:r>
          <a:r>
            <a:rPr lang="en-US" sz="1700" kern="1200" dirty="0" smtClean="0"/>
            <a:t> do </a:t>
          </a:r>
          <a:r>
            <a:rPr lang="en-US" sz="1700" kern="1200" dirty="0" err="1" smtClean="0"/>
            <a:t>plano</a:t>
          </a:r>
          <a:r>
            <a:rPr lang="en-US" sz="1700" kern="1200" dirty="0" smtClean="0"/>
            <a:t> </a:t>
          </a:r>
          <a:r>
            <a:rPr lang="en-US" sz="1700" b="0" kern="1200" dirty="0" err="1" smtClean="0">
              <a:effectLst/>
            </a:rPr>
            <a:t>estratégico</a:t>
          </a:r>
          <a:r>
            <a:rPr lang="en-US" sz="1700" b="0" kern="1200" dirty="0" smtClean="0">
              <a:effectLst/>
            </a:rPr>
            <a:t> da </a:t>
          </a:r>
          <a:r>
            <a:rPr lang="en-US" sz="1700" b="0" kern="1200" dirty="0" err="1" smtClean="0">
              <a:effectLst/>
            </a:rPr>
            <a:t>empresa</a:t>
          </a:r>
          <a:endParaRPr lang="pt-BR" sz="1700" b="0" kern="1200" dirty="0">
            <a:effectLst/>
          </a:endParaRPr>
        </a:p>
      </dsp:txBody>
      <dsp:txXfrm rot="-5400000">
        <a:off x="525455" y="26481"/>
        <a:ext cx="7680327" cy="440286"/>
      </dsp:txXfrm>
    </dsp:sp>
    <dsp:sp modelId="{6E2EA940-6F59-4A1E-B37C-1BA185C0F493}">
      <dsp:nvSpPr>
        <dsp:cNvPr id="0" name=""/>
        <dsp:cNvSpPr/>
      </dsp:nvSpPr>
      <dsp:spPr>
        <a:xfrm rot="5400000">
          <a:off x="-112597" y="781294"/>
          <a:ext cx="750649" cy="52545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2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931423"/>
        <a:ext cx="525454" cy="225195"/>
      </dsp:txXfrm>
    </dsp:sp>
    <dsp:sp modelId="{3EDA4411-095B-424F-B843-BFCD8F3BFA50}">
      <dsp:nvSpPr>
        <dsp:cNvPr id="0" name=""/>
        <dsp:cNvSpPr/>
      </dsp:nvSpPr>
      <dsp:spPr>
        <a:xfrm rot="5400000">
          <a:off x="4133566" y="-2939414"/>
          <a:ext cx="487922" cy="7704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Análise</a:t>
          </a:r>
          <a:r>
            <a:rPr lang="en-US" sz="1700" kern="1200" dirty="0" smtClean="0"/>
            <a:t> e </a:t>
          </a:r>
          <a:r>
            <a:rPr lang="en-US" sz="1700" kern="1200" dirty="0" err="1" smtClean="0"/>
            <a:t>estabelecimento</a:t>
          </a:r>
          <a:r>
            <a:rPr lang="en-US" sz="1700" kern="1200" dirty="0" smtClean="0"/>
            <a:t> das </a:t>
          </a:r>
          <a:r>
            <a:rPr lang="en-US" sz="1700" kern="1200" dirty="0" err="1" smtClean="0"/>
            <a:t>partes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integrantes</a:t>
          </a:r>
          <a:r>
            <a:rPr lang="en-US" sz="1700" kern="1200" dirty="0" smtClean="0"/>
            <a:t> da </a:t>
          </a:r>
          <a:r>
            <a:rPr lang="en-US" sz="1700" kern="1200" dirty="0" err="1" smtClean="0"/>
            <a:t>estrutura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organizacional</a:t>
          </a:r>
          <a:endParaRPr lang="pt-BR" sz="1700" kern="1200" dirty="0"/>
        </a:p>
      </dsp:txBody>
      <dsp:txXfrm rot="-5400000">
        <a:off x="525455" y="692515"/>
        <a:ext cx="7680327" cy="440286"/>
      </dsp:txXfrm>
    </dsp:sp>
    <dsp:sp modelId="{B0B14794-487F-4BA4-999F-1C7C87AFD9D0}">
      <dsp:nvSpPr>
        <dsp:cNvPr id="0" name=""/>
        <dsp:cNvSpPr/>
      </dsp:nvSpPr>
      <dsp:spPr>
        <a:xfrm rot="5400000">
          <a:off x="-112597" y="1447328"/>
          <a:ext cx="750649" cy="5254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3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97457"/>
        <a:ext cx="525454" cy="225195"/>
      </dsp:txXfrm>
    </dsp:sp>
    <dsp:sp modelId="{5BE4D424-F38D-4694-BB8C-4ED8DEC63367}">
      <dsp:nvSpPr>
        <dsp:cNvPr id="0" name=""/>
        <dsp:cNvSpPr/>
      </dsp:nvSpPr>
      <dsp:spPr>
        <a:xfrm rot="5400000">
          <a:off x="4133566" y="-2273380"/>
          <a:ext cx="487922" cy="7704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Análise</a:t>
          </a:r>
          <a:r>
            <a:rPr lang="en-US" sz="1700" kern="1200" dirty="0" smtClean="0"/>
            <a:t> da </a:t>
          </a:r>
          <a:r>
            <a:rPr lang="en-US" sz="1700" kern="1200" dirty="0" err="1" smtClean="0"/>
            <a:t>capacitação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profissional</a:t>
          </a:r>
          <a:endParaRPr lang="pt-BR" sz="1700" kern="1200" dirty="0"/>
        </a:p>
      </dsp:txBody>
      <dsp:txXfrm rot="-5400000">
        <a:off x="525455" y="1358549"/>
        <a:ext cx="7680327" cy="440286"/>
      </dsp:txXfrm>
    </dsp:sp>
    <dsp:sp modelId="{E07C3B50-BEA1-4C7D-9922-B11D867DF26E}">
      <dsp:nvSpPr>
        <dsp:cNvPr id="0" name=""/>
        <dsp:cNvSpPr/>
      </dsp:nvSpPr>
      <dsp:spPr>
        <a:xfrm rot="5400000">
          <a:off x="-112597" y="2113363"/>
          <a:ext cx="750649" cy="52545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4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263492"/>
        <a:ext cx="525454" cy="225195"/>
      </dsp:txXfrm>
    </dsp:sp>
    <dsp:sp modelId="{40A39A14-FB51-4700-8B96-5AB9FC5CCB40}">
      <dsp:nvSpPr>
        <dsp:cNvPr id="0" name=""/>
        <dsp:cNvSpPr/>
      </dsp:nvSpPr>
      <dsp:spPr>
        <a:xfrm rot="5400000">
          <a:off x="4133566" y="-1607345"/>
          <a:ext cx="487922" cy="7704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Elaboração</a:t>
          </a:r>
          <a:r>
            <a:rPr lang="en-US" sz="1700" kern="1200" dirty="0" smtClean="0"/>
            <a:t> do manual de </a:t>
          </a:r>
          <a:r>
            <a:rPr lang="en-US" sz="1700" kern="1200" dirty="0" err="1" smtClean="0"/>
            <a:t>organização</a:t>
          </a:r>
          <a:r>
            <a:rPr lang="en-US" sz="1700" kern="1200" dirty="0" smtClean="0"/>
            <a:t> com as </a:t>
          </a:r>
          <a:r>
            <a:rPr lang="en-US" sz="1700" kern="1200" dirty="0" err="1" smtClean="0"/>
            <a:t>fichas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funções</a:t>
          </a:r>
          <a:endParaRPr lang="pt-BR" sz="1700" kern="1200" dirty="0"/>
        </a:p>
      </dsp:txBody>
      <dsp:txXfrm rot="-5400000">
        <a:off x="525455" y="2024584"/>
        <a:ext cx="7680327" cy="440286"/>
      </dsp:txXfrm>
    </dsp:sp>
    <dsp:sp modelId="{7E79CCF1-D70E-46DC-AD38-3771CC51E9C7}">
      <dsp:nvSpPr>
        <dsp:cNvPr id="0" name=""/>
        <dsp:cNvSpPr/>
      </dsp:nvSpPr>
      <dsp:spPr>
        <a:xfrm rot="5400000">
          <a:off x="-112597" y="2779397"/>
          <a:ext cx="750649" cy="52545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5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929526"/>
        <a:ext cx="525454" cy="225195"/>
      </dsp:txXfrm>
    </dsp:sp>
    <dsp:sp modelId="{C3D2C020-79AF-4485-836F-9170A7B2F2BE}">
      <dsp:nvSpPr>
        <dsp:cNvPr id="0" name=""/>
        <dsp:cNvSpPr/>
      </dsp:nvSpPr>
      <dsp:spPr>
        <a:xfrm rot="5400000">
          <a:off x="4133566" y="-941311"/>
          <a:ext cx="487922" cy="7704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Plano de </a:t>
          </a:r>
          <a:r>
            <a:rPr lang="en-US" sz="1700" kern="1200" dirty="0" err="1" smtClean="0"/>
            <a:t>implementação</a:t>
          </a:r>
          <a:r>
            <a:rPr lang="en-US" sz="1700" kern="1200" dirty="0" smtClean="0"/>
            <a:t> da </a:t>
          </a:r>
          <a:r>
            <a:rPr lang="en-US" sz="1700" kern="1200" dirty="0" err="1" smtClean="0"/>
            <a:t>estrutura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organizacional</a:t>
          </a:r>
          <a:endParaRPr lang="pt-BR" sz="1700" kern="1200" dirty="0"/>
        </a:p>
      </dsp:txBody>
      <dsp:txXfrm rot="-5400000">
        <a:off x="525455" y="2690618"/>
        <a:ext cx="7680327" cy="440286"/>
      </dsp:txXfrm>
    </dsp:sp>
    <dsp:sp modelId="{AE2372B4-30D9-4D86-A9D7-D9C260A086E0}">
      <dsp:nvSpPr>
        <dsp:cNvPr id="0" name=""/>
        <dsp:cNvSpPr/>
      </dsp:nvSpPr>
      <dsp:spPr>
        <a:xfrm rot="5400000">
          <a:off x="-112597" y="3445431"/>
          <a:ext cx="750649" cy="5254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6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595560"/>
        <a:ext cx="525454" cy="225195"/>
      </dsp:txXfrm>
    </dsp:sp>
    <dsp:sp modelId="{B970E867-4EBC-4862-BE99-D3067BE14141}">
      <dsp:nvSpPr>
        <dsp:cNvPr id="0" name=""/>
        <dsp:cNvSpPr/>
      </dsp:nvSpPr>
      <dsp:spPr>
        <a:xfrm rot="5400000">
          <a:off x="4133566" y="-275277"/>
          <a:ext cx="487922" cy="7704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Interligação</a:t>
          </a:r>
          <a:r>
            <a:rPr lang="en-US" sz="1700" kern="1200" dirty="0" smtClean="0"/>
            <a:t> da </a:t>
          </a:r>
          <a:r>
            <a:rPr lang="en-US" sz="1700" kern="1200" dirty="0" err="1" smtClean="0"/>
            <a:t>estrutura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organizacional</a:t>
          </a:r>
          <a:r>
            <a:rPr lang="en-US" sz="1700" kern="1200" dirty="0" smtClean="0"/>
            <a:t> com outros </a:t>
          </a:r>
          <a:r>
            <a:rPr lang="en-US" sz="1700" kern="1200" dirty="0" err="1" smtClean="0"/>
            <a:t>instrumentos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administrativos</a:t>
          </a:r>
          <a:r>
            <a:rPr lang="en-US" sz="1700" kern="1200" dirty="0" smtClean="0"/>
            <a:t> </a:t>
          </a:r>
          <a:endParaRPr lang="pt-BR" sz="1700" kern="1200" dirty="0"/>
        </a:p>
      </dsp:txBody>
      <dsp:txXfrm rot="-5400000">
        <a:off x="525455" y="3356652"/>
        <a:ext cx="7680327" cy="440286"/>
      </dsp:txXfrm>
    </dsp:sp>
    <dsp:sp modelId="{8656CBD1-A9BF-4CB0-9584-A3C8E21DD952}">
      <dsp:nvSpPr>
        <dsp:cNvPr id="0" name=""/>
        <dsp:cNvSpPr/>
      </dsp:nvSpPr>
      <dsp:spPr>
        <a:xfrm rot="5400000">
          <a:off x="-112597" y="4111465"/>
          <a:ext cx="750649" cy="52545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7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261594"/>
        <a:ext cx="525454" cy="225195"/>
      </dsp:txXfrm>
    </dsp:sp>
    <dsp:sp modelId="{1626F2BC-6BE8-4241-A522-0B36B8E8D4D3}">
      <dsp:nvSpPr>
        <dsp:cNvPr id="0" name=""/>
        <dsp:cNvSpPr/>
      </dsp:nvSpPr>
      <dsp:spPr>
        <a:xfrm rot="5400000">
          <a:off x="4133566" y="390756"/>
          <a:ext cx="487922" cy="7704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Avaliação</a:t>
          </a:r>
          <a:r>
            <a:rPr lang="en-US" sz="1700" kern="1200" dirty="0" smtClean="0"/>
            <a:t> e </a:t>
          </a:r>
          <a:r>
            <a:rPr lang="en-US" sz="1700" kern="1200" dirty="0" err="1" smtClean="0"/>
            <a:t>Aprimoramento</a:t>
          </a:r>
          <a:r>
            <a:rPr lang="en-US" sz="1700" kern="1200" dirty="0" smtClean="0"/>
            <a:t> da </a:t>
          </a:r>
          <a:r>
            <a:rPr lang="en-US" sz="1700" kern="1200" dirty="0" err="1" smtClean="0"/>
            <a:t>estrutura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organizacional</a:t>
          </a:r>
          <a:endParaRPr lang="pt-BR" sz="1700" kern="1200" dirty="0"/>
        </a:p>
      </dsp:txBody>
      <dsp:txXfrm rot="-5400000">
        <a:off x="525455" y="4022685"/>
        <a:ext cx="7680327" cy="440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2C81-36FE-41A8-94C8-F4F094F7F85C}">
      <dsp:nvSpPr>
        <dsp:cNvPr id="0" name=""/>
        <dsp:cNvSpPr/>
      </dsp:nvSpPr>
      <dsp:spPr>
        <a:xfrm rot="5400000">
          <a:off x="-125733" y="126309"/>
          <a:ext cx="838223" cy="586756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1.1</a:t>
          </a:r>
          <a:endParaRPr lang="pt-B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93953"/>
        <a:ext cx="586756" cy="251467"/>
      </dsp:txXfrm>
    </dsp:sp>
    <dsp:sp modelId="{0224B8A3-21A9-4BAB-A42F-938B55D469CE}">
      <dsp:nvSpPr>
        <dsp:cNvPr id="0" name=""/>
        <dsp:cNvSpPr/>
      </dsp:nvSpPr>
      <dsp:spPr>
        <a:xfrm rot="5400000">
          <a:off x="4135755" y="-3548422"/>
          <a:ext cx="544845" cy="7642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Estabelecimento</a:t>
          </a:r>
          <a:r>
            <a:rPr lang="en-US" sz="1900" kern="1200" dirty="0" smtClean="0"/>
            <a:t> da </a:t>
          </a:r>
          <a:r>
            <a:rPr lang="en-US" sz="1900" kern="1200" dirty="0" err="1" smtClean="0"/>
            <a:t>Visão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missão</a:t>
          </a:r>
          <a:r>
            <a:rPr lang="en-US" sz="1900" kern="1200" dirty="0" smtClean="0"/>
            <a:t> e </a:t>
          </a:r>
          <a:r>
            <a:rPr lang="en-US" sz="1900" kern="1200" dirty="0" err="1" smtClean="0"/>
            <a:t>valores</a:t>
          </a:r>
          <a:r>
            <a:rPr lang="en-US" sz="1900" kern="1200" dirty="0" smtClean="0"/>
            <a:t> da </a:t>
          </a:r>
          <a:r>
            <a:rPr lang="en-US" sz="1900" kern="1200" dirty="0" err="1" smtClean="0"/>
            <a:t>empresa</a:t>
          </a:r>
          <a:endParaRPr lang="pt-BR" sz="1900" kern="1200" dirty="0"/>
        </a:p>
      </dsp:txBody>
      <dsp:txXfrm rot="-5400000">
        <a:off x="586757" y="27173"/>
        <a:ext cx="7616246" cy="491651"/>
      </dsp:txXfrm>
    </dsp:sp>
    <dsp:sp modelId="{80FD124A-73ED-4A81-85D7-E78E63017894}">
      <dsp:nvSpPr>
        <dsp:cNvPr id="0" name=""/>
        <dsp:cNvSpPr/>
      </dsp:nvSpPr>
      <dsp:spPr>
        <a:xfrm rot="5400000">
          <a:off x="-125733" y="865532"/>
          <a:ext cx="838223" cy="586756"/>
        </a:xfrm>
        <a:prstGeom prst="chevron">
          <a:avLst/>
        </a:prstGeom>
        <a:solidFill>
          <a:schemeClr val="accent2">
            <a:shade val="80000"/>
            <a:hueOff val="-7174"/>
            <a:satOff val="-805"/>
            <a:lumOff val="5136"/>
            <a:alphaOff val="0"/>
          </a:schemeClr>
        </a:solidFill>
        <a:ln w="25400" cap="flat" cmpd="sng" algn="ctr">
          <a:solidFill>
            <a:schemeClr val="accent2">
              <a:shade val="80000"/>
              <a:hueOff val="-7174"/>
              <a:satOff val="-805"/>
              <a:lumOff val="5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1.2</a:t>
          </a:r>
          <a:endParaRPr lang="pt-B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033176"/>
        <a:ext cx="586756" cy="251467"/>
      </dsp:txXfrm>
    </dsp:sp>
    <dsp:sp modelId="{1B8A7408-4B5D-40DB-A923-2B290C687A1F}">
      <dsp:nvSpPr>
        <dsp:cNvPr id="0" name=""/>
        <dsp:cNvSpPr/>
      </dsp:nvSpPr>
      <dsp:spPr>
        <a:xfrm rot="5400000">
          <a:off x="4135755" y="-2809200"/>
          <a:ext cx="544845" cy="7642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7174"/>
              <a:satOff val="-805"/>
              <a:lumOff val="5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Estruturação</a:t>
          </a:r>
          <a:r>
            <a:rPr lang="en-US" sz="1900" kern="1200" dirty="0" smtClean="0"/>
            <a:t> da </a:t>
          </a:r>
          <a:r>
            <a:rPr lang="en-US" sz="1900" kern="1200" dirty="0" err="1" smtClean="0"/>
            <a:t>interação</a:t>
          </a:r>
          <a:r>
            <a:rPr lang="en-US" sz="1900" kern="1200" dirty="0" smtClean="0"/>
            <a:t> da </a:t>
          </a:r>
          <a:r>
            <a:rPr lang="en-US" sz="1900" kern="1200" dirty="0" err="1" smtClean="0"/>
            <a:t>empresa</a:t>
          </a:r>
          <a:r>
            <a:rPr lang="en-US" sz="1900" kern="1200" dirty="0" smtClean="0"/>
            <a:t> com </a:t>
          </a:r>
          <a:r>
            <a:rPr lang="en-US" sz="1900" kern="1200" dirty="0" err="1" smtClean="0"/>
            <a:t>segmentos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mercado</a:t>
          </a:r>
          <a:endParaRPr lang="pt-BR" sz="1900" kern="1200" dirty="0"/>
        </a:p>
      </dsp:txBody>
      <dsp:txXfrm rot="-5400000">
        <a:off x="586757" y="766395"/>
        <a:ext cx="7616246" cy="491651"/>
      </dsp:txXfrm>
    </dsp:sp>
    <dsp:sp modelId="{FB42FD20-D15E-45F7-9530-1801B5B96E44}">
      <dsp:nvSpPr>
        <dsp:cNvPr id="0" name=""/>
        <dsp:cNvSpPr/>
      </dsp:nvSpPr>
      <dsp:spPr>
        <a:xfrm rot="5400000">
          <a:off x="-125733" y="1604754"/>
          <a:ext cx="838223" cy="586756"/>
        </a:xfrm>
        <a:prstGeom prst="chevron">
          <a:avLst/>
        </a:prstGeom>
        <a:solidFill>
          <a:schemeClr val="accent2">
            <a:shade val="80000"/>
            <a:hueOff val="-14349"/>
            <a:satOff val="-1610"/>
            <a:lumOff val="10272"/>
            <a:alphaOff val="0"/>
          </a:schemeClr>
        </a:solidFill>
        <a:ln w="25400" cap="flat" cmpd="sng" algn="ctr">
          <a:solidFill>
            <a:schemeClr val="accent2">
              <a:shade val="80000"/>
              <a:hueOff val="-14349"/>
              <a:satOff val="-1610"/>
              <a:lumOff val="10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1.3</a:t>
          </a:r>
          <a:endParaRPr lang="pt-B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772398"/>
        <a:ext cx="586756" cy="251467"/>
      </dsp:txXfrm>
    </dsp:sp>
    <dsp:sp modelId="{EAF9CC8F-149B-488B-9E49-6F8356944F3F}">
      <dsp:nvSpPr>
        <dsp:cNvPr id="0" name=""/>
        <dsp:cNvSpPr/>
      </dsp:nvSpPr>
      <dsp:spPr>
        <a:xfrm rot="5400000">
          <a:off x="4135755" y="-2069978"/>
          <a:ext cx="544845" cy="7642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4349"/>
              <a:satOff val="-1610"/>
              <a:lumOff val="10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Análise</a:t>
          </a:r>
          <a:r>
            <a:rPr lang="en-US" sz="1900" kern="1200" dirty="0" smtClean="0"/>
            <a:t> da </a:t>
          </a:r>
          <a:r>
            <a:rPr lang="en-US" sz="1900" kern="1200" dirty="0" err="1" smtClean="0"/>
            <a:t>evolução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tecnológica</a:t>
          </a:r>
          <a:r>
            <a:rPr lang="en-US" sz="1900" kern="1200" dirty="0" smtClean="0"/>
            <a:t> e da </a:t>
          </a:r>
          <a:r>
            <a:rPr lang="en-US" sz="1900" kern="1200" dirty="0" err="1" smtClean="0"/>
            <a:t>tecnologia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aplicada</a:t>
          </a:r>
          <a:endParaRPr lang="pt-BR" sz="1900" kern="1200" dirty="0"/>
        </a:p>
      </dsp:txBody>
      <dsp:txXfrm rot="-5400000">
        <a:off x="586757" y="1505617"/>
        <a:ext cx="7616246" cy="491651"/>
      </dsp:txXfrm>
    </dsp:sp>
    <dsp:sp modelId="{FA2BC3DB-BE36-4689-AA0F-14C3CCD47C4C}">
      <dsp:nvSpPr>
        <dsp:cNvPr id="0" name=""/>
        <dsp:cNvSpPr/>
      </dsp:nvSpPr>
      <dsp:spPr>
        <a:xfrm rot="5400000">
          <a:off x="-125733" y="2343976"/>
          <a:ext cx="838223" cy="586756"/>
        </a:xfrm>
        <a:prstGeom prst="chevron">
          <a:avLst/>
        </a:prstGeom>
        <a:solidFill>
          <a:schemeClr val="accent2">
            <a:shade val="80000"/>
            <a:hueOff val="-21523"/>
            <a:satOff val="-2414"/>
            <a:lumOff val="15408"/>
            <a:alphaOff val="0"/>
          </a:schemeClr>
        </a:solidFill>
        <a:ln w="25400" cap="flat" cmpd="sng" algn="ctr">
          <a:solidFill>
            <a:schemeClr val="accent2">
              <a:shade val="80000"/>
              <a:hueOff val="-21523"/>
              <a:satOff val="-2414"/>
              <a:lumOff val="15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1.4</a:t>
          </a:r>
          <a:endParaRPr lang="pt-B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511620"/>
        <a:ext cx="586756" cy="251467"/>
      </dsp:txXfrm>
    </dsp:sp>
    <dsp:sp modelId="{9354F49E-2BC5-4E1E-A8FD-7FA4A2F3B11B}">
      <dsp:nvSpPr>
        <dsp:cNvPr id="0" name=""/>
        <dsp:cNvSpPr/>
      </dsp:nvSpPr>
      <dsp:spPr>
        <a:xfrm rot="5400000">
          <a:off x="4135755" y="-1330756"/>
          <a:ext cx="544845" cy="7642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1523"/>
              <a:satOff val="-2414"/>
              <a:lumOff val="15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Análise</a:t>
          </a:r>
          <a:r>
            <a:rPr lang="en-US" sz="1900" kern="1200" dirty="0" smtClean="0"/>
            <a:t> dos </a:t>
          </a:r>
          <a:r>
            <a:rPr lang="en-US" sz="1900" kern="1200" dirty="0" err="1" smtClean="0"/>
            <a:t>concorrentes</a:t>
          </a:r>
          <a:r>
            <a:rPr lang="en-US" sz="1900" kern="1200" dirty="0" smtClean="0"/>
            <a:t> e </a:t>
          </a:r>
          <a:r>
            <a:rPr lang="en-US" sz="1900" kern="1200" dirty="0" err="1" smtClean="0"/>
            <a:t>estabelecimento</a:t>
          </a:r>
          <a:r>
            <a:rPr lang="en-US" sz="1900" kern="1200" dirty="0" smtClean="0"/>
            <a:t> das </a:t>
          </a:r>
          <a:r>
            <a:rPr lang="en-US" sz="1900" kern="1200" dirty="0" err="1" smtClean="0"/>
            <a:t>vantagens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competitivas</a:t>
          </a:r>
          <a:endParaRPr lang="pt-BR" sz="1900" kern="1200" dirty="0"/>
        </a:p>
      </dsp:txBody>
      <dsp:txXfrm rot="-5400000">
        <a:off x="586757" y="2244839"/>
        <a:ext cx="7616246" cy="491651"/>
      </dsp:txXfrm>
    </dsp:sp>
    <dsp:sp modelId="{AED50D8D-C7BB-46B3-96CF-BE08A06E9AD9}">
      <dsp:nvSpPr>
        <dsp:cNvPr id="0" name=""/>
        <dsp:cNvSpPr/>
      </dsp:nvSpPr>
      <dsp:spPr>
        <a:xfrm rot="5400000">
          <a:off x="-125733" y="3083198"/>
          <a:ext cx="838223" cy="586756"/>
        </a:xfrm>
        <a:prstGeom prst="chevron">
          <a:avLst/>
        </a:prstGeom>
        <a:solidFill>
          <a:schemeClr val="accent2">
            <a:shade val="80000"/>
            <a:hueOff val="-28698"/>
            <a:satOff val="-3219"/>
            <a:lumOff val="20544"/>
            <a:alphaOff val="0"/>
          </a:schemeClr>
        </a:solidFill>
        <a:ln w="25400" cap="flat" cmpd="sng" algn="ctr">
          <a:solidFill>
            <a:schemeClr val="accent2">
              <a:shade val="80000"/>
              <a:hueOff val="-28698"/>
              <a:satOff val="-3219"/>
              <a:lumOff val="20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1.5 </a:t>
          </a:r>
          <a:endParaRPr lang="pt-B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250842"/>
        <a:ext cx="586756" cy="251467"/>
      </dsp:txXfrm>
    </dsp:sp>
    <dsp:sp modelId="{1DCF0235-CE6B-4CDF-8DBE-A7CCCA729E51}">
      <dsp:nvSpPr>
        <dsp:cNvPr id="0" name=""/>
        <dsp:cNvSpPr/>
      </dsp:nvSpPr>
      <dsp:spPr>
        <a:xfrm rot="5400000">
          <a:off x="4135755" y="-591534"/>
          <a:ext cx="544845" cy="7642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8698"/>
              <a:satOff val="-3219"/>
              <a:lumOff val="20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Decomposição</a:t>
          </a:r>
          <a:r>
            <a:rPr lang="en-US" sz="1900" kern="1200" dirty="0" smtClean="0"/>
            <a:t> dos </a:t>
          </a:r>
          <a:r>
            <a:rPr lang="en-US" sz="1900" kern="1200" dirty="0" err="1" smtClean="0"/>
            <a:t>diversos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planejamentos</a:t>
          </a:r>
          <a:endParaRPr lang="pt-BR" sz="1900" kern="1200" dirty="0"/>
        </a:p>
      </dsp:txBody>
      <dsp:txXfrm rot="-5400000">
        <a:off x="586757" y="2984061"/>
        <a:ext cx="7616246" cy="491651"/>
      </dsp:txXfrm>
    </dsp:sp>
    <dsp:sp modelId="{ED48BE08-930A-4E5E-BE63-2E64E3571890}">
      <dsp:nvSpPr>
        <dsp:cNvPr id="0" name=""/>
        <dsp:cNvSpPr/>
      </dsp:nvSpPr>
      <dsp:spPr>
        <a:xfrm rot="5400000">
          <a:off x="-125733" y="3822420"/>
          <a:ext cx="838223" cy="586756"/>
        </a:xfrm>
        <a:prstGeom prst="chevr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1.6</a:t>
          </a:r>
          <a:endParaRPr lang="pt-B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990064"/>
        <a:ext cx="586756" cy="251467"/>
      </dsp:txXfrm>
    </dsp:sp>
    <dsp:sp modelId="{163EADFD-FD0D-46AD-8904-365413D98C1C}">
      <dsp:nvSpPr>
        <dsp:cNvPr id="0" name=""/>
        <dsp:cNvSpPr/>
      </dsp:nvSpPr>
      <dsp:spPr>
        <a:xfrm rot="5400000">
          <a:off x="4135755" y="147687"/>
          <a:ext cx="544845" cy="7642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Estabelecimento</a:t>
          </a:r>
          <a:r>
            <a:rPr lang="en-US" sz="1900" kern="1200" dirty="0" smtClean="0"/>
            <a:t> dos </a:t>
          </a:r>
          <a:r>
            <a:rPr lang="en-US" sz="1900" kern="1200" dirty="0" err="1" smtClean="0"/>
            <a:t>objetivos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estratégias</a:t>
          </a:r>
          <a:r>
            <a:rPr lang="en-US" sz="1900" kern="1200" dirty="0" smtClean="0"/>
            <a:t> e </a:t>
          </a:r>
          <a:r>
            <a:rPr lang="en-US" sz="1900" kern="1200" dirty="0" err="1" smtClean="0"/>
            <a:t>políticas</a:t>
          </a:r>
          <a:r>
            <a:rPr lang="en-US" sz="1900" kern="1200" dirty="0" smtClean="0"/>
            <a:t> </a:t>
          </a:r>
          <a:endParaRPr lang="pt-BR" sz="1900" kern="1200" dirty="0"/>
        </a:p>
      </dsp:txBody>
      <dsp:txXfrm rot="-5400000">
        <a:off x="586757" y="3723283"/>
        <a:ext cx="7616246" cy="491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2C81-36FE-41A8-94C8-F4F094F7F85C}">
      <dsp:nvSpPr>
        <dsp:cNvPr id="0" name=""/>
        <dsp:cNvSpPr/>
      </dsp:nvSpPr>
      <dsp:spPr>
        <a:xfrm rot="5400000">
          <a:off x="-92653" y="95592"/>
          <a:ext cx="617693" cy="4323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2.1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219131"/>
        <a:ext cx="432385" cy="185308"/>
      </dsp:txXfrm>
    </dsp:sp>
    <dsp:sp modelId="{0224B8A3-21A9-4BAB-A42F-938B55D469CE}">
      <dsp:nvSpPr>
        <dsp:cNvPr id="0" name=""/>
        <dsp:cNvSpPr/>
      </dsp:nvSpPr>
      <dsp:spPr>
        <a:xfrm rot="5400000">
          <a:off x="4130136" y="-3694812"/>
          <a:ext cx="401711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Estabelecimento</a:t>
          </a:r>
          <a:r>
            <a:rPr lang="en-US" sz="1300" kern="1200" dirty="0" smtClean="0"/>
            <a:t> da </a:t>
          </a:r>
          <a:r>
            <a:rPr lang="en-US" sz="1300" kern="1200" dirty="0" err="1" smtClean="0"/>
            <a:t>melhor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departamentalização</a:t>
          </a:r>
          <a:endParaRPr lang="pt-BR" sz="1300" kern="1200" dirty="0"/>
        </a:p>
      </dsp:txBody>
      <dsp:txXfrm rot="-5400000">
        <a:off x="432385" y="22549"/>
        <a:ext cx="7777604" cy="362491"/>
      </dsp:txXfrm>
    </dsp:sp>
    <dsp:sp modelId="{80FD124A-73ED-4A81-85D7-E78E63017894}">
      <dsp:nvSpPr>
        <dsp:cNvPr id="0" name=""/>
        <dsp:cNvSpPr/>
      </dsp:nvSpPr>
      <dsp:spPr>
        <a:xfrm rot="5400000">
          <a:off x="-92653" y="647632"/>
          <a:ext cx="617693" cy="4323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2.2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771171"/>
        <a:ext cx="432385" cy="185308"/>
      </dsp:txXfrm>
    </dsp:sp>
    <dsp:sp modelId="{1B8A7408-4B5D-40DB-A923-2B290C687A1F}">
      <dsp:nvSpPr>
        <dsp:cNvPr id="0" name=""/>
        <dsp:cNvSpPr/>
      </dsp:nvSpPr>
      <dsp:spPr>
        <a:xfrm rot="5400000">
          <a:off x="4130242" y="-3142878"/>
          <a:ext cx="401500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Estabelecimento</a:t>
          </a:r>
          <a:r>
            <a:rPr lang="en-US" sz="1300" kern="1200" dirty="0" smtClean="0"/>
            <a:t> das </a:t>
          </a:r>
          <a:r>
            <a:rPr lang="en-US" sz="1300" kern="1200" dirty="0" err="1" smtClean="0"/>
            <a:t>interações</a:t>
          </a:r>
          <a:r>
            <a:rPr lang="en-US" sz="1300" kern="1200" dirty="0" smtClean="0"/>
            <a:t> entre </a:t>
          </a:r>
          <a:r>
            <a:rPr lang="en-US" sz="1300" kern="1200" dirty="0" err="1" smtClean="0"/>
            <a:t>atividades-fim</a:t>
          </a:r>
          <a:r>
            <a:rPr lang="en-US" sz="1300" kern="1200" dirty="0" smtClean="0"/>
            <a:t> e </a:t>
          </a:r>
          <a:r>
            <a:rPr lang="en-US" sz="1300" kern="1200" dirty="0" err="1" smtClean="0"/>
            <a:t>atividades</a:t>
          </a:r>
          <a:r>
            <a:rPr lang="en-US" sz="1300" kern="1200" dirty="0" smtClean="0"/>
            <a:t> de </a:t>
          </a:r>
          <a:r>
            <a:rPr lang="en-US" sz="1300" kern="1200" dirty="0" err="1" smtClean="0"/>
            <a:t>apoio</a:t>
          </a:r>
          <a:endParaRPr lang="pt-BR" sz="1300" kern="1200" dirty="0"/>
        </a:p>
      </dsp:txBody>
      <dsp:txXfrm rot="-5400000">
        <a:off x="432385" y="574579"/>
        <a:ext cx="7777614" cy="362300"/>
      </dsp:txXfrm>
    </dsp:sp>
    <dsp:sp modelId="{FB42FD20-D15E-45F7-9530-1801B5B96E44}">
      <dsp:nvSpPr>
        <dsp:cNvPr id="0" name=""/>
        <dsp:cNvSpPr/>
      </dsp:nvSpPr>
      <dsp:spPr>
        <a:xfrm rot="5400000">
          <a:off x="-92653" y="1199672"/>
          <a:ext cx="617693" cy="4323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2.3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1323211"/>
        <a:ext cx="432385" cy="185308"/>
      </dsp:txXfrm>
    </dsp:sp>
    <dsp:sp modelId="{EAF9CC8F-149B-488B-9E49-6F8356944F3F}">
      <dsp:nvSpPr>
        <dsp:cNvPr id="0" name=""/>
        <dsp:cNvSpPr/>
      </dsp:nvSpPr>
      <dsp:spPr>
        <a:xfrm rot="5400000">
          <a:off x="4130242" y="-2590838"/>
          <a:ext cx="401500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Estabelecimento</a:t>
          </a:r>
          <a:r>
            <a:rPr lang="en-US" sz="1300" kern="1200" dirty="0" smtClean="0"/>
            <a:t> do </a:t>
          </a:r>
          <a:r>
            <a:rPr lang="en-US" sz="1300" kern="1200" dirty="0" err="1" smtClean="0"/>
            <a:t>equilíbrio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otimizado</a:t>
          </a:r>
          <a:r>
            <a:rPr lang="en-US" sz="1300" kern="1200" dirty="0" smtClean="0"/>
            <a:t> dos </a:t>
          </a:r>
          <a:r>
            <a:rPr lang="en-US" sz="1300" kern="1200" dirty="0" err="1" smtClean="0"/>
            <a:t>níveis</a:t>
          </a:r>
          <a:r>
            <a:rPr lang="en-US" sz="1300" kern="1200" dirty="0" smtClean="0"/>
            <a:t> de </a:t>
          </a:r>
          <a:r>
            <a:rPr lang="en-US" sz="1300" kern="1200" dirty="0" err="1" smtClean="0"/>
            <a:t>descentralização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centralização</a:t>
          </a:r>
          <a:r>
            <a:rPr lang="en-US" sz="1300" kern="1200" dirty="0" smtClean="0"/>
            <a:t> e </a:t>
          </a:r>
          <a:r>
            <a:rPr lang="en-US" sz="1300" kern="1200" dirty="0" err="1" smtClean="0"/>
            <a:t>processo</a:t>
          </a:r>
          <a:r>
            <a:rPr lang="en-US" sz="1300" kern="1200" dirty="0" smtClean="0"/>
            <a:t> de </a:t>
          </a:r>
          <a:r>
            <a:rPr lang="en-US" sz="1300" kern="1200" dirty="0" err="1" smtClean="0"/>
            <a:t>delegação</a:t>
          </a:r>
          <a:endParaRPr lang="pt-BR" sz="1300" kern="1200" dirty="0"/>
        </a:p>
      </dsp:txBody>
      <dsp:txXfrm rot="-5400000">
        <a:off x="432385" y="1126619"/>
        <a:ext cx="7777614" cy="362300"/>
      </dsp:txXfrm>
    </dsp:sp>
    <dsp:sp modelId="{FA2BC3DB-BE36-4689-AA0F-14C3CCD47C4C}">
      <dsp:nvSpPr>
        <dsp:cNvPr id="0" name=""/>
        <dsp:cNvSpPr/>
      </dsp:nvSpPr>
      <dsp:spPr>
        <a:xfrm rot="5400000">
          <a:off x="-92653" y="1751712"/>
          <a:ext cx="617693" cy="4323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2.4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1875251"/>
        <a:ext cx="432385" cy="185308"/>
      </dsp:txXfrm>
    </dsp:sp>
    <dsp:sp modelId="{9354F49E-2BC5-4E1E-A8FD-7FA4A2F3B11B}">
      <dsp:nvSpPr>
        <dsp:cNvPr id="0" name=""/>
        <dsp:cNvSpPr/>
      </dsp:nvSpPr>
      <dsp:spPr>
        <a:xfrm rot="5400000">
          <a:off x="4130242" y="-2038798"/>
          <a:ext cx="401500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Estabelecimento</a:t>
          </a:r>
          <a:r>
            <a:rPr lang="en-US" sz="1300" kern="1200" dirty="0" smtClean="0"/>
            <a:t> da </a:t>
          </a:r>
          <a:r>
            <a:rPr lang="en-US" sz="1300" kern="1200" dirty="0" err="1" smtClean="0"/>
            <a:t>situação</a:t>
          </a:r>
          <a:r>
            <a:rPr lang="en-US" sz="1300" kern="1200" dirty="0" smtClean="0"/>
            <a:t> ideal dos </a:t>
          </a:r>
          <a:r>
            <a:rPr lang="en-US" sz="1300" kern="1200" dirty="0" err="1" smtClean="0"/>
            <a:t>níveis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hierárquicos</a:t>
          </a:r>
          <a:r>
            <a:rPr lang="en-US" sz="1300" kern="1200" dirty="0" smtClean="0"/>
            <a:t> e da amplitude de </a:t>
          </a:r>
          <a:r>
            <a:rPr lang="en-US" sz="1300" kern="1200" dirty="0" err="1" smtClean="0"/>
            <a:t>controle</a:t>
          </a:r>
          <a:endParaRPr lang="pt-BR" sz="1300" kern="1200" dirty="0"/>
        </a:p>
      </dsp:txBody>
      <dsp:txXfrm rot="-5400000">
        <a:off x="432385" y="1678659"/>
        <a:ext cx="7777614" cy="362300"/>
      </dsp:txXfrm>
    </dsp:sp>
    <dsp:sp modelId="{AED50D8D-C7BB-46B3-96CF-BE08A06E9AD9}">
      <dsp:nvSpPr>
        <dsp:cNvPr id="0" name=""/>
        <dsp:cNvSpPr/>
      </dsp:nvSpPr>
      <dsp:spPr>
        <a:xfrm rot="5400000">
          <a:off x="-92653" y="2303752"/>
          <a:ext cx="617693" cy="43238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2.5 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2427291"/>
        <a:ext cx="432385" cy="185308"/>
      </dsp:txXfrm>
    </dsp:sp>
    <dsp:sp modelId="{1DCF0235-CE6B-4CDF-8DBE-A7CCCA729E51}">
      <dsp:nvSpPr>
        <dsp:cNvPr id="0" name=""/>
        <dsp:cNvSpPr/>
      </dsp:nvSpPr>
      <dsp:spPr>
        <a:xfrm rot="5400000">
          <a:off x="4130242" y="-1486758"/>
          <a:ext cx="401500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Estabelecimento</a:t>
          </a:r>
          <a:r>
            <a:rPr lang="en-US" sz="1300" kern="1200" dirty="0" smtClean="0"/>
            <a:t> das </a:t>
          </a:r>
          <a:r>
            <a:rPr lang="en-US" sz="1300" kern="1200" dirty="0" err="1" smtClean="0"/>
            <a:t>fichas</a:t>
          </a:r>
          <a:r>
            <a:rPr lang="en-US" sz="1300" kern="1200" dirty="0" smtClean="0"/>
            <a:t> de </a:t>
          </a:r>
          <a:r>
            <a:rPr lang="en-US" sz="1300" kern="1200" dirty="0" err="1" smtClean="0"/>
            <a:t>funções</a:t>
          </a:r>
          <a:r>
            <a:rPr lang="en-US" sz="1300" kern="1200" dirty="0" smtClean="0"/>
            <a:t> das </a:t>
          </a:r>
          <a:r>
            <a:rPr lang="en-US" sz="1300" kern="1200" dirty="0" err="1" smtClean="0"/>
            <a:t>unidades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organizacionais</a:t>
          </a:r>
          <a:endParaRPr lang="pt-BR" sz="1300" kern="1200" dirty="0"/>
        </a:p>
      </dsp:txBody>
      <dsp:txXfrm rot="-5400000">
        <a:off x="432385" y="2230699"/>
        <a:ext cx="7777614" cy="362300"/>
      </dsp:txXfrm>
    </dsp:sp>
    <dsp:sp modelId="{ED48BE08-930A-4E5E-BE63-2E64E3571890}">
      <dsp:nvSpPr>
        <dsp:cNvPr id="0" name=""/>
        <dsp:cNvSpPr/>
      </dsp:nvSpPr>
      <dsp:spPr>
        <a:xfrm rot="5400000">
          <a:off x="-92653" y="2855792"/>
          <a:ext cx="617693" cy="4323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2.6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2979331"/>
        <a:ext cx="432385" cy="185308"/>
      </dsp:txXfrm>
    </dsp:sp>
    <dsp:sp modelId="{163EADFD-FD0D-46AD-8904-365413D98C1C}">
      <dsp:nvSpPr>
        <dsp:cNvPr id="0" name=""/>
        <dsp:cNvSpPr/>
      </dsp:nvSpPr>
      <dsp:spPr>
        <a:xfrm rot="5400000">
          <a:off x="4130242" y="-934718"/>
          <a:ext cx="401500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Estabelecimento</a:t>
          </a:r>
          <a:r>
            <a:rPr lang="en-US" sz="1300" kern="1200" dirty="0" smtClean="0"/>
            <a:t> dos </a:t>
          </a:r>
          <a:r>
            <a:rPr lang="en-US" sz="1300" kern="1200" dirty="0" err="1" smtClean="0"/>
            <a:t>níveis</a:t>
          </a:r>
          <a:r>
            <a:rPr lang="en-US" sz="1300" kern="1200" dirty="0" smtClean="0"/>
            <a:t> de </a:t>
          </a:r>
          <a:r>
            <a:rPr lang="en-US" sz="1300" kern="1200" dirty="0" err="1" smtClean="0"/>
            <a:t>autoridade</a:t>
          </a:r>
          <a:endParaRPr lang="pt-BR" sz="1300" kern="1200" dirty="0"/>
        </a:p>
      </dsp:txBody>
      <dsp:txXfrm rot="-5400000">
        <a:off x="432385" y="2782739"/>
        <a:ext cx="7777614" cy="362300"/>
      </dsp:txXfrm>
    </dsp:sp>
    <dsp:sp modelId="{2D4FCEBD-946E-46AD-8072-0952E26A9750}">
      <dsp:nvSpPr>
        <dsp:cNvPr id="0" name=""/>
        <dsp:cNvSpPr/>
      </dsp:nvSpPr>
      <dsp:spPr>
        <a:xfrm rot="5400000">
          <a:off x="-92653" y="3407832"/>
          <a:ext cx="617693" cy="4323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2.7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3531371"/>
        <a:ext cx="432385" cy="185308"/>
      </dsp:txXfrm>
    </dsp:sp>
    <dsp:sp modelId="{6AD3F0FA-DC89-43EE-86CA-9263B475DB62}">
      <dsp:nvSpPr>
        <dsp:cNvPr id="0" name=""/>
        <dsp:cNvSpPr/>
      </dsp:nvSpPr>
      <dsp:spPr>
        <a:xfrm rot="5400000">
          <a:off x="4130242" y="-382678"/>
          <a:ext cx="401500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Estruturação</a:t>
          </a:r>
          <a:r>
            <a:rPr lang="en-US" sz="1300" kern="1200" dirty="0" smtClean="0"/>
            <a:t> do </a:t>
          </a:r>
          <a:r>
            <a:rPr lang="en-US" sz="1300" kern="1200" dirty="0" err="1" smtClean="0"/>
            <a:t>processo</a:t>
          </a:r>
          <a:r>
            <a:rPr lang="en-US" sz="1300" kern="1200" dirty="0" smtClean="0"/>
            <a:t> de </a:t>
          </a:r>
          <a:r>
            <a:rPr lang="en-US" sz="1300" kern="1200" dirty="0" err="1" smtClean="0"/>
            <a:t>comunicação</a:t>
          </a:r>
          <a:r>
            <a:rPr lang="en-US" sz="1300" kern="1200" dirty="0" smtClean="0"/>
            <a:t> entre as </a:t>
          </a:r>
          <a:r>
            <a:rPr lang="en-US" sz="1300" kern="1200" dirty="0" err="1" smtClean="0"/>
            <a:t>unidades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organizacionais</a:t>
          </a:r>
          <a:endParaRPr lang="pt-BR" sz="1300" kern="1200" dirty="0"/>
        </a:p>
      </dsp:txBody>
      <dsp:txXfrm rot="-5400000">
        <a:off x="432385" y="3334779"/>
        <a:ext cx="7777614" cy="362300"/>
      </dsp:txXfrm>
    </dsp:sp>
    <dsp:sp modelId="{1D00AF87-C657-41AD-BD8F-C62F0A081C52}">
      <dsp:nvSpPr>
        <dsp:cNvPr id="0" name=""/>
        <dsp:cNvSpPr/>
      </dsp:nvSpPr>
      <dsp:spPr>
        <a:xfrm rot="5400000">
          <a:off x="-92653" y="3959871"/>
          <a:ext cx="617693" cy="4323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2.8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4083410"/>
        <a:ext cx="432385" cy="185308"/>
      </dsp:txXfrm>
    </dsp:sp>
    <dsp:sp modelId="{CC950996-8DE0-4E1F-BDCD-6C006F429F91}">
      <dsp:nvSpPr>
        <dsp:cNvPr id="0" name=""/>
        <dsp:cNvSpPr/>
      </dsp:nvSpPr>
      <dsp:spPr>
        <a:xfrm rot="5400000">
          <a:off x="4130242" y="169360"/>
          <a:ext cx="401500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Estruturação</a:t>
          </a:r>
          <a:r>
            <a:rPr lang="en-US" sz="1300" kern="1200" dirty="0" smtClean="0"/>
            <a:t> do </a:t>
          </a:r>
          <a:r>
            <a:rPr lang="en-US" sz="1300" kern="1200" dirty="0" err="1" smtClean="0"/>
            <a:t>processo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decisório</a:t>
          </a:r>
          <a:r>
            <a:rPr lang="en-US" sz="1300" kern="1200" dirty="0" smtClean="0"/>
            <a:t> ideal</a:t>
          </a:r>
          <a:endParaRPr lang="pt-BR" sz="1300" kern="1200" dirty="0"/>
        </a:p>
      </dsp:txBody>
      <dsp:txXfrm rot="-5400000">
        <a:off x="432385" y="3886817"/>
        <a:ext cx="7777614" cy="362300"/>
      </dsp:txXfrm>
    </dsp:sp>
    <dsp:sp modelId="{857B5526-C954-4D6A-A30C-205BBD33C170}">
      <dsp:nvSpPr>
        <dsp:cNvPr id="0" name=""/>
        <dsp:cNvSpPr/>
      </dsp:nvSpPr>
      <dsp:spPr>
        <a:xfrm rot="5400000">
          <a:off x="-92653" y="4511911"/>
          <a:ext cx="617693" cy="4323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2.9</a:t>
          </a:r>
          <a:endParaRPr lang="pt-BR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4635450"/>
        <a:ext cx="432385" cy="185308"/>
      </dsp:txXfrm>
    </dsp:sp>
    <dsp:sp modelId="{055C81D2-DCB5-4A4E-BC3E-8110B6EEE6A5}">
      <dsp:nvSpPr>
        <dsp:cNvPr id="0" name=""/>
        <dsp:cNvSpPr/>
      </dsp:nvSpPr>
      <dsp:spPr>
        <a:xfrm rot="5400000">
          <a:off x="4130242" y="721400"/>
          <a:ext cx="401500" cy="7797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Estruturação</a:t>
          </a:r>
          <a:r>
            <a:rPr lang="en-US" sz="1300" kern="1200" dirty="0" smtClean="0"/>
            <a:t> dos </a:t>
          </a:r>
          <a:r>
            <a:rPr lang="en-US" sz="1300" kern="1200" dirty="0" err="1" smtClean="0"/>
            <a:t>relatórios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gerenciais</a:t>
          </a:r>
          <a:endParaRPr lang="pt-BR" sz="1300" kern="1200" dirty="0"/>
        </a:p>
      </dsp:txBody>
      <dsp:txXfrm rot="-5400000">
        <a:off x="432385" y="4438857"/>
        <a:ext cx="7777614" cy="36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A977-B640-448C-A45F-5F585BABAF05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1607-38BF-4FFE-AE21-139EFD6ABA3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17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2EDE-D437-47DB-B98C-C3948A154F4F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72C82-61B0-4194-8329-6CF47B04501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66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72C82-61B0-4194-8329-6CF47B04501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0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1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465250" y="548680"/>
            <a:ext cx="4245949" cy="2304951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463989" y="4509120"/>
            <a:ext cx="4248471" cy="1104528"/>
          </a:xfr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00562" y="6237312"/>
            <a:ext cx="4247901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2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43" y="2902077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60" y="6206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3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0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17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28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03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41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6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719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95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13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89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68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438150"/>
            <a:ext cx="8520112" cy="4699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14313" y="1143000"/>
            <a:ext cx="8701087" cy="5399088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4500563" y="6615113"/>
            <a:ext cx="9255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D49E-EE9E-4894-ACEA-DAA0106B892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90593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1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 userDrawn="1">
            <p:ph type="ctrTitle"/>
          </p:nvPr>
        </p:nvSpPr>
        <p:spPr>
          <a:xfrm>
            <a:off x="685799" y="620688"/>
            <a:ext cx="7772400" cy="1872208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8" y="2828528"/>
            <a:ext cx="7776863" cy="1608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684212" y="6376243"/>
            <a:ext cx="777557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0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92" y="5111805"/>
            <a:ext cx="2121268" cy="8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94" y="4509120"/>
            <a:ext cx="1886562" cy="1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3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1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4465250" y="548680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463989" y="4509120"/>
            <a:ext cx="4248471" cy="1104528"/>
          </a:xfr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00562" y="6237312"/>
            <a:ext cx="4247901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72" y="1079357"/>
            <a:ext cx="2121268" cy="8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34" y="2420888"/>
            <a:ext cx="1959100" cy="14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91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1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 userDrawn="1">
            <p:ph type="ctrTitle"/>
          </p:nvPr>
        </p:nvSpPr>
        <p:spPr>
          <a:xfrm>
            <a:off x="685799" y="620688"/>
            <a:ext cx="7772400" cy="1872208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8" y="2828528"/>
            <a:ext cx="7776863" cy="1608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684212" y="6237312"/>
            <a:ext cx="777557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0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07" y="5039797"/>
            <a:ext cx="2121268" cy="8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86" y="4635788"/>
            <a:ext cx="1886562" cy="1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7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 userDrawn="1">
            <p:ph type="ctrTitle"/>
          </p:nvPr>
        </p:nvSpPr>
        <p:spPr>
          <a:xfrm>
            <a:off x="685800" y="620688"/>
            <a:ext cx="7772400" cy="187220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5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9" y="2828528"/>
            <a:ext cx="7776863" cy="1608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9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4653136"/>
            <a:ext cx="9144000" cy="22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15" y="5474395"/>
            <a:ext cx="2121268" cy="8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94" y="5070386"/>
            <a:ext cx="1886562" cy="1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0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4235682" y="836711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4139952" y="4074402"/>
            <a:ext cx="4464496" cy="11045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294" y="6165304"/>
            <a:ext cx="7543412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97" y="2060848"/>
            <a:ext cx="1992035" cy="145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965499" y="877722"/>
            <a:ext cx="2283382" cy="9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9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4355976" y="836711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539750" y="4844752"/>
            <a:ext cx="8136706" cy="11045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539750" y="6237312"/>
            <a:ext cx="8135938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4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29" y="1825462"/>
            <a:ext cx="1606748" cy="11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1253530" y="877722"/>
            <a:ext cx="1841744" cy="7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 userDrawn="1">
            <p:ph type="ctrTitle"/>
          </p:nvPr>
        </p:nvSpPr>
        <p:spPr>
          <a:xfrm>
            <a:off x="685799" y="620688"/>
            <a:ext cx="7772400" cy="18722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5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8" y="2828528"/>
            <a:ext cx="7776863" cy="1608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6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684212" y="6237312"/>
            <a:ext cx="777557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1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04" y="4665017"/>
            <a:ext cx="1780760" cy="129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2061439" y="5024489"/>
            <a:ext cx="2041206" cy="8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6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424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70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287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6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 userDrawn="1">
            <p:ph type="ctrTitle"/>
          </p:nvPr>
        </p:nvSpPr>
        <p:spPr>
          <a:xfrm>
            <a:off x="685800" y="620688"/>
            <a:ext cx="7772400" cy="18722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5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9" y="2828528"/>
            <a:ext cx="7776863" cy="1608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9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4653136"/>
            <a:ext cx="9144000" cy="22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33980"/>
            <a:ext cx="2112669" cy="8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15" y="5157192"/>
            <a:ext cx="1878913" cy="139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3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092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473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068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03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41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741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647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217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93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  <a:prstGeom prst="rect">
            <a:avLst/>
          </a:prstGeom>
        </p:spPr>
        <p:txBody>
          <a:bodyPr vert="eaVert"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08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4235682" y="692696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4139952" y="4196680"/>
            <a:ext cx="4464496" cy="11045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294" y="6165304"/>
            <a:ext cx="7543412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13" y="1976595"/>
            <a:ext cx="1992035" cy="145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1187624" y="770835"/>
            <a:ext cx="2053606" cy="8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9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4355976" y="764704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539750" y="4844752"/>
            <a:ext cx="8136706" cy="11045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539750" y="6237312"/>
            <a:ext cx="8135938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4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4113"/>
            <a:ext cx="1539800" cy="11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1547664" y="836712"/>
            <a:ext cx="1656184" cy="6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7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 userDrawn="1">
            <p:ph type="ctrTitle"/>
          </p:nvPr>
        </p:nvSpPr>
        <p:spPr>
          <a:xfrm>
            <a:off x="685799" y="620688"/>
            <a:ext cx="7772400" cy="18722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5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8" y="2828528"/>
            <a:ext cx="7776863" cy="1608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6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684212" y="6237312"/>
            <a:ext cx="777557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1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88" y="4676380"/>
            <a:ext cx="1780760" cy="129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2132904" y="4963365"/>
            <a:ext cx="1956708" cy="8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8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4749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51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58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2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536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80" y="6382239"/>
            <a:ext cx="936104" cy="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\servidor\PASTA COMUM\Comunicação\Logos\Logo_FEA-RP_Power-Point-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99865"/>
            <a:ext cx="783800" cy="5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6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88" r:id="rId18"/>
    <p:sldLayoutId id="2147483691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536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kestrat\Desktop\usp_escrita_branca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0" y="6359606"/>
            <a:ext cx="966978" cy="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\servidor\PASTA COMUM\Comunicação\Logos\Logo_FEA-RP_Power-Point-0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68" y="6184892"/>
            <a:ext cx="783800" cy="5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5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Montando uma Estrutura Organizacional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2800" b="0" i="1" dirty="0" smtClean="0"/>
              <a:t>Rebouças – Cap. 2</a:t>
            </a:r>
          </a:p>
        </p:txBody>
      </p:sp>
      <p:sp>
        <p:nvSpPr>
          <p:cNvPr id="33795" name="Subtítulo 4"/>
          <p:cNvSpPr>
            <a:spLocks noGrp="1"/>
          </p:cNvSpPr>
          <p:nvPr>
            <p:ph type="subTitle" idx="1"/>
          </p:nvPr>
        </p:nvSpPr>
        <p:spPr>
          <a:xfrm>
            <a:off x="3563889" y="4509120"/>
            <a:ext cx="5148572" cy="1104528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pt-BR" sz="3200" b="1" dirty="0" smtClean="0"/>
              <a:t>Prof. Luciano Thomé e Castro</a:t>
            </a:r>
          </a:p>
          <a:p>
            <a:pPr algn="r">
              <a:lnSpc>
                <a:spcPct val="80000"/>
              </a:lnSpc>
            </a:pPr>
            <a:endParaRPr lang="pt-BR" sz="3200" b="1" dirty="0" smtClean="0"/>
          </a:p>
          <a:p>
            <a:pPr algn="r">
              <a:lnSpc>
                <a:spcPct val="80000"/>
              </a:lnSpc>
            </a:pPr>
            <a:r>
              <a:rPr lang="pt-BR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3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79512" y="1480716"/>
            <a:ext cx="43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/>
              <a:t>Missão</a:t>
            </a:r>
            <a:r>
              <a:rPr lang="en-US" b="1" dirty="0" smtClean="0"/>
              <a:t>: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Razão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Definição</a:t>
            </a:r>
            <a:r>
              <a:rPr lang="en-US" dirty="0" smtClean="0"/>
              <a:t> do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negócios</a:t>
            </a:r>
            <a:r>
              <a:rPr lang="en-US" dirty="0" smtClean="0"/>
              <a:t>, </a:t>
            </a:r>
            <a:r>
              <a:rPr lang="en-US" dirty="0" err="1" smtClean="0"/>
              <a:t>produtos</a:t>
            </a:r>
            <a:r>
              <a:rPr lang="en-US" dirty="0" smtClean="0"/>
              <a:t> e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r>
              <a:rPr lang="en-US" dirty="0" smtClean="0"/>
              <a:t> e </a:t>
            </a:r>
            <a:r>
              <a:rPr lang="en-US" dirty="0" err="1" smtClean="0"/>
              <a:t>potenciais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Criação</a:t>
            </a:r>
            <a:r>
              <a:rPr lang="en-US" dirty="0" smtClean="0"/>
              <a:t>, </a:t>
            </a:r>
            <a:r>
              <a:rPr lang="en-US" dirty="0" err="1" smtClean="0"/>
              <a:t>extinção</a:t>
            </a:r>
            <a:r>
              <a:rPr lang="en-US" dirty="0" smtClean="0"/>
              <a:t> e </a:t>
            </a:r>
            <a:r>
              <a:rPr lang="en-US" dirty="0" err="1" smtClean="0"/>
              <a:t>reestruturação</a:t>
            </a:r>
            <a:r>
              <a:rPr lang="en-US" dirty="0" smtClean="0"/>
              <a:t> de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organizacionais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1480716"/>
            <a:ext cx="471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/>
              <a:t>Valores</a:t>
            </a:r>
            <a:r>
              <a:rPr lang="en-US" b="1" dirty="0" smtClean="0"/>
              <a:t>: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princípios</a:t>
            </a:r>
            <a:r>
              <a:rPr lang="en-US" dirty="0" smtClean="0"/>
              <a:t> e </a:t>
            </a:r>
            <a:r>
              <a:rPr lang="en-US" dirty="0" err="1" smtClean="0"/>
              <a:t>crenças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Sustentação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decisões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Influência</a:t>
            </a:r>
            <a:r>
              <a:rPr lang="en-US" dirty="0" smtClean="0"/>
              <a:t> no </a:t>
            </a:r>
            <a:r>
              <a:rPr lang="en-US" dirty="0" err="1" smtClean="0"/>
              <a:t>agrupamento</a:t>
            </a:r>
            <a:r>
              <a:rPr lang="en-US" dirty="0" smtClean="0"/>
              <a:t> das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organizacionais</a:t>
            </a:r>
            <a:r>
              <a:rPr lang="en-US" dirty="0" smtClean="0"/>
              <a:t>, </a:t>
            </a:r>
            <a:r>
              <a:rPr lang="en-US" dirty="0" err="1" smtClean="0"/>
              <a:t>detalhamento</a:t>
            </a:r>
            <a:r>
              <a:rPr lang="en-US" dirty="0" smtClean="0"/>
              <a:t> das </a:t>
            </a:r>
            <a:r>
              <a:rPr lang="en-US" dirty="0" err="1" smtClean="0"/>
              <a:t>responsabilidades</a:t>
            </a:r>
            <a:r>
              <a:rPr lang="en-US" dirty="0" smtClean="0"/>
              <a:t> e </a:t>
            </a:r>
            <a:r>
              <a:rPr lang="en-US" dirty="0" err="1" smtClean="0"/>
              <a:t>autoridades</a:t>
            </a:r>
            <a:r>
              <a:rPr lang="en-US" dirty="0" smtClean="0"/>
              <a:t>,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centralização</a:t>
            </a:r>
            <a:r>
              <a:rPr lang="en-US" dirty="0" smtClean="0"/>
              <a:t>, </a:t>
            </a:r>
            <a:r>
              <a:rPr lang="en-US" dirty="0" err="1" smtClean="0"/>
              <a:t>níveis</a:t>
            </a:r>
            <a:r>
              <a:rPr lang="en-US" dirty="0" smtClean="0"/>
              <a:t> </a:t>
            </a:r>
            <a:r>
              <a:rPr lang="en-US" dirty="0" err="1" smtClean="0"/>
              <a:t>hierárquicos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62687" r="62868" b="21641"/>
          <a:stretch/>
        </p:blipFill>
        <p:spPr bwMode="auto">
          <a:xfrm>
            <a:off x="683568" y="4221973"/>
            <a:ext cx="3240000" cy="97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13759" r="77990" b="77562"/>
          <a:stretch/>
        </p:blipFill>
        <p:spPr bwMode="auto">
          <a:xfrm>
            <a:off x="-2700808" y="2831019"/>
            <a:ext cx="2076628" cy="63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25326" r="69930" b="33442"/>
          <a:stretch/>
        </p:blipFill>
        <p:spPr bwMode="auto">
          <a:xfrm>
            <a:off x="5220072" y="3573016"/>
            <a:ext cx="2448272" cy="22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11</a:t>
            </a:fld>
            <a:endParaRPr lang="pt-BR"/>
          </a:p>
        </p:txBody>
      </p:sp>
      <p:grpSp>
        <p:nvGrpSpPr>
          <p:cNvPr id="13" name="Group 12"/>
          <p:cNvGrpSpPr/>
          <p:nvPr/>
        </p:nvGrpSpPr>
        <p:grpSpPr>
          <a:xfrm>
            <a:off x="457201" y="1489752"/>
            <a:ext cx="586756" cy="838223"/>
            <a:chOff x="1" y="739798"/>
            <a:chExt cx="586756" cy="838223"/>
          </a:xfrm>
          <a:solidFill>
            <a:srgbClr val="C00000"/>
          </a:solidFill>
        </p:grpSpPr>
        <p:sp>
          <p:nvSpPr>
            <p:cNvPr id="29" name="Chevron 28"/>
            <p:cNvSpPr/>
            <p:nvPr/>
          </p:nvSpPr>
          <p:spPr>
            <a:xfrm rot="5400000">
              <a:off x="-125733" y="865532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4"/>
            <p:cNvSpPr/>
            <p:nvPr/>
          </p:nvSpPr>
          <p:spPr>
            <a:xfrm>
              <a:off x="1" y="1033176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1.2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43957" y="1469374"/>
            <a:ext cx="3240012" cy="969827"/>
            <a:chOff x="586756" y="739799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27" name="Round Same Side Corner Rectangle 26"/>
            <p:cNvSpPr/>
            <p:nvPr/>
          </p:nvSpPr>
          <p:spPr>
            <a:xfrm rot="5400000">
              <a:off x="4135755" y="-2809200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 Same Side Corner Rectangle 6"/>
            <p:cNvSpPr/>
            <p:nvPr/>
          </p:nvSpPr>
          <p:spPr>
            <a:xfrm>
              <a:off x="586757" y="766395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Estruturação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interação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empresa</a:t>
              </a:r>
              <a:r>
                <a:rPr lang="en-US" kern="1200" dirty="0" smtClean="0"/>
                <a:t> com </a:t>
              </a:r>
              <a:r>
                <a:rPr lang="en-US" kern="1200" dirty="0" err="1" smtClean="0"/>
                <a:t>segmentos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mercado</a:t>
              </a:r>
              <a:endParaRPr lang="pt-BR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1" y="3094833"/>
            <a:ext cx="586756" cy="838223"/>
            <a:chOff x="1" y="1479020"/>
            <a:chExt cx="586756" cy="838223"/>
          </a:xfrm>
          <a:solidFill>
            <a:srgbClr val="C00000"/>
          </a:solidFill>
        </p:grpSpPr>
        <p:sp>
          <p:nvSpPr>
            <p:cNvPr id="25" name="Chevron 24"/>
            <p:cNvSpPr/>
            <p:nvPr/>
          </p:nvSpPr>
          <p:spPr>
            <a:xfrm rot="5400000">
              <a:off x="-125733" y="1604754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8"/>
            <p:cNvSpPr/>
            <p:nvPr/>
          </p:nvSpPr>
          <p:spPr>
            <a:xfrm>
              <a:off x="1" y="1772398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1.3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43957" y="3053550"/>
            <a:ext cx="3240012" cy="969827"/>
            <a:chOff x="586756" y="1479021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4135755" y="-2069978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 Same Side Corner Rectangle 10"/>
            <p:cNvSpPr/>
            <p:nvPr/>
          </p:nvSpPr>
          <p:spPr>
            <a:xfrm>
              <a:off x="586757" y="1505617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Análise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evolução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tecnológica</a:t>
              </a:r>
              <a:r>
                <a:rPr lang="en-US" kern="1200" dirty="0" smtClean="0"/>
                <a:t> e da </a:t>
              </a:r>
              <a:r>
                <a:rPr lang="en-US" kern="1200" dirty="0" err="1" smtClean="0"/>
                <a:t>tecnologia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aplicada</a:t>
              </a:r>
              <a:endParaRPr lang="pt-BR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1" y="4823025"/>
            <a:ext cx="586756" cy="838223"/>
            <a:chOff x="1" y="2218242"/>
            <a:chExt cx="586756" cy="838223"/>
          </a:xfrm>
          <a:solidFill>
            <a:srgbClr val="C00000"/>
          </a:solidFill>
        </p:grpSpPr>
        <p:sp>
          <p:nvSpPr>
            <p:cNvPr id="21" name="Chevron 20"/>
            <p:cNvSpPr/>
            <p:nvPr/>
          </p:nvSpPr>
          <p:spPr>
            <a:xfrm rot="5400000">
              <a:off x="-125733" y="2343976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12"/>
            <p:cNvSpPr/>
            <p:nvPr/>
          </p:nvSpPr>
          <p:spPr>
            <a:xfrm>
              <a:off x="1" y="2511620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1.4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43957" y="4802647"/>
            <a:ext cx="3240012" cy="969827"/>
            <a:chOff x="586756" y="2218243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4135755" y="-1330756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14"/>
            <p:cNvSpPr/>
            <p:nvPr/>
          </p:nvSpPr>
          <p:spPr>
            <a:xfrm>
              <a:off x="586757" y="2244839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Análise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concorrentes</a:t>
              </a:r>
              <a:r>
                <a:rPr lang="en-US" kern="1200" dirty="0" smtClean="0"/>
                <a:t> e </a:t>
              </a: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das </a:t>
              </a:r>
              <a:r>
                <a:rPr lang="en-US" kern="1200" dirty="0" err="1" smtClean="0"/>
                <a:t>vantagens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competitivas</a:t>
              </a:r>
              <a:endParaRPr lang="pt-BR" kern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48474" y="1415678"/>
            <a:ext cx="4571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Estabelecer</a:t>
            </a:r>
            <a:r>
              <a:rPr lang="en-US" sz="1600" dirty="0" smtClean="0"/>
              <a:t>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administrativas</a:t>
            </a:r>
            <a:r>
              <a:rPr lang="en-US" sz="1600" dirty="0" smtClean="0"/>
              <a:t> para </a:t>
            </a:r>
            <a:r>
              <a:rPr lang="en-US" sz="1600" dirty="0" err="1" smtClean="0"/>
              <a:t>consolidar</a:t>
            </a:r>
            <a:r>
              <a:rPr lang="en-US" sz="1600" dirty="0" smtClean="0"/>
              <a:t> um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interativo</a:t>
            </a:r>
            <a:r>
              <a:rPr lang="en-US" sz="1600" dirty="0" smtClean="0"/>
              <a:t> de </a:t>
            </a:r>
            <a:r>
              <a:rPr lang="en-US" sz="1600" dirty="0" err="1" smtClean="0"/>
              <a:t>atuação</a:t>
            </a:r>
            <a:r>
              <a:rPr lang="en-US" sz="1600" dirty="0" smtClean="0"/>
              <a:t> das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organizacionais</a:t>
            </a:r>
            <a:r>
              <a:rPr lang="en-US" sz="1600" dirty="0" smtClean="0"/>
              <a:t> para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mesmos</a:t>
            </a:r>
            <a:r>
              <a:rPr lang="en-US" sz="1600" dirty="0" smtClean="0"/>
              <a:t> </a:t>
            </a:r>
            <a:r>
              <a:rPr lang="en-US" sz="1600" dirty="0" err="1" smtClean="0"/>
              <a:t>focos</a:t>
            </a:r>
            <a:r>
              <a:rPr lang="en-US" sz="1600" dirty="0" smtClean="0"/>
              <a:t> e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.</a:t>
            </a:r>
            <a:endParaRPr lang="pt-BR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248474" y="2852936"/>
            <a:ext cx="4571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Conjunto</a:t>
            </a:r>
            <a:r>
              <a:rPr lang="en-US" sz="1600" dirty="0" smtClean="0"/>
              <a:t> dos </a:t>
            </a:r>
            <a:r>
              <a:rPr lang="en-US" sz="1600" dirty="0" err="1" smtClean="0"/>
              <a:t>conhecimentos</a:t>
            </a:r>
            <a:r>
              <a:rPr lang="en-US" sz="1600" dirty="0" smtClean="0"/>
              <a:t> </a:t>
            </a:r>
            <a:r>
              <a:rPr lang="en-US" sz="1600" dirty="0" err="1" smtClean="0"/>
              <a:t>acumulados</a:t>
            </a:r>
            <a:r>
              <a:rPr lang="en-US" sz="1600" dirty="0" smtClean="0"/>
              <a:t> </a:t>
            </a:r>
            <a:r>
              <a:rPr lang="en-US" sz="1600" dirty="0" err="1" smtClean="0"/>
              <a:t>gradativamente</a:t>
            </a:r>
            <a:r>
              <a:rPr lang="en-US" sz="1600" dirty="0" smtClean="0"/>
              <a:t> e </a:t>
            </a:r>
            <a:r>
              <a:rPr lang="en-US" sz="1600" dirty="0" err="1" smtClean="0"/>
              <a:t>utilizados</a:t>
            </a:r>
            <a:r>
              <a:rPr lang="en-US" sz="1600" dirty="0" smtClean="0"/>
              <a:t> para </a:t>
            </a:r>
            <a:r>
              <a:rPr lang="en-US" sz="1600" dirty="0" err="1" smtClean="0"/>
              <a:t>operacionalizar</a:t>
            </a:r>
            <a:r>
              <a:rPr lang="en-US" sz="1600" dirty="0" smtClean="0"/>
              <a:t> as </a:t>
            </a:r>
            <a:r>
              <a:rPr lang="en-US" sz="1600" dirty="0" err="1" smtClean="0"/>
              <a:t>atividades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Fator</a:t>
            </a:r>
            <a:r>
              <a:rPr lang="en-US" sz="1600" dirty="0" smtClean="0"/>
              <a:t> de </a:t>
            </a:r>
            <a:r>
              <a:rPr lang="en-US" sz="1600" dirty="0" err="1" smtClean="0"/>
              <a:t>grande</a:t>
            </a:r>
            <a:r>
              <a:rPr lang="en-US" sz="1600" dirty="0" smtClean="0"/>
              <a:t> </a:t>
            </a:r>
            <a:r>
              <a:rPr lang="en-US" sz="1600" dirty="0" err="1" smtClean="0"/>
              <a:t>influência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operacional</a:t>
            </a:r>
            <a:endParaRPr lang="pt-BR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248474" y="4509120"/>
            <a:ext cx="4571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Identificação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/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/</a:t>
            </a:r>
            <a:r>
              <a:rPr lang="en-US" sz="1600" dirty="0" err="1" smtClean="0"/>
              <a:t>mercados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que 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capacitada</a:t>
            </a:r>
            <a:r>
              <a:rPr lang="en-US" sz="1600" dirty="0" smtClean="0"/>
              <a:t> a </a:t>
            </a:r>
            <a:r>
              <a:rPr lang="en-US" sz="1600" dirty="0" err="1" smtClean="0"/>
              <a:t>atuar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diferenciada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smtClean="0"/>
              <a:t>Ex.: </a:t>
            </a:r>
            <a:r>
              <a:rPr lang="en-US" sz="1600" dirty="0" err="1" smtClean="0"/>
              <a:t>preço</a:t>
            </a:r>
            <a:r>
              <a:rPr lang="en-US" sz="1600" dirty="0" smtClean="0"/>
              <a:t> – </a:t>
            </a:r>
            <a:r>
              <a:rPr lang="en-US" sz="1600" dirty="0" err="1" smtClean="0"/>
              <a:t>demanda</a:t>
            </a:r>
            <a:r>
              <a:rPr lang="en-US" sz="1600" dirty="0" smtClean="0"/>
              <a:t>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voltada</a:t>
            </a:r>
            <a:r>
              <a:rPr lang="en-US" sz="1600" dirty="0" smtClean="0"/>
              <a:t> para </a:t>
            </a:r>
            <a:r>
              <a:rPr lang="en-US" sz="1600" dirty="0" err="1" smtClean="0"/>
              <a:t>baixos</a:t>
            </a:r>
            <a:r>
              <a:rPr lang="en-US" sz="1600" dirty="0" smtClean="0"/>
              <a:t> </a:t>
            </a:r>
            <a:r>
              <a:rPr lang="en-US" sz="1600" dirty="0" err="1" smtClean="0"/>
              <a:t>custos</a:t>
            </a:r>
            <a:r>
              <a:rPr lang="en-US" sz="1600" dirty="0" smtClean="0"/>
              <a:t>, </a:t>
            </a:r>
            <a:r>
              <a:rPr lang="en-US" sz="1600" dirty="0" err="1" smtClean="0"/>
              <a:t>elevada</a:t>
            </a:r>
            <a:r>
              <a:rPr lang="en-US" sz="1600" dirty="0" smtClean="0"/>
              <a:t> </a:t>
            </a:r>
            <a:r>
              <a:rPr lang="en-US" sz="1600" dirty="0" err="1" smtClean="0"/>
              <a:t>produtividade</a:t>
            </a:r>
            <a:r>
              <a:rPr lang="en-US" sz="1600" dirty="0" smtClean="0"/>
              <a:t> e </a:t>
            </a:r>
            <a:r>
              <a:rPr lang="en-US" sz="1600" dirty="0" err="1" smtClean="0"/>
              <a:t>qualidade</a:t>
            </a:r>
            <a:r>
              <a:rPr lang="en-US" sz="1600" dirty="0" smtClean="0"/>
              <a:t> </a:t>
            </a:r>
            <a:r>
              <a:rPr lang="en-US" sz="1600" dirty="0" err="1" smtClean="0"/>
              <a:t>adequada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471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1" name="TextBox 30"/>
          <p:cNvSpPr txBox="1"/>
          <p:nvPr/>
        </p:nvSpPr>
        <p:spPr>
          <a:xfrm>
            <a:off x="3923928" y="1415678"/>
            <a:ext cx="522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Correlacionados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de </a:t>
            </a:r>
            <a:r>
              <a:rPr lang="en-US" sz="1600" dirty="0" err="1" smtClean="0"/>
              <a:t>poder</a:t>
            </a:r>
            <a:r>
              <a:rPr lang="en-US" sz="1600" dirty="0" smtClean="0"/>
              <a:t> </a:t>
            </a:r>
            <a:r>
              <a:rPr lang="en-US" sz="1600" dirty="0" err="1" smtClean="0"/>
              <a:t>decisórios</a:t>
            </a:r>
            <a:r>
              <a:rPr lang="en-US" sz="1600" dirty="0" smtClean="0"/>
              <a:t>: </a:t>
            </a:r>
            <a:endParaRPr lang="en-US" sz="1600" dirty="0"/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Estratégico</a:t>
            </a:r>
            <a:r>
              <a:rPr lang="en-US" sz="1600" dirty="0" smtClean="0"/>
              <a:t>: </a:t>
            </a:r>
            <a:r>
              <a:rPr lang="en-US" sz="1600" dirty="0" err="1" smtClean="0"/>
              <a:t>rumo</a:t>
            </a:r>
            <a:r>
              <a:rPr lang="en-US" sz="1600" dirty="0" smtClean="0"/>
              <a:t> a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seguido</a:t>
            </a:r>
            <a:r>
              <a:rPr lang="en-US" sz="1600" dirty="0" smtClean="0"/>
              <a:t> </a:t>
            </a:r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tático</a:t>
            </a:r>
            <a:r>
              <a:rPr lang="en-US" sz="1600" dirty="0" smtClean="0"/>
              <a:t>: </a:t>
            </a:r>
            <a:r>
              <a:rPr lang="en-US" sz="1600" dirty="0" err="1" smtClean="0"/>
              <a:t>otimizar</a:t>
            </a:r>
            <a:r>
              <a:rPr lang="en-US" sz="1600" dirty="0" smtClean="0"/>
              <a:t> </a:t>
            </a:r>
            <a:r>
              <a:rPr lang="en-US" sz="1600" dirty="0" err="1" smtClean="0"/>
              <a:t>determinada</a:t>
            </a:r>
            <a:r>
              <a:rPr lang="en-US" sz="1600" dirty="0" smtClean="0"/>
              <a:t> </a:t>
            </a:r>
            <a:r>
              <a:rPr lang="en-US" sz="1600" dirty="0" err="1" smtClean="0"/>
              <a:t>área</a:t>
            </a:r>
            <a:r>
              <a:rPr lang="en-US" sz="1600" dirty="0" smtClean="0"/>
              <a:t> de </a:t>
            </a:r>
            <a:r>
              <a:rPr lang="en-US" sz="1600" dirty="0" err="1" smtClean="0"/>
              <a:t>resultado</a:t>
            </a:r>
            <a:endParaRPr lang="en-US" sz="1600" dirty="0" smtClean="0"/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Operacional</a:t>
            </a:r>
            <a:r>
              <a:rPr lang="en-US" sz="1600" dirty="0" smtClean="0"/>
              <a:t>: </a:t>
            </a:r>
            <a:r>
              <a:rPr lang="en-US" sz="1600" dirty="0" err="1" smtClean="0"/>
              <a:t>consolidação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processos</a:t>
            </a:r>
            <a:r>
              <a:rPr lang="en-US" sz="1600" dirty="0" smtClean="0"/>
              <a:t> para </a:t>
            </a:r>
            <a:r>
              <a:rPr lang="en-US" sz="1600" dirty="0" err="1" smtClean="0"/>
              <a:t>realizar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trabalhos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.</a:t>
            </a:r>
            <a:endParaRPr lang="pt-BR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51520" y="1556792"/>
            <a:ext cx="586756" cy="838223"/>
            <a:chOff x="1" y="2957464"/>
            <a:chExt cx="586756" cy="838223"/>
          </a:xfrm>
          <a:solidFill>
            <a:schemeClr val="accent2"/>
          </a:solidFill>
        </p:grpSpPr>
        <p:sp>
          <p:nvSpPr>
            <p:cNvPr id="44" name="Chevron 43"/>
            <p:cNvSpPr/>
            <p:nvPr/>
          </p:nvSpPr>
          <p:spPr>
            <a:xfrm rot="5400000">
              <a:off x="-125733" y="3083198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hevron 4"/>
            <p:cNvSpPr/>
            <p:nvPr/>
          </p:nvSpPr>
          <p:spPr>
            <a:xfrm>
              <a:off x="1" y="3250842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1.5 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8276" y="1556793"/>
            <a:ext cx="3240014" cy="838224"/>
            <a:chOff x="586756" y="2957465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42" name="Round Same Side Corner Rectangle 41"/>
            <p:cNvSpPr/>
            <p:nvPr/>
          </p:nvSpPr>
          <p:spPr>
            <a:xfrm rot="5400000">
              <a:off x="4135755" y="-591534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 Same Side Corner Rectangle 6"/>
            <p:cNvSpPr/>
            <p:nvPr/>
          </p:nvSpPr>
          <p:spPr>
            <a:xfrm>
              <a:off x="586757" y="2984061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Decomposição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diversos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planejamentos</a:t>
              </a:r>
              <a:endParaRPr lang="pt-BR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1520" y="4150691"/>
            <a:ext cx="586756" cy="838223"/>
            <a:chOff x="1" y="3696686"/>
            <a:chExt cx="586756" cy="838223"/>
          </a:xfrm>
          <a:solidFill>
            <a:schemeClr val="accent2"/>
          </a:solidFill>
        </p:grpSpPr>
        <p:sp>
          <p:nvSpPr>
            <p:cNvPr id="40" name="Chevron 39"/>
            <p:cNvSpPr/>
            <p:nvPr/>
          </p:nvSpPr>
          <p:spPr>
            <a:xfrm rot="5400000">
              <a:off x="-125733" y="3822420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8"/>
            <p:cNvSpPr/>
            <p:nvPr/>
          </p:nvSpPr>
          <p:spPr>
            <a:xfrm>
              <a:off x="1" y="3990064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1.6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38276" y="4150690"/>
            <a:ext cx="3240014" cy="838224"/>
            <a:chOff x="586756" y="3696686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38" name="Round Same Side Corner Rectangle 37"/>
            <p:cNvSpPr/>
            <p:nvPr/>
          </p:nvSpPr>
          <p:spPr>
            <a:xfrm rot="5400000">
              <a:off x="4135755" y="147687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10"/>
            <p:cNvSpPr/>
            <p:nvPr/>
          </p:nvSpPr>
          <p:spPr>
            <a:xfrm>
              <a:off x="586757" y="3723283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objetivos</a:t>
              </a:r>
              <a:r>
                <a:rPr lang="en-US" kern="1200" dirty="0" smtClean="0"/>
                <a:t>, </a:t>
              </a:r>
              <a:r>
                <a:rPr lang="en-US" kern="1200" dirty="0" err="1" smtClean="0"/>
                <a:t>estratégias</a:t>
              </a:r>
              <a:r>
                <a:rPr lang="en-US" kern="1200" dirty="0" smtClean="0"/>
                <a:t> e </a:t>
              </a:r>
              <a:r>
                <a:rPr lang="en-US" kern="1200" dirty="0" err="1" smtClean="0"/>
                <a:t>políticas</a:t>
              </a:r>
              <a:r>
                <a:rPr lang="en-US" kern="1200" dirty="0" smtClean="0"/>
                <a:t> </a:t>
              </a:r>
              <a:endParaRPr lang="pt-BR" kern="12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211960" y="304630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fácil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organizar</a:t>
            </a:r>
            <a:r>
              <a:rPr lang="en-US" sz="1600" dirty="0" smtClean="0"/>
              <a:t> </a:t>
            </a:r>
            <a:r>
              <a:rPr lang="en-US" sz="1600" dirty="0" err="1" smtClean="0"/>
              <a:t>quando</a:t>
            </a:r>
            <a:r>
              <a:rPr lang="en-US" sz="1600" dirty="0" smtClean="0"/>
              <a:t> se </a:t>
            </a:r>
            <a:r>
              <a:rPr lang="en-US" sz="1600" dirty="0" err="1" smtClean="0"/>
              <a:t>sabe</a:t>
            </a:r>
            <a:r>
              <a:rPr lang="en-US" sz="1600" dirty="0" smtClean="0"/>
              <a:t> o que </a:t>
            </a:r>
            <a:r>
              <a:rPr lang="en-US" sz="1600" dirty="0" err="1" smtClean="0"/>
              <a:t>esperar</a:t>
            </a:r>
            <a:r>
              <a:rPr lang="en-US" sz="1600" dirty="0" smtClean="0"/>
              <a:t> de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Identificação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quais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organizacionais</a:t>
            </a:r>
            <a:r>
              <a:rPr lang="en-US" sz="1600" dirty="0" smtClean="0"/>
              <a:t> </a:t>
            </a:r>
            <a:r>
              <a:rPr lang="en-US" sz="1600" dirty="0" err="1" smtClean="0"/>
              <a:t>podem</a:t>
            </a:r>
            <a:r>
              <a:rPr lang="en-US" sz="1600" dirty="0" smtClean="0"/>
              <a:t> </a:t>
            </a:r>
            <a:r>
              <a:rPr lang="en-US" sz="1600" dirty="0" err="1" smtClean="0"/>
              <a:t>contribuir</a:t>
            </a:r>
            <a:r>
              <a:rPr lang="en-US" sz="1600" dirty="0" smtClean="0"/>
              <a:t> com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pretendidos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Rede</a:t>
            </a:r>
            <a:r>
              <a:rPr lang="en-US" sz="1600" dirty="0" smtClean="0"/>
              <a:t> </a:t>
            </a:r>
            <a:r>
              <a:rPr lang="en-US" sz="1600" dirty="0" err="1" smtClean="0"/>
              <a:t>escalar</a:t>
            </a:r>
            <a:r>
              <a:rPr lang="en-US" sz="1600" dirty="0" smtClean="0"/>
              <a:t> de </a:t>
            </a:r>
            <a:r>
              <a:rPr lang="en-US" sz="1600" dirty="0" err="1" smtClean="0"/>
              <a:t>objetivos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Estratégias</a:t>
            </a:r>
            <a:r>
              <a:rPr lang="en-US" sz="1600" dirty="0" smtClean="0"/>
              <a:t> </a:t>
            </a:r>
            <a:r>
              <a:rPr lang="en-US" sz="1600" dirty="0" err="1" smtClean="0"/>
              <a:t>decompostas</a:t>
            </a:r>
            <a:r>
              <a:rPr lang="en-US" sz="1600" dirty="0" smtClean="0"/>
              <a:t> e </a:t>
            </a:r>
            <a:r>
              <a:rPr lang="en-US" sz="1600" dirty="0" err="1" smtClean="0"/>
              <a:t>estruturadas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projetos</a:t>
            </a:r>
            <a:r>
              <a:rPr lang="en-US" sz="1600" dirty="0" smtClean="0"/>
              <a:t> </a:t>
            </a:r>
            <a:r>
              <a:rPr lang="en-US" sz="1600" dirty="0" err="1" smtClean="0"/>
              <a:t>bem</a:t>
            </a:r>
            <a:r>
              <a:rPr lang="en-US" sz="1600" dirty="0" smtClean="0"/>
              <a:t> </a:t>
            </a:r>
            <a:r>
              <a:rPr lang="en-US" sz="1600" dirty="0" err="1" smtClean="0"/>
              <a:t>definidos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prazos</a:t>
            </a:r>
            <a:r>
              <a:rPr lang="en-US" sz="1600" dirty="0" smtClean="0"/>
              <a:t>, </a:t>
            </a:r>
            <a:r>
              <a:rPr lang="en-US" sz="1600" dirty="0" err="1" smtClean="0"/>
              <a:t>responsáveis</a:t>
            </a:r>
            <a:r>
              <a:rPr lang="en-US" sz="1600" dirty="0" smtClean="0"/>
              <a:t>, </a:t>
            </a:r>
            <a:r>
              <a:rPr lang="en-US" sz="1600" dirty="0" err="1" smtClean="0"/>
              <a:t>planos</a:t>
            </a:r>
            <a:r>
              <a:rPr lang="en-US" sz="1600" dirty="0" smtClean="0"/>
              <a:t> de </a:t>
            </a:r>
            <a:r>
              <a:rPr lang="en-US" sz="1600" dirty="0" err="1" smtClean="0"/>
              <a:t>ação</a:t>
            </a:r>
            <a:r>
              <a:rPr lang="en-US" sz="1600" dirty="0" smtClean="0"/>
              <a:t>)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Políticas</a:t>
            </a:r>
            <a:r>
              <a:rPr lang="en-US" sz="1600" dirty="0" smtClean="0"/>
              <a:t>: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</a:t>
            </a:r>
            <a:r>
              <a:rPr lang="en-US" sz="1600" dirty="0" err="1" smtClean="0"/>
              <a:t>melhor</a:t>
            </a:r>
            <a:r>
              <a:rPr lang="en-US" sz="1600" dirty="0" smtClean="0"/>
              <a:t> </a:t>
            </a:r>
            <a:r>
              <a:rPr lang="en-US" sz="1600" dirty="0" err="1" smtClean="0"/>
              <a:t>delineadas</a:t>
            </a:r>
            <a:r>
              <a:rPr lang="en-US" sz="1600" dirty="0" smtClean="0"/>
              <a:t> e </a:t>
            </a:r>
            <a:r>
              <a:rPr lang="en-US" sz="1600" dirty="0" err="1" smtClean="0"/>
              <a:t>incorporadas</a:t>
            </a:r>
            <a:r>
              <a:rPr lang="en-US" sz="1600" dirty="0" smtClean="0"/>
              <a:t>,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simplificadas</a:t>
            </a:r>
            <a:r>
              <a:rPr lang="en-US" sz="1600" dirty="0" smtClean="0"/>
              <a:t> as </a:t>
            </a:r>
            <a:r>
              <a:rPr lang="en-US" sz="1600" dirty="0" err="1" smtClean="0"/>
              <a:t>estruturas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organizacionais</a:t>
            </a:r>
            <a:r>
              <a:rPr lang="en-US" sz="1600" dirty="0" smtClean="0"/>
              <a:t> </a:t>
            </a:r>
            <a:r>
              <a:rPr lang="en-US" sz="1600" dirty="0" err="1" smtClean="0"/>
              <a:t>podem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e </a:t>
            </a:r>
            <a:r>
              <a:rPr lang="en-US" sz="1600" dirty="0" err="1" smtClean="0"/>
              <a:t>melhor</a:t>
            </a:r>
            <a:r>
              <a:rPr lang="en-US" sz="1600" dirty="0" smtClean="0"/>
              <a:t> o </a:t>
            </a:r>
            <a:r>
              <a:rPr lang="en-US" sz="1600" dirty="0" err="1" smtClean="0"/>
              <a:t>clima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r>
              <a:rPr lang="en-US" sz="1600" dirty="0" smtClean="0"/>
              <a:t> </a:t>
            </a:r>
            <a:r>
              <a:rPr lang="en-US" sz="1600" dirty="0" err="1" smtClean="0"/>
              <a:t>pode</a:t>
            </a:r>
            <a:r>
              <a:rPr lang="en-US" sz="1600" dirty="0" smtClean="0"/>
              <a:t> se </a:t>
            </a:r>
            <a:r>
              <a:rPr lang="en-US" sz="1600" dirty="0" err="1" smtClean="0"/>
              <a:t>tornar</a:t>
            </a:r>
            <a:r>
              <a:rPr lang="en-US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484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51520" y="1690930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Adianta</a:t>
            </a:r>
            <a:r>
              <a:rPr lang="en-US" dirty="0" smtClean="0"/>
              <a:t> se </a:t>
            </a:r>
            <a:r>
              <a:rPr lang="en-US" dirty="0" err="1" smtClean="0"/>
              <a:t>queixar</a:t>
            </a:r>
            <a:r>
              <a:rPr lang="en-US" dirty="0" smtClean="0"/>
              <a:t> dos </a:t>
            </a:r>
            <a:r>
              <a:rPr lang="en-US" dirty="0" err="1" smtClean="0"/>
              <a:t>resultados</a:t>
            </a:r>
            <a:r>
              <a:rPr lang="en-US" dirty="0" smtClean="0"/>
              <a:t> se a </a:t>
            </a:r>
            <a:r>
              <a:rPr lang="en-US" dirty="0" err="1" smtClean="0"/>
              <a:t>estratégia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estiver</a:t>
            </a:r>
            <a:r>
              <a:rPr lang="en-US" dirty="0" smtClean="0"/>
              <a:t> </a:t>
            </a:r>
            <a:r>
              <a:rPr lang="en-US" dirty="0" err="1" smtClean="0"/>
              <a:t>alinhada</a:t>
            </a:r>
            <a:r>
              <a:rPr lang="en-US" dirty="0" smtClean="0"/>
              <a:t> com a </a:t>
            </a:r>
            <a:r>
              <a:rPr lang="en-US" dirty="0" err="1" smtClean="0"/>
              <a:t>estrutura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estruturados</a:t>
            </a:r>
            <a:r>
              <a:rPr lang="en-US" dirty="0" smtClean="0"/>
              <a:t> para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nossos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forma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contratamos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incentivos</a:t>
            </a:r>
            <a:r>
              <a:rPr lang="en-US" dirty="0" smtClean="0"/>
              <a:t> que </a:t>
            </a:r>
            <a:r>
              <a:rPr lang="en-US" dirty="0" err="1" smtClean="0"/>
              <a:t>oferecemos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cobramos</a:t>
            </a:r>
            <a:r>
              <a:rPr lang="en-US" dirty="0" smtClean="0"/>
              <a:t> e as </a:t>
            </a:r>
            <a:r>
              <a:rPr lang="en-US" dirty="0" err="1" smtClean="0"/>
              <a:t>ferramentas</a:t>
            </a:r>
            <a:r>
              <a:rPr lang="en-US" dirty="0" smtClean="0"/>
              <a:t> que </a:t>
            </a:r>
            <a:r>
              <a:rPr lang="en-US" dirty="0" err="1" smtClean="0"/>
              <a:t>dispomos</a:t>
            </a:r>
            <a:r>
              <a:rPr lang="en-US" dirty="0" smtClean="0"/>
              <a:t>  à </a:t>
            </a:r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adequadas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Traduzir</a:t>
            </a:r>
            <a:r>
              <a:rPr lang="en-US" b="1" dirty="0" smtClean="0"/>
              <a:t> a </a:t>
            </a:r>
            <a:r>
              <a:rPr lang="en-US" b="1" dirty="0" err="1" smtClean="0"/>
              <a:t>estratégia</a:t>
            </a:r>
            <a:r>
              <a:rPr lang="en-US" b="1" dirty="0" smtClean="0"/>
              <a:t> de </a:t>
            </a:r>
            <a:r>
              <a:rPr lang="en-US" b="1" dirty="0" err="1" smtClean="0"/>
              <a:t>negócios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estratégia</a:t>
            </a:r>
            <a:r>
              <a:rPr lang="en-US" b="1" dirty="0" smtClean="0"/>
              <a:t> de </a:t>
            </a:r>
            <a:r>
              <a:rPr lang="en-US" b="1" dirty="0" err="1" smtClean="0"/>
              <a:t>vendas</a:t>
            </a:r>
            <a:r>
              <a:rPr lang="en-US" b="1" dirty="0" smtClean="0"/>
              <a:t> e </a:t>
            </a:r>
            <a:r>
              <a:rPr lang="en-US" b="1" dirty="0" err="1" smtClean="0"/>
              <a:t>entender</a:t>
            </a:r>
            <a:r>
              <a:rPr lang="en-US" b="1" dirty="0" smtClean="0"/>
              <a:t> que a </a:t>
            </a:r>
            <a:r>
              <a:rPr lang="en-US" b="1" dirty="0" err="1" smtClean="0"/>
              <a:t>execução</a:t>
            </a:r>
            <a:r>
              <a:rPr lang="en-US" b="1" dirty="0" smtClean="0"/>
              <a:t> </a:t>
            </a:r>
            <a:r>
              <a:rPr lang="en-US" b="1" dirty="0" err="1" smtClean="0"/>
              <a:t>requer</a:t>
            </a:r>
            <a:r>
              <a:rPr lang="en-US" b="1" dirty="0" smtClean="0"/>
              <a:t>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/>
              <a:t>determinada</a:t>
            </a:r>
            <a:r>
              <a:rPr lang="en-US" b="1" dirty="0" smtClean="0"/>
              <a:t> </a:t>
            </a:r>
            <a:r>
              <a:rPr lang="en-US" b="1" dirty="0" err="1" smtClean="0"/>
              <a:t>estrutura</a:t>
            </a:r>
            <a:r>
              <a:rPr lang="en-US" b="1" dirty="0" smtClean="0"/>
              <a:t>.</a:t>
            </a:r>
          </a:p>
          <a:p>
            <a:endParaRPr lang="pt-BR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89141"/>
              </p:ext>
            </p:extLst>
          </p:nvPr>
        </p:nvGraphicFramePr>
        <p:xfrm>
          <a:off x="3995936" y="1124744"/>
          <a:ext cx="4968552" cy="488194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Estratégia de Vendas</a:t>
                      </a:r>
                      <a:endParaRPr lang="pt-BR" sz="13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Foco no Produto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Foco no Serviço ao Cliente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Foco no Preço Competitivo</a:t>
                      </a:r>
                      <a:endParaRPr lang="pt-BR" sz="13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Reconhecimento do vendedor 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Sofisticação no entendimento dos produtos do mercado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Sofisticação no entendimento do negócio do cliente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Bons preços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Estrutura de Vendas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Voltada a Produto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Voltada a Clientes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Voltada  ao Custo </a:t>
                      </a:r>
                      <a:endParaRPr lang="pt-B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Processo de trabalho de vendas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Voltado a dia de campo, Apresentação de produtos, aconselhamento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Voltado a acompanhamento dos resultados de clientes oferecendo melhores resultados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Busca de momento certo de abordar clientes com ofertas competitivas</a:t>
                      </a:r>
                      <a:endParaRPr lang="pt-B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Organização da equipe de vendas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Foco em produto, equipes separadas por produtos</a:t>
                      </a:r>
                      <a:endParaRPr lang="pt-B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Foco em clientes, equipes separadas por perfil de clientes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Foco em territórios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Metas e Remuneração 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Baseada em metas de mix de produtos vendidos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Baseada em atingimento de metas por clientes selecionados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Baseado no volume total vendido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Capacitação</a:t>
                      </a:r>
                      <a:endParaRPr lang="pt-BR" sz="13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Treinamentos em produtos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Treinamentos sobre mercados e experiência de compra e uso de clientes  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Baixo enfoque em treinamento</a:t>
                      </a:r>
                      <a:endParaRPr lang="pt-B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934884"/>
              </p:ext>
            </p:extLst>
          </p:nvPr>
        </p:nvGraphicFramePr>
        <p:xfrm>
          <a:off x="457200" y="1340768"/>
          <a:ext cx="8229600" cy="503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4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83" y="2420890"/>
            <a:ext cx="8046157" cy="86409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Agrupamento</a:t>
            </a:r>
            <a:r>
              <a:rPr lang="en-US" sz="1800" dirty="0" smtClean="0"/>
              <a:t> das </a:t>
            </a:r>
            <a:r>
              <a:rPr lang="en-US" sz="1800" dirty="0" err="1" smtClean="0"/>
              <a:t>atividades</a:t>
            </a:r>
            <a:r>
              <a:rPr lang="en-US" sz="1800" dirty="0" smtClean="0"/>
              <a:t> e </a:t>
            </a:r>
            <a:r>
              <a:rPr lang="en-US" sz="1800" dirty="0" err="1" smtClean="0"/>
              <a:t>recursos</a:t>
            </a:r>
            <a:r>
              <a:rPr lang="en-US" sz="1800" dirty="0" smtClean="0"/>
              <a:t> </a:t>
            </a:r>
            <a:r>
              <a:rPr lang="en-US" sz="1800" dirty="0" err="1" smtClean="0"/>
              <a:t>correspondentes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unidades</a:t>
            </a:r>
            <a:r>
              <a:rPr lang="en-US" sz="1800" dirty="0" smtClean="0"/>
              <a:t> </a:t>
            </a:r>
            <a:r>
              <a:rPr lang="en-US" sz="1800" dirty="0" err="1" smtClean="0"/>
              <a:t>organizacionais</a:t>
            </a:r>
            <a:endParaRPr lang="en-US" sz="1800" dirty="0" smtClean="0"/>
          </a:p>
          <a:p>
            <a:pPr marL="0" indent="0">
              <a:buNone/>
            </a:pPr>
            <a:endParaRPr lang="pt-BR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6283" y="1608111"/>
            <a:ext cx="449110" cy="596755"/>
            <a:chOff x="1" y="293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10" name="Chevron 9"/>
            <p:cNvSpPr/>
            <p:nvPr/>
          </p:nvSpPr>
          <p:spPr>
            <a:xfrm rot="5400000">
              <a:off x="-92653" y="95592"/>
              <a:ext cx="617693" cy="432385"/>
            </a:xfrm>
            <a:prstGeom prst="chevron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2" y="219131"/>
              <a:ext cx="432385" cy="185308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2.1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71600" y="1587172"/>
            <a:ext cx="3960000" cy="617692"/>
            <a:chOff x="432385" y="2939"/>
            <a:chExt cx="7797214" cy="401711"/>
          </a:xfrm>
          <a:scene3d>
            <a:camera prst="orthographicFront"/>
            <a:lightRig rig="flat" dir="t"/>
          </a:scene3d>
        </p:grpSpPr>
        <p:sp>
          <p:nvSpPr>
            <p:cNvPr id="8" name="Round Same Side Corner Rectangle 7"/>
            <p:cNvSpPr/>
            <p:nvPr/>
          </p:nvSpPr>
          <p:spPr>
            <a:xfrm rot="5400000">
              <a:off x="4130136" y="-3694812"/>
              <a:ext cx="401711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6"/>
            <p:cNvSpPr/>
            <p:nvPr/>
          </p:nvSpPr>
          <p:spPr>
            <a:xfrm>
              <a:off x="432385" y="22549"/>
              <a:ext cx="7777604" cy="3624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melhor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departamentalização</a:t>
              </a:r>
              <a:endParaRPr lang="pt-BR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3432" y="3140968"/>
            <a:ext cx="4212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/>
            <a:r>
              <a:rPr lang="en-US" b="1" dirty="0" err="1" smtClean="0"/>
              <a:t>Departamentalizações</a:t>
            </a:r>
            <a:r>
              <a:rPr lang="en-US" b="1" dirty="0" smtClean="0"/>
              <a:t> </a:t>
            </a:r>
            <a:r>
              <a:rPr lang="en-US" b="1" dirty="0" err="1" smtClean="0"/>
              <a:t>tradicionais</a:t>
            </a:r>
            <a:endParaRPr lang="en-US" b="1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Funcional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quantidade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turno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smtClean="0"/>
              <a:t>Territorial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localização</a:t>
            </a:r>
            <a:r>
              <a:rPr lang="en-US" dirty="0" smtClean="0"/>
              <a:t> </a:t>
            </a:r>
            <a:r>
              <a:rPr lang="en-US" dirty="0" err="1" smtClean="0"/>
              <a:t>geográfica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Matricial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Mista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314096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/>
            <a:r>
              <a:rPr lang="en-US" b="1" dirty="0" err="1" smtClean="0"/>
              <a:t>Departamentalizações</a:t>
            </a:r>
            <a:r>
              <a:rPr lang="en-US" b="1" dirty="0" smtClean="0"/>
              <a:t> </a:t>
            </a:r>
            <a:r>
              <a:rPr lang="en-US" b="1" dirty="0" err="1" smtClean="0"/>
              <a:t>modernas</a:t>
            </a:r>
            <a:endParaRPr lang="en-US" b="1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corporativa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integração</a:t>
            </a:r>
            <a:r>
              <a:rPr lang="en-US" dirty="0" smtClean="0"/>
              <a:t> entre </a:t>
            </a:r>
            <a:r>
              <a:rPr lang="en-US" dirty="0" err="1" smtClean="0"/>
              <a:t>empresas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Unidade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de </a:t>
            </a:r>
            <a:r>
              <a:rPr lang="en-US" dirty="0" err="1" smtClean="0"/>
              <a:t>negócio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28800"/>
            <a:ext cx="4500000" cy="1728192"/>
          </a:xfrm>
        </p:spPr>
        <p:txBody>
          <a:bodyPr>
            <a:normAutofit/>
          </a:bodyPr>
          <a:lstStyle/>
          <a:p>
            <a:pPr marL="144000" indent="-144000"/>
            <a:r>
              <a:rPr lang="en-US" sz="1600" b="1" dirty="0" err="1" smtClean="0"/>
              <a:t>Atividades-fim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consolidam</a:t>
            </a:r>
            <a:r>
              <a:rPr lang="en-US" sz="1600" dirty="0" smtClean="0"/>
              <a:t> a </a:t>
            </a:r>
            <a:r>
              <a:rPr lang="en-US" sz="1600" dirty="0" err="1" smtClean="0"/>
              <a:t>interação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com o </a:t>
            </a:r>
            <a:r>
              <a:rPr lang="en-US" sz="1600" dirty="0" err="1" smtClean="0"/>
              <a:t>mercado</a:t>
            </a:r>
            <a:r>
              <a:rPr lang="en-US" sz="1600" dirty="0" smtClean="0"/>
              <a:t>, </a:t>
            </a:r>
            <a:r>
              <a:rPr lang="en-US" sz="1600" dirty="0" err="1" smtClean="0"/>
              <a:t>disponibilizando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e 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efetiva</a:t>
            </a:r>
            <a:endParaRPr lang="en-US" sz="1600" dirty="0" smtClean="0"/>
          </a:p>
          <a:p>
            <a:pPr marL="144000" indent="-144000"/>
            <a:r>
              <a:rPr lang="en-US" sz="1600" b="1" dirty="0" err="1" smtClean="0"/>
              <a:t>Atividades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apoio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sustentam</a:t>
            </a:r>
            <a:r>
              <a:rPr lang="en-US" sz="1600" dirty="0" smtClean="0"/>
              <a:t> e </a:t>
            </a:r>
            <a:r>
              <a:rPr lang="en-US" sz="1600" dirty="0" err="1" smtClean="0"/>
              <a:t>auxiliam</a:t>
            </a:r>
            <a:r>
              <a:rPr lang="en-US" sz="1600" dirty="0" smtClean="0"/>
              <a:t> as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organizacionais-fim</a:t>
            </a:r>
            <a:r>
              <a:rPr lang="en-US" sz="1600" dirty="0" smtClean="0"/>
              <a:t> a </a:t>
            </a:r>
            <a:r>
              <a:rPr lang="en-US" sz="1600" dirty="0" err="1" smtClean="0"/>
              <a:t>colocarem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e 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 no </a:t>
            </a:r>
            <a:r>
              <a:rPr lang="en-US" sz="1600" dirty="0" err="1" smtClean="0"/>
              <a:t>mercado</a:t>
            </a:r>
            <a:r>
              <a:rPr lang="en-US" sz="1600" dirty="0" smtClean="0"/>
              <a:t>. </a:t>
            </a:r>
            <a:endParaRPr lang="pt-BR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6368" y="1916832"/>
            <a:ext cx="432386" cy="617693"/>
            <a:chOff x="1" y="55497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18" name="Chevron 17"/>
            <p:cNvSpPr/>
            <p:nvPr/>
          </p:nvSpPr>
          <p:spPr>
            <a:xfrm rot="5400000">
              <a:off x="-92653" y="64763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2" y="77117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2.2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9583" y="1916832"/>
            <a:ext cx="3240000" cy="864095"/>
            <a:chOff x="432385" y="55497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4130242" y="-314287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432385" y="574579"/>
              <a:ext cx="6813100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das </a:t>
              </a:r>
              <a:r>
                <a:rPr lang="en-US" kern="1200" dirty="0" err="1" smtClean="0"/>
                <a:t>interações</a:t>
              </a:r>
              <a:r>
                <a:rPr lang="en-US" kern="1200" dirty="0" smtClean="0"/>
                <a:t> entre </a:t>
              </a:r>
              <a:r>
                <a:rPr lang="en-US" kern="1200" dirty="0" err="1" smtClean="0"/>
                <a:t>atividades-fim</a:t>
              </a:r>
              <a:r>
                <a:rPr lang="en-US" kern="1200" dirty="0" smtClean="0"/>
                <a:t> e </a:t>
              </a:r>
              <a:r>
                <a:rPr lang="en-US" kern="1200" dirty="0" err="1" smtClean="0"/>
                <a:t>atividades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apoio</a:t>
              </a:r>
              <a:endParaRPr lang="pt-BR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6368" y="4107451"/>
            <a:ext cx="432386" cy="617693"/>
            <a:chOff x="1" y="110701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24" name="Chevron 23"/>
            <p:cNvSpPr/>
            <p:nvPr/>
          </p:nvSpPr>
          <p:spPr>
            <a:xfrm rot="5400000">
              <a:off x="-92653" y="119967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2" y="132321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2.3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9592" y="4077072"/>
            <a:ext cx="3240000" cy="1260000"/>
            <a:chOff x="432385" y="110701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27" name="Round Same Side Corner Rectangle 26"/>
            <p:cNvSpPr/>
            <p:nvPr/>
          </p:nvSpPr>
          <p:spPr>
            <a:xfrm rot="5400000">
              <a:off x="4130242" y="-259083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 Same Side Corner Rectangle 4"/>
            <p:cNvSpPr/>
            <p:nvPr/>
          </p:nvSpPr>
          <p:spPr>
            <a:xfrm>
              <a:off x="432385" y="112661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do </a:t>
              </a:r>
              <a:r>
                <a:rPr lang="en-US" kern="1200" dirty="0" err="1" smtClean="0"/>
                <a:t>equilíbrio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otimizado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níveis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descentralização</a:t>
              </a:r>
              <a:r>
                <a:rPr lang="en-US" kern="1200" dirty="0" smtClean="0"/>
                <a:t>, </a:t>
              </a:r>
              <a:r>
                <a:rPr lang="en-US" kern="1200" dirty="0" err="1" smtClean="0"/>
                <a:t>centralização</a:t>
              </a:r>
              <a:r>
                <a:rPr lang="en-US" kern="1200" dirty="0" smtClean="0"/>
                <a:t> e </a:t>
              </a:r>
              <a:r>
                <a:rPr lang="en-US" kern="1200" dirty="0" err="1" smtClean="0"/>
                <a:t>processo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delegação</a:t>
              </a:r>
              <a:endParaRPr lang="pt-BR" kern="1200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283968" y="3789040"/>
            <a:ext cx="45000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Maior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menor</a:t>
            </a:r>
            <a:r>
              <a:rPr lang="en-US" sz="1600" dirty="0" smtClean="0"/>
              <a:t> </a:t>
            </a:r>
            <a:r>
              <a:rPr lang="en-US" sz="1600" dirty="0" err="1" smtClean="0"/>
              <a:t>concentração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poder</a:t>
            </a:r>
            <a:r>
              <a:rPr lang="en-US" sz="1600" dirty="0" smtClean="0"/>
              <a:t> </a:t>
            </a:r>
            <a:r>
              <a:rPr lang="en-US" sz="1600" dirty="0" err="1" smtClean="0"/>
              <a:t>decisório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alta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, </a:t>
            </a:r>
            <a:r>
              <a:rPr lang="en-US" sz="1600" dirty="0" err="1" smtClean="0"/>
              <a:t>sendo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menos</a:t>
            </a:r>
            <a:r>
              <a:rPr lang="en-US" sz="1600" dirty="0" smtClean="0"/>
              <a:t> </a:t>
            </a:r>
            <a:r>
              <a:rPr lang="en-US" sz="1600" dirty="0" err="1" smtClean="0"/>
              <a:t>distribuído</a:t>
            </a:r>
            <a:r>
              <a:rPr lang="en-US" sz="1600" dirty="0" smtClean="0"/>
              <a:t> </a:t>
            </a:r>
            <a:r>
              <a:rPr lang="en-US" sz="1600" dirty="0" err="1" smtClean="0"/>
              <a:t>pelos</a:t>
            </a:r>
            <a:r>
              <a:rPr lang="en-US" sz="1600" dirty="0" smtClean="0"/>
              <a:t> 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</a:t>
            </a:r>
            <a:r>
              <a:rPr lang="en-US" sz="1600" dirty="0" err="1" smtClean="0"/>
              <a:t>hierárquicos</a:t>
            </a:r>
            <a:r>
              <a:rPr lang="en-US" sz="1600" dirty="0" smtClean="0"/>
              <a:t>.</a:t>
            </a:r>
          </a:p>
          <a:p>
            <a:pPr marL="144000" indent="-144000"/>
            <a:r>
              <a:rPr lang="en-US" sz="1600" dirty="0" err="1" smtClean="0"/>
              <a:t>Delegação</a:t>
            </a:r>
            <a:r>
              <a:rPr lang="en-US" sz="1600" dirty="0" smtClean="0"/>
              <a:t>: </a:t>
            </a:r>
            <a:r>
              <a:rPr lang="en-US" sz="1600" dirty="0" err="1" smtClean="0"/>
              <a:t>transferência</a:t>
            </a:r>
            <a:r>
              <a:rPr lang="en-US" sz="1600" dirty="0" smtClean="0"/>
              <a:t> de um </a:t>
            </a:r>
            <a:r>
              <a:rPr lang="en-US" sz="1600" dirty="0" err="1" smtClean="0"/>
              <a:t>determinado</a:t>
            </a:r>
            <a:r>
              <a:rPr lang="en-US" sz="1600" dirty="0" smtClean="0"/>
              <a:t> </a:t>
            </a:r>
            <a:r>
              <a:rPr lang="en-US" sz="1600" dirty="0" err="1" smtClean="0"/>
              <a:t>nível</a:t>
            </a:r>
            <a:r>
              <a:rPr lang="en-US" sz="1600" dirty="0" smtClean="0"/>
              <a:t> de </a:t>
            </a:r>
            <a:r>
              <a:rPr lang="en-US" sz="1600" dirty="0" err="1" smtClean="0"/>
              <a:t>autoridade</a:t>
            </a:r>
            <a:r>
              <a:rPr lang="en-US" sz="1600" dirty="0" smtClean="0"/>
              <a:t> de um superior para o </a:t>
            </a:r>
            <a:r>
              <a:rPr lang="en-US" sz="1600" dirty="0" err="1" smtClean="0"/>
              <a:t>subordinado</a:t>
            </a:r>
            <a:r>
              <a:rPr lang="en-US" sz="1600" dirty="0" smtClean="0"/>
              <a:t>, </a:t>
            </a:r>
            <a:r>
              <a:rPr lang="en-US" sz="1600" dirty="0" err="1" smtClean="0"/>
              <a:t>criando</a:t>
            </a:r>
            <a:r>
              <a:rPr lang="en-US" sz="1600" dirty="0" smtClean="0"/>
              <a:t> o </a:t>
            </a:r>
            <a:r>
              <a:rPr lang="en-US" sz="1600" dirty="0" err="1" smtClean="0"/>
              <a:t>compromisso</a:t>
            </a:r>
            <a:r>
              <a:rPr lang="en-US" sz="1600" dirty="0" smtClean="0"/>
              <a:t> pela </a:t>
            </a:r>
            <a:r>
              <a:rPr lang="en-US" sz="1600" dirty="0" err="1" smtClean="0"/>
              <a:t>execução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tarefa</a:t>
            </a:r>
            <a:r>
              <a:rPr lang="en-US" sz="1600" dirty="0" smtClean="0"/>
              <a:t> </a:t>
            </a:r>
            <a:r>
              <a:rPr lang="en-US" sz="1600" dirty="0" err="1" smtClean="0"/>
              <a:t>delegada</a:t>
            </a:r>
            <a:r>
              <a:rPr lang="en-US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618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480" y="1340768"/>
            <a:ext cx="4500000" cy="1512166"/>
          </a:xfrm>
        </p:spPr>
        <p:txBody>
          <a:bodyPr>
            <a:normAutofit/>
          </a:bodyPr>
          <a:lstStyle/>
          <a:p>
            <a:pPr marL="144000" indent="-144000"/>
            <a:r>
              <a:rPr lang="en-US" sz="1600" b="1" dirty="0" err="1" smtClean="0"/>
              <a:t>Níveis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hierárquicos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conjunto</a:t>
            </a:r>
            <a:r>
              <a:rPr lang="en-US" sz="1600" dirty="0" smtClean="0"/>
              <a:t> de cargos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com o </a:t>
            </a:r>
            <a:r>
              <a:rPr lang="en-US" sz="1600" dirty="0" err="1" smtClean="0"/>
              <a:t>mesmo</a:t>
            </a:r>
            <a:r>
              <a:rPr lang="en-US" sz="1600" dirty="0" smtClean="0"/>
              <a:t> </a:t>
            </a:r>
            <a:r>
              <a:rPr lang="en-US" sz="1600" dirty="0" err="1" smtClean="0"/>
              <a:t>nível</a:t>
            </a:r>
            <a:r>
              <a:rPr lang="en-US" sz="1600" dirty="0" smtClean="0"/>
              <a:t> de </a:t>
            </a:r>
            <a:r>
              <a:rPr lang="en-US" sz="1600" dirty="0" err="1" smtClean="0"/>
              <a:t>autoridade</a:t>
            </a:r>
            <a:endParaRPr lang="en-US" sz="1600" dirty="0" smtClean="0"/>
          </a:p>
          <a:p>
            <a:pPr marL="144000" indent="-144000"/>
            <a:r>
              <a:rPr lang="en-US" sz="1600" b="1" dirty="0" smtClean="0"/>
              <a:t>Amplitude de </a:t>
            </a:r>
            <a:r>
              <a:rPr lang="en-US" sz="1600" b="1" dirty="0" err="1" smtClean="0"/>
              <a:t>controle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número</a:t>
            </a:r>
            <a:r>
              <a:rPr lang="en-US" sz="1600" dirty="0" smtClean="0"/>
              <a:t> de </a:t>
            </a:r>
            <a:r>
              <a:rPr lang="en-US" sz="1600" dirty="0" err="1" smtClean="0"/>
              <a:t>subordinados</a:t>
            </a:r>
            <a:r>
              <a:rPr lang="en-US" sz="1600" dirty="0" smtClean="0"/>
              <a:t> que um </a:t>
            </a:r>
            <a:r>
              <a:rPr lang="en-US" sz="1600" dirty="0" err="1" smtClean="0"/>
              <a:t>chefe</a:t>
            </a:r>
            <a:r>
              <a:rPr lang="en-US" sz="1600" dirty="0" smtClean="0"/>
              <a:t> </a:t>
            </a:r>
            <a:r>
              <a:rPr lang="en-US" sz="1600" dirty="0" err="1" smtClean="0"/>
              <a:t>pode</a:t>
            </a:r>
            <a:r>
              <a:rPr lang="en-US" sz="1600" dirty="0" smtClean="0"/>
              <a:t> </a:t>
            </a:r>
            <a:r>
              <a:rPr lang="en-US" sz="1600" dirty="0" err="1" smtClean="0"/>
              <a:t>supervisionar</a:t>
            </a:r>
            <a:r>
              <a:rPr lang="en-US" sz="1600" dirty="0" smtClean="0"/>
              <a:t> </a:t>
            </a:r>
            <a:r>
              <a:rPr lang="en-US" sz="1600" dirty="0" err="1" smtClean="0"/>
              <a:t>pessoalmente</a:t>
            </a:r>
            <a:r>
              <a:rPr lang="en-US" sz="1600" dirty="0" smtClean="0"/>
              <a:t>,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efetiva</a:t>
            </a:r>
            <a:r>
              <a:rPr lang="en-US" sz="1600" dirty="0" smtClean="0"/>
              <a:t> e </a:t>
            </a:r>
            <a:r>
              <a:rPr lang="en-US" sz="1600" dirty="0" err="1" smtClean="0"/>
              <a:t>adequada</a:t>
            </a:r>
            <a:r>
              <a:rPr lang="en-US" sz="1600" dirty="0" smtClean="0"/>
              <a:t>.</a:t>
            </a:r>
            <a:endParaRPr lang="pt-BR" sz="16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392480" y="2924944"/>
            <a:ext cx="45000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b="1" dirty="0" err="1" smtClean="0"/>
              <a:t>Fichas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funções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descrição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linha</a:t>
            </a:r>
            <a:r>
              <a:rPr lang="en-US" sz="1600" dirty="0" smtClean="0"/>
              <a:t> de </a:t>
            </a:r>
            <a:r>
              <a:rPr lang="en-US" sz="1600" dirty="0" err="1" smtClean="0"/>
              <a:t>subordinação</a:t>
            </a:r>
            <a:r>
              <a:rPr lang="en-US" sz="1600" dirty="0"/>
              <a:t>,</a:t>
            </a:r>
            <a:r>
              <a:rPr lang="en-US" sz="1600" dirty="0" smtClean="0"/>
              <a:t> do </a:t>
            </a:r>
            <a:r>
              <a:rPr lang="en-US" sz="1600" dirty="0" err="1" smtClean="0"/>
              <a:t>conjunto</a:t>
            </a:r>
            <a:r>
              <a:rPr lang="en-US" sz="1600" dirty="0" smtClean="0"/>
              <a:t> de </a:t>
            </a:r>
            <a:r>
              <a:rPr lang="en-US" sz="1600" dirty="0" err="1" smtClean="0"/>
              <a:t>atribuições</a:t>
            </a:r>
            <a:r>
              <a:rPr lang="en-US" sz="1600" dirty="0" smtClean="0"/>
              <a:t> e dos 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de </a:t>
            </a:r>
            <a:r>
              <a:rPr lang="en-US" sz="1600" dirty="0" err="1" smtClean="0"/>
              <a:t>alçada</a:t>
            </a:r>
            <a:r>
              <a:rPr lang="en-US" sz="1600" dirty="0" smtClean="0"/>
              <a:t> de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r>
              <a:rPr lang="en-US" sz="1600" dirty="0" smtClean="0"/>
              <a:t>.</a:t>
            </a:r>
            <a:endParaRPr lang="pt-BR" sz="1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5536" y="1556790"/>
            <a:ext cx="432386" cy="617693"/>
            <a:chOff x="1" y="165905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31" name="Chevron 30"/>
            <p:cNvSpPr/>
            <p:nvPr/>
          </p:nvSpPr>
          <p:spPr>
            <a:xfrm rot="5400000">
              <a:off x="-92653" y="175171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2" y="187525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2.4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9585" y="1556790"/>
            <a:ext cx="3240000" cy="864000"/>
            <a:chOff x="432385" y="165905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4130242" y="-203879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 Same Side Corner Rectangle 6"/>
            <p:cNvSpPr/>
            <p:nvPr/>
          </p:nvSpPr>
          <p:spPr>
            <a:xfrm>
              <a:off x="432385" y="167865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situação</a:t>
              </a:r>
              <a:r>
                <a:rPr lang="en-US" kern="1200" dirty="0" smtClean="0"/>
                <a:t> ideal dos </a:t>
              </a:r>
              <a:r>
                <a:rPr lang="en-US" kern="1200" dirty="0" err="1" smtClean="0"/>
                <a:t>níveis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hierárquicos</a:t>
              </a:r>
              <a:r>
                <a:rPr lang="en-US" kern="1200" dirty="0" smtClean="0"/>
                <a:t> e da amplitude de </a:t>
              </a:r>
              <a:r>
                <a:rPr lang="en-US" kern="1200" dirty="0" err="1" smtClean="0"/>
                <a:t>controle</a:t>
              </a:r>
              <a:endParaRPr lang="pt-BR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5536" y="3012141"/>
            <a:ext cx="432386" cy="617693"/>
            <a:chOff x="1" y="221109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37" name="Chevron 36"/>
            <p:cNvSpPr/>
            <p:nvPr/>
          </p:nvSpPr>
          <p:spPr>
            <a:xfrm rot="5400000">
              <a:off x="-92653" y="230375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4"/>
            <p:cNvSpPr/>
            <p:nvPr/>
          </p:nvSpPr>
          <p:spPr>
            <a:xfrm>
              <a:off x="2" y="242729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2.5 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9585" y="2981762"/>
            <a:ext cx="3240000" cy="864000"/>
            <a:chOff x="432385" y="221109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35" name="Round Same Side Corner Rectangle 34"/>
            <p:cNvSpPr/>
            <p:nvPr/>
          </p:nvSpPr>
          <p:spPr>
            <a:xfrm rot="5400000">
              <a:off x="4130242" y="-148675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 Same Side Corner Rectangle 6"/>
            <p:cNvSpPr/>
            <p:nvPr/>
          </p:nvSpPr>
          <p:spPr>
            <a:xfrm>
              <a:off x="432385" y="223069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das </a:t>
              </a:r>
              <a:r>
                <a:rPr lang="en-US" kern="1200" dirty="0" err="1" smtClean="0"/>
                <a:t>fichas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funções</a:t>
              </a:r>
              <a:r>
                <a:rPr lang="en-US" kern="1200" dirty="0" smtClean="0"/>
                <a:t> das </a:t>
              </a:r>
              <a:r>
                <a:rPr lang="en-US" kern="1200" dirty="0" err="1" smtClean="0"/>
                <a:t>unidades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organizacionais</a:t>
              </a:r>
              <a:endParaRPr lang="pt-BR" kern="1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1" y="4581223"/>
            <a:ext cx="432386" cy="617693"/>
            <a:chOff x="1" y="276313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47" name="Chevron 46"/>
            <p:cNvSpPr/>
            <p:nvPr/>
          </p:nvSpPr>
          <p:spPr>
            <a:xfrm rot="5400000">
              <a:off x="-92653" y="285579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4"/>
            <p:cNvSpPr/>
            <p:nvPr/>
          </p:nvSpPr>
          <p:spPr>
            <a:xfrm>
              <a:off x="2" y="297933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2.6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9585" y="4581224"/>
            <a:ext cx="3240000" cy="864000"/>
            <a:chOff x="432385" y="276313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50" name="Round Same Side Corner Rectangle 49"/>
            <p:cNvSpPr/>
            <p:nvPr/>
          </p:nvSpPr>
          <p:spPr>
            <a:xfrm rot="5400000">
              <a:off x="4130242" y="-93471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ound Same Side Corner Rectangle 6"/>
            <p:cNvSpPr/>
            <p:nvPr/>
          </p:nvSpPr>
          <p:spPr>
            <a:xfrm>
              <a:off x="432385" y="278273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níveis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autoridade</a:t>
              </a:r>
              <a:endParaRPr lang="pt-BR" kern="1200" dirty="0"/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>
          <a:xfrm>
            <a:off x="4392480" y="4221088"/>
            <a:ext cx="45000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b="1" dirty="0" err="1" smtClean="0"/>
              <a:t>Autoridade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Poder</a:t>
            </a:r>
            <a:r>
              <a:rPr lang="en-US" sz="1600" dirty="0" smtClean="0"/>
              <a:t> de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pessoa</a:t>
            </a:r>
            <a:r>
              <a:rPr lang="en-US" sz="1600" dirty="0" smtClean="0"/>
              <a:t> </a:t>
            </a:r>
            <a:r>
              <a:rPr lang="en-US" sz="1600" dirty="0" err="1" smtClean="0"/>
              <a:t>tomar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decisão</a:t>
            </a:r>
            <a:r>
              <a:rPr lang="en-US" sz="1600" dirty="0" smtClean="0"/>
              <a:t> e </a:t>
            </a:r>
            <a:r>
              <a:rPr lang="en-US" sz="1600" dirty="0" err="1" smtClean="0"/>
              <a:t>ter</a:t>
            </a:r>
            <a:r>
              <a:rPr lang="en-US" sz="1600" dirty="0" smtClean="0"/>
              <a:t> a </a:t>
            </a:r>
            <a:r>
              <a:rPr lang="en-US" sz="1600" dirty="0" err="1" smtClean="0"/>
              <a:t>garantia</a:t>
            </a:r>
            <a:r>
              <a:rPr lang="en-US" sz="1600" dirty="0" smtClean="0"/>
              <a:t> de que as </a:t>
            </a:r>
            <a:r>
              <a:rPr lang="en-US" sz="1600" dirty="0" err="1" smtClean="0"/>
              <a:t>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decorrentes</a:t>
            </a:r>
            <a:r>
              <a:rPr lang="en-US" sz="1600" dirty="0" smtClean="0"/>
              <a:t> </a:t>
            </a:r>
            <a:r>
              <a:rPr lang="en-US" sz="1600" dirty="0" err="1" smtClean="0"/>
              <a:t>acontecerão</a:t>
            </a:r>
            <a:r>
              <a:rPr lang="en-US" sz="1600" dirty="0" smtClean="0"/>
              <a:t>. </a:t>
            </a:r>
          </a:p>
          <a:p>
            <a:pPr marL="144000" indent="-144000"/>
            <a:r>
              <a:rPr lang="en-US" sz="1600" b="1" dirty="0"/>
              <a:t>F</a:t>
            </a:r>
            <a:r>
              <a:rPr lang="en-US" sz="1600" b="1" dirty="0" smtClean="0"/>
              <a:t>ormal: </a:t>
            </a:r>
            <a:r>
              <a:rPr lang="en-US" sz="1600" dirty="0" err="1" smtClean="0"/>
              <a:t>estabelecida</a:t>
            </a:r>
            <a:r>
              <a:rPr lang="en-US" sz="1600" dirty="0" smtClean="0"/>
              <a:t> pela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hierárquica</a:t>
            </a:r>
            <a:endParaRPr lang="en-US" sz="1600" dirty="0" smtClean="0"/>
          </a:p>
          <a:p>
            <a:pPr marL="144000" indent="-144000"/>
            <a:r>
              <a:rPr lang="en-US" sz="1600" b="1" dirty="0"/>
              <a:t>I</a:t>
            </a:r>
            <a:r>
              <a:rPr lang="en-US" sz="1600" b="1" dirty="0" smtClean="0"/>
              <a:t>nformal: </a:t>
            </a:r>
            <a:r>
              <a:rPr lang="en-US" sz="1600" dirty="0" smtClean="0"/>
              <a:t>“</a:t>
            </a:r>
            <a:r>
              <a:rPr lang="en-US" sz="1600" dirty="0" err="1" smtClean="0"/>
              <a:t>adquirida</a:t>
            </a:r>
            <a:r>
              <a:rPr lang="en-US" sz="1600" dirty="0" smtClean="0"/>
              <a:t>”, se </a:t>
            </a:r>
            <a:r>
              <a:rPr lang="en-US" sz="1600" dirty="0" err="1" smtClean="0"/>
              <a:t>impõe</a:t>
            </a:r>
            <a:r>
              <a:rPr lang="en-US" sz="1600" dirty="0" smtClean="0"/>
              <a:t> pela </a:t>
            </a:r>
            <a:r>
              <a:rPr lang="en-US" sz="1600" dirty="0" err="1" smtClean="0"/>
              <a:t>inteligência</a:t>
            </a:r>
            <a:r>
              <a:rPr lang="en-US" sz="1600" dirty="0" smtClean="0"/>
              <a:t>, </a:t>
            </a:r>
            <a:r>
              <a:rPr lang="en-US" sz="1600" dirty="0" err="1" smtClean="0"/>
              <a:t>pelo</a:t>
            </a:r>
            <a:r>
              <a:rPr lang="en-US" sz="1600" dirty="0" smtClean="0"/>
              <a:t> valor moral, pela </a:t>
            </a:r>
            <a:r>
              <a:rPr lang="en-US" sz="1600" dirty="0" err="1" smtClean="0"/>
              <a:t>experiência</a:t>
            </a:r>
            <a:r>
              <a:rPr lang="en-US" sz="1600" dirty="0" smtClean="0"/>
              <a:t>, </a:t>
            </a:r>
            <a:r>
              <a:rPr lang="en-US" sz="1600" dirty="0" err="1" smtClean="0"/>
              <a:t>pelo</a:t>
            </a:r>
            <a:r>
              <a:rPr lang="en-US" sz="1600" dirty="0" smtClean="0"/>
              <a:t> </a:t>
            </a:r>
            <a:r>
              <a:rPr lang="en-US" sz="1600" dirty="0" err="1" smtClean="0"/>
              <a:t>dom</a:t>
            </a:r>
            <a:r>
              <a:rPr lang="en-US" sz="1600" dirty="0" smtClean="0"/>
              <a:t> de </a:t>
            </a:r>
            <a:r>
              <a:rPr lang="en-US" sz="1600" dirty="0" err="1" smtClean="0"/>
              <a:t>comando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9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18</a:t>
            </a:fld>
            <a:endParaRPr lang="pt-BR"/>
          </a:p>
        </p:txBody>
      </p:sp>
      <p:grpSp>
        <p:nvGrpSpPr>
          <p:cNvPr id="26" name="Group 25"/>
          <p:cNvGrpSpPr/>
          <p:nvPr/>
        </p:nvGrpSpPr>
        <p:grpSpPr>
          <a:xfrm>
            <a:off x="457201" y="1628800"/>
            <a:ext cx="432386" cy="617693"/>
            <a:chOff x="1" y="331517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47" name="Chevron 46"/>
            <p:cNvSpPr/>
            <p:nvPr/>
          </p:nvSpPr>
          <p:spPr>
            <a:xfrm rot="5400000">
              <a:off x="-92653" y="340783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4"/>
            <p:cNvSpPr/>
            <p:nvPr/>
          </p:nvSpPr>
          <p:spPr>
            <a:xfrm>
              <a:off x="2" y="353137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2.7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9585" y="1628801"/>
            <a:ext cx="3240000" cy="864000"/>
            <a:chOff x="432385" y="331517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4130242" y="-38267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 Same Side Corner Rectangle 6"/>
            <p:cNvSpPr/>
            <p:nvPr/>
          </p:nvSpPr>
          <p:spPr>
            <a:xfrm>
              <a:off x="432385" y="333477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Estruturação</a:t>
              </a:r>
              <a:r>
                <a:rPr lang="en-US" kern="1200" dirty="0" smtClean="0"/>
                <a:t> do </a:t>
              </a:r>
              <a:r>
                <a:rPr lang="en-US" kern="1200" dirty="0" err="1" smtClean="0"/>
                <a:t>processo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comunicação</a:t>
              </a:r>
              <a:r>
                <a:rPr lang="en-US" kern="1200" dirty="0" smtClean="0"/>
                <a:t> entre as </a:t>
              </a:r>
              <a:r>
                <a:rPr lang="en-US" kern="1200" dirty="0" err="1" smtClean="0"/>
                <a:t>unidades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organizacionais</a:t>
              </a:r>
              <a:endParaRPr lang="pt-BR" kern="1200" dirty="0"/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4392480" y="1628800"/>
            <a:ext cx="45000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smtClean="0"/>
              <a:t>O </a:t>
            </a:r>
            <a:r>
              <a:rPr lang="en-US" sz="1600" dirty="0" err="1" smtClean="0"/>
              <a:t>quê</a:t>
            </a:r>
            <a:r>
              <a:rPr lang="en-US" sz="1600" dirty="0" smtClean="0"/>
              <a:t>, </a:t>
            </a:r>
            <a:r>
              <a:rPr lang="en-US" sz="1600" dirty="0" err="1" smtClean="0"/>
              <a:t>como</a:t>
            </a:r>
            <a:r>
              <a:rPr lang="en-US" sz="1600" dirty="0" smtClean="0"/>
              <a:t>, </a:t>
            </a:r>
            <a:r>
              <a:rPr lang="en-US" sz="1600" dirty="0" err="1" smtClean="0"/>
              <a:t>quando</a:t>
            </a:r>
            <a:r>
              <a:rPr lang="en-US" sz="1600" dirty="0" smtClean="0"/>
              <a:t>,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quê</a:t>
            </a:r>
            <a:r>
              <a:rPr lang="en-US" sz="1600" dirty="0" smtClean="0"/>
              <a:t> e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comunicado</a:t>
            </a:r>
            <a:endParaRPr lang="en-US" sz="1600" dirty="0" smtClean="0"/>
          </a:p>
          <a:p>
            <a:pPr marL="144000" indent="-144000"/>
            <a:r>
              <a:rPr lang="en-US" sz="1600" dirty="0" smtClean="0"/>
              <a:t>De </a:t>
            </a:r>
            <a:r>
              <a:rPr lang="en-US" sz="1600" dirty="0" err="1" smtClean="0"/>
              <a:t>quem</a:t>
            </a:r>
            <a:r>
              <a:rPr lang="en-US" sz="1600" dirty="0" smtClean="0"/>
              <a:t> e para </a:t>
            </a:r>
            <a:r>
              <a:rPr lang="en-US" sz="1600" dirty="0" err="1" smtClean="0"/>
              <a:t>quem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ir</a:t>
            </a:r>
            <a:r>
              <a:rPr lang="en-US" sz="1600" dirty="0" smtClean="0"/>
              <a:t> e </a:t>
            </a:r>
            <a:r>
              <a:rPr lang="en-US" sz="1600" dirty="0" err="1" smtClean="0"/>
              <a:t>vir</a:t>
            </a:r>
            <a:r>
              <a:rPr lang="en-US" sz="1600" dirty="0" smtClean="0"/>
              <a:t> a </a:t>
            </a:r>
            <a:r>
              <a:rPr lang="en-US" sz="1600" dirty="0" err="1" smtClean="0"/>
              <a:t>informação</a:t>
            </a:r>
            <a:endParaRPr lang="pt-BR" sz="16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34653" y="2924944"/>
            <a:ext cx="8457827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Ruído</a:t>
            </a:r>
            <a:r>
              <a:rPr lang="en-US" sz="1600" dirty="0" smtClean="0"/>
              <a:t> </a:t>
            </a:r>
            <a:r>
              <a:rPr lang="en-US" sz="1600" dirty="0" err="1" smtClean="0"/>
              <a:t>nas</a:t>
            </a:r>
            <a:r>
              <a:rPr lang="en-US" sz="1600" dirty="0" smtClean="0"/>
              <a:t> </a:t>
            </a:r>
            <a:r>
              <a:rPr lang="en-US" sz="1600" dirty="0" err="1" smtClean="0"/>
              <a:t>comunicações</a:t>
            </a:r>
            <a:r>
              <a:rPr lang="en-US" sz="1600" dirty="0" smtClean="0"/>
              <a:t>: </a:t>
            </a:r>
            <a:r>
              <a:rPr lang="en-US" sz="1600" dirty="0" err="1" smtClean="0"/>
              <a:t>dissimulações</a:t>
            </a:r>
            <a:r>
              <a:rPr lang="en-US" sz="1600" dirty="0" smtClean="0"/>
              <a:t> com </a:t>
            </a:r>
            <a:r>
              <a:rPr lang="en-US" sz="1600" dirty="0" err="1" smtClean="0"/>
              <a:t>estratagemas</a:t>
            </a:r>
            <a:r>
              <a:rPr lang="en-US" sz="1600" dirty="0" smtClean="0"/>
              <a:t>, conversa </a:t>
            </a:r>
            <a:r>
              <a:rPr lang="en-US" sz="1600" dirty="0" err="1" smtClean="0"/>
              <a:t>fiada</a:t>
            </a:r>
            <a:r>
              <a:rPr lang="en-US" sz="1600" dirty="0" smtClean="0"/>
              <a:t>, </a:t>
            </a:r>
            <a:r>
              <a:rPr lang="en-US" sz="1600" dirty="0" err="1" smtClean="0"/>
              <a:t>discrepância</a:t>
            </a:r>
            <a:r>
              <a:rPr lang="en-US" sz="1600" dirty="0" smtClean="0"/>
              <a:t> entre </a:t>
            </a:r>
            <a:r>
              <a:rPr lang="en-US" sz="1600" dirty="0" err="1" smtClean="0"/>
              <a:t>realidade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en-US" sz="1600" dirty="0" err="1" smtClean="0"/>
              <a:t>muito</a:t>
            </a:r>
            <a:r>
              <a:rPr lang="en-US" sz="1600" dirty="0" smtClean="0"/>
              <a:t> </a:t>
            </a:r>
            <a:r>
              <a:rPr lang="en-US" sz="1600" dirty="0" err="1" smtClean="0"/>
              <a:t>comum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todas</a:t>
            </a:r>
            <a:r>
              <a:rPr lang="en-US" sz="1600" dirty="0" smtClean="0"/>
              <a:t> as </a:t>
            </a:r>
            <a:r>
              <a:rPr lang="en-US" sz="1600" dirty="0" err="1" smtClean="0"/>
              <a:t>organizações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burocráticas</a:t>
            </a:r>
            <a:r>
              <a:rPr lang="en-US" sz="1600" dirty="0" smtClean="0"/>
              <a:t>.</a:t>
            </a:r>
          </a:p>
          <a:p>
            <a:pPr marL="144000" indent="-144000"/>
            <a:r>
              <a:rPr lang="en-US" sz="1600" b="1" dirty="0" err="1" smtClean="0"/>
              <a:t>Estrutura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Organizacional</a:t>
            </a:r>
            <a:r>
              <a:rPr lang="en-US" sz="1600" b="1" dirty="0" smtClean="0"/>
              <a:t> X </a:t>
            </a:r>
            <a:r>
              <a:rPr lang="en-US" sz="1600" b="1" dirty="0" err="1" smtClean="0"/>
              <a:t>necessidades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</a:t>
            </a:r>
          </a:p>
          <a:p>
            <a:pPr marL="544050" lvl="1" indent="-144000"/>
            <a:r>
              <a:rPr lang="en-US" sz="1600" b="1" dirty="0" err="1" smtClean="0"/>
              <a:t>Esquemas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 </a:t>
            </a:r>
            <a:r>
              <a:rPr lang="en-US" sz="1600" dirty="0" smtClean="0"/>
              <a:t>formal (</a:t>
            </a:r>
            <a:r>
              <a:rPr lang="en-US" sz="1600" dirty="0" err="1" smtClean="0"/>
              <a:t>conscientemente</a:t>
            </a:r>
            <a:r>
              <a:rPr lang="en-US" sz="1600" dirty="0" smtClean="0"/>
              <a:t> </a:t>
            </a:r>
            <a:r>
              <a:rPr lang="en-US" sz="1600" dirty="0" err="1" smtClean="0"/>
              <a:t>planejado</a:t>
            </a:r>
            <a:r>
              <a:rPr lang="en-US" sz="1600" dirty="0" smtClean="0"/>
              <a:t>) e informal (</a:t>
            </a:r>
            <a:r>
              <a:rPr lang="en-US" sz="1600" dirty="0" err="1" smtClean="0"/>
              <a:t>espontâneo</a:t>
            </a:r>
            <a:r>
              <a:rPr lang="en-US" sz="1600" dirty="0" smtClean="0"/>
              <a:t>)</a:t>
            </a:r>
          </a:p>
          <a:p>
            <a:pPr marL="544050" lvl="1" indent="-144000"/>
            <a:r>
              <a:rPr lang="en-US" sz="1600" b="1" dirty="0" err="1" smtClean="0"/>
              <a:t>Fluxos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 </a:t>
            </a:r>
            <a:r>
              <a:rPr lang="en-US" sz="1600" dirty="0" smtClean="0"/>
              <a:t>horizontal (</a:t>
            </a:r>
            <a:r>
              <a:rPr lang="en-US" sz="1600" dirty="0" err="1" smtClean="0"/>
              <a:t>mesmo</a:t>
            </a:r>
            <a:r>
              <a:rPr lang="en-US" sz="1600" dirty="0" smtClean="0"/>
              <a:t> </a:t>
            </a:r>
            <a:r>
              <a:rPr lang="en-US" sz="1600" dirty="0" err="1" smtClean="0"/>
              <a:t>nível</a:t>
            </a:r>
            <a:r>
              <a:rPr lang="en-US" sz="1600" dirty="0" smtClean="0"/>
              <a:t> </a:t>
            </a:r>
            <a:r>
              <a:rPr lang="en-US" sz="1600" dirty="0" err="1" smtClean="0"/>
              <a:t>hierárquico</a:t>
            </a:r>
            <a:r>
              <a:rPr lang="en-US" sz="1600" dirty="0" smtClean="0"/>
              <a:t>,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);  diagonal </a:t>
            </a:r>
            <a:r>
              <a:rPr lang="en-US" sz="1600" dirty="0" err="1" smtClean="0"/>
              <a:t>ou</a:t>
            </a:r>
            <a:r>
              <a:rPr lang="en-US" sz="1600" dirty="0" smtClean="0"/>
              <a:t> transversal (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e 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); vertical (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, </a:t>
            </a:r>
            <a:r>
              <a:rPr lang="en-US" sz="1600" dirty="0" err="1" smtClean="0"/>
              <a:t>mesma</a:t>
            </a:r>
            <a:r>
              <a:rPr lang="en-US" sz="1600" dirty="0" smtClean="0"/>
              <a:t> </a:t>
            </a:r>
            <a:r>
              <a:rPr lang="en-US" sz="1600" dirty="0" err="1" smtClean="0"/>
              <a:t>área</a:t>
            </a:r>
            <a:r>
              <a:rPr lang="en-US" sz="1600" dirty="0" smtClean="0"/>
              <a:t> de </a:t>
            </a:r>
            <a:r>
              <a:rPr lang="en-US" sz="1600" dirty="0" err="1" smtClean="0"/>
              <a:t>atuação</a:t>
            </a:r>
            <a:r>
              <a:rPr lang="en-US" sz="1600" dirty="0" smtClean="0"/>
              <a:t>).</a:t>
            </a:r>
          </a:p>
          <a:p>
            <a:pPr marL="544050" lvl="1" indent="-144000"/>
            <a:r>
              <a:rPr lang="en-US" sz="1600" b="1" dirty="0" err="1" smtClean="0"/>
              <a:t>Custo</a:t>
            </a:r>
            <a:r>
              <a:rPr lang="en-US" sz="1600" b="1" dirty="0" smtClean="0"/>
              <a:t> da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todo</a:t>
            </a:r>
            <a:r>
              <a:rPr lang="en-US" sz="1600" dirty="0" smtClean="0"/>
              <a:t> </a:t>
            </a:r>
            <a:r>
              <a:rPr lang="en-US" sz="1600" dirty="0" err="1" smtClean="0"/>
              <a:t>trabalho</a:t>
            </a:r>
            <a:r>
              <a:rPr lang="en-US" sz="1600" dirty="0" smtClean="0"/>
              <a:t> se </a:t>
            </a:r>
            <a:r>
              <a:rPr lang="en-US" sz="1600" dirty="0" err="1" smtClean="0"/>
              <a:t>dilata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a </a:t>
            </a:r>
            <a:r>
              <a:rPr lang="en-US" sz="1600" dirty="0" err="1" smtClean="0"/>
              <a:t>ocupar</a:t>
            </a:r>
            <a:r>
              <a:rPr lang="en-US" sz="1600" dirty="0" smtClean="0"/>
              <a:t> </a:t>
            </a:r>
            <a:r>
              <a:rPr lang="en-US" sz="1600" dirty="0" err="1" smtClean="0"/>
              <a:t>todo</a:t>
            </a:r>
            <a:r>
              <a:rPr lang="en-US" sz="1600" dirty="0" smtClean="0"/>
              <a:t> o tempo </a:t>
            </a:r>
            <a:r>
              <a:rPr lang="en-US" sz="1600" dirty="0" err="1" smtClean="0"/>
              <a:t>disponível</a:t>
            </a:r>
            <a:endParaRPr lang="en-US" sz="1600" dirty="0" smtClean="0"/>
          </a:p>
          <a:p>
            <a:pPr marL="544050" lvl="1" indent="-144000"/>
            <a:r>
              <a:rPr lang="en-US" sz="1600" b="1" dirty="0" err="1" smtClean="0"/>
              <a:t>Processos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sustentação</a:t>
            </a:r>
            <a:r>
              <a:rPr lang="en-US" sz="1600" b="1" dirty="0" smtClean="0"/>
              <a:t> da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dirty="0" err="1" smtClean="0"/>
              <a:t>definição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como</a:t>
            </a:r>
            <a:r>
              <a:rPr lang="en-US" sz="1600" dirty="0" smtClean="0"/>
              <a:t> as </a:t>
            </a:r>
            <a:r>
              <a:rPr lang="en-US" sz="1600" dirty="0" err="1" smtClean="0"/>
              <a:t>atividades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desenvolvidas</a:t>
            </a:r>
            <a:r>
              <a:rPr lang="en-US" sz="1600" dirty="0" smtClean="0"/>
              <a:t> e </a:t>
            </a:r>
            <a:r>
              <a:rPr lang="en-US" sz="1600" dirty="0" err="1" smtClean="0"/>
              <a:t>suas</a:t>
            </a:r>
            <a:r>
              <a:rPr lang="en-US" sz="1600" dirty="0" smtClean="0"/>
              <a:t> </a:t>
            </a:r>
            <a:r>
              <a:rPr lang="en-US" sz="1600" dirty="0" err="1" smtClean="0"/>
              <a:t>interrelações</a:t>
            </a:r>
            <a:r>
              <a:rPr lang="en-US" sz="1600" dirty="0" smtClean="0"/>
              <a:t> (</a:t>
            </a:r>
            <a:r>
              <a:rPr lang="en-US" sz="1600" dirty="0" err="1" smtClean="0"/>
              <a:t>dependencias</a:t>
            </a:r>
            <a:r>
              <a:rPr lang="en-US" sz="1600" dirty="0" smtClean="0"/>
              <a:t>, </a:t>
            </a:r>
            <a:r>
              <a:rPr lang="en-US" sz="1600" dirty="0" err="1" smtClean="0"/>
              <a:t>seqüências</a:t>
            </a:r>
            <a:r>
              <a:rPr lang="en-US" sz="1600" dirty="0" smtClean="0"/>
              <a:t>, </a:t>
            </a:r>
            <a:r>
              <a:rPr lang="en-US" sz="1600" dirty="0" err="1" smtClean="0"/>
              <a:t>tramitações</a:t>
            </a:r>
            <a:r>
              <a:rPr lang="en-US" sz="1600" dirty="0" smtClean="0"/>
              <a:t>). 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1277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392480" y="1484784"/>
            <a:ext cx="45000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Escolha</a:t>
            </a:r>
            <a:r>
              <a:rPr lang="en-US" sz="1600" dirty="0" smtClean="0"/>
              <a:t> entre </a:t>
            </a:r>
            <a:r>
              <a:rPr lang="en-US" sz="1600" dirty="0" err="1" smtClean="0"/>
              <a:t>vários</a:t>
            </a:r>
            <a:r>
              <a:rPr lang="en-US" sz="1600" dirty="0" smtClean="0"/>
              <a:t> </a:t>
            </a:r>
            <a:r>
              <a:rPr lang="en-US" sz="1600" dirty="0" err="1" smtClean="0"/>
              <a:t>caminhos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alternativos</a:t>
            </a:r>
            <a:r>
              <a:rPr lang="en-US" sz="1600" dirty="0" smtClean="0"/>
              <a:t> que </a:t>
            </a:r>
            <a:r>
              <a:rPr lang="en-US" sz="1600" dirty="0" err="1" smtClean="0"/>
              <a:t>levam</a:t>
            </a:r>
            <a:r>
              <a:rPr lang="en-US" sz="1600" dirty="0" smtClean="0"/>
              <a:t> a </a:t>
            </a:r>
            <a:r>
              <a:rPr lang="en-US" sz="1600" dirty="0" err="1" smtClean="0"/>
              <a:t>determinado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resultado</a:t>
            </a:r>
            <a:r>
              <a:rPr lang="en-US" sz="1600" dirty="0" smtClean="0"/>
              <a:t>. </a:t>
            </a:r>
          </a:p>
          <a:p>
            <a:pPr marL="144000" indent="-144000"/>
            <a:r>
              <a:rPr lang="en-US" sz="1600" dirty="0" err="1" smtClean="0"/>
              <a:t>Relação</a:t>
            </a:r>
            <a:r>
              <a:rPr lang="en-US" sz="1600" dirty="0" smtClean="0"/>
              <a:t> de causa e </a:t>
            </a:r>
            <a:r>
              <a:rPr lang="en-US" sz="1600" dirty="0" err="1" smtClean="0"/>
              <a:t>efeito</a:t>
            </a:r>
            <a:r>
              <a:rPr lang="en-US" sz="1600" dirty="0" smtClean="0"/>
              <a:t> entre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r>
              <a:rPr lang="en-US" sz="1600" dirty="0" smtClean="0"/>
              <a:t> e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decisório</a:t>
            </a:r>
            <a:endParaRPr lang="pt-BR" sz="16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34653" y="2924944"/>
            <a:ext cx="8457827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Tomada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é o </a:t>
            </a:r>
            <a:r>
              <a:rPr lang="en-US" sz="1600" dirty="0" err="1" smtClean="0"/>
              <a:t>elemento</a:t>
            </a:r>
            <a:r>
              <a:rPr lang="en-US" sz="1600" dirty="0" smtClean="0"/>
              <a:t> </a:t>
            </a:r>
            <a:r>
              <a:rPr lang="en-US" sz="1600" dirty="0" err="1" smtClean="0"/>
              <a:t>básico</a:t>
            </a:r>
            <a:r>
              <a:rPr lang="en-US" sz="1600" dirty="0" smtClean="0"/>
              <a:t> do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administrativo</a:t>
            </a:r>
            <a:endParaRPr lang="en-US" sz="1600" dirty="0" smtClean="0"/>
          </a:p>
          <a:p>
            <a:pPr marL="144000" indent="-144000"/>
            <a:r>
              <a:rPr lang="en-US" sz="1600" dirty="0" err="1" smtClean="0"/>
              <a:t>Racionalidade</a:t>
            </a:r>
            <a:r>
              <a:rPr lang="en-US" sz="1600" dirty="0" smtClean="0"/>
              <a:t> </a:t>
            </a:r>
            <a:r>
              <a:rPr lang="en-US" sz="1600" dirty="0" err="1" smtClean="0"/>
              <a:t>objetiva</a:t>
            </a:r>
            <a:r>
              <a:rPr lang="en-US" sz="1600" dirty="0" smtClean="0"/>
              <a:t>: </a:t>
            </a:r>
            <a:r>
              <a:rPr lang="en-US" sz="1600" dirty="0" err="1" smtClean="0"/>
              <a:t>ajuste</a:t>
            </a:r>
            <a:r>
              <a:rPr lang="en-US" sz="1600" dirty="0" smtClean="0"/>
              <a:t> de </a:t>
            </a:r>
            <a:r>
              <a:rPr lang="en-US" sz="1600" dirty="0" err="1" smtClean="0"/>
              <a:t>comportamento</a:t>
            </a:r>
            <a:r>
              <a:rPr lang="en-US" sz="1600" dirty="0" smtClean="0"/>
              <a:t> do </a:t>
            </a:r>
            <a:r>
              <a:rPr lang="en-US" sz="1600" dirty="0" err="1" smtClean="0"/>
              <a:t>tomador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decisão</a:t>
            </a:r>
            <a:r>
              <a:rPr lang="en-US" sz="1600" dirty="0"/>
              <a:t> </a:t>
            </a:r>
            <a:r>
              <a:rPr lang="en-US" sz="1600" dirty="0" smtClean="0"/>
              <a:t>e a </a:t>
            </a:r>
            <a:r>
              <a:rPr lang="en-US" sz="1600" dirty="0" err="1" smtClean="0"/>
              <a:t>consideração</a:t>
            </a:r>
            <a:r>
              <a:rPr lang="en-US" sz="1600" dirty="0" smtClean="0"/>
              <a:t> de um </a:t>
            </a:r>
            <a:r>
              <a:rPr lang="en-US" sz="1600" dirty="0" err="1" smtClean="0"/>
              <a:t>conjunto</a:t>
            </a:r>
            <a:r>
              <a:rPr lang="en-US" sz="1600" dirty="0" smtClean="0"/>
              <a:t> </a:t>
            </a:r>
            <a:r>
              <a:rPr lang="en-US" sz="1600" dirty="0" err="1" smtClean="0"/>
              <a:t>complexo</a:t>
            </a:r>
            <a:r>
              <a:rPr lang="en-US" sz="1600" dirty="0" smtClean="0"/>
              <a:t> de </a:t>
            </a:r>
            <a:r>
              <a:rPr lang="en-US" sz="1600" dirty="0" err="1" smtClean="0"/>
              <a:t>consequências</a:t>
            </a:r>
            <a:r>
              <a:rPr lang="en-US" sz="1600" dirty="0" smtClean="0"/>
              <a:t>. </a:t>
            </a:r>
          </a:p>
          <a:p>
            <a:pPr marL="144000" indent="-144000"/>
            <a:r>
              <a:rPr lang="en-US" sz="1600" b="1" dirty="0" smtClean="0"/>
              <a:t>Sistema de </a:t>
            </a:r>
            <a:r>
              <a:rPr lang="en-US" sz="1600" b="1" dirty="0" err="1" smtClean="0"/>
              <a:t>informações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eficiente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tão</a:t>
            </a:r>
            <a:r>
              <a:rPr lang="en-US" sz="1600" dirty="0" smtClean="0"/>
              <a:t> boas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as </a:t>
            </a:r>
            <a:r>
              <a:rPr lang="en-US" sz="1600" dirty="0" err="1" smtClean="0"/>
              <a:t>informações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disponíveis</a:t>
            </a:r>
            <a:r>
              <a:rPr lang="en-US" sz="1600" dirty="0" smtClean="0"/>
              <a:t> e de que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apresentadas</a:t>
            </a:r>
            <a:r>
              <a:rPr lang="en-US" sz="1600" dirty="0" smtClean="0"/>
              <a:t>. </a:t>
            </a:r>
          </a:p>
          <a:p>
            <a:pPr marL="144000" indent="-144000"/>
            <a:r>
              <a:rPr lang="en-US" sz="1600" b="1" dirty="0" err="1" smtClean="0"/>
              <a:t>Análise</a:t>
            </a:r>
            <a:r>
              <a:rPr lang="en-US" sz="1600" b="1" dirty="0" smtClean="0"/>
              <a:t> das </a:t>
            </a:r>
            <a:r>
              <a:rPr lang="en-US" sz="1600" b="1" dirty="0" err="1" smtClean="0"/>
              <a:t>decisões</a:t>
            </a:r>
            <a:r>
              <a:rPr lang="en-US" sz="1600" b="1" dirty="0" smtClean="0"/>
              <a:t> para </a:t>
            </a:r>
            <a:r>
              <a:rPr lang="en-US" sz="1600" b="1" dirty="0" err="1" smtClean="0"/>
              <a:t>estabelecer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estrutura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organizacional</a:t>
            </a:r>
            <a:r>
              <a:rPr lang="en-US" sz="1600" b="1" dirty="0" smtClean="0"/>
              <a:t>: </a:t>
            </a:r>
          </a:p>
          <a:p>
            <a:pPr marL="544050" lvl="1" indent="-144000"/>
            <a:r>
              <a:rPr lang="en-US" sz="1600" dirty="0" err="1" smtClean="0"/>
              <a:t>Quais</a:t>
            </a:r>
            <a:r>
              <a:rPr lang="en-US" sz="1600" dirty="0" smtClean="0"/>
              <a:t>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necessárias</a:t>
            </a:r>
            <a:r>
              <a:rPr lang="en-US" sz="1600" dirty="0" smtClean="0"/>
              <a:t> para </a:t>
            </a:r>
            <a:r>
              <a:rPr lang="en-US" sz="1600" dirty="0" err="1" smtClean="0"/>
              <a:t>consolidar</a:t>
            </a:r>
            <a:r>
              <a:rPr lang="en-US" sz="1600" dirty="0" smtClean="0"/>
              <a:t> a </a:t>
            </a:r>
            <a:r>
              <a:rPr lang="en-US" sz="1600" dirty="0" err="1" smtClean="0"/>
              <a:t>realização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objetivos</a:t>
            </a:r>
            <a:r>
              <a:rPr lang="en-US" sz="1600" dirty="0" smtClean="0"/>
              <a:t>;</a:t>
            </a:r>
          </a:p>
          <a:p>
            <a:pPr marL="544050" lvl="1" indent="-144000"/>
            <a:r>
              <a:rPr lang="en-US" sz="1600" dirty="0" smtClean="0"/>
              <a:t>De que </a:t>
            </a:r>
            <a:r>
              <a:rPr lang="en-US" sz="1600" dirty="0" err="1" smtClean="0"/>
              <a:t>espécie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as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e </a:t>
            </a:r>
            <a:r>
              <a:rPr lang="en-US" sz="1600" dirty="0" err="1" smtClean="0"/>
              <a:t>em</a:t>
            </a:r>
            <a:r>
              <a:rPr lang="en-US" sz="1600" dirty="0" smtClean="0"/>
              <a:t> que </a:t>
            </a:r>
            <a:r>
              <a:rPr lang="en-US" sz="1600" dirty="0" err="1" smtClean="0"/>
              <a:t>nível</a:t>
            </a:r>
            <a:r>
              <a:rPr lang="en-US" sz="1600" dirty="0" smtClean="0"/>
              <a:t> </a:t>
            </a:r>
            <a:r>
              <a:rPr lang="en-US" sz="1600" dirty="0" err="1" smtClean="0"/>
              <a:t>devem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tomadas</a:t>
            </a:r>
            <a:r>
              <a:rPr lang="en-US" sz="1600" dirty="0" smtClean="0"/>
              <a:t>;</a:t>
            </a:r>
          </a:p>
          <a:p>
            <a:pPr marL="544050" lvl="1" indent="-144000"/>
            <a:r>
              <a:rPr lang="en-US" sz="1600" dirty="0" err="1" smtClean="0"/>
              <a:t>Quais</a:t>
            </a:r>
            <a:r>
              <a:rPr lang="en-US" sz="1600" dirty="0" smtClean="0"/>
              <a:t> </a:t>
            </a:r>
            <a:r>
              <a:rPr lang="en-US" sz="1600" dirty="0" err="1" smtClean="0"/>
              <a:t>atividades</a:t>
            </a:r>
            <a:r>
              <a:rPr lang="en-US" sz="1600" dirty="0" smtClean="0"/>
              <a:t> </a:t>
            </a:r>
            <a:r>
              <a:rPr lang="en-US" sz="1600" dirty="0" err="1" smtClean="0"/>
              <a:t>elas</a:t>
            </a:r>
            <a:r>
              <a:rPr lang="en-US" sz="1600" dirty="0" smtClean="0"/>
              <a:t> </a:t>
            </a:r>
            <a:r>
              <a:rPr lang="en-US" sz="1600" dirty="0" err="1" smtClean="0"/>
              <a:t>acarretam</a:t>
            </a:r>
            <a:r>
              <a:rPr lang="en-US" sz="1600" dirty="0" smtClean="0"/>
              <a:t> e </a:t>
            </a:r>
            <a:r>
              <a:rPr lang="en-US" sz="1600" dirty="0" err="1" smtClean="0"/>
              <a:t>quais</a:t>
            </a:r>
            <a:r>
              <a:rPr lang="en-US" sz="1600" dirty="0" smtClean="0"/>
              <a:t> </a:t>
            </a:r>
            <a:r>
              <a:rPr lang="en-US" sz="1600" dirty="0" err="1" smtClean="0"/>
              <a:t>afetam</a:t>
            </a:r>
            <a:r>
              <a:rPr lang="en-US" sz="1600" dirty="0" smtClean="0"/>
              <a:t>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;</a:t>
            </a:r>
          </a:p>
          <a:p>
            <a:pPr marL="544050" lvl="1" indent="-144000"/>
            <a:r>
              <a:rPr lang="en-US" sz="1600" dirty="0" smtClean="0"/>
              <a:t>Que </a:t>
            </a:r>
            <a:r>
              <a:rPr lang="en-US" sz="1600" dirty="0" err="1" smtClean="0"/>
              <a:t>executivos</a:t>
            </a:r>
            <a:r>
              <a:rPr lang="en-US" sz="1600" dirty="0" smtClean="0"/>
              <a:t> </a:t>
            </a:r>
            <a:r>
              <a:rPr lang="en-US" sz="1600" dirty="0" err="1" smtClean="0"/>
              <a:t>devem</a:t>
            </a:r>
            <a:r>
              <a:rPr lang="en-US" sz="1600" dirty="0" smtClean="0"/>
              <a:t> </a:t>
            </a:r>
            <a:r>
              <a:rPr lang="en-US" sz="1600" dirty="0" err="1" smtClean="0"/>
              <a:t>participar</a:t>
            </a:r>
            <a:r>
              <a:rPr lang="en-US" sz="1600" dirty="0" smtClean="0"/>
              <a:t>, </a:t>
            </a:r>
            <a:r>
              <a:rPr lang="en-US" sz="1600" dirty="0" err="1" smtClean="0"/>
              <a:t>serem</a:t>
            </a:r>
            <a:r>
              <a:rPr lang="en-US" sz="1600" dirty="0" smtClean="0"/>
              <a:t> </a:t>
            </a:r>
            <a:r>
              <a:rPr lang="en-US" sz="1600" dirty="0" err="1" smtClean="0"/>
              <a:t>consultados</a:t>
            </a:r>
            <a:r>
              <a:rPr lang="en-US" sz="1600" dirty="0" smtClean="0"/>
              <a:t> e </a:t>
            </a:r>
            <a:r>
              <a:rPr lang="en-US" sz="1600" dirty="0" err="1" smtClean="0"/>
              <a:t>informados</a:t>
            </a:r>
            <a:r>
              <a:rPr lang="en-US" sz="1600" dirty="0" smtClean="0"/>
              <a:t> das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. </a:t>
            </a:r>
          </a:p>
          <a:p>
            <a:pPr marL="544050" lvl="1" indent="-144000"/>
            <a:endParaRPr lang="en-US" sz="1600" dirty="0" smtClean="0"/>
          </a:p>
          <a:p>
            <a:pPr marL="544050" lvl="1" indent="-144000"/>
            <a:endParaRPr lang="en-US" sz="1200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7201" y="1628896"/>
            <a:ext cx="432386" cy="617693"/>
            <a:chOff x="1" y="3867217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16" name="Chevron 15"/>
            <p:cNvSpPr/>
            <p:nvPr/>
          </p:nvSpPr>
          <p:spPr>
            <a:xfrm rot="5400000">
              <a:off x="-92653" y="3959871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2" y="4083410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2.8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9585" y="1628896"/>
            <a:ext cx="3240000" cy="864000"/>
            <a:chOff x="432385" y="3867217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130242" y="169360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432385" y="3886817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Estruturação</a:t>
              </a:r>
              <a:r>
                <a:rPr lang="en-US" kern="1200" dirty="0" smtClean="0"/>
                <a:t> do </a:t>
              </a:r>
              <a:r>
                <a:rPr lang="en-US" kern="1200" dirty="0" err="1" smtClean="0"/>
                <a:t>processo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decisório</a:t>
              </a:r>
              <a:r>
                <a:rPr lang="en-US" kern="1200" dirty="0" smtClean="0"/>
                <a:t> ideal</a:t>
              </a:r>
              <a:endParaRPr lang="pt-BR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29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pt-PT" sz="2800" dirty="0" smtClean="0"/>
              <a:t>Questões preliminares</a:t>
            </a:r>
          </a:p>
          <a:p>
            <a:pPr marL="514350" indent="-457200"/>
            <a:r>
              <a:rPr lang="pt-PT" sz="2800" dirty="0" smtClean="0"/>
              <a:t>Formatações básicas da Estrutura Organizacional</a:t>
            </a:r>
          </a:p>
          <a:p>
            <a:pPr marL="514350" indent="-457200"/>
            <a:r>
              <a:rPr lang="pt-PT" sz="2800" dirty="0" smtClean="0"/>
              <a:t>Metodologia para desenvolvimento, implementação e avaliação da estrutura Organizacional</a:t>
            </a:r>
          </a:p>
          <a:p>
            <a:pPr marL="514350" indent="-457200"/>
            <a:r>
              <a:rPr lang="pt-PT" sz="2800" dirty="0" smtClean="0"/>
              <a:t>Precauções na aplicação da metodologia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392480" y="1340768"/>
            <a:ext cx="45000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Documento</a:t>
            </a:r>
            <a:r>
              <a:rPr lang="en-US" sz="1600" dirty="0" smtClean="0"/>
              <a:t> que </a:t>
            </a:r>
            <a:r>
              <a:rPr lang="en-US" sz="1600" dirty="0" err="1" smtClean="0"/>
              <a:t>consolida</a:t>
            </a:r>
            <a:r>
              <a:rPr lang="en-US" sz="1600" dirty="0" smtClean="0"/>
              <a:t>, de forma </a:t>
            </a:r>
            <a:r>
              <a:rPr lang="en-US" sz="1600" dirty="0" err="1" smtClean="0"/>
              <a:t>estruturada</a:t>
            </a:r>
            <a:r>
              <a:rPr lang="en-US" sz="1600" dirty="0" smtClean="0"/>
              <a:t>, as </a:t>
            </a:r>
            <a:r>
              <a:rPr lang="en-US" sz="1600" dirty="0" err="1" smtClean="0"/>
              <a:t>informações</a:t>
            </a:r>
            <a:r>
              <a:rPr lang="en-US" sz="1600" dirty="0" smtClean="0"/>
              <a:t> para o </a:t>
            </a:r>
            <a:r>
              <a:rPr lang="en-US" sz="1600" dirty="0" err="1" smtClean="0"/>
              <a:t>tomador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.</a:t>
            </a:r>
          </a:p>
          <a:p>
            <a:pPr marL="144000" indent="-144000"/>
            <a:r>
              <a:rPr lang="en-US" sz="1600" dirty="0" err="1"/>
              <a:t>Relatórios</a:t>
            </a:r>
            <a:r>
              <a:rPr lang="en-US" sz="1600" dirty="0"/>
              <a:t> </a:t>
            </a:r>
            <a:r>
              <a:rPr lang="en-US" sz="1600" dirty="0" err="1"/>
              <a:t>gerenciais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influenciados</a:t>
            </a:r>
            <a:r>
              <a:rPr lang="en-US" sz="1600" dirty="0"/>
              <a:t> pela </a:t>
            </a:r>
            <a:r>
              <a:rPr lang="en-US" sz="1600" dirty="0" err="1"/>
              <a:t>estruturação</a:t>
            </a:r>
            <a:r>
              <a:rPr lang="en-US" sz="1600" dirty="0"/>
              <a:t> do </a:t>
            </a:r>
            <a:r>
              <a:rPr lang="en-US" sz="1600" dirty="0" err="1"/>
              <a:t>processo</a:t>
            </a:r>
            <a:r>
              <a:rPr lang="en-US" sz="1600" dirty="0"/>
              <a:t> </a:t>
            </a:r>
            <a:r>
              <a:rPr lang="en-US" sz="1600" dirty="0" err="1"/>
              <a:t>decisório</a:t>
            </a:r>
            <a:r>
              <a:rPr lang="en-US" sz="1600" dirty="0"/>
              <a:t>, da </a:t>
            </a:r>
            <a:r>
              <a:rPr lang="en-US" sz="1600" dirty="0" err="1"/>
              <a:t>qualidade</a:t>
            </a:r>
            <a:r>
              <a:rPr lang="en-US" sz="1600" dirty="0"/>
              <a:t> das </a:t>
            </a:r>
            <a:r>
              <a:rPr lang="en-US" sz="1600" dirty="0" err="1"/>
              <a:t>informações</a:t>
            </a:r>
            <a:r>
              <a:rPr lang="en-US" sz="1600" dirty="0"/>
              <a:t>, da </a:t>
            </a:r>
            <a:r>
              <a:rPr lang="en-US" sz="1600" dirty="0" err="1"/>
              <a:t>qualidade</a:t>
            </a:r>
            <a:r>
              <a:rPr lang="en-US" sz="1600" dirty="0"/>
              <a:t> do </a:t>
            </a:r>
            <a:r>
              <a:rPr lang="en-US" sz="1600" dirty="0" err="1"/>
              <a:t>decisor</a:t>
            </a:r>
            <a:r>
              <a:rPr lang="en-US" sz="1600" dirty="0"/>
              <a:t> e do </a:t>
            </a:r>
            <a:r>
              <a:rPr lang="en-US" sz="1600" dirty="0" err="1"/>
              <a:t>modelo</a:t>
            </a:r>
            <a:r>
              <a:rPr lang="en-US" sz="1600" dirty="0"/>
              <a:t> de </a:t>
            </a:r>
            <a:r>
              <a:rPr lang="en-US" sz="1600" dirty="0" err="1"/>
              <a:t>gestão</a:t>
            </a:r>
            <a:r>
              <a:rPr lang="en-US" sz="1600" dirty="0"/>
              <a:t> da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</a:p>
          <a:p>
            <a:pPr marL="144000" indent="-144000"/>
            <a:endParaRPr lang="en-US" sz="1600" dirty="0" smtClean="0"/>
          </a:p>
          <a:p>
            <a:pPr marL="144000" indent="-144000"/>
            <a:endParaRPr lang="pt-BR" sz="16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34653" y="2924944"/>
            <a:ext cx="8457827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050" lvl="1" indent="-144000"/>
            <a:endParaRPr lang="en-US" sz="1200" b="1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467544" y="1607985"/>
            <a:ext cx="432386" cy="617693"/>
            <a:chOff x="1" y="4419257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22" name="Chevron 21"/>
            <p:cNvSpPr/>
            <p:nvPr/>
          </p:nvSpPr>
          <p:spPr>
            <a:xfrm rot="5400000">
              <a:off x="-92653" y="4511911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2" y="4635450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2.9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1593" y="1556792"/>
            <a:ext cx="3240000" cy="864000"/>
            <a:chOff x="432385" y="4419257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4130242" y="721400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 Same Side Corner Rectangle 6"/>
            <p:cNvSpPr/>
            <p:nvPr/>
          </p:nvSpPr>
          <p:spPr>
            <a:xfrm>
              <a:off x="432385" y="4438857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Estruturação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relatórios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gerenciais</a:t>
              </a:r>
              <a:endParaRPr lang="pt-BR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536" y="3214424"/>
            <a:ext cx="8424935" cy="24468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Redução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custos</a:t>
            </a:r>
            <a:r>
              <a:rPr lang="en-US" sz="1600" dirty="0" smtClean="0"/>
              <a:t> de </a:t>
            </a:r>
            <a:r>
              <a:rPr lang="en-US" sz="1600" dirty="0" err="1" smtClean="0"/>
              <a:t>operações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no </a:t>
            </a:r>
            <a:r>
              <a:rPr lang="en-US" sz="1600" dirty="0" err="1" smtClean="0"/>
              <a:t>acesso</a:t>
            </a:r>
            <a:r>
              <a:rPr lang="en-US" sz="1600" dirty="0" smtClean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informações</a:t>
            </a:r>
            <a:r>
              <a:rPr lang="en-US" sz="1600" dirty="0" smtClean="0"/>
              <a:t> com </a:t>
            </a:r>
            <a:r>
              <a:rPr lang="en-US" sz="1600" dirty="0" err="1" smtClean="0"/>
              <a:t>menos</a:t>
            </a:r>
            <a:r>
              <a:rPr lang="en-US" sz="1600" dirty="0" smtClean="0"/>
              <a:t> </a:t>
            </a:r>
            <a:r>
              <a:rPr lang="en-US" sz="1600" dirty="0" err="1" smtClean="0"/>
              <a:t>esforço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produtividade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dos 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realizados</a:t>
            </a:r>
            <a:r>
              <a:rPr lang="en-US" sz="1600" dirty="0" smtClean="0"/>
              <a:t> e </a:t>
            </a:r>
            <a:r>
              <a:rPr lang="en-US" sz="1600" dirty="0" err="1" smtClean="0"/>
              <a:t>oferecidos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tomada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decisões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Estímulo</a:t>
            </a:r>
            <a:r>
              <a:rPr lang="en-US" sz="1600" dirty="0" smtClean="0"/>
              <a:t> a </a:t>
            </a:r>
            <a:r>
              <a:rPr lang="en-US" sz="1600" dirty="0" err="1" smtClean="0"/>
              <a:t>maior</a:t>
            </a:r>
            <a:r>
              <a:rPr lang="en-US" sz="1600" dirty="0" smtClean="0"/>
              <a:t> </a:t>
            </a:r>
            <a:r>
              <a:rPr lang="en-US" sz="1600" dirty="0" err="1" smtClean="0"/>
              <a:t>interação</a:t>
            </a:r>
            <a:r>
              <a:rPr lang="en-US" sz="1600" dirty="0" smtClean="0"/>
              <a:t> entre </a:t>
            </a:r>
            <a:r>
              <a:rPr lang="en-US" sz="1600" dirty="0" err="1" smtClean="0"/>
              <a:t>tomadores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decisão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Melhores</a:t>
            </a:r>
            <a:r>
              <a:rPr lang="en-US" sz="1600" dirty="0" smtClean="0"/>
              <a:t> </a:t>
            </a:r>
            <a:r>
              <a:rPr lang="en-US" sz="1600" dirty="0" err="1" smtClean="0"/>
              <a:t>projeções</a:t>
            </a:r>
            <a:r>
              <a:rPr lang="en-US" sz="1600" dirty="0" smtClean="0"/>
              <a:t> dos </a:t>
            </a:r>
            <a:r>
              <a:rPr lang="en-US" sz="1600" dirty="0" err="1" smtClean="0"/>
              <a:t>efeitos</a:t>
            </a:r>
            <a:r>
              <a:rPr lang="en-US" sz="1600" dirty="0" smtClean="0"/>
              <a:t> das </a:t>
            </a:r>
            <a:r>
              <a:rPr lang="en-US" sz="1600" dirty="0" err="1" smtClean="0"/>
              <a:t>decisões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da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r>
              <a:rPr lang="en-US" sz="1600" dirty="0" smtClean="0"/>
              <a:t> com a </a:t>
            </a:r>
            <a:r>
              <a:rPr lang="en-US" sz="1600" dirty="0" err="1" smtClean="0"/>
              <a:t>facilitação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fluxo</a:t>
            </a:r>
            <a:r>
              <a:rPr lang="en-US" sz="1600" dirty="0" smtClean="0"/>
              <a:t> de </a:t>
            </a:r>
            <a:r>
              <a:rPr lang="en-US" sz="1600" dirty="0" err="1" smtClean="0"/>
              <a:t>informações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de </a:t>
            </a:r>
            <a:r>
              <a:rPr lang="en-US" sz="1600" dirty="0" err="1" smtClean="0"/>
              <a:t>poder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Redução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grau</a:t>
            </a:r>
            <a:r>
              <a:rPr lang="en-US" sz="1600" dirty="0" smtClean="0"/>
              <a:t> de </a:t>
            </a:r>
            <a:r>
              <a:rPr lang="en-US" sz="1600" dirty="0" err="1" smtClean="0"/>
              <a:t>centralização</a:t>
            </a:r>
            <a:r>
              <a:rPr lang="en-US" sz="1600" dirty="0" smtClean="0"/>
              <a:t> </a:t>
            </a:r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adaptação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para </a:t>
            </a:r>
            <a:r>
              <a:rPr lang="en-US" sz="1600" dirty="0" err="1" smtClean="0"/>
              <a:t>enfrentar</a:t>
            </a:r>
            <a:r>
              <a:rPr lang="en-US" sz="1600" dirty="0" smtClean="0"/>
              <a:t> </a:t>
            </a:r>
            <a:r>
              <a:rPr lang="en-US" sz="1600" dirty="0" err="1" smtClean="0"/>
              <a:t>acontecimentos</a:t>
            </a:r>
            <a:r>
              <a:rPr lang="en-US" sz="1600" dirty="0" smtClean="0"/>
              <a:t>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previstos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80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err="1" smtClean="0"/>
              <a:t>Análise</a:t>
            </a:r>
            <a:r>
              <a:rPr lang="en-US" dirty="0" smtClean="0"/>
              <a:t> da </a:t>
            </a:r>
            <a:r>
              <a:rPr lang="en-US" dirty="0" err="1" smtClean="0"/>
              <a:t>capacitação</a:t>
            </a:r>
            <a:r>
              <a:rPr lang="en-US" dirty="0" smtClean="0"/>
              <a:t> </a:t>
            </a:r>
            <a:r>
              <a:rPr lang="en-US" dirty="0" err="1" smtClean="0"/>
              <a:t>profissional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453615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Habilidade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identificar</a:t>
            </a:r>
            <a:r>
              <a:rPr lang="en-US" sz="2000" dirty="0" smtClean="0"/>
              <a:t>, </a:t>
            </a:r>
            <a:r>
              <a:rPr lang="en-US" sz="2000" dirty="0" err="1" smtClean="0"/>
              <a:t>adquirir</a:t>
            </a:r>
            <a:r>
              <a:rPr lang="en-US" sz="2000" dirty="0" smtClean="0"/>
              <a:t> e </a:t>
            </a:r>
            <a:r>
              <a:rPr lang="en-US" sz="2000" dirty="0" err="1" smtClean="0"/>
              <a:t>aplicar</a:t>
            </a:r>
            <a:r>
              <a:rPr lang="en-US" sz="2000" dirty="0" smtClean="0"/>
              <a:t> </a:t>
            </a:r>
            <a:r>
              <a:rPr lang="en-US" sz="2000" dirty="0" err="1" smtClean="0"/>
              <a:t>conhecimentos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processos</a:t>
            </a:r>
            <a:r>
              <a:rPr lang="en-US" sz="2000" dirty="0" smtClean="0"/>
              <a:t> e </a:t>
            </a:r>
            <a:r>
              <a:rPr lang="en-US" sz="2000" dirty="0" err="1" smtClean="0"/>
              <a:t>atividades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Todo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executivo</a:t>
            </a:r>
            <a:r>
              <a:rPr lang="en-US" sz="2000" dirty="0" smtClean="0"/>
              <a:t> </a:t>
            </a:r>
            <a:r>
              <a:rPr lang="en-US" sz="2000" dirty="0" err="1" smtClean="0"/>
              <a:t>trabalha</a:t>
            </a:r>
            <a:r>
              <a:rPr lang="en-US" sz="2000" dirty="0" smtClean="0"/>
              <a:t> com e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meio</a:t>
            </a:r>
            <a:r>
              <a:rPr lang="en-US" sz="2000" dirty="0" smtClean="0"/>
              <a:t> de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, que </a:t>
            </a:r>
            <a:r>
              <a:rPr lang="en-US" sz="2000" dirty="0" err="1" smtClean="0"/>
              <a:t>realizam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trabalhos</a:t>
            </a:r>
            <a:r>
              <a:rPr lang="en-US" sz="2000" dirty="0" smtClean="0"/>
              <a:t> para </a:t>
            </a:r>
            <a:r>
              <a:rPr lang="en-US" sz="2000" dirty="0" err="1" smtClean="0"/>
              <a:t>alcançar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objetivos</a:t>
            </a:r>
            <a:r>
              <a:rPr lang="en-US" sz="2000" dirty="0" smtClean="0"/>
              <a:t>.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/>
              <a:t>qualidade</a:t>
            </a:r>
            <a:r>
              <a:rPr lang="en-US" dirty="0"/>
              <a:t> da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depende</a:t>
            </a:r>
            <a:r>
              <a:rPr lang="en-US" dirty="0"/>
              <a:t> da </a:t>
            </a:r>
            <a:r>
              <a:rPr lang="en-US" dirty="0" err="1"/>
              <a:t>integração</a:t>
            </a:r>
            <a:r>
              <a:rPr lang="en-US" dirty="0"/>
              <a:t> das </a:t>
            </a:r>
            <a:r>
              <a:rPr lang="en-US" dirty="0" err="1"/>
              <a:t>pessoas</a:t>
            </a:r>
            <a:r>
              <a:rPr lang="en-US" dirty="0"/>
              <a:t> que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/>
              <a:t>organiza</a:t>
            </a:r>
            <a:r>
              <a:rPr lang="en-US" dirty="0" smtClean="0"/>
              <a:t>.</a:t>
            </a:r>
            <a:r>
              <a:rPr lang="en-US" sz="20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 </a:t>
            </a:r>
            <a:r>
              <a:rPr lang="en-US" sz="2000" dirty="0" err="1" smtClean="0"/>
              <a:t>desenvolvimento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 </a:t>
            </a:r>
            <a:r>
              <a:rPr lang="en-US" sz="2000" dirty="0" err="1" smtClean="0"/>
              <a:t>eficiente</a:t>
            </a:r>
            <a:r>
              <a:rPr lang="en-US" sz="2000" dirty="0" smtClean="0"/>
              <a:t> </a:t>
            </a:r>
            <a:r>
              <a:rPr lang="en-US" sz="2000" dirty="0" err="1" smtClean="0"/>
              <a:t>deve</a:t>
            </a:r>
            <a:r>
              <a:rPr lang="en-US" sz="2000" dirty="0" smtClean="0"/>
              <a:t> </a:t>
            </a:r>
            <a:r>
              <a:rPr lang="en-US" sz="2000" dirty="0" err="1" smtClean="0"/>
              <a:t>levar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conta</a:t>
            </a:r>
            <a:r>
              <a:rPr lang="en-US" sz="2000" dirty="0" smtClean="0"/>
              <a:t> o </a:t>
            </a:r>
            <a:r>
              <a:rPr lang="en-US" sz="2000" dirty="0" err="1" smtClean="0"/>
              <a:t>comportamento</a:t>
            </a:r>
            <a:r>
              <a:rPr lang="en-US" sz="2000" dirty="0" smtClean="0"/>
              <a:t> e o </a:t>
            </a:r>
            <a:r>
              <a:rPr lang="en-US" sz="2000" dirty="0" err="1" smtClean="0"/>
              <a:t>conhecimento</a:t>
            </a:r>
            <a:r>
              <a:rPr lang="en-US" sz="2000" dirty="0" smtClean="0"/>
              <a:t> das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que </a:t>
            </a:r>
            <a:r>
              <a:rPr lang="en-US" sz="2000" dirty="0" err="1" smtClean="0"/>
              <a:t>terão</a:t>
            </a:r>
            <a:r>
              <a:rPr lang="en-US" sz="2000" dirty="0" smtClean="0"/>
              <a:t> que </a:t>
            </a:r>
            <a:r>
              <a:rPr lang="en-US" sz="2000" dirty="0" err="1" smtClean="0"/>
              <a:t>desempenhar</a:t>
            </a:r>
            <a:r>
              <a:rPr lang="en-US" sz="2000" dirty="0" smtClean="0"/>
              <a:t> as </a:t>
            </a:r>
            <a:r>
              <a:rPr lang="en-US" sz="2000" dirty="0" err="1" smtClean="0"/>
              <a:t>funções</a:t>
            </a:r>
            <a:r>
              <a:rPr lang="en-US" sz="2000" dirty="0" smtClean="0"/>
              <a:t> que </a:t>
            </a:r>
            <a:r>
              <a:rPr lang="en-US" sz="2000" dirty="0" err="1" smtClean="0"/>
              <a:t>lhes</a:t>
            </a:r>
            <a:r>
              <a:rPr lang="en-US" sz="2000" dirty="0" smtClean="0"/>
              <a:t> </a:t>
            </a:r>
            <a:r>
              <a:rPr lang="en-US" sz="2000" dirty="0" err="1" smtClean="0"/>
              <a:t>serão</a:t>
            </a:r>
            <a:r>
              <a:rPr lang="en-US" sz="2000" dirty="0" smtClean="0"/>
              <a:t> </a:t>
            </a:r>
            <a:r>
              <a:rPr lang="en-US" sz="2000" dirty="0" err="1" smtClean="0"/>
              <a:t>atribuídas</a:t>
            </a:r>
            <a:r>
              <a:rPr lang="en-US" sz="20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“</a:t>
            </a:r>
            <a:r>
              <a:rPr lang="en-US" sz="2000" i="1" dirty="0" err="1"/>
              <a:t>P</a:t>
            </a:r>
            <a:r>
              <a:rPr lang="en-US" sz="2000" i="1" dirty="0" err="1" smtClean="0"/>
              <a:t>ersonograma</a:t>
            </a:r>
            <a:r>
              <a:rPr lang="en-US" sz="2000" i="1" dirty="0" smtClean="0"/>
              <a:t>”: </a:t>
            </a:r>
            <a:r>
              <a:rPr lang="en-US" sz="2000" dirty="0" err="1" smtClean="0"/>
              <a:t>adequação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menor</a:t>
            </a:r>
            <a:r>
              <a:rPr lang="en-US" sz="2000" dirty="0" smtClean="0"/>
              <a:t> </a:t>
            </a:r>
            <a:r>
              <a:rPr lang="en-US" sz="2000" dirty="0" err="1" smtClean="0"/>
              <a:t>escala</a:t>
            </a:r>
            <a:r>
              <a:rPr lang="en-US" sz="2000" dirty="0" smtClean="0"/>
              <a:t> da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para se </a:t>
            </a:r>
            <a:r>
              <a:rPr lang="en-US" sz="2000" dirty="0" err="1" smtClean="0"/>
              <a:t>utilizar</a:t>
            </a:r>
            <a:r>
              <a:rPr lang="en-US" sz="2000" dirty="0" smtClean="0"/>
              <a:t> a plena </a:t>
            </a:r>
            <a:r>
              <a:rPr lang="en-US" sz="2000" dirty="0" err="1" smtClean="0"/>
              <a:t>capacitação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profissionais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existentes</a:t>
            </a:r>
            <a:r>
              <a:rPr lang="en-US" sz="2000" dirty="0" smtClean="0"/>
              <a:t>.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0211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4: </a:t>
            </a:r>
            <a:r>
              <a:rPr lang="en-US" dirty="0" err="1" smtClean="0"/>
              <a:t>Elaboração</a:t>
            </a:r>
            <a:r>
              <a:rPr lang="en-US" dirty="0" smtClean="0"/>
              <a:t> do manual de </a:t>
            </a:r>
            <a:r>
              <a:rPr lang="en-US" dirty="0" err="1" smtClean="0"/>
              <a:t>organização</a:t>
            </a:r>
            <a:r>
              <a:rPr lang="en-US" dirty="0" smtClean="0"/>
              <a:t> com as </a:t>
            </a:r>
            <a:r>
              <a:rPr lang="en-US" dirty="0" err="1" smtClean="0"/>
              <a:t>fichas</a:t>
            </a:r>
            <a:r>
              <a:rPr lang="en-US" dirty="0" smtClean="0"/>
              <a:t> de </a:t>
            </a:r>
            <a:r>
              <a:rPr lang="en-US" dirty="0" err="1" smtClean="0"/>
              <a:t>funções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Conjunto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estruturado</a:t>
            </a:r>
            <a:r>
              <a:rPr lang="en-US" sz="2000" dirty="0" smtClean="0"/>
              <a:t> e formal de </a:t>
            </a:r>
            <a:r>
              <a:rPr lang="en-US" sz="2000" dirty="0" err="1" smtClean="0"/>
              <a:t>como</a:t>
            </a:r>
            <a:r>
              <a:rPr lang="en-US" sz="2000" dirty="0" smtClean="0"/>
              <a:t> a </a:t>
            </a:r>
            <a:r>
              <a:rPr lang="en-US" sz="2000" dirty="0" err="1" smtClean="0"/>
              <a:t>empresa</a:t>
            </a:r>
            <a:r>
              <a:rPr lang="en-US" sz="2000" dirty="0" smtClean="0"/>
              <a:t> </a:t>
            </a:r>
            <a:r>
              <a:rPr lang="en-US" sz="2000" dirty="0" err="1" smtClean="0"/>
              <a:t>aloca</a:t>
            </a:r>
            <a:r>
              <a:rPr lang="en-US" sz="2000" dirty="0" smtClean="0"/>
              <a:t> as </a:t>
            </a:r>
            <a:r>
              <a:rPr lang="en-US" sz="2000" dirty="0" err="1" smtClean="0"/>
              <a:t>atribuições</a:t>
            </a:r>
            <a:r>
              <a:rPr lang="en-US" sz="2000" dirty="0" smtClean="0"/>
              <a:t>, </a:t>
            </a:r>
            <a:r>
              <a:rPr lang="en-US" sz="2000" dirty="0" err="1" smtClean="0"/>
              <a:t>níveis</a:t>
            </a:r>
            <a:r>
              <a:rPr lang="en-US" sz="2000" dirty="0" smtClean="0"/>
              <a:t> de </a:t>
            </a:r>
            <a:r>
              <a:rPr lang="en-US" sz="2000" dirty="0" err="1" smtClean="0"/>
              <a:t>alçada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</a:t>
            </a:r>
            <a:r>
              <a:rPr lang="en-US" sz="2000" dirty="0" err="1" smtClean="0"/>
              <a:t>decisório</a:t>
            </a:r>
            <a:r>
              <a:rPr lang="en-US" sz="2000" dirty="0" smtClean="0"/>
              <a:t> e de </a:t>
            </a:r>
            <a:r>
              <a:rPr lang="en-US" sz="2000" dirty="0" err="1" smtClean="0"/>
              <a:t>integração</a:t>
            </a:r>
            <a:r>
              <a:rPr lang="en-US" sz="2000" dirty="0" smtClean="0"/>
              <a:t> entre as </a:t>
            </a:r>
            <a:r>
              <a:rPr lang="en-US" sz="2000" dirty="0" err="1" smtClean="0"/>
              <a:t>diversas</a:t>
            </a:r>
            <a:r>
              <a:rPr lang="en-US" sz="2000" dirty="0" smtClean="0"/>
              <a:t> </a:t>
            </a:r>
            <a:r>
              <a:rPr lang="en-US" sz="2000" dirty="0" err="1" smtClean="0"/>
              <a:t>unidades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organizacionais</a:t>
            </a:r>
            <a:r>
              <a:rPr lang="en-US" sz="2000" dirty="0" smtClean="0"/>
              <a:t>.</a:t>
            </a:r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Considerações</a:t>
            </a:r>
            <a:r>
              <a:rPr lang="en-US" sz="1900" dirty="0" smtClean="0"/>
              <a:t> </a:t>
            </a:r>
            <a:r>
              <a:rPr lang="en-US" sz="1900" dirty="0" err="1" smtClean="0"/>
              <a:t>gerais</a:t>
            </a:r>
            <a:r>
              <a:rPr lang="en-US" sz="1900" dirty="0" smtClean="0"/>
              <a:t> (</a:t>
            </a:r>
            <a:r>
              <a:rPr lang="en-US" sz="1900" dirty="0" err="1" smtClean="0"/>
              <a:t>aspectos</a:t>
            </a:r>
            <a:r>
              <a:rPr lang="en-US" sz="1900" dirty="0" smtClean="0"/>
              <a:t> </a:t>
            </a:r>
            <a:r>
              <a:rPr lang="en-US" sz="1900" dirty="0" err="1" smtClean="0"/>
              <a:t>teóricos</a:t>
            </a:r>
            <a:r>
              <a:rPr lang="en-US" sz="1900" dirty="0" smtClean="0"/>
              <a:t>, </a:t>
            </a:r>
            <a:r>
              <a:rPr lang="en-US" sz="1900" dirty="0" err="1" smtClean="0"/>
              <a:t>comentários</a:t>
            </a:r>
            <a:r>
              <a:rPr lang="en-US" sz="1900" dirty="0" smtClean="0"/>
              <a:t>, </a:t>
            </a:r>
            <a:r>
              <a:rPr lang="en-US" sz="1900" dirty="0" err="1" smtClean="0"/>
              <a:t>instruções</a:t>
            </a:r>
            <a:r>
              <a:rPr lang="en-US" sz="1900" dirty="0" smtClean="0"/>
              <a:t> de </a:t>
            </a:r>
            <a:r>
              <a:rPr lang="en-US" sz="1900" dirty="0" err="1" smtClean="0"/>
              <a:t>uso</a:t>
            </a:r>
            <a:r>
              <a:rPr lang="en-US" sz="1900" dirty="0" smtClean="0"/>
              <a:t>)</a:t>
            </a:r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Fichas</a:t>
            </a:r>
            <a:r>
              <a:rPr lang="en-US" sz="1900" dirty="0" smtClean="0"/>
              <a:t> de </a:t>
            </a:r>
            <a:r>
              <a:rPr lang="en-US" sz="1900" dirty="0" err="1" smtClean="0"/>
              <a:t>funções</a:t>
            </a:r>
            <a:r>
              <a:rPr lang="en-US" sz="1900" dirty="0" smtClean="0"/>
              <a:t>: </a:t>
            </a:r>
            <a:r>
              <a:rPr lang="en-US" sz="1900" dirty="0" err="1" smtClean="0"/>
              <a:t>posição</a:t>
            </a:r>
            <a:r>
              <a:rPr lang="en-US" sz="1900" dirty="0" smtClean="0"/>
              <a:t> </a:t>
            </a:r>
            <a:r>
              <a:rPr lang="en-US" sz="1900" dirty="0" err="1" smtClean="0"/>
              <a:t>hierárquica</a:t>
            </a:r>
            <a:r>
              <a:rPr lang="en-US" sz="1900" dirty="0" smtClean="0"/>
              <a:t>, </a:t>
            </a:r>
            <a:r>
              <a:rPr lang="en-US" sz="1900" dirty="0" err="1" smtClean="0"/>
              <a:t>finalidade</a:t>
            </a:r>
            <a:r>
              <a:rPr lang="en-US" sz="1900" dirty="0" smtClean="0"/>
              <a:t> e </a:t>
            </a:r>
            <a:r>
              <a:rPr lang="en-US" sz="1900" dirty="0" err="1" smtClean="0"/>
              <a:t>atribuições</a:t>
            </a:r>
            <a:r>
              <a:rPr lang="en-US" sz="1900" dirty="0" smtClean="0"/>
              <a:t> </a:t>
            </a:r>
            <a:r>
              <a:rPr lang="en-US" sz="1900" dirty="0" err="1" smtClean="0"/>
              <a:t>específicas</a:t>
            </a:r>
            <a:r>
              <a:rPr lang="en-US" sz="1900" dirty="0" smtClean="0"/>
              <a:t> de </a:t>
            </a:r>
            <a:r>
              <a:rPr lang="en-US" sz="1900" dirty="0" err="1" smtClean="0"/>
              <a:t>cada</a:t>
            </a:r>
            <a:r>
              <a:rPr lang="en-US" sz="1900" dirty="0" smtClean="0"/>
              <a:t> </a:t>
            </a:r>
            <a:r>
              <a:rPr lang="en-US" sz="1900" dirty="0" err="1" smtClean="0"/>
              <a:t>unidade</a:t>
            </a:r>
            <a:r>
              <a:rPr lang="en-US" sz="1900" dirty="0" smtClean="0"/>
              <a:t> </a:t>
            </a:r>
            <a:r>
              <a:rPr lang="en-US" sz="1900" dirty="0" err="1" smtClean="0"/>
              <a:t>organizacional</a:t>
            </a:r>
            <a:endParaRPr lang="en-US" sz="1900" dirty="0" smtClean="0"/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Quadro</a:t>
            </a:r>
            <a:r>
              <a:rPr lang="en-US" sz="1900" dirty="0" smtClean="0"/>
              <a:t> de </a:t>
            </a:r>
            <a:r>
              <a:rPr lang="en-US" sz="1900" dirty="0" err="1" smtClean="0"/>
              <a:t>competência</a:t>
            </a:r>
            <a:r>
              <a:rPr lang="en-US" sz="1900" dirty="0" smtClean="0"/>
              <a:t>: </a:t>
            </a:r>
            <a:r>
              <a:rPr lang="en-US" sz="1900" dirty="0" err="1" smtClean="0"/>
              <a:t>níveis</a:t>
            </a:r>
            <a:r>
              <a:rPr lang="en-US" sz="1900" dirty="0" smtClean="0"/>
              <a:t> de </a:t>
            </a:r>
            <a:r>
              <a:rPr lang="en-US" sz="1900" dirty="0" err="1" smtClean="0"/>
              <a:t>alçada</a:t>
            </a:r>
            <a:r>
              <a:rPr lang="en-US" sz="1900" dirty="0" smtClean="0"/>
              <a:t> </a:t>
            </a:r>
            <a:r>
              <a:rPr lang="en-US" sz="1900" dirty="0" err="1" smtClean="0"/>
              <a:t>relacionadas</a:t>
            </a:r>
            <a:r>
              <a:rPr lang="en-US" sz="1900" dirty="0" smtClean="0"/>
              <a:t> </a:t>
            </a:r>
            <a:r>
              <a:rPr lang="en-US" sz="1900" dirty="0" err="1" smtClean="0"/>
              <a:t>às</a:t>
            </a:r>
            <a:r>
              <a:rPr lang="en-US" sz="1900" dirty="0" smtClean="0"/>
              <a:t> </a:t>
            </a:r>
            <a:r>
              <a:rPr lang="en-US" sz="1900" dirty="0" err="1" smtClean="0"/>
              <a:t>responsabilidades</a:t>
            </a:r>
            <a:endParaRPr lang="en-US" sz="1900" dirty="0" smtClean="0"/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Comitês</a:t>
            </a:r>
            <a:r>
              <a:rPr lang="en-US" sz="1900" dirty="0" smtClean="0"/>
              <a:t>: </a:t>
            </a:r>
            <a:r>
              <a:rPr lang="en-US" sz="1900" dirty="0" err="1" smtClean="0"/>
              <a:t>finalidades</a:t>
            </a:r>
            <a:r>
              <a:rPr lang="en-US" sz="1900" dirty="0" smtClean="0"/>
              <a:t>, </a:t>
            </a:r>
            <a:r>
              <a:rPr lang="en-US" sz="1900" dirty="0" err="1" smtClean="0"/>
              <a:t>membros</a:t>
            </a:r>
            <a:r>
              <a:rPr lang="en-US" sz="1900" dirty="0" smtClean="0"/>
              <a:t>, </a:t>
            </a:r>
            <a:r>
              <a:rPr lang="en-US" sz="1900" dirty="0" err="1" smtClean="0"/>
              <a:t>periodicidade</a:t>
            </a:r>
            <a:endParaRPr lang="en-US" sz="1900" dirty="0" smtClean="0"/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Relação</a:t>
            </a:r>
            <a:r>
              <a:rPr lang="en-US" sz="1900" dirty="0" smtClean="0"/>
              <a:t> de </a:t>
            </a:r>
            <a:r>
              <a:rPr lang="en-US" sz="1900" dirty="0" err="1" smtClean="0"/>
              <a:t>titulares</a:t>
            </a:r>
            <a:r>
              <a:rPr lang="en-US" sz="1900" dirty="0" smtClean="0"/>
              <a:t>, </a:t>
            </a:r>
            <a:r>
              <a:rPr lang="en-US" sz="1900" dirty="0" err="1" smtClean="0"/>
              <a:t>centros</a:t>
            </a:r>
            <a:r>
              <a:rPr lang="en-US" sz="1900" dirty="0" smtClean="0"/>
              <a:t> de </a:t>
            </a:r>
            <a:r>
              <a:rPr lang="en-US" sz="1900" dirty="0" err="1" smtClean="0"/>
              <a:t>custo</a:t>
            </a:r>
            <a:r>
              <a:rPr lang="en-US" sz="1900" dirty="0" smtClean="0"/>
              <a:t>/</a:t>
            </a:r>
            <a:r>
              <a:rPr lang="en-US" sz="1900" dirty="0" err="1" smtClean="0"/>
              <a:t>receita</a:t>
            </a:r>
            <a:r>
              <a:rPr lang="en-US" sz="1900" dirty="0" smtClean="0"/>
              <a:t> e </a:t>
            </a:r>
            <a:r>
              <a:rPr lang="en-US" sz="1900" dirty="0" err="1" smtClean="0"/>
              <a:t>siglas</a:t>
            </a:r>
            <a:r>
              <a:rPr lang="en-US" sz="1900" dirty="0" smtClean="0"/>
              <a:t>, para </a:t>
            </a:r>
            <a:r>
              <a:rPr lang="en-US" sz="1900" dirty="0" err="1" smtClean="0"/>
              <a:t>facilitar</a:t>
            </a:r>
            <a:r>
              <a:rPr lang="en-US" sz="1900" dirty="0" smtClean="0"/>
              <a:t> a </a:t>
            </a:r>
            <a:r>
              <a:rPr lang="en-US" sz="1900" dirty="0" err="1" smtClean="0"/>
              <a:t>comunicação</a:t>
            </a:r>
            <a:endParaRPr lang="en-US" sz="1900" dirty="0" smtClean="0"/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Organograma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638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5</a:t>
            </a:r>
            <a:r>
              <a:rPr lang="en-US" dirty="0" smtClean="0"/>
              <a:t>: Plano de </a:t>
            </a:r>
            <a:r>
              <a:rPr lang="en-US" dirty="0" err="1" smtClean="0"/>
              <a:t>implementação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Um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de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</a:t>
            </a:r>
            <a:r>
              <a:rPr lang="en-US" sz="2000" dirty="0" err="1" smtClean="0"/>
              <a:t>acarreta</a:t>
            </a:r>
            <a:r>
              <a:rPr lang="en-US" sz="2000" dirty="0" smtClean="0"/>
              <a:t> um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</a:t>
            </a:r>
            <a:r>
              <a:rPr lang="en-US" sz="2000" dirty="0" err="1" smtClean="0"/>
              <a:t>humano</a:t>
            </a:r>
            <a:r>
              <a:rPr lang="en-US" sz="2000" dirty="0" smtClean="0"/>
              <a:t>: o </a:t>
            </a:r>
            <a:r>
              <a:rPr lang="en-US" sz="2000" dirty="0" err="1" smtClean="0"/>
              <a:t>preenchimento</a:t>
            </a:r>
            <a:r>
              <a:rPr lang="en-US" sz="2000" dirty="0" smtClean="0"/>
              <a:t> dos cargos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do </a:t>
            </a:r>
            <a:r>
              <a:rPr lang="en-US" sz="2000" dirty="0" err="1" smtClean="0"/>
              <a:t>aspecto</a:t>
            </a:r>
            <a:r>
              <a:rPr lang="en-US" sz="2000" dirty="0" smtClean="0"/>
              <a:t> </a:t>
            </a:r>
            <a:r>
              <a:rPr lang="en-US" sz="2000" dirty="0" err="1" smtClean="0"/>
              <a:t>teórico</a:t>
            </a:r>
            <a:r>
              <a:rPr lang="en-US" sz="2000" dirty="0" smtClean="0"/>
              <a:t>, para </a:t>
            </a:r>
            <a:r>
              <a:rPr lang="en-US" sz="2000" dirty="0" err="1" smtClean="0"/>
              <a:t>enquadrar</a:t>
            </a:r>
            <a:r>
              <a:rPr lang="en-US" sz="2000" dirty="0" smtClean="0"/>
              <a:t> as </a:t>
            </a:r>
            <a:r>
              <a:rPr lang="en-US" sz="2000" dirty="0" err="1" smtClean="0"/>
              <a:t>qualidades</a:t>
            </a:r>
            <a:r>
              <a:rPr lang="en-US" sz="2000" dirty="0" smtClean="0"/>
              <a:t> e </a:t>
            </a:r>
            <a:r>
              <a:rPr lang="en-US" sz="2000" dirty="0" err="1" smtClean="0"/>
              <a:t>aptidões</a:t>
            </a:r>
            <a:r>
              <a:rPr lang="en-US" sz="2000" dirty="0" smtClean="0"/>
              <a:t> das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</a:t>
            </a:r>
            <a:r>
              <a:rPr lang="en-US" sz="2000" dirty="0" err="1" smtClean="0"/>
              <a:t>às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responsabilidades</a:t>
            </a:r>
            <a:r>
              <a:rPr lang="en-US" sz="2000" dirty="0" smtClean="0"/>
              <a:t> e </a:t>
            </a:r>
            <a:r>
              <a:rPr lang="en-US" sz="2000" dirty="0" err="1" smtClean="0"/>
              <a:t>autoridades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cargo. 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Aspectos</a:t>
            </a:r>
            <a:r>
              <a:rPr lang="en-US" sz="2000" dirty="0" smtClean="0"/>
              <a:t> </a:t>
            </a:r>
            <a:r>
              <a:rPr lang="en-US" sz="2000" dirty="0" err="1" smtClean="0"/>
              <a:t>básicos</a:t>
            </a:r>
            <a:r>
              <a:rPr lang="en-US" sz="2000" dirty="0" smtClean="0"/>
              <a:t> da </a:t>
            </a:r>
            <a:r>
              <a:rPr lang="en-US" sz="2000" dirty="0" err="1" smtClean="0"/>
              <a:t>implantação</a:t>
            </a:r>
            <a:r>
              <a:rPr lang="en-US" sz="2000" dirty="0" smtClean="0"/>
              <a:t>: </a:t>
            </a:r>
            <a:r>
              <a:rPr lang="en-US" sz="2000" dirty="0" err="1" smtClean="0"/>
              <a:t>mudança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, 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implantação</a:t>
            </a:r>
            <a:r>
              <a:rPr lang="en-US" sz="2000" dirty="0" smtClean="0"/>
              <a:t>, e as </a:t>
            </a:r>
            <a:r>
              <a:rPr lang="en-US" sz="2000" dirty="0" err="1" smtClean="0"/>
              <a:t>resistências</a:t>
            </a:r>
            <a:r>
              <a:rPr lang="en-US" sz="2000" dirty="0" smtClean="0"/>
              <a:t> que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ocorrer</a:t>
            </a:r>
            <a:r>
              <a:rPr lang="en-US" sz="20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Princípios</a:t>
            </a:r>
            <a:r>
              <a:rPr lang="en-US" sz="2000" dirty="0" smtClean="0"/>
              <a:t> de </a:t>
            </a:r>
            <a:r>
              <a:rPr lang="en-US" sz="2000" dirty="0" err="1" smtClean="0"/>
              <a:t>participação</a:t>
            </a:r>
            <a:r>
              <a:rPr lang="en-US" sz="2000" dirty="0" smtClean="0"/>
              <a:t> para </a:t>
            </a:r>
            <a:r>
              <a:rPr lang="en-US" sz="2000" dirty="0" err="1" smtClean="0"/>
              <a:t>implantação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efetiva</a:t>
            </a:r>
            <a:r>
              <a:rPr lang="en-US" sz="20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n-US" sz="1800" dirty="0" err="1" smtClean="0"/>
              <a:t>Análise</a:t>
            </a:r>
            <a:r>
              <a:rPr lang="en-US" sz="1800" dirty="0" smtClean="0"/>
              <a:t> e </a:t>
            </a:r>
            <a:r>
              <a:rPr lang="en-US" sz="1800" dirty="0" err="1" smtClean="0"/>
              <a:t>aprovação</a:t>
            </a:r>
            <a:r>
              <a:rPr lang="en-US" sz="1800" dirty="0" smtClean="0"/>
              <a:t> pela </a:t>
            </a:r>
            <a:r>
              <a:rPr lang="en-US" sz="1800" dirty="0" err="1" smtClean="0"/>
              <a:t>diretoria</a:t>
            </a:r>
            <a:r>
              <a:rPr lang="en-US" sz="1800" dirty="0" smtClean="0"/>
              <a:t>;</a:t>
            </a:r>
          </a:p>
          <a:p>
            <a:pPr lvl="1">
              <a:spcBef>
                <a:spcPts val="1200"/>
              </a:spcBef>
            </a:pPr>
            <a:r>
              <a:rPr lang="en-US" sz="1800" dirty="0" err="1" smtClean="0"/>
              <a:t>Análise</a:t>
            </a:r>
            <a:r>
              <a:rPr lang="en-US" sz="1800" dirty="0" smtClean="0"/>
              <a:t> e </a:t>
            </a:r>
            <a:r>
              <a:rPr lang="en-US" sz="1800" dirty="0" err="1" smtClean="0"/>
              <a:t>aprovação</a:t>
            </a:r>
            <a:r>
              <a:rPr lang="en-US" sz="1800" dirty="0" smtClean="0"/>
              <a:t> </a:t>
            </a:r>
            <a:r>
              <a:rPr lang="en-US" sz="1800" dirty="0" err="1" smtClean="0"/>
              <a:t>pelos</a:t>
            </a:r>
            <a:r>
              <a:rPr lang="en-US" sz="1800" dirty="0" smtClean="0"/>
              <a:t> </a:t>
            </a:r>
            <a:r>
              <a:rPr lang="en-US" sz="1800" dirty="0" err="1" smtClean="0"/>
              <a:t>responsáveis</a:t>
            </a:r>
            <a:r>
              <a:rPr lang="en-US" sz="1800" dirty="0" smtClean="0"/>
              <a:t> das </a:t>
            </a:r>
            <a:r>
              <a:rPr lang="en-US" sz="1800" dirty="0" err="1" smtClean="0"/>
              <a:t>várias</a:t>
            </a:r>
            <a:r>
              <a:rPr lang="en-US" sz="1800" dirty="0" smtClean="0"/>
              <a:t> </a:t>
            </a:r>
            <a:r>
              <a:rPr lang="en-US" sz="1800" dirty="0" err="1" smtClean="0"/>
              <a:t>unidades</a:t>
            </a:r>
            <a:r>
              <a:rPr lang="en-US" sz="1800" dirty="0" smtClean="0"/>
              <a:t> </a:t>
            </a:r>
            <a:r>
              <a:rPr lang="en-US" sz="1800" dirty="0" err="1" smtClean="0"/>
              <a:t>organizacionais</a:t>
            </a:r>
            <a:r>
              <a:rPr lang="en-US" sz="1800" dirty="0" smtClean="0"/>
              <a:t>;</a:t>
            </a:r>
          </a:p>
          <a:p>
            <a:pPr lvl="1">
              <a:spcBef>
                <a:spcPts val="1200"/>
              </a:spcBef>
            </a:pPr>
            <a:r>
              <a:rPr lang="en-US" sz="1800" dirty="0" err="1" smtClean="0"/>
              <a:t>Implantação</a:t>
            </a:r>
            <a:r>
              <a:rPr lang="en-US" sz="1800" dirty="0" smtClean="0"/>
              <a:t> </a:t>
            </a:r>
            <a:r>
              <a:rPr lang="en-US" sz="1800" dirty="0" err="1" smtClean="0"/>
              <a:t>efetiva</a:t>
            </a:r>
            <a:r>
              <a:rPr lang="en-US" sz="1800" dirty="0" smtClean="0"/>
              <a:t>;</a:t>
            </a:r>
          </a:p>
          <a:p>
            <a:pPr lvl="1">
              <a:spcBef>
                <a:spcPts val="1200"/>
              </a:spcBef>
            </a:pPr>
            <a:r>
              <a:rPr lang="en-US" sz="1800" dirty="0" err="1" smtClean="0"/>
              <a:t>Acompanhamento</a:t>
            </a:r>
            <a:r>
              <a:rPr lang="en-US" sz="1800" dirty="0" smtClean="0"/>
              <a:t> e </a:t>
            </a:r>
            <a:r>
              <a:rPr lang="en-US" sz="1800" dirty="0" err="1" smtClean="0"/>
              <a:t>avaliação</a:t>
            </a:r>
            <a:r>
              <a:rPr lang="en-US" sz="1800" dirty="0" smtClean="0"/>
              <a:t> do </a:t>
            </a:r>
            <a:r>
              <a:rPr lang="en-US" sz="1800" dirty="0" err="1" smtClean="0"/>
              <a:t>processo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90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5</a:t>
            </a:r>
            <a:r>
              <a:rPr lang="en-US" dirty="0" smtClean="0"/>
              <a:t>: Plano de </a:t>
            </a:r>
            <a:r>
              <a:rPr lang="en-US" dirty="0" err="1" smtClean="0"/>
              <a:t>implementação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24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395536" y="4347088"/>
            <a:ext cx="432000" cy="612000"/>
            <a:chOff x="1" y="1401696"/>
            <a:chExt cx="1185320" cy="1693313"/>
          </a:xfrm>
          <a:solidFill>
            <a:schemeClr val="accent6">
              <a:lumMod val="75000"/>
            </a:schemeClr>
          </a:solidFill>
        </p:grpSpPr>
        <p:sp>
          <p:nvSpPr>
            <p:cNvPr id="11" name="Chevron 10"/>
            <p:cNvSpPr/>
            <p:nvPr/>
          </p:nvSpPr>
          <p:spPr>
            <a:xfrm rot="5400000">
              <a:off x="-253996" y="1655693"/>
              <a:ext cx="1693313" cy="1185319"/>
            </a:xfrm>
            <a:prstGeom prst="chevron">
              <a:avLst/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1994356"/>
              <a:ext cx="1185319" cy="50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5.2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9952" y="4221088"/>
            <a:ext cx="3240000" cy="864000"/>
            <a:chOff x="1185319" y="1401697"/>
            <a:chExt cx="7095600" cy="1100653"/>
          </a:xfrm>
          <a:scene3d>
            <a:camera prst="orthographicFront"/>
            <a:lightRig rig="flat" dir="t"/>
          </a:scene3d>
        </p:grpSpPr>
        <p:sp>
          <p:nvSpPr>
            <p:cNvPr id="9" name="Round Same Side Corner Rectangle 8"/>
            <p:cNvSpPr/>
            <p:nvPr/>
          </p:nvSpPr>
          <p:spPr>
            <a:xfrm rot="5400000">
              <a:off x="4182792" y="-1595776"/>
              <a:ext cx="1100653" cy="7095600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6"/>
            <p:cNvSpPr/>
            <p:nvPr/>
          </p:nvSpPr>
          <p:spPr>
            <a:xfrm>
              <a:off x="1185319" y="1455426"/>
              <a:ext cx="7041871" cy="9931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/>
                <a:t>Otimização</a:t>
              </a:r>
              <a:r>
                <a:rPr lang="en-US" sz="1900" kern="1200" dirty="0" smtClean="0"/>
                <a:t> do </a:t>
              </a:r>
              <a:r>
                <a:rPr lang="en-US" sz="1900" kern="1200" dirty="0" err="1" smtClean="0"/>
                <a:t>processo</a:t>
              </a:r>
              <a:r>
                <a:rPr lang="en-US" sz="1900" kern="1200" dirty="0" smtClean="0"/>
                <a:t> de </a:t>
              </a:r>
              <a:r>
                <a:rPr lang="en-US" sz="1900" kern="1200" dirty="0" err="1" smtClean="0"/>
                <a:t>mudança</a:t>
              </a:r>
              <a:r>
                <a:rPr lang="en-US" sz="1900" kern="1200" dirty="0" smtClean="0"/>
                <a:t> </a:t>
              </a:r>
              <a:r>
                <a:rPr lang="en-US" sz="1900" kern="1200" dirty="0" err="1" smtClean="0"/>
                <a:t>organizacional</a:t>
              </a:r>
              <a:endParaRPr lang="pt-BR" sz="19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5536" y="1844824"/>
            <a:ext cx="432000" cy="612000"/>
            <a:chOff x="1" y="-1"/>
            <a:chExt cx="2167440" cy="3096344"/>
          </a:xfrm>
          <a:solidFill>
            <a:schemeClr val="accent6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 rot="5400000">
              <a:off x="-464451" y="464451"/>
              <a:ext cx="3096344" cy="2167440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1" y="1083719"/>
              <a:ext cx="2167440" cy="9289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5.1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9952" y="1772816"/>
            <a:ext cx="3240000" cy="864000"/>
            <a:chOff x="2167440" y="1"/>
            <a:chExt cx="6113479" cy="2012623"/>
          </a:xfrm>
          <a:scene3d>
            <a:camera prst="orthographicFront"/>
            <a:lightRig rig="flat" dir="t"/>
          </a:scene3d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4217868" y="-2050427"/>
              <a:ext cx="2012623" cy="6113479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2167440" y="98249"/>
              <a:ext cx="6015231" cy="18161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/>
                <a:t>Atuação</a:t>
              </a:r>
              <a:r>
                <a:rPr lang="en-US" sz="1900" kern="1200" dirty="0" smtClean="0"/>
                <a:t> dos </a:t>
              </a:r>
              <a:r>
                <a:rPr lang="en-US" sz="1900" kern="1200" dirty="0" err="1" smtClean="0"/>
                <a:t>agentes</a:t>
              </a:r>
              <a:r>
                <a:rPr lang="en-US" sz="1900" kern="1200" dirty="0" smtClean="0"/>
                <a:t> de </a:t>
              </a:r>
              <a:r>
                <a:rPr lang="en-US" sz="1900" kern="1200" dirty="0" err="1" smtClean="0"/>
                <a:t>mudança</a:t>
              </a:r>
              <a:endParaRPr lang="pt-BR" sz="1900" kern="1200" dirty="0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392480" y="1484784"/>
            <a:ext cx="45000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Profissionais</a:t>
            </a:r>
            <a:r>
              <a:rPr lang="en-US" sz="1600" dirty="0" smtClean="0"/>
              <a:t> </a:t>
            </a:r>
            <a:r>
              <a:rPr lang="en-US" sz="1600" dirty="0" err="1" smtClean="0"/>
              <a:t>capazes</a:t>
            </a:r>
            <a:r>
              <a:rPr lang="en-US" sz="1600" dirty="0" smtClean="0"/>
              <a:t> de </a:t>
            </a:r>
            <a:r>
              <a:rPr lang="en-US" sz="1600" dirty="0" err="1" smtClean="0"/>
              <a:t>desenvolver</a:t>
            </a:r>
            <a:r>
              <a:rPr lang="en-US" sz="1600" dirty="0" smtClean="0"/>
              <a:t> </a:t>
            </a:r>
            <a:r>
              <a:rPr lang="en-US" sz="1600" dirty="0" err="1" smtClean="0"/>
              <a:t>comportamentos</a:t>
            </a:r>
            <a:r>
              <a:rPr lang="en-US" sz="1600" dirty="0" smtClean="0"/>
              <a:t>, </a:t>
            </a:r>
            <a:r>
              <a:rPr lang="en-US" sz="1600" dirty="0" err="1" smtClean="0"/>
              <a:t>atitudes</a:t>
            </a:r>
            <a:r>
              <a:rPr lang="en-US" sz="1600" dirty="0" smtClean="0"/>
              <a:t> e </a:t>
            </a:r>
            <a:r>
              <a:rPr lang="en-US" sz="1600" dirty="0" err="1" smtClean="0"/>
              <a:t>processos</a:t>
            </a:r>
            <a:r>
              <a:rPr lang="en-US" sz="1600" dirty="0" smtClean="0"/>
              <a:t> que </a:t>
            </a:r>
            <a:r>
              <a:rPr lang="en-US" sz="1600" dirty="0" err="1" smtClean="0"/>
              <a:t>possibilitam</a:t>
            </a:r>
            <a:r>
              <a:rPr lang="en-US" sz="1600" dirty="0" smtClean="0"/>
              <a:t> à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</a:t>
            </a:r>
            <a:r>
              <a:rPr lang="en-US" sz="1600" dirty="0" err="1" smtClean="0"/>
              <a:t>operar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proativa</a:t>
            </a:r>
            <a:r>
              <a:rPr lang="en-US" sz="1600" dirty="0" smtClean="0"/>
              <a:t>, </a:t>
            </a:r>
            <a:r>
              <a:rPr lang="en-US" sz="1600" dirty="0" err="1" smtClean="0"/>
              <a:t>tanto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relação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seus</a:t>
            </a:r>
            <a:r>
              <a:rPr lang="en-US" sz="1600" dirty="0" smtClean="0"/>
              <a:t> </a:t>
            </a:r>
            <a:r>
              <a:rPr lang="en-US" sz="1600" dirty="0" err="1" smtClean="0"/>
              <a:t>instrumentos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administrativos</a:t>
            </a:r>
            <a:r>
              <a:rPr lang="en-US" sz="1600" dirty="0" smtClean="0"/>
              <a:t>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fatores</a:t>
            </a:r>
            <a:r>
              <a:rPr lang="en-US" sz="1600" dirty="0" smtClean="0"/>
              <a:t> </a:t>
            </a:r>
            <a:r>
              <a:rPr lang="en-US" sz="1600" dirty="0" err="1" smtClean="0"/>
              <a:t>externos</a:t>
            </a:r>
            <a:r>
              <a:rPr lang="en-US" sz="1600" dirty="0" smtClean="0"/>
              <a:t>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controláveis</a:t>
            </a:r>
            <a:r>
              <a:rPr lang="en-US" sz="1600" dirty="0" smtClean="0"/>
              <a:t>. </a:t>
            </a:r>
            <a:endParaRPr lang="pt-BR" sz="1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92480" y="3789040"/>
            <a:ext cx="45000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Antecipar</a:t>
            </a:r>
            <a:r>
              <a:rPr lang="en-US" sz="1600" dirty="0" smtClean="0"/>
              <a:t> </a:t>
            </a:r>
            <a:r>
              <a:rPr lang="en-US" sz="1600" dirty="0" err="1" smtClean="0"/>
              <a:t>forças</a:t>
            </a:r>
            <a:r>
              <a:rPr lang="en-US" sz="1600" dirty="0" smtClean="0"/>
              <a:t> </a:t>
            </a:r>
            <a:r>
              <a:rPr lang="en-US" sz="1600" dirty="0" err="1" smtClean="0"/>
              <a:t>restritivas</a:t>
            </a:r>
            <a:r>
              <a:rPr lang="en-US" sz="1600" dirty="0" smtClean="0"/>
              <a:t> e </a:t>
            </a:r>
            <a:r>
              <a:rPr lang="en-US" sz="1600" dirty="0" err="1" smtClean="0"/>
              <a:t>propulsoras</a:t>
            </a:r>
            <a:endParaRPr lang="en-US" sz="1600" dirty="0" smtClean="0"/>
          </a:p>
          <a:p>
            <a:pPr marL="144000" indent="-144000"/>
            <a:r>
              <a:rPr lang="en-US" sz="1600" dirty="0" err="1" smtClean="0"/>
              <a:t>Considerar</a:t>
            </a:r>
            <a:r>
              <a:rPr lang="en-US" sz="1600" dirty="0" smtClean="0"/>
              <a:t> a </a:t>
            </a:r>
            <a:r>
              <a:rPr lang="en-US" sz="1600" dirty="0" err="1" smtClean="0"/>
              <a:t>importância</a:t>
            </a:r>
            <a:r>
              <a:rPr lang="en-US" sz="1600" dirty="0" smtClean="0"/>
              <a:t> do </a:t>
            </a:r>
            <a:r>
              <a:rPr lang="en-US" sz="1600" dirty="0" err="1" smtClean="0"/>
              <a:t>fator</a:t>
            </a:r>
            <a:r>
              <a:rPr lang="en-US" sz="1600" dirty="0" smtClean="0"/>
              <a:t> </a:t>
            </a:r>
            <a:r>
              <a:rPr lang="en-US" sz="1600" dirty="0" err="1" smtClean="0"/>
              <a:t>humano</a:t>
            </a:r>
            <a:r>
              <a:rPr lang="en-US" sz="1600" dirty="0" smtClean="0"/>
              <a:t>, </a:t>
            </a:r>
            <a:r>
              <a:rPr lang="en-US" sz="1600" dirty="0" err="1" smtClean="0"/>
              <a:t>principalmente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relação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conhecimento</a:t>
            </a:r>
            <a:r>
              <a:rPr lang="en-US" sz="1600" dirty="0" smtClean="0"/>
              <a:t>, </a:t>
            </a:r>
            <a:r>
              <a:rPr lang="en-US" sz="1600" dirty="0" err="1" smtClean="0"/>
              <a:t>capacitação</a:t>
            </a:r>
            <a:r>
              <a:rPr lang="en-US" sz="1600" dirty="0" smtClean="0"/>
              <a:t> e </a:t>
            </a:r>
            <a:r>
              <a:rPr lang="en-US" sz="1600" dirty="0" err="1" smtClean="0"/>
              <a:t>habilidade</a:t>
            </a:r>
            <a:r>
              <a:rPr lang="en-US" sz="1600" dirty="0" smtClean="0"/>
              <a:t> </a:t>
            </a:r>
            <a:r>
              <a:rPr lang="en-US" sz="1600" dirty="0" err="1" smtClean="0"/>
              <a:t>profissional</a:t>
            </a:r>
            <a:endParaRPr lang="en-US" sz="1600" dirty="0" smtClean="0"/>
          </a:p>
          <a:p>
            <a:pPr marL="144000" indent="-144000"/>
            <a:r>
              <a:rPr lang="en-US" sz="1600" dirty="0" err="1" smtClean="0"/>
              <a:t>Verificar</a:t>
            </a:r>
            <a:r>
              <a:rPr lang="en-US" sz="1600" dirty="0" smtClean="0"/>
              <a:t> se antes da </a:t>
            </a:r>
            <a:r>
              <a:rPr lang="en-US" sz="1600" dirty="0" err="1" smtClean="0"/>
              <a:t>mudança</a:t>
            </a:r>
            <a:r>
              <a:rPr lang="en-US" sz="1600" dirty="0" smtClean="0"/>
              <a:t>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há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adequada</a:t>
            </a:r>
            <a:endParaRPr lang="en-US" sz="1600" dirty="0" smtClean="0"/>
          </a:p>
          <a:p>
            <a:pPr marL="144000" indent="-144000"/>
            <a:r>
              <a:rPr lang="en-US" sz="1600" dirty="0" err="1" smtClean="0"/>
              <a:t>Importância</a:t>
            </a:r>
            <a:r>
              <a:rPr lang="en-US" sz="1600" dirty="0" smtClean="0"/>
              <a:t> do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participativo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069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6: </a:t>
            </a:r>
            <a:r>
              <a:rPr lang="en-US" dirty="0" err="1" smtClean="0"/>
              <a:t>Interligação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en-US" dirty="0" smtClean="0"/>
              <a:t> com outros </a:t>
            </a:r>
            <a:r>
              <a:rPr lang="en-US" dirty="0" err="1" smtClean="0"/>
              <a:t>instrumentos</a:t>
            </a:r>
            <a:r>
              <a:rPr lang="en-US" dirty="0" smtClean="0"/>
              <a:t> </a:t>
            </a:r>
            <a:r>
              <a:rPr lang="en-US" dirty="0" err="1" smtClean="0"/>
              <a:t>administrativos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sustentação</a:t>
            </a:r>
            <a:r>
              <a:rPr lang="en-US" sz="2000" dirty="0" smtClean="0"/>
              <a:t> para 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, à </a:t>
            </a:r>
            <a:r>
              <a:rPr lang="en-US" sz="2000" dirty="0" err="1" smtClean="0"/>
              <a:t>medida</a:t>
            </a:r>
            <a:r>
              <a:rPr lang="en-US" sz="2000" dirty="0" smtClean="0"/>
              <a:t> que a </a:t>
            </a:r>
            <a:r>
              <a:rPr lang="en-US" sz="2000" dirty="0" err="1" smtClean="0"/>
              <a:t>realidade</a:t>
            </a:r>
            <a:r>
              <a:rPr lang="en-US" sz="2000" dirty="0" smtClean="0"/>
              <a:t> de outros </a:t>
            </a:r>
            <a:r>
              <a:rPr lang="en-US" sz="2000" dirty="0" err="1" smtClean="0"/>
              <a:t>instrumentos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transferidas</a:t>
            </a:r>
            <a:r>
              <a:rPr lang="en-US" sz="2000" dirty="0" smtClean="0"/>
              <a:t> a </a:t>
            </a:r>
            <a:r>
              <a:rPr lang="en-US" sz="2000" dirty="0" err="1" smtClean="0"/>
              <a:t>ela</a:t>
            </a:r>
            <a:r>
              <a:rPr lang="en-US" sz="2000" dirty="0" smtClean="0"/>
              <a:t>;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Maios</a:t>
            </a:r>
            <a:r>
              <a:rPr lang="en-US" sz="2000" dirty="0" smtClean="0"/>
              <a:t> </a:t>
            </a:r>
            <a:r>
              <a:rPr lang="en-US" sz="2000" dirty="0" err="1" smtClean="0"/>
              <a:t>rapidez</a:t>
            </a:r>
            <a:r>
              <a:rPr lang="en-US" sz="2000" dirty="0" smtClean="0"/>
              <a:t> e </a:t>
            </a:r>
            <a:r>
              <a:rPr lang="en-US" sz="2000" dirty="0" err="1" smtClean="0"/>
              <a:t>qualidade</a:t>
            </a:r>
            <a:r>
              <a:rPr lang="en-US" sz="2000" dirty="0" smtClean="0"/>
              <a:t> no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capacitação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profissional</a:t>
            </a:r>
            <a:r>
              <a:rPr lang="en-US" sz="2000" dirty="0" smtClean="0"/>
              <a:t>;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visualização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todo</a:t>
            </a:r>
            <a:r>
              <a:rPr lang="en-US" sz="2000" dirty="0" smtClean="0"/>
              <a:t> pela </a:t>
            </a:r>
            <a:r>
              <a:rPr lang="en-US" sz="2000" dirty="0" err="1" smtClean="0"/>
              <a:t>efetiva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interação</a:t>
            </a:r>
            <a:r>
              <a:rPr lang="en-US" sz="2000" dirty="0" smtClean="0"/>
              <a:t> entre as </a:t>
            </a:r>
            <a:r>
              <a:rPr lang="en-US" sz="2000" dirty="0" err="1" smtClean="0"/>
              <a:t>diversas</a:t>
            </a:r>
            <a:r>
              <a:rPr lang="en-US" sz="2000" dirty="0" smtClean="0"/>
              <a:t> </a:t>
            </a:r>
            <a:r>
              <a:rPr lang="en-US" sz="2000" dirty="0" err="1" smtClean="0"/>
              <a:t>atividades</a:t>
            </a:r>
            <a:r>
              <a:rPr lang="en-US" sz="2000" dirty="0" smtClean="0"/>
              <a:t> e </a:t>
            </a:r>
            <a:r>
              <a:rPr lang="en-US" sz="2000" dirty="0" err="1" smtClean="0"/>
              <a:t>processos</a:t>
            </a:r>
            <a:r>
              <a:rPr lang="en-US" sz="2000" dirty="0" smtClean="0"/>
              <a:t> da </a:t>
            </a:r>
            <a:r>
              <a:rPr lang="en-US" sz="2000" dirty="0" err="1" smtClean="0"/>
              <a:t>empresa</a:t>
            </a:r>
            <a:r>
              <a:rPr lang="en-US" sz="2000" dirty="0" smtClean="0"/>
              <a:t>;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Forte </a:t>
            </a:r>
            <a:r>
              <a:rPr lang="en-US" sz="2000" dirty="0" err="1" smtClean="0"/>
              <a:t>sinergia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positiva</a:t>
            </a:r>
            <a:r>
              <a:rPr lang="en-US" sz="2000" dirty="0" smtClean="0"/>
              <a:t>: o </a:t>
            </a:r>
            <a:r>
              <a:rPr lang="en-US" sz="2000" dirty="0" err="1" smtClean="0"/>
              <a:t>todo</a:t>
            </a:r>
            <a:r>
              <a:rPr lang="en-US" sz="2000" dirty="0" smtClean="0"/>
              <a:t> é </a:t>
            </a:r>
            <a:r>
              <a:rPr lang="en-US" sz="2000" dirty="0" err="1" smtClean="0"/>
              <a:t>maior</a:t>
            </a:r>
            <a:r>
              <a:rPr lang="en-US" sz="2000" dirty="0" smtClean="0"/>
              <a:t> que a soma das </a:t>
            </a:r>
            <a:r>
              <a:rPr lang="en-US" sz="2000" dirty="0" err="1" smtClean="0"/>
              <a:t>partes</a:t>
            </a:r>
            <a:r>
              <a:rPr lang="en-US" sz="20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dirty="0" err="1" smtClean="0"/>
              <a:t>Planejamento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Orçamento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Relatórios</a:t>
            </a:r>
            <a:r>
              <a:rPr lang="en-US" dirty="0" smtClean="0"/>
              <a:t> </a:t>
            </a:r>
            <a:r>
              <a:rPr lang="en-US" dirty="0" err="1" smtClean="0"/>
              <a:t>gerenciais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Avaliação</a:t>
            </a:r>
            <a:r>
              <a:rPr lang="en-US" dirty="0" smtClean="0"/>
              <a:t> de </a:t>
            </a:r>
            <a:r>
              <a:rPr lang="en-US" dirty="0" err="1" smtClean="0"/>
              <a:t>desempenho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capacitação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7</a:t>
            </a:r>
            <a:r>
              <a:rPr lang="en-US" dirty="0" smtClean="0"/>
              <a:t>: </a:t>
            </a:r>
            <a:r>
              <a:rPr lang="en-US" dirty="0" err="1" smtClean="0"/>
              <a:t>Avaliação</a:t>
            </a:r>
            <a:r>
              <a:rPr lang="en-US" dirty="0" smtClean="0"/>
              <a:t> e </a:t>
            </a:r>
            <a:r>
              <a:rPr lang="en-US" dirty="0" err="1" smtClean="0"/>
              <a:t>aprimoramento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26</a:t>
            </a:fld>
            <a:endParaRPr lang="pt-BR"/>
          </a:p>
        </p:txBody>
      </p:sp>
      <p:grpSp>
        <p:nvGrpSpPr>
          <p:cNvPr id="37" name="Group 36"/>
          <p:cNvGrpSpPr/>
          <p:nvPr/>
        </p:nvGrpSpPr>
        <p:grpSpPr>
          <a:xfrm>
            <a:off x="930366" y="1313874"/>
            <a:ext cx="6737978" cy="4785747"/>
            <a:chOff x="1002375" y="1313874"/>
            <a:chExt cx="6737978" cy="478574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313874"/>
              <a:ext cx="6696745" cy="478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875341" y="2331592"/>
              <a:ext cx="16741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Grande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45855" y="4697857"/>
              <a:ext cx="16741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Pequeno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6928" y="3445138"/>
              <a:ext cx="1674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Tamanho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Organização</a:t>
              </a:r>
              <a:endPara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6909" y="5749399"/>
              <a:ext cx="2240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Idade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Organização</a:t>
              </a:r>
              <a:endPara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2454" y="5662509"/>
              <a:ext cx="224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Jovem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1738" y="5662509"/>
              <a:ext cx="224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Madura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991" y="5241831"/>
              <a:ext cx="245761" cy="17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883502" y="5043301"/>
              <a:ext cx="244506" cy="1224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28007" y="5019474"/>
              <a:ext cx="21082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Evolução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estágios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crescimento</a:t>
              </a:r>
              <a:endParaRPr lang="pt-BR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9752" y="5250769"/>
              <a:ext cx="1709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Revolução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estágios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crise</a:t>
              </a:r>
              <a:endParaRPr lang="pt-BR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48" y="5047452"/>
              <a:ext cx="234014" cy="11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895246" y="5274596"/>
              <a:ext cx="244506" cy="1224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34374" y="4543804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Criatividade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3577" y="3829183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Direção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31917" y="3194790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Delegação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28337" y="2579154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Coordenação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83574" y="1905758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Colaboração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98215" y="5397019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Liderança</a:t>
              </a:r>
              <a:endPara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4502" y="4723998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Autonomia</a:t>
              </a:r>
              <a:endPara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96542" y="3991605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Controle</a:t>
              </a:r>
              <a:endPara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11183" y="3339440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Burocracia</a:t>
              </a:r>
              <a:endPara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3637" y="2788479"/>
              <a:ext cx="560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“?”</a:t>
              </a:r>
              <a:endParaRPr lang="pt-BR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8160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91202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8085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03048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6090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0312" y="4941168"/>
            <a:ext cx="2119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Cinco fases de crescimento</a:t>
            </a:r>
            <a:r>
              <a:rPr lang="pt-BR" sz="1400" b="1" dirty="0" smtClean="0"/>
              <a:t>.</a:t>
            </a:r>
          </a:p>
          <a:p>
            <a:r>
              <a:rPr lang="pt-BR" sz="1400" b="1" dirty="0" smtClean="0"/>
              <a:t> </a:t>
            </a:r>
            <a:r>
              <a:rPr lang="en-US" sz="1400" b="1" dirty="0"/>
              <a:t>GREINER, L.E. (1998) 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4277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7</a:t>
            </a:r>
            <a:r>
              <a:rPr lang="en-US" dirty="0" smtClean="0"/>
              <a:t>: </a:t>
            </a:r>
            <a:r>
              <a:rPr lang="en-US" dirty="0" err="1" smtClean="0"/>
              <a:t>Avaliação</a:t>
            </a:r>
            <a:r>
              <a:rPr lang="en-US" dirty="0" smtClean="0"/>
              <a:t> e </a:t>
            </a:r>
            <a:r>
              <a:rPr lang="en-US" dirty="0" err="1" smtClean="0"/>
              <a:t>aprimoramento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14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Comparações</a:t>
            </a:r>
            <a:r>
              <a:rPr lang="en-US" sz="2000" dirty="0" smtClean="0"/>
              <a:t> com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</a:t>
            </a:r>
            <a:r>
              <a:rPr lang="en-US" sz="2000" dirty="0" err="1" smtClean="0"/>
              <a:t>previamente</a:t>
            </a:r>
            <a:r>
              <a:rPr lang="en-US" sz="2000" dirty="0" smtClean="0"/>
              <a:t> </a:t>
            </a:r>
            <a:r>
              <a:rPr lang="en-US" sz="2000" dirty="0" err="1" smtClean="0"/>
              <a:t>estabelecidos</a:t>
            </a:r>
            <a:r>
              <a:rPr lang="en-US" sz="2000" dirty="0" smtClean="0"/>
              <a:t> para </a:t>
            </a:r>
            <a:r>
              <a:rPr lang="en-US" sz="2000" dirty="0" err="1" smtClean="0"/>
              <a:t>medir</a:t>
            </a:r>
            <a:r>
              <a:rPr lang="en-US" sz="2000" dirty="0" smtClean="0"/>
              <a:t> o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e o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 das </a:t>
            </a:r>
            <a:r>
              <a:rPr lang="en-US" sz="2000" dirty="0" err="1" smtClean="0"/>
              <a:t>ações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Realimentar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decisores</a:t>
            </a:r>
            <a:r>
              <a:rPr lang="en-US" sz="2000" dirty="0" smtClean="0"/>
              <a:t> para que </a:t>
            </a:r>
            <a:r>
              <a:rPr lang="en-US" sz="2000" dirty="0" err="1" smtClean="0"/>
              <a:t>possam</a:t>
            </a:r>
            <a:r>
              <a:rPr lang="en-US" sz="2000" dirty="0" smtClean="0"/>
              <a:t> </a:t>
            </a:r>
            <a:r>
              <a:rPr lang="en-US" sz="2000" dirty="0" err="1" smtClean="0"/>
              <a:t>corrigir</a:t>
            </a:r>
            <a:r>
              <a:rPr lang="en-US" sz="2000" dirty="0" smtClean="0"/>
              <a:t> e </a:t>
            </a:r>
            <a:r>
              <a:rPr lang="en-US" sz="2000" dirty="0" err="1" smtClean="0"/>
              <a:t>melhorar</a:t>
            </a:r>
            <a:r>
              <a:rPr lang="en-US" sz="2000" dirty="0" smtClean="0"/>
              <a:t> o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e </a:t>
            </a:r>
            <a:r>
              <a:rPr lang="en-US" sz="2000" dirty="0" err="1" smtClean="0"/>
              <a:t>seus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, de forma </a:t>
            </a:r>
            <a:r>
              <a:rPr lang="en-US" sz="2000" dirty="0" err="1" smtClean="0"/>
              <a:t>evolutiva</a:t>
            </a:r>
            <a:r>
              <a:rPr lang="en-US" sz="2000" dirty="0" smtClean="0"/>
              <a:t>, </a:t>
            </a:r>
            <a:r>
              <a:rPr lang="en-US" sz="2000" dirty="0" err="1" smtClean="0"/>
              <a:t>gradativa</a:t>
            </a:r>
            <a:r>
              <a:rPr lang="en-US" sz="2000" dirty="0" smtClean="0"/>
              <a:t> e </a:t>
            </a:r>
            <a:r>
              <a:rPr lang="en-US" sz="2000" dirty="0" err="1" smtClean="0"/>
              <a:t>sustentada</a:t>
            </a:r>
            <a:r>
              <a:rPr lang="en-US" sz="20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Tipos</a:t>
            </a:r>
            <a:r>
              <a:rPr lang="en-US" sz="1600" dirty="0" smtClean="0"/>
              <a:t>, </a:t>
            </a:r>
            <a:r>
              <a:rPr lang="en-US" sz="1600" dirty="0" err="1" smtClean="0"/>
              <a:t>freqüência</a:t>
            </a:r>
            <a:r>
              <a:rPr lang="en-US" sz="1600" dirty="0" smtClean="0"/>
              <a:t>, </a:t>
            </a:r>
            <a:r>
              <a:rPr lang="en-US" sz="1600" dirty="0" err="1" smtClean="0"/>
              <a:t>Qualidade</a:t>
            </a:r>
            <a:r>
              <a:rPr lang="en-US" sz="1600" dirty="0" smtClean="0"/>
              <a:t> e </a:t>
            </a:r>
            <a:r>
              <a:rPr lang="en-US" sz="1600" dirty="0" err="1" smtClean="0"/>
              <a:t>fontes</a:t>
            </a:r>
            <a:r>
              <a:rPr lang="en-US" sz="1600" dirty="0" smtClean="0"/>
              <a:t> das </a:t>
            </a:r>
            <a:r>
              <a:rPr lang="en-US" sz="1600" dirty="0" err="1" smtClean="0"/>
              <a:t>informações</a:t>
            </a:r>
            <a:r>
              <a:rPr lang="en-US" sz="1600" dirty="0" smtClean="0"/>
              <a:t>  </a:t>
            </a:r>
            <a:r>
              <a:rPr lang="en-US" sz="1600" dirty="0" err="1" smtClean="0"/>
              <a:t>necessárias</a:t>
            </a:r>
            <a:r>
              <a:rPr lang="en-US" sz="1600" dirty="0" smtClean="0"/>
              <a:t> para </a:t>
            </a:r>
            <a:r>
              <a:rPr lang="en-US" sz="1600" dirty="0" err="1" smtClean="0"/>
              <a:t>avaliação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Estabelecimento</a:t>
            </a:r>
            <a:r>
              <a:rPr lang="en-US" sz="1600" dirty="0" smtClean="0"/>
              <a:t> de </a:t>
            </a:r>
            <a:r>
              <a:rPr lang="en-US" sz="1600" dirty="0" err="1" smtClean="0"/>
              <a:t>padrões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e </a:t>
            </a:r>
            <a:r>
              <a:rPr lang="en-US" sz="1600" dirty="0" err="1" smtClean="0"/>
              <a:t>avaliação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Comparação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realizado</a:t>
            </a:r>
            <a:r>
              <a:rPr lang="en-US" sz="1600" dirty="0" smtClean="0"/>
              <a:t> com o </a:t>
            </a:r>
            <a:r>
              <a:rPr lang="en-US" sz="1600" dirty="0" err="1" smtClean="0"/>
              <a:t>esperado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corretivas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Níveis</a:t>
            </a:r>
            <a:r>
              <a:rPr lang="en-US" sz="1600" dirty="0" smtClean="0"/>
              <a:t> de </a:t>
            </a:r>
            <a:r>
              <a:rPr lang="en-US" sz="1600" dirty="0" err="1" smtClean="0"/>
              <a:t>avaliação</a:t>
            </a:r>
            <a:r>
              <a:rPr lang="en-US" sz="1600" dirty="0" smtClean="0"/>
              <a:t>: </a:t>
            </a:r>
            <a:r>
              <a:rPr lang="en-US" sz="1600" dirty="0" err="1" smtClean="0"/>
              <a:t>Estratégico</a:t>
            </a:r>
            <a:r>
              <a:rPr lang="en-US" sz="1600" dirty="0" smtClean="0"/>
              <a:t>, </a:t>
            </a:r>
            <a:r>
              <a:rPr lang="en-US" sz="1600" dirty="0" err="1" smtClean="0"/>
              <a:t>Tático</a:t>
            </a:r>
            <a:r>
              <a:rPr lang="en-US" sz="1600" dirty="0" smtClean="0"/>
              <a:t> e </a:t>
            </a:r>
            <a:r>
              <a:rPr lang="en-US" sz="1600" dirty="0" err="1" smtClean="0"/>
              <a:t>Operacional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Periodicidade</a:t>
            </a:r>
            <a:r>
              <a:rPr lang="en-US" sz="1600" dirty="0" smtClean="0"/>
              <a:t> das </a:t>
            </a:r>
            <a:r>
              <a:rPr lang="en-US" sz="1600" dirty="0" err="1" smtClean="0"/>
              <a:t>revisões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Verificação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consistência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</a:t>
            </a:r>
            <a:r>
              <a:rPr lang="en-US" sz="1600" dirty="0" smtClean="0"/>
              <a:t> e externa.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730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Precauções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aplicação</a:t>
            </a:r>
            <a:r>
              <a:rPr lang="en-US" dirty="0" smtClean="0"/>
              <a:t> da </a:t>
            </a:r>
            <a:r>
              <a:rPr lang="en-US" dirty="0" err="1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Trabalhar</a:t>
            </a:r>
            <a:r>
              <a:rPr lang="en-US" sz="2000" dirty="0" smtClean="0"/>
              <a:t> as </a:t>
            </a:r>
            <a:r>
              <a:rPr lang="en-US" sz="2000" dirty="0" err="1" smtClean="0"/>
              <a:t>questões</a:t>
            </a:r>
            <a:r>
              <a:rPr lang="en-US" sz="2000" dirty="0" smtClean="0"/>
              <a:t> </a:t>
            </a:r>
            <a:r>
              <a:rPr lang="en-US" sz="2000" dirty="0" err="1" smtClean="0"/>
              <a:t>formais</a:t>
            </a:r>
            <a:r>
              <a:rPr lang="en-US" sz="2000" dirty="0" smtClean="0"/>
              <a:t> e </a:t>
            </a:r>
            <a:r>
              <a:rPr lang="en-US" sz="2000" dirty="0" err="1" smtClean="0"/>
              <a:t>informais</a:t>
            </a:r>
            <a:r>
              <a:rPr lang="en-US" sz="2000" dirty="0" smtClean="0"/>
              <a:t> da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de forma </a:t>
            </a:r>
            <a:r>
              <a:rPr lang="en-US" sz="2000" dirty="0" err="1" smtClean="0"/>
              <a:t>interativa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Foco</a:t>
            </a:r>
            <a:r>
              <a:rPr lang="en-US" sz="1600" dirty="0" smtClean="0"/>
              <a:t> </a:t>
            </a:r>
            <a:r>
              <a:rPr lang="en-US" sz="1600" dirty="0" err="1" smtClean="0"/>
              <a:t>nos</a:t>
            </a:r>
            <a:r>
              <a:rPr lang="en-US" sz="1600" dirty="0" smtClean="0"/>
              <a:t> </a:t>
            </a:r>
            <a:r>
              <a:rPr lang="en-US" sz="1600" dirty="0" err="1" smtClean="0"/>
              <a:t>aspectos</a:t>
            </a:r>
            <a:r>
              <a:rPr lang="en-US" sz="1600" dirty="0" smtClean="0"/>
              <a:t> </a:t>
            </a:r>
            <a:r>
              <a:rPr lang="en-US" sz="1600" dirty="0" err="1" smtClean="0"/>
              <a:t>formais</a:t>
            </a:r>
            <a:r>
              <a:rPr lang="en-US" sz="1600" dirty="0" smtClean="0"/>
              <a:t>, mas </a:t>
            </a:r>
            <a:r>
              <a:rPr lang="en-US" sz="1600" dirty="0" err="1" smtClean="0"/>
              <a:t>procurando</a:t>
            </a:r>
            <a:r>
              <a:rPr lang="en-US" sz="1600" dirty="0" smtClean="0"/>
              <a:t> </a:t>
            </a:r>
            <a:r>
              <a:rPr lang="en-US" sz="1600" dirty="0" err="1" smtClean="0"/>
              <a:t>identificar</a:t>
            </a:r>
            <a:r>
              <a:rPr lang="en-US" sz="1600" dirty="0" smtClean="0"/>
              <a:t>, </a:t>
            </a:r>
            <a:r>
              <a:rPr lang="en-US" sz="1600" dirty="0" err="1" smtClean="0"/>
              <a:t>entender</a:t>
            </a:r>
            <a:r>
              <a:rPr lang="en-US" sz="1600" dirty="0" smtClean="0"/>
              <a:t> e </a:t>
            </a:r>
            <a:r>
              <a:rPr lang="en-US" sz="1600" dirty="0" err="1" smtClean="0"/>
              <a:t>trabalhar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aspectos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informais</a:t>
            </a:r>
            <a:r>
              <a:rPr lang="en-US" sz="1600" dirty="0" smtClean="0"/>
              <a:t> (</a:t>
            </a:r>
            <a:r>
              <a:rPr lang="en-US" sz="1600" dirty="0" err="1" smtClean="0"/>
              <a:t>evitando</a:t>
            </a:r>
            <a:r>
              <a:rPr lang="en-US" sz="1600" dirty="0" smtClean="0"/>
              <a:t> </a:t>
            </a:r>
            <a:r>
              <a:rPr lang="en-US" sz="1600" dirty="0" err="1" smtClean="0"/>
              <a:t>formas</a:t>
            </a:r>
            <a:r>
              <a:rPr lang="en-US" sz="1600" dirty="0" smtClean="0"/>
              <a:t> </a:t>
            </a:r>
            <a:r>
              <a:rPr lang="en-US" sz="1600" dirty="0" err="1" smtClean="0"/>
              <a:t>impoactantes</a:t>
            </a:r>
            <a:r>
              <a:rPr lang="en-US" sz="1600" dirty="0" smtClean="0"/>
              <a:t>, </a:t>
            </a:r>
            <a:r>
              <a:rPr lang="en-US" sz="1600" dirty="0" err="1" smtClean="0"/>
              <a:t>cujos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inócuos</a:t>
            </a:r>
            <a:r>
              <a:rPr lang="en-US" sz="16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Aplicar</a:t>
            </a:r>
            <a:r>
              <a:rPr lang="en-US" sz="2000" dirty="0" smtClean="0"/>
              <a:t> a </a:t>
            </a:r>
            <a:r>
              <a:rPr lang="en-US" sz="2000" dirty="0" err="1" smtClean="0"/>
              <a:t>metodologia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sua</a:t>
            </a:r>
            <a:r>
              <a:rPr lang="en-US" sz="2000" dirty="0" smtClean="0"/>
              <a:t> plenitude, com </a:t>
            </a:r>
            <a:r>
              <a:rPr lang="en-US" sz="2000" dirty="0" err="1" smtClean="0"/>
              <a:t>todas</a:t>
            </a:r>
            <a:r>
              <a:rPr lang="en-US" sz="2000" dirty="0" smtClean="0"/>
              <a:t> as </a:t>
            </a:r>
            <a:r>
              <a:rPr lang="en-US" sz="2000" dirty="0" err="1" smtClean="0"/>
              <a:t>suas</a:t>
            </a:r>
            <a:r>
              <a:rPr lang="en-US" sz="2000" dirty="0" smtClean="0"/>
              <a:t> </a:t>
            </a:r>
            <a:r>
              <a:rPr lang="en-US" sz="2000" dirty="0" err="1" smtClean="0"/>
              <a:t>fases</a:t>
            </a:r>
            <a:r>
              <a:rPr lang="en-US" sz="2000" dirty="0" smtClean="0"/>
              <a:t> e </a:t>
            </a:r>
            <a:r>
              <a:rPr lang="en-US" sz="2000" dirty="0" err="1" smtClean="0"/>
              <a:t>etapas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Criar</a:t>
            </a:r>
            <a:r>
              <a:rPr lang="en-US" sz="2000" dirty="0" smtClean="0"/>
              <a:t>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análise</a:t>
            </a:r>
            <a:r>
              <a:rPr lang="en-US" sz="2000" dirty="0" smtClean="0"/>
              <a:t> e debate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longo</a:t>
            </a:r>
            <a:r>
              <a:rPr lang="en-US" sz="2000" dirty="0" smtClean="0"/>
              <a:t> do </a:t>
            </a:r>
            <a:r>
              <a:rPr lang="en-US" sz="2000" dirty="0" err="1" smtClean="0"/>
              <a:t>desenvolvimento</a:t>
            </a:r>
            <a:r>
              <a:rPr lang="en-US" sz="2000" dirty="0" smtClean="0"/>
              <a:t> das </a:t>
            </a:r>
            <a:r>
              <a:rPr lang="en-US" sz="2000" dirty="0" err="1" smtClean="0"/>
              <a:t>fases</a:t>
            </a:r>
            <a:r>
              <a:rPr lang="en-US" sz="2000" dirty="0" smtClean="0"/>
              <a:t> e </a:t>
            </a:r>
            <a:r>
              <a:rPr lang="en-US" sz="2000" dirty="0" err="1" smtClean="0"/>
              <a:t>etapas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Implementar</a:t>
            </a:r>
            <a:r>
              <a:rPr lang="en-US" sz="2000" dirty="0" smtClean="0"/>
              <a:t> o </a:t>
            </a:r>
            <a:r>
              <a:rPr lang="en-US" sz="2000" dirty="0" err="1" smtClean="0"/>
              <a:t>resultado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de forma </a:t>
            </a:r>
            <a:r>
              <a:rPr lang="en-US" sz="2000" dirty="0" err="1" smtClean="0"/>
              <a:t>gradativa</a:t>
            </a:r>
            <a:r>
              <a:rPr lang="en-US" sz="2000" dirty="0" smtClean="0"/>
              <a:t> e </a:t>
            </a:r>
            <a:r>
              <a:rPr lang="en-US" sz="2000" dirty="0" err="1" smtClean="0"/>
              <a:t>evolutiva</a:t>
            </a:r>
            <a:r>
              <a:rPr lang="en-US" sz="2000" dirty="0" smtClean="0"/>
              <a:t>, com </a:t>
            </a:r>
            <a:r>
              <a:rPr lang="en-US" sz="2000" dirty="0" err="1" smtClean="0"/>
              <a:t>elevado</a:t>
            </a:r>
            <a:r>
              <a:rPr lang="en-US" sz="2000" dirty="0" smtClean="0"/>
              <a:t> </a:t>
            </a:r>
            <a:r>
              <a:rPr lang="en-US" sz="2000" dirty="0" err="1" smtClean="0"/>
              <a:t>grau</a:t>
            </a:r>
            <a:r>
              <a:rPr lang="en-US" sz="2000" dirty="0" smtClean="0"/>
              <a:t> de </a:t>
            </a:r>
            <a:r>
              <a:rPr lang="en-US" sz="2000" dirty="0" err="1" smtClean="0"/>
              <a:t>questionamento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Tomar</a:t>
            </a:r>
            <a:r>
              <a:rPr lang="en-US" sz="2000" dirty="0" smtClean="0"/>
              <a:t> </a:t>
            </a:r>
            <a:r>
              <a:rPr lang="en-US" sz="2000" dirty="0" err="1" smtClean="0"/>
              <a:t>cuidado</a:t>
            </a:r>
            <a:r>
              <a:rPr lang="en-US" sz="2000" dirty="0" smtClean="0"/>
              <a:t> especial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interligação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 com outros </a:t>
            </a:r>
            <a:r>
              <a:rPr lang="en-US" sz="2000" dirty="0" err="1" smtClean="0"/>
              <a:t>instrumentos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administrativos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Atentar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nível</a:t>
            </a:r>
            <a:r>
              <a:rPr lang="en-US" sz="2000" dirty="0" smtClean="0"/>
              <a:t> de </a:t>
            </a:r>
            <a:r>
              <a:rPr lang="en-US" sz="2000" dirty="0" err="1" smtClean="0"/>
              <a:t>capacitação</a:t>
            </a:r>
            <a:r>
              <a:rPr lang="en-US" sz="2000" dirty="0" smtClean="0"/>
              <a:t> das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</a:t>
            </a:r>
            <a:r>
              <a:rPr lang="en-US" sz="2000" dirty="0" err="1" smtClean="0"/>
              <a:t>quanto</a:t>
            </a:r>
            <a:r>
              <a:rPr lang="en-US" sz="2000" dirty="0" smtClean="0"/>
              <a:t> </a:t>
            </a:r>
            <a:r>
              <a:rPr lang="en-US" sz="2000" dirty="0" err="1" smtClean="0"/>
              <a:t>às</a:t>
            </a:r>
            <a:r>
              <a:rPr lang="en-US" sz="2000" dirty="0" smtClean="0"/>
              <a:t> </a:t>
            </a:r>
            <a:r>
              <a:rPr lang="en-US" sz="2000" dirty="0" err="1" smtClean="0"/>
              <a:t>atribuições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unidade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Ter</a:t>
            </a:r>
            <a:r>
              <a:rPr lang="en-US" sz="2000" dirty="0" smtClean="0"/>
              <a:t> </a:t>
            </a:r>
            <a:r>
              <a:rPr lang="en-US" sz="2000" dirty="0" err="1" smtClean="0"/>
              <a:t>indicadores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</a:t>
            </a:r>
            <a:r>
              <a:rPr lang="en-US" sz="2000" dirty="0" err="1" smtClean="0"/>
              <a:t>otimizados</a:t>
            </a:r>
            <a:r>
              <a:rPr lang="en-US" sz="2000" dirty="0" smtClean="0"/>
              <a:t> da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 </a:t>
            </a:r>
            <a:r>
              <a:rPr lang="en-US" sz="2000" dirty="0" err="1" smtClean="0"/>
              <a:t>incorporados</a:t>
            </a:r>
            <a:r>
              <a:rPr lang="en-US" sz="2000" dirty="0" smtClean="0"/>
              <a:t> pela </a:t>
            </a:r>
            <a:r>
              <a:rPr lang="en-US" sz="2000" dirty="0" err="1" smtClean="0"/>
              <a:t>empresa</a:t>
            </a:r>
            <a:r>
              <a:rPr lang="en-US" sz="2000" dirty="0" smtClean="0"/>
              <a:t>. 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9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preliminares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186808" cy="4536157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quê</a:t>
            </a:r>
            <a:r>
              <a:rPr lang="en-US" dirty="0" smtClean="0"/>
              <a:t>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 err="1" smtClean="0"/>
              <a:t>como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de </a:t>
            </a:r>
            <a:r>
              <a:rPr lang="en-US" dirty="0" err="1" smtClean="0"/>
              <a:t>quem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coordenar</a:t>
            </a:r>
            <a:r>
              <a:rPr lang="en-US" dirty="0" smtClean="0"/>
              <a:t> as </a:t>
            </a:r>
            <a:br>
              <a:rPr lang="en-US" dirty="0" smtClean="0"/>
            </a:br>
            <a:r>
              <a:rPr lang="en-US" dirty="0" err="1" smtClean="0"/>
              <a:t>unidades</a:t>
            </a:r>
            <a:r>
              <a:rPr lang="en-US" dirty="0" smtClean="0"/>
              <a:t>, </a:t>
            </a:r>
            <a:r>
              <a:rPr lang="en-US" dirty="0" err="1" smtClean="0"/>
              <a:t>funções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cargos e </a:t>
            </a:r>
            <a:r>
              <a:rPr lang="en-US" dirty="0" err="1" smtClean="0"/>
              <a:t>pessoas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e </a:t>
            </a:r>
            <a:br>
              <a:rPr lang="en-US" dirty="0" smtClean="0"/>
            </a:br>
            <a:r>
              <a:rPr lang="en-US" dirty="0" err="1" smtClean="0"/>
              <a:t>diretrizes</a:t>
            </a:r>
            <a:r>
              <a:rPr lang="en-US" dirty="0" smtClean="0"/>
              <a:t> do </a:t>
            </a:r>
            <a:r>
              <a:rPr lang="en-US" dirty="0" err="1" smtClean="0"/>
              <a:t>planejamento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estratégico</a:t>
            </a:r>
            <a:r>
              <a:rPr lang="en-US" dirty="0" smtClean="0"/>
              <a:t> </a:t>
            </a:r>
            <a:r>
              <a:rPr lang="en-US" dirty="0" err="1" smtClean="0"/>
              <a:t>impactam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incorporadas</a:t>
            </a:r>
            <a:r>
              <a:rPr lang="en-US" dirty="0" smtClean="0"/>
              <a:t> à </a:t>
            </a:r>
            <a:r>
              <a:rPr lang="en-US" dirty="0" err="1" smtClean="0"/>
              <a:t>estrutura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8022" r="34862" b="8955"/>
          <a:stretch/>
        </p:blipFill>
        <p:spPr bwMode="auto">
          <a:xfrm>
            <a:off x="4499992" y="1498592"/>
            <a:ext cx="4499759" cy="33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Formatações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512273"/>
              </p:ext>
            </p:extLst>
          </p:nvPr>
        </p:nvGraphicFramePr>
        <p:xfrm>
          <a:off x="467544" y="1341438"/>
          <a:ext cx="8208912" cy="2941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FORMAL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INFORMAL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Principal </a:t>
                      </a:r>
                      <a:r>
                        <a:rPr lang="en-US" sz="1700" dirty="0" err="1" smtClean="0"/>
                        <a:t>foco</a:t>
                      </a:r>
                      <a:r>
                        <a:rPr lang="en-US" sz="1700" dirty="0" smtClean="0"/>
                        <a:t> dos </a:t>
                      </a:r>
                      <a:r>
                        <a:rPr lang="en-US" sz="1700" dirty="0" err="1" smtClean="0"/>
                        <a:t>estudos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organizacionais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Resulta</a:t>
                      </a:r>
                      <a:r>
                        <a:rPr lang="en-US" sz="1700" dirty="0" smtClean="0"/>
                        <a:t> das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relações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sociais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pessoais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Representada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pelo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tradicional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organograma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Não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aparecem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organogramas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Ênfase</a:t>
                      </a:r>
                      <a:r>
                        <a:rPr lang="en-US" sz="1700" dirty="0" smtClean="0"/>
                        <a:t> a </a:t>
                      </a:r>
                      <a:r>
                        <a:rPr lang="en-US" sz="1700" dirty="0" err="1" smtClean="0"/>
                        <a:t>posições</a:t>
                      </a:r>
                      <a:r>
                        <a:rPr lang="en-US" sz="1700" dirty="0" smtClean="0"/>
                        <a:t>: </a:t>
                      </a:r>
                      <a:r>
                        <a:rPr lang="en-US" sz="1700" dirty="0" err="1" smtClean="0"/>
                        <a:t>autoridades</a:t>
                      </a:r>
                      <a:r>
                        <a:rPr lang="en-US" sz="1700" dirty="0" smtClean="0"/>
                        <a:t> e </a:t>
                      </a:r>
                      <a:r>
                        <a:rPr lang="en-US" sz="1700" dirty="0" err="1" smtClean="0"/>
                        <a:t>responsabilidades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alocadas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Ênfase</a:t>
                      </a:r>
                      <a:r>
                        <a:rPr lang="en-US" sz="1700" dirty="0" smtClean="0"/>
                        <a:t> da </a:t>
                      </a:r>
                      <a:r>
                        <a:rPr lang="en-US" sz="1700" dirty="0" err="1" smtClean="0"/>
                        <a:t>abordagem</a:t>
                      </a:r>
                      <a:r>
                        <a:rPr lang="en-US" sz="1700" dirty="0" smtClean="0"/>
                        <a:t>: </a:t>
                      </a:r>
                      <a:r>
                        <a:rPr lang="en-US" sz="1700" dirty="0" err="1" smtClean="0"/>
                        <a:t>pessoas</a:t>
                      </a:r>
                      <a:r>
                        <a:rPr lang="en-US" sz="1700" dirty="0" smtClean="0"/>
                        <a:t> e </a:t>
                      </a:r>
                      <a:r>
                        <a:rPr lang="en-US" sz="1700" dirty="0" err="1" smtClean="0"/>
                        <a:t>suas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relações</a:t>
                      </a:r>
                      <a:r>
                        <a:rPr lang="en-US" sz="1700" dirty="0" smtClean="0"/>
                        <a:t>, que </a:t>
                      </a:r>
                      <a:r>
                        <a:rPr lang="en-US" sz="1700" dirty="0" err="1" smtClean="0"/>
                        <a:t>surgem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espontaneamente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Autoridade</a:t>
                      </a:r>
                      <a:r>
                        <a:rPr lang="en-US" sz="1700" dirty="0" smtClean="0"/>
                        <a:t> formal: </a:t>
                      </a:r>
                      <a:r>
                        <a:rPr lang="en-US" sz="1700" dirty="0" err="1" smtClean="0"/>
                        <a:t>vem</a:t>
                      </a:r>
                      <a:r>
                        <a:rPr lang="en-US" sz="1700" dirty="0" smtClean="0"/>
                        <a:t> de fora das </a:t>
                      </a:r>
                      <a:r>
                        <a:rPr lang="en-US" sz="1700" dirty="0" err="1" smtClean="0"/>
                        <a:t>pessoas</a:t>
                      </a:r>
                      <a:r>
                        <a:rPr lang="en-US" sz="1700" dirty="0" smtClean="0"/>
                        <a:t> da </a:t>
                      </a:r>
                      <a:r>
                        <a:rPr lang="en-US" sz="1700" dirty="0" err="1" smtClean="0"/>
                        <a:t>equipe</a:t>
                      </a:r>
                      <a:r>
                        <a:rPr lang="en-US" sz="1700" dirty="0" smtClean="0"/>
                        <a:t> (</a:t>
                      </a:r>
                      <a:r>
                        <a:rPr lang="en-US" sz="1700" dirty="0" err="1" smtClean="0"/>
                        <a:t>superiores</a:t>
                      </a:r>
                      <a:r>
                        <a:rPr lang="en-US" sz="1700" dirty="0" smtClean="0"/>
                        <a:t>)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Autoridade</a:t>
                      </a:r>
                      <a:r>
                        <a:rPr lang="en-US" sz="1700" dirty="0" smtClean="0"/>
                        <a:t> informal: </a:t>
                      </a:r>
                      <a:r>
                        <a:rPr lang="en-US" sz="1700" dirty="0" err="1" smtClean="0"/>
                        <a:t>vem</a:t>
                      </a:r>
                      <a:r>
                        <a:rPr lang="en-US" sz="1700" dirty="0" smtClean="0"/>
                        <a:t> de </a:t>
                      </a:r>
                      <a:r>
                        <a:rPr lang="en-US" sz="1700" dirty="0" err="1" smtClean="0"/>
                        <a:t>dentro</a:t>
                      </a:r>
                      <a:r>
                        <a:rPr lang="en-US" sz="1700" dirty="0" smtClean="0"/>
                        <a:t> das </a:t>
                      </a:r>
                      <a:r>
                        <a:rPr lang="en-US" sz="1700" dirty="0" err="1" smtClean="0"/>
                        <a:t>pessoas</a:t>
                      </a:r>
                      <a:r>
                        <a:rPr lang="en-US" sz="1700" dirty="0" smtClean="0"/>
                        <a:t> da </a:t>
                      </a:r>
                      <a:r>
                        <a:rPr lang="en-US" sz="1700" dirty="0" err="1" smtClean="0"/>
                        <a:t>equipe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Chefes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são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escolhidos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nomeados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por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critérios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estabelecidos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Líderes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surgem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por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diversas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causas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têm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influência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predominante</a:t>
                      </a:r>
                      <a:endParaRPr lang="pt-BR" sz="1700" dirty="0"/>
                    </a:p>
                  </a:txBody>
                  <a:tcPr marL="91688" marR="91688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467544" y="467694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Autoridade</a:t>
            </a:r>
            <a:r>
              <a:rPr lang="en-US" b="1" dirty="0" smtClean="0"/>
              <a:t> informal: </a:t>
            </a:r>
            <a:r>
              <a:rPr lang="en-US" dirty="0" err="1" smtClean="0"/>
              <a:t>flui</a:t>
            </a:r>
            <a:r>
              <a:rPr lang="en-US" dirty="0" smtClean="0"/>
              <a:t> de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ascendente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horizontal;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Representa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um </a:t>
            </a:r>
            <a:r>
              <a:rPr lang="en-US" dirty="0" err="1" smtClean="0"/>
              <a:t>privilégio</a:t>
            </a:r>
            <a:r>
              <a:rPr lang="en-US" dirty="0" smtClean="0"/>
              <a:t> que um </a:t>
            </a:r>
            <a:r>
              <a:rPr lang="en-US" dirty="0" err="1" smtClean="0"/>
              <a:t>direito</a:t>
            </a:r>
            <a:r>
              <a:rPr lang="en-US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Instável</a:t>
            </a:r>
            <a:r>
              <a:rPr lang="en-US" dirty="0" smtClean="0"/>
              <a:t>: </a:t>
            </a:r>
            <a:r>
              <a:rPr lang="en-US" dirty="0" err="1" smtClean="0"/>
              <a:t>sujeita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sentimentos</a:t>
            </a:r>
            <a:r>
              <a:rPr lang="en-US" dirty="0" smtClean="0"/>
              <a:t> </a:t>
            </a:r>
            <a:r>
              <a:rPr lang="en-US" dirty="0" err="1" smtClean="0"/>
              <a:t>pessoais</a:t>
            </a:r>
            <a:r>
              <a:rPr lang="en-US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Natureza</a:t>
            </a:r>
            <a:r>
              <a:rPr lang="en-US" dirty="0" smtClean="0"/>
              <a:t> </a:t>
            </a:r>
            <a:r>
              <a:rPr lang="en-US" dirty="0" err="1" smtClean="0"/>
              <a:t>subjetiva</a:t>
            </a:r>
            <a:r>
              <a:rPr lang="en-US" dirty="0" smtClean="0"/>
              <a:t> impede o </a:t>
            </a:r>
            <a:r>
              <a:rPr lang="en-US" dirty="0" err="1" smtClean="0"/>
              <a:t>controle</a:t>
            </a:r>
            <a:r>
              <a:rPr lang="en-US" dirty="0" smtClean="0"/>
              <a:t> pela </a:t>
            </a:r>
            <a:r>
              <a:rPr lang="en-US" dirty="0" err="1" smtClean="0"/>
              <a:t>direção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3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Estrutura</a:t>
            </a:r>
            <a:r>
              <a:rPr lang="en-US" dirty="0" smtClean="0"/>
              <a:t> Informal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0990" cy="4536157"/>
          </a:xfrm>
        </p:spPr>
        <p:txBody>
          <a:bodyPr>
            <a:normAutofit/>
          </a:bodyPr>
          <a:lstStyle/>
          <a:p>
            <a:r>
              <a:rPr lang="en-US" dirty="0" err="1"/>
              <a:t>Equipes</a:t>
            </a:r>
            <a:r>
              <a:rPr lang="en-US" dirty="0"/>
              <a:t> </a:t>
            </a:r>
            <a:r>
              <a:rPr lang="en-US" dirty="0" err="1"/>
              <a:t>informais</a:t>
            </a:r>
            <a:r>
              <a:rPr lang="en-US" dirty="0"/>
              <a:t> </a:t>
            </a:r>
            <a:r>
              <a:rPr lang="en-US" dirty="0" err="1"/>
              <a:t>surgem</a:t>
            </a:r>
            <a:r>
              <a:rPr lang="en-US" dirty="0"/>
              <a:t> para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satisfazer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err="1"/>
              <a:t>necessidades</a:t>
            </a:r>
            <a:r>
              <a:rPr lang="en-US" dirty="0"/>
              <a:t> 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expectativas</a:t>
            </a:r>
            <a:r>
              <a:rPr lang="en-US" dirty="0" smtClean="0"/>
              <a:t> </a:t>
            </a:r>
            <a:r>
              <a:rPr lang="en-US" dirty="0"/>
              <a:t>dos </a:t>
            </a:r>
            <a:r>
              <a:rPr lang="en-US" dirty="0" err="1"/>
              <a:t>membros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: </a:t>
            </a:r>
            <a:r>
              <a:rPr lang="en-US" dirty="0" err="1" smtClean="0"/>
              <a:t>comunicação</a:t>
            </a:r>
            <a:r>
              <a:rPr lang="en-US" dirty="0" smtClean="0"/>
              <a:t> e </a:t>
            </a:r>
            <a:br>
              <a:rPr lang="en-US" dirty="0" smtClean="0"/>
            </a:br>
            <a:r>
              <a:rPr lang="en-US" dirty="0" err="1" smtClean="0"/>
              <a:t>controle</a:t>
            </a:r>
            <a:r>
              <a:rPr lang="en-US" dirty="0" smtClean="0"/>
              <a:t> social</a:t>
            </a:r>
            <a:endParaRPr lang="pt-BR" dirty="0" smtClean="0"/>
          </a:p>
          <a:p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necessariamente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negativa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um </a:t>
            </a:r>
            <a:r>
              <a:rPr lang="en-US" dirty="0" err="1" smtClean="0"/>
              <a:t>empecilho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alinhamento</a:t>
            </a:r>
            <a:r>
              <a:rPr lang="en-US" dirty="0" smtClean="0"/>
              <a:t> dos </a:t>
            </a:r>
            <a:r>
              <a:rPr lang="en-US" dirty="0" err="1" smtClean="0"/>
              <a:t>interesses</a:t>
            </a:r>
            <a:r>
              <a:rPr lang="en-US" dirty="0" smtClean="0"/>
              <a:t> e </a:t>
            </a:r>
            <a:r>
              <a:rPr lang="en-US" dirty="0" err="1" smtClean="0"/>
              <a:t>objetivos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Administração</a:t>
            </a:r>
            <a:r>
              <a:rPr lang="en-US" dirty="0" smtClean="0"/>
              <a:t> </a:t>
            </a:r>
            <a:r>
              <a:rPr lang="en-US" dirty="0" err="1" smtClean="0"/>
              <a:t>efetiva</a:t>
            </a:r>
            <a:r>
              <a:rPr lang="en-US" dirty="0" smtClean="0"/>
              <a:t>: </a:t>
            </a:r>
            <a:r>
              <a:rPr lang="en-US" dirty="0" err="1" smtClean="0"/>
              <a:t>estrutura</a:t>
            </a:r>
            <a:r>
              <a:rPr lang="en-US" dirty="0" smtClean="0"/>
              <a:t> informal </a:t>
            </a:r>
            <a:r>
              <a:rPr lang="en-US" dirty="0" err="1" smtClean="0"/>
              <a:t>ajuda</a:t>
            </a:r>
            <a:r>
              <a:rPr lang="en-US" dirty="0" smtClean="0"/>
              <a:t> o </a:t>
            </a:r>
            <a:r>
              <a:rPr lang="en-US" dirty="0" err="1" smtClean="0"/>
              <a:t>trabalho</a:t>
            </a:r>
            <a:r>
              <a:rPr lang="en-US" dirty="0" smtClean="0"/>
              <a:t> formal.</a:t>
            </a:r>
          </a:p>
          <a:p>
            <a:r>
              <a:rPr lang="en-US" dirty="0" err="1" smtClean="0"/>
              <a:t>Cautela</a:t>
            </a:r>
            <a:r>
              <a:rPr lang="en-US" dirty="0" smtClean="0"/>
              <a:t> para </a:t>
            </a:r>
            <a:r>
              <a:rPr lang="en-US" dirty="0" err="1" smtClean="0"/>
              <a:t>manter</a:t>
            </a:r>
            <a:r>
              <a:rPr lang="en-US" dirty="0" smtClean="0"/>
              <a:t> a </a:t>
            </a:r>
            <a:r>
              <a:rPr lang="en-US" dirty="0" err="1" smtClean="0"/>
              <a:t>estrutura</a:t>
            </a:r>
            <a:r>
              <a:rPr lang="en-US" dirty="0" smtClean="0"/>
              <a:t> informal </a:t>
            </a:r>
            <a:r>
              <a:rPr lang="en-US" dirty="0" err="1" smtClean="0"/>
              <a:t>secundária</a:t>
            </a:r>
            <a:r>
              <a:rPr lang="en-US" dirty="0" smtClean="0"/>
              <a:t> à formal,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dominante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AutoShape 2" descr="Resultado de imagem para organizacao inform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00" y="980728"/>
            <a:ext cx="349349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Estrutura</a:t>
            </a:r>
            <a:r>
              <a:rPr lang="en-US" dirty="0" smtClean="0"/>
              <a:t> Informal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617542"/>
              </p:ext>
            </p:extLst>
          </p:nvPr>
        </p:nvGraphicFramePr>
        <p:xfrm>
          <a:off x="457200" y="1341438"/>
          <a:ext cx="8229600" cy="2092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70784"/>
                <a:gridCol w="4258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VANTAGENS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DESVANTAGENS</a:t>
                      </a:r>
                      <a:endParaRPr lang="pt-B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Proporciona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maior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rapidez</a:t>
                      </a:r>
                      <a:r>
                        <a:rPr lang="en-US" sz="1700" baseline="0" dirty="0" smtClean="0"/>
                        <a:t> no </a:t>
                      </a:r>
                      <a:r>
                        <a:rPr lang="en-US" sz="1700" baseline="0" dirty="0" err="1" smtClean="0"/>
                        <a:t>processo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decisório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Provoca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desconhecimento</a:t>
                      </a:r>
                      <a:r>
                        <a:rPr lang="en-US" sz="1700" dirty="0" smtClean="0"/>
                        <a:t> da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realidade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empresarial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pelas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chefias</a:t>
                      </a:r>
                      <a:endParaRPr lang="pt-B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Reduz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distorções</a:t>
                      </a:r>
                      <a:r>
                        <a:rPr lang="en-US" sz="1700" dirty="0" smtClean="0"/>
                        <a:t> da </a:t>
                      </a:r>
                      <a:r>
                        <a:rPr lang="en-US" sz="1700" dirty="0" err="1" smtClean="0"/>
                        <a:t>estrutura</a:t>
                      </a:r>
                      <a:r>
                        <a:rPr lang="en-US" sz="1700" dirty="0" smtClean="0"/>
                        <a:t> formal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Pode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gerar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dificuldade</a:t>
                      </a:r>
                      <a:r>
                        <a:rPr lang="en-US" sz="1700" dirty="0" smtClean="0"/>
                        <a:t> de </a:t>
                      </a:r>
                      <a:r>
                        <a:rPr lang="en-US" sz="1700" dirty="0" err="1" smtClean="0"/>
                        <a:t>controle</a:t>
                      </a:r>
                      <a:endParaRPr lang="pt-B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Reduz</a:t>
                      </a:r>
                      <a:r>
                        <a:rPr lang="en-US" sz="1700" dirty="0" smtClean="0"/>
                        <a:t> a </a:t>
                      </a:r>
                      <a:r>
                        <a:rPr lang="en-US" sz="1700" dirty="0" err="1" smtClean="0"/>
                        <a:t>carga</a:t>
                      </a:r>
                      <a:r>
                        <a:rPr lang="en-US" sz="1700" dirty="0" smtClean="0"/>
                        <a:t> de </a:t>
                      </a:r>
                      <a:r>
                        <a:rPr lang="en-US" sz="1700" dirty="0" err="1" smtClean="0"/>
                        <a:t>comunicação</a:t>
                      </a:r>
                      <a:r>
                        <a:rPr lang="en-US" sz="1700" dirty="0" smtClean="0"/>
                        <a:t> dos </a:t>
                      </a:r>
                      <a:r>
                        <a:rPr lang="en-US" sz="1700" dirty="0" err="1" smtClean="0"/>
                        <a:t>chefes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Pode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gerar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atrito</a:t>
                      </a:r>
                      <a:r>
                        <a:rPr lang="en-US" sz="1700" dirty="0" smtClean="0"/>
                        <a:t> entre </a:t>
                      </a:r>
                      <a:r>
                        <a:rPr lang="en-US" sz="1700" dirty="0" err="1" smtClean="0"/>
                        <a:t>pessoas</a:t>
                      </a:r>
                      <a:endParaRPr lang="pt-B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Motiva e </a:t>
                      </a:r>
                      <a:r>
                        <a:rPr lang="en-US" sz="1700" dirty="0" err="1" smtClean="0"/>
                        <a:t>integra</a:t>
                      </a:r>
                      <a:r>
                        <a:rPr lang="en-US" sz="1700" baseline="0" dirty="0" smtClean="0"/>
                        <a:t> as </a:t>
                      </a:r>
                      <a:r>
                        <a:rPr lang="en-US" sz="1700" baseline="0" dirty="0" err="1" smtClean="0"/>
                        <a:t>pessoas</a:t>
                      </a:r>
                      <a:r>
                        <a:rPr lang="en-US" sz="1700" baseline="0" dirty="0" smtClean="0"/>
                        <a:t> da </a:t>
                      </a:r>
                      <a:r>
                        <a:rPr lang="en-US" sz="1700" baseline="0" dirty="0" err="1" smtClean="0"/>
                        <a:t>empresa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467544" y="3773939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condicionantes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surgimento</a:t>
            </a:r>
            <a:r>
              <a:rPr lang="en-US" dirty="0" smtClean="0"/>
              <a:t> das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informais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Interesses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Interação</a:t>
            </a:r>
            <a:r>
              <a:rPr lang="en-US" dirty="0" smtClean="0"/>
              <a:t> </a:t>
            </a:r>
            <a:r>
              <a:rPr lang="en-US" dirty="0" err="1" smtClean="0"/>
              <a:t>provocada</a:t>
            </a:r>
            <a:r>
              <a:rPr lang="en-US" dirty="0" smtClean="0"/>
              <a:t> pela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formal;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Defeitos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formal;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Flutuação</a:t>
            </a:r>
            <a:r>
              <a:rPr lang="en-US" dirty="0" smtClean="0"/>
              <a:t> de </a:t>
            </a:r>
            <a:r>
              <a:rPr lang="en-US" dirty="0" err="1" smtClean="0"/>
              <a:t>pessoal</a:t>
            </a:r>
            <a:r>
              <a:rPr lang="en-US" dirty="0" smtClean="0"/>
              <a:t> e </a:t>
            </a:r>
            <a:r>
              <a:rPr lang="en-US" dirty="0" err="1" smtClean="0"/>
              <a:t>alteração</a:t>
            </a:r>
            <a:r>
              <a:rPr lang="en-US" dirty="0" smtClean="0"/>
              <a:t> das </a:t>
            </a:r>
            <a:r>
              <a:rPr lang="en-US" dirty="0" err="1" smtClean="0"/>
              <a:t>equipes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Períodos</a:t>
            </a:r>
            <a:r>
              <a:rPr lang="en-US" dirty="0" smtClean="0"/>
              <a:t> de </a:t>
            </a:r>
            <a:r>
              <a:rPr lang="en-US" dirty="0" err="1" smtClean="0"/>
              <a:t>lazer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Disputa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47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Montando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31575"/>
              </p:ext>
            </p:extLst>
          </p:nvPr>
        </p:nvGraphicFramePr>
        <p:xfrm>
          <a:off x="457200" y="1124744"/>
          <a:ext cx="8229600" cy="475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98341"/>
              </p:ext>
            </p:extLst>
          </p:nvPr>
        </p:nvGraphicFramePr>
        <p:xfrm>
          <a:off x="457200" y="1341438"/>
          <a:ext cx="8229600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1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361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 </a:t>
            </a:r>
            <a:r>
              <a:rPr lang="en-US" sz="2000" dirty="0" err="1" smtClean="0"/>
              <a:t>acordo</a:t>
            </a:r>
            <a:r>
              <a:rPr lang="en-US" sz="2000" dirty="0" smtClean="0"/>
              <a:t> com a </a:t>
            </a:r>
            <a:r>
              <a:rPr lang="en-US" sz="2000" dirty="0" err="1" smtClean="0"/>
              <a:t>abordagem</a:t>
            </a:r>
            <a:r>
              <a:rPr lang="en-US" sz="2000" dirty="0" smtClean="0"/>
              <a:t> do </a:t>
            </a:r>
            <a:r>
              <a:rPr lang="en-US" sz="2000" dirty="0" err="1" smtClean="0"/>
              <a:t>planejamento</a:t>
            </a:r>
            <a:r>
              <a:rPr lang="en-US" sz="2000" dirty="0" smtClean="0"/>
              <a:t>, 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 é:</a:t>
            </a:r>
          </a:p>
          <a:p>
            <a:pPr lvl="1"/>
            <a:r>
              <a:rPr lang="en-US" sz="1800" dirty="0" err="1" smtClean="0"/>
              <a:t>Evitada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propostas</a:t>
            </a:r>
            <a:r>
              <a:rPr lang="en-US" sz="1800" dirty="0" smtClean="0"/>
              <a:t> de </a:t>
            </a:r>
            <a:r>
              <a:rPr lang="en-US" sz="1800" dirty="0" err="1" smtClean="0"/>
              <a:t>mudança</a:t>
            </a:r>
            <a:r>
              <a:rPr lang="en-US" sz="1800" dirty="0" smtClean="0"/>
              <a:t> </a:t>
            </a:r>
            <a:r>
              <a:rPr lang="en-US" sz="1800" dirty="0" err="1" smtClean="0"/>
              <a:t>estrutural</a:t>
            </a:r>
            <a:r>
              <a:rPr lang="en-US" sz="1800" dirty="0" smtClean="0"/>
              <a:t> </a:t>
            </a:r>
            <a:r>
              <a:rPr lang="en-US" sz="1800" dirty="0" err="1" smtClean="0"/>
              <a:t>geralmente</a:t>
            </a:r>
            <a:r>
              <a:rPr lang="en-US" sz="1800" dirty="0" smtClean="0"/>
              <a:t> </a:t>
            </a:r>
            <a:r>
              <a:rPr lang="en-US" sz="1800" dirty="0" err="1" smtClean="0"/>
              <a:t>encontram</a:t>
            </a:r>
            <a:r>
              <a:rPr lang="en-US" sz="1800" dirty="0" smtClean="0"/>
              <a:t> </a:t>
            </a:r>
            <a:r>
              <a:rPr lang="en-US" sz="1800" dirty="0" err="1" smtClean="0"/>
              <a:t>oposição</a:t>
            </a:r>
            <a:r>
              <a:rPr lang="en-US" sz="1800" dirty="0" smtClean="0"/>
              <a:t>;</a:t>
            </a:r>
          </a:p>
          <a:p>
            <a:pPr lvl="1"/>
            <a:r>
              <a:rPr lang="en-US" sz="1800" dirty="0" err="1" smtClean="0"/>
              <a:t>Avaliada</a:t>
            </a:r>
            <a:r>
              <a:rPr lang="en-US" sz="1800" dirty="0" smtClean="0"/>
              <a:t>, </a:t>
            </a:r>
            <a:r>
              <a:rPr lang="en-US" sz="1800" dirty="0" err="1" smtClean="0"/>
              <a:t>quando</a:t>
            </a:r>
            <a:r>
              <a:rPr lang="en-US" sz="1800" dirty="0" smtClean="0"/>
              <a:t> </a:t>
            </a:r>
            <a:r>
              <a:rPr lang="en-US" sz="1800" dirty="0" err="1" smtClean="0"/>
              <a:t>dificulta</a:t>
            </a:r>
            <a:r>
              <a:rPr lang="en-US" sz="1800" dirty="0" smtClean="0"/>
              <a:t> a </a:t>
            </a:r>
            <a:r>
              <a:rPr lang="en-US" sz="1800" dirty="0" err="1" smtClean="0"/>
              <a:t>otimização</a:t>
            </a:r>
            <a:r>
              <a:rPr lang="en-US" sz="1800" dirty="0" smtClean="0"/>
              <a:t> das </a:t>
            </a:r>
            <a:r>
              <a:rPr lang="en-US" sz="1800" dirty="0" err="1" smtClean="0"/>
              <a:t>operações</a:t>
            </a:r>
            <a:r>
              <a:rPr lang="en-US" sz="1800" dirty="0" smtClean="0"/>
              <a:t>;</a:t>
            </a:r>
          </a:p>
          <a:p>
            <a:pPr lvl="1"/>
            <a:r>
              <a:rPr lang="en-US" sz="1800" dirty="0" smtClean="0"/>
              <a:t>Vista </a:t>
            </a:r>
            <a:r>
              <a:rPr lang="en-US" sz="1800" dirty="0" err="1" smtClean="0"/>
              <a:t>como</a:t>
            </a:r>
            <a:r>
              <a:rPr lang="en-US" sz="1800" dirty="0" smtClean="0"/>
              <a:t> um dos </a:t>
            </a:r>
            <a:r>
              <a:rPr lang="en-US" sz="1800" dirty="0" err="1" smtClean="0"/>
              <a:t>meios</a:t>
            </a:r>
            <a:r>
              <a:rPr lang="en-US" sz="1800" dirty="0" smtClean="0"/>
              <a:t> 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eficazes</a:t>
            </a:r>
            <a:r>
              <a:rPr lang="en-US" sz="1800" dirty="0" smtClean="0"/>
              <a:t> para </a:t>
            </a:r>
            <a:r>
              <a:rPr lang="en-US" sz="1800" dirty="0" err="1" smtClean="0"/>
              <a:t>melhorar</a:t>
            </a:r>
            <a:r>
              <a:rPr lang="en-US" sz="1800" dirty="0" smtClean="0"/>
              <a:t> o </a:t>
            </a:r>
            <a:r>
              <a:rPr lang="en-US" sz="1800" dirty="0" err="1" smtClean="0"/>
              <a:t>desempenho</a:t>
            </a:r>
            <a:r>
              <a:rPr lang="en-US" sz="1800" dirty="0" smtClean="0"/>
              <a:t> da </a:t>
            </a:r>
            <a:r>
              <a:rPr lang="en-US" sz="1800" dirty="0" err="1" smtClean="0"/>
              <a:t>empresa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9</a:t>
            </a:fld>
            <a:endParaRPr lang="pt-BR"/>
          </a:p>
        </p:txBody>
      </p:sp>
      <p:grpSp>
        <p:nvGrpSpPr>
          <p:cNvPr id="5" name="Group 4"/>
          <p:cNvGrpSpPr/>
          <p:nvPr/>
        </p:nvGrpSpPr>
        <p:grpSpPr>
          <a:xfrm>
            <a:off x="107504" y="3279336"/>
            <a:ext cx="586756" cy="838223"/>
            <a:chOff x="1" y="575"/>
            <a:chExt cx="586756" cy="838223"/>
          </a:xfrm>
        </p:grpSpPr>
        <p:sp>
          <p:nvSpPr>
            <p:cNvPr id="9" name="Chevron 8"/>
            <p:cNvSpPr/>
            <p:nvPr/>
          </p:nvSpPr>
          <p:spPr>
            <a:xfrm rot="5400000">
              <a:off x="-125733" y="126309"/>
              <a:ext cx="838223" cy="586756"/>
            </a:xfrm>
            <a:prstGeom prst="chevron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293953"/>
              <a:ext cx="586756" cy="25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1.1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4259" y="3279336"/>
            <a:ext cx="3312020" cy="838222"/>
            <a:chOff x="586756" y="577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7" name="Round Same Side Corner Rectangle 6"/>
            <p:cNvSpPr/>
            <p:nvPr/>
          </p:nvSpPr>
          <p:spPr>
            <a:xfrm rot="5400000">
              <a:off x="4135755" y="-3548422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 Same Side Corner Rectangle 6"/>
            <p:cNvSpPr/>
            <p:nvPr/>
          </p:nvSpPr>
          <p:spPr>
            <a:xfrm>
              <a:off x="586757" y="27173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/>
                <a:t>Estabelecimento</a:t>
              </a:r>
              <a:r>
                <a:rPr lang="en-US" sz="1900" kern="1200" dirty="0" smtClean="0"/>
                <a:t> da </a:t>
              </a:r>
              <a:r>
                <a:rPr lang="en-US" sz="1900" kern="1200" dirty="0" err="1" smtClean="0"/>
                <a:t>Visão</a:t>
              </a:r>
              <a:r>
                <a:rPr lang="en-US" sz="1900" kern="1200" dirty="0" smtClean="0"/>
                <a:t>, </a:t>
              </a:r>
              <a:r>
                <a:rPr lang="en-US" sz="1900" kern="1200" dirty="0" err="1" smtClean="0"/>
                <a:t>missão</a:t>
              </a:r>
              <a:r>
                <a:rPr lang="en-US" sz="1900" kern="1200" dirty="0" smtClean="0"/>
                <a:t> e </a:t>
              </a:r>
              <a:r>
                <a:rPr lang="en-US" sz="1900" kern="1200" dirty="0" err="1" smtClean="0"/>
                <a:t>valores</a:t>
              </a:r>
              <a:r>
                <a:rPr lang="en-US" sz="1900" kern="1200" dirty="0" smtClean="0"/>
                <a:t> da </a:t>
              </a:r>
              <a:r>
                <a:rPr lang="en-US" sz="1900" kern="1200" dirty="0" err="1" smtClean="0"/>
                <a:t>empresa</a:t>
              </a:r>
              <a:endParaRPr lang="pt-BR" sz="19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67944" y="303179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/>
              <a:t>Visão</a:t>
            </a:r>
            <a:r>
              <a:rPr lang="en-US" b="1" dirty="0" smtClean="0"/>
              <a:t>: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smtClean="0"/>
              <a:t>O que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quer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futuro</a:t>
            </a:r>
            <a:r>
              <a:rPr lang="en-US" dirty="0" smtClean="0"/>
              <a:t> </a:t>
            </a:r>
            <a:r>
              <a:rPr lang="en-US" dirty="0" err="1" smtClean="0"/>
              <a:t>próximo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Estratégias</a:t>
            </a:r>
            <a:r>
              <a:rPr lang="en-US" dirty="0" smtClean="0"/>
              <a:t>, </a:t>
            </a:r>
            <a:r>
              <a:rPr lang="en-US" dirty="0" err="1" smtClean="0"/>
              <a:t>projetos</a:t>
            </a:r>
            <a:r>
              <a:rPr lang="en-US" dirty="0" smtClean="0"/>
              <a:t> e </a:t>
            </a:r>
            <a:r>
              <a:rPr lang="en-US" dirty="0" err="1" smtClean="0"/>
              <a:t>planos</a:t>
            </a:r>
            <a:r>
              <a:rPr lang="en-US" dirty="0" smtClean="0"/>
              <a:t> de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decorrentes</a:t>
            </a:r>
            <a:r>
              <a:rPr lang="en-US" dirty="0" smtClean="0"/>
              <a:t> da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desenvolvidos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organizacionais</a:t>
            </a:r>
            <a:r>
              <a:rPr lang="en-US" dirty="0" smtClean="0"/>
              <a:t> 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052" r="6121" b="53202"/>
          <a:stretch/>
        </p:blipFill>
        <p:spPr bwMode="auto">
          <a:xfrm>
            <a:off x="1403648" y="4437113"/>
            <a:ext cx="6278407" cy="158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12914</TotalTime>
  <Words>2673</Words>
  <Application>Microsoft Office PowerPoint</Application>
  <PresentationFormat>On-screen Show (4:3)</PresentationFormat>
  <Paragraphs>375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Tema do Office</vt:lpstr>
      <vt:lpstr>Personalizar design</vt:lpstr>
      <vt:lpstr>Montando uma Estrutura Organizacional  Rebouças – Cap. 2</vt:lpstr>
      <vt:lpstr>Agenda</vt:lpstr>
      <vt:lpstr>Questões preliminares fundamentais</vt:lpstr>
      <vt:lpstr>Formatações Básicas da Estrutura</vt:lpstr>
      <vt:lpstr>Estrutura Informal</vt:lpstr>
      <vt:lpstr>Estrutura Informal</vt:lpstr>
      <vt:lpstr>Montando uma Estrutura Organizacional</vt:lpstr>
      <vt:lpstr>FASE 1: Estabelecimento do plano estratégico da empresa  </vt:lpstr>
      <vt:lpstr>FASE 1: Estabelecimento do plano estratégico da empresa  </vt:lpstr>
      <vt:lpstr>FASE 1: Estabelecimento do plano estratégico da empresa  </vt:lpstr>
      <vt:lpstr>FASE 1: Estabelecimento do plano estratégico da empresa  </vt:lpstr>
      <vt:lpstr>FASE 1: Estabelecimento do plano estratégico da empresa  </vt:lpstr>
      <vt:lpstr>FASE 1: Estabelecimento do plano estratégico da empresa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3: Análise da capacitação profissional  </vt:lpstr>
      <vt:lpstr>FASE 4: Elaboração do manual de organização com as fichas de funções  </vt:lpstr>
      <vt:lpstr>FASE 5: Plano de implementação da Estrutura Organizacional  </vt:lpstr>
      <vt:lpstr>FASE 5: Plano de implementação da Estrutura Organizacional  </vt:lpstr>
      <vt:lpstr>FASE 6: Interligação da estrutura organizacional com outros instrumentos administrativos da empresa  </vt:lpstr>
      <vt:lpstr>FASE 7: Avaliação e aprimoramento da estrutura organizacional  </vt:lpstr>
      <vt:lpstr>FASE 7: Avaliação e aprimoramento da estrutura organizacional  </vt:lpstr>
      <vt:lpstr>Precauções na aplicação da metodologia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RFS</dc:creator>
  <cp:lastModifiedBy>Helena</cp:lastModifiedBy>
  <cp:revision>210</cp:revision>
  <cp:lastPrinted>2017-04-20T13:20:05Z</cp:lastPrinted>
  <dcterms:created xsi:type="dcterms:W3CDTF">2012-08-09T18:35:10Z</dcterms:created>
  <dcterms:modified xsi:type="dcterms:W3CDTF">2017-04-20T13:49:45Z</dcterms:modified>
</cp:coreProperties>
</file>