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8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2B95C0-6991-466C-9598-0B15263C3FF2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99A5331-676E-4AB8-BCD3-CCC993630E91}">
      <dgm:prSet phldrT="[Texto]" custT="1"/>
      <dgm:spPr/>
      <dgm:t>
        <a:bodyPr/>
        <a:lstStyle/>
        <a:p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Probabilísitica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78B16B-E5C8-418E-B19C-CB4CC2F4982D}" type="parTrans" cxnId="{06DCBC37-9D17-44A4-9BFF-38477849778B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250BE0-5BC4-4F46-93C7-B6FC4A7111F1}" type="sibTrans" cxnId="{06DCBC37-9D17-44A4-9BFF-38477849778B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64AFFF-64BB-47DE-8672-AD551357D926}">
      <dgm:prSet phldrT="[Texto]" custT="1"/>
      <dgm:spPr/>
      <dgm:t>
        <a:bodyPr/>
        <a:lstStyle/>
        <a:p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Aleatoriedade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6AEBB1-FADA-436C-8C27-352F722DC856}" type="parTrans" cxnId="{3533222E-AE93-4A47-B286-CC748E2D8B9E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070162-21CB-4F57-AF12-6764BF93FA0A}" type="sibTrans" cxnId="{3533222E-AE93-4A47-B286-CC748E2D8B9E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600F56-D06E-4EBF-8D9B-FA20B6657332}">
      <dgm:prSet phldrT="[Texto]" custT="1"/>
      <dgm:spPr/>
      <dgm:t>
        <a:bodyPr/>
        <a:lstStyle/>
        <a:p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Experimentos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67098F-CB57-4879-9CA8-A7C0227199B0}" type="parTrans" cxnId="{C7B85EDD-DE85-4516-A218-CE6185D7955D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00E792-EBF2-46F1-AD51-B456EF46951C}" type="sibTrans" cxnId="{C7B85EDD-DE85-4516-A218-CE6185D7955D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886CBE-637B-4B60-9B76-D27A753C1BC9}">
      <dgm:prSet phldrT="[Texto]" custT="1"/>
      <dgm:spPr/>
      <dgm:t>
        <a:bodyPr/>
        <a:lstStyle/>
        <a:p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Amostras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Probabilísticas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FFEA5F-A1DF-4436-9DB5-D76CC01C20CA}" type="parTrans" cxnId="{9D166852-6C22-4A1E-9503-D1380F9566EF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093F30-A45F-4F57-8793-1FAA3994E142}" type="sibTrans" cxnId="{9D166852-6C22-4A1E-9503-D1380F9566EF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6D5802-2D6E-4C35-AF8E-E12A1DEDFE67}">
      <dgm:prSet phldrT="[Texto]" custT="1"/>
      <dgm:spPr/>
      <dgm:t>
        <a:bodyPr/>
        <a:lstStyle/>
        <a:p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Ausência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Viés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Seleção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A41B92-B426-4371-B527-FF522176B806}" type="parTrans" cxnId="{CA43381E-0D79-4AEA-8ABF-398FA4A7A3DB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606550-AE51-49E4-BE2F-64FDBAD6C9A8}" type="sibTrans" cxnId="{CA43381E-0D79-4AEA-8ABF-398FA4A7A3DB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ABB90B-3F97-426B-BDC9-39F0C56EFCB4}">
      <dgm:prSet phldrT="[Texto]" custT="1"/>
      <dgm:spPr/>
      <dgm:t>
        <a:bodyPr/>
        <a:lstStyle/>
        <a:p>
          <a:r>
            <a: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superestimar ou subestimar o efeito principal averiguado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9EA7EA-50EF-454B-A78F-6B580B4B06EB}" type="parTrans" cxnId="{2F67BE49-B2CE-4655-943D-63166E198F77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42684B-6F95-4FFE-8148-0CCF66202B70}" type="sibTrans" cxnId="{2F67BE49-B2CE-4655-943D-63166E198F77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D0BE9A-03D9-43AF-8A06-6C9756DD7A84}">
      <dgm:prSet custT="1"/>
      <dgm:spPr/>
      <dgm:t>
        <a:bodyPr/>
        <a:lstStyle/>
        <a:p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Viés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Seleção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B0FC19-9E10-44AE-9EE1-85CC041C3078}" type="parTrans" cxnId="{DB13DA3F-453E-4ADB-BE29-997FDC03391A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7123B2-4CC2-4EA3-A88D-A13527F3506D}" type="sibTrans" cxnId="{DB13DA3F-453E-4ADB-BE29-997FDC03391A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82B22C-C5AE-4041-A740-ECF0067C62F2}">
      <dgm:prSet custT="1"/>
      <dgm:spPr/>
      <dgm:t>
        <a:bodyPr/>
        <a:lstStyle/>
        <a:p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Intencional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0A60FD-255B-495A-9B6D-A30514C32437}" type="parTrans" cxnId="{9B1D5FA7-D5A8-44A6-917C-0BF637B3F47C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703623-549F-4F98-998F-2B00ACDC34A2}" type="sibTrans" cxnId="{9B1D5FA7-D5A8-44A6-917C-0BF637B3F47C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13BF78-E475-4D3F-A332-3C5D1FA18517}">
      <dgm:prSet custT="1"/>
      <dgm:spPr/>
      <dgm:t>
        <a:bodyPr/>
        <a:lstStyle/>
        <a:p>
          <a:r>
            <a: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Independência entre a variável resposta e os critérios de seleção dos casos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1765B4-AB31-4686-9266-68DA75ADBB60}" type="parTrans" cxnId="{4A216B0A-4D8C-4787-8440-CBD789541051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678498-DD68-42AA-84C5-DDB6A985CAF4}" type="sibTrans" cxnId="{4A216B0A-4D8C-4787-8440-CBD789541051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6751FC-F81F-4800-BF8F-1B23A89CD014}">
      <dgm:prSet custT="1"/>
      <dgm:spPr/>
      <dgm:t>
        <a:bodyPr/>
        <a:lstStyle/>
        <a:p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Consistência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Lógica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4AADCD-0F0C-4ECF-B740-10917D19F877}" type="parTrans" cxnId="{283F1DCD-C1C0-4E1F-AE16-58727D32862D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96EDB9-C196-4748-ABDD-CC0D4112421B}" type="sibTrans" cxnId="{283F1DCD-C1C0-4E1F-AE16-58727D32862D}">
      <dgm:prSet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AD941A-49ED-475F-A92F-4D6AAB04B2AE}" type="pres">
      <dgm:prSet presAssocID="{E42B95C0-6991-466C-9598-0B15263C3FF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AC6CFFB-76A0-46DA-8EB6-D0575E125F85}" type="pres">
      <dgm:prSet presAssocID="{299A5331-676E-4AB8-BCD3-CCC993630E91}" presName="root1" presStyleCnt="0"/>
      <dgm:spPr/>
    </dgm:pt>
    <dgm:pt modelId="{2C1D1084-A34F-4E8C-91C6-873613E5BE4A}" type="pres">
      <dgm:prSet presAssocID="{299A5331-676E-4AB8-BCD3-CCC993630E91}" presName="LevelOneTextNode" presStyleLbl="node0" presStyleIdx="0" presStyleCnt="2">
        <dgm:presLayoutVars>
          <dgm:chPref val="3"/>
        </dgm:presLayoutVars>
      </dgm:prSet>
      <dgm:spPr/>
    </dgm:pt>
    <dgm:pt modelId="{3889BB9D-B478-43E8-9E96-E1256E2C2D58}" type="pres">
      <dgm:prSet presAssocID="{299A5331-676E-4AB8-BCD3-CCC993630E91}" presName="level2hierChild" presStyleCnt="0"/>
      <dgm:spPr/>
    </dgm:pt>
    <dgm:pt modelId="{999A1BBD-DB04-417B-A995-092D08121B0C}" type="pres">
      <dgm:prSet presAssocID="{DC6AEBB1-FADA-436C-8C27-352F722DC856}" presName="conn2-1" presStyleLbl="parChTrans1D2" presStyleIdx="0" presStyleCnt="4"/>
      <dgm:spPr/>
    </dgm:pt>
    <dgm:pt modelId="{27858B13-CDA6-4648-8210-CDA22B07563E}" type="pres">
      <dgm:prSet presAssocID="{DC6AEBB1-FADA-436C-8C27-352F722DC856}" presName="connTx" presStyleLbl="parChTrans1D2" presStyleIdx="0" presStyleCnt="4"/>
      <dgm:spPr/>
    </dgm:pt>
    <dgm:pt modelId="{2090D240-ADED-4176-93A9-FAAC35685D92}" type="pres">
      <dgm:prSet presAssocID="{2964AFFF-64BB-47DE-8672-AD551357D926}" presName="root2" presStyleCnt="0"/>
      <dgm:spPr/>
    </dgm:pt>
    <dgm:pt modelId="{E2004FD3-D499-450A-B040-13DABECAE7CA}" type="pres">
      <dgm:prSet presAssocID="{2964AFFF-64BB-47DE-8672-AD551357D926}" presName="LevelTwoTextNode" presStyleLbl="node2" presStyleIdx="0" presStyleCnt="4">
        <dgm:presLayoutVars>
          <dgm:chPref val="3"/>
        </dgm:presLayoutVars>
      </dgm:prSet>
      <dgm:spPr/>
    </dgm:pt>
    <dgm:pt modelId="{5CFBA901-060B-43C7-9A32-65752CD10264}" type="pres">
      <dgm:prSet presAssocID="{2964AFFF-64BB-47DE-8672-AD551357D926}" presName="level3hierChild" presStyleCnt="0"/>
      <dgm:spPr/>
    </dgm:pt>
    <dgm:pt modelId="{AF7988DA-D527-4F38-94E9-D5ADF716C220}" type="pres">
      <dgm:prSet presAssocID="{A667098F-CB57-4879-9CA8-A7C0227199B0}" presName="conn2-1" presStyleLbl="parChTrans1D3" presStyleIdx="0" presStyleCnt="4"/>
      <dgm:spPr/>
    </dgm:pt>
    <dgm:pt modelId="{82F6A1CA-07CC-49A6-B074-0F45BA49F871}" type="pres">
      <dgm:prSet presAssocID="{A667098F-CB57-4879-9CA8-A7C0227199B0}" presName="connTx" presStyleLbl="parChTrans1D3" presStyleIdx="0" presStyleCnt="4"/>
      <dgm:spPr/>
    </dgm:pt>
    <dgm:pt modelId="{E0D25466-1545-4C6F-86F4-FE72E9E87801}" type="pres">
      <dgm:prSet presAssocID="{26600F56-D06E-4EBF-8D9B-FA20B6657332}" presName="root2" presStyleCnt="0"/>
      <dgm:spPr/>
    </dgm:pt>
    <dgm:pt modelId="{74230CC0-B9EB-445D-8D33-64F932E5223E}" type="pres">
      <dgm:prSet presAssocID="{26600F56-D06E-4EBF-8D9B-FA20B6657332}" presName="LevelTwoTextNode" presStyleLbl="node3" presStyleIdx="0" presStyleCnt="4">
        <dgm:presLayoutVars>
          <dgm:chPref val="3"/>
        </dgm:presLayoutVars>
      </dgm:prSet>
      <dgm:spPr/>
    </dgm:pt>
    <dgm:pt modelId="{4658F0F3-F81D-468C-B04B-18B444B27F08}" type="pres">
      <dgm:prSet presAssocID="{26600F56-D06E-4EBF-8D9B-FA20B6657332}" presName="level3hierChild" presStyleCnt="0"/>
      <dgm:spPr/>
    </dgm:pt>
    <dgm:pt modelId="{2E1B7439-0F30-4FB2-8976-F98C2FB03646}" type="pres">
      <dgm:prSet presAssocID="{B4FFEA5F-A1DF-4436-9DB5-D76CC01C20CA}" presName="conn2-1" presStyleLbl="parChTrans1D3" presStyleIdx="1" presStyleCnt="4"/>
      <dgm:spPr/>
    </dgm:pt>
    <dgm:pt modelId="{4D785D21-7F9C-450B-A907-383D1D29FF73}" type="pres">
      <dgm:prSet presAssocID="{B4FFEA5F-A1DF-4436-9DB5-D76CC01C20CA}" presName="connTx" presStyleLbl="parChTrans1D3" presStyleIdx="1" presStyleCnt="4"/>
      <dgm:spPr/>
    </dgm:pt>
    <dgm:pt modelId="{F39DBFEB-6BA5-4E65-B3AE-2D8D7CEC3958}" type="pres">
      <dgm:prSet presAssocID="{0D886CBE-637B-4B60-9B76-D27A753C1BC9}" presName="root2" presStyleCnt="0"/>
      <dgm:spPr/>
    </dgm:pt>
    <dgm:pt modelId="{B6B035CA-FA2C-4565-9320-1E2F4EB87743}" type="pres">
      <dgm:prSet presAssocID="{0D886CBE-637B-4B60-9B76-D27A753C1BC9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35A822-CF37-417F-A907-8B47272A7E78}" type="pres">
      <dgm:prSet presAssocID="{0D886CBE-637B-4B60-9B76-D27A753C1BC9}" presName="level3hierChild" presStyleCnt="0"/>
      <dgm:spPr/>
    </dgm:pt>
    <dgm:pt modelId="{02266284-7C72-4765-953C-13B21A445963}" type="pres">
      <dgm:prSet presAssocID="{E6A41B92-B426-4371-B527-FF522176B806}" presName="conn2-1" presStyleLbl="parChTrans1D2" presStyleIdx="1" presStyleCnt="4"/>
      <dgm:spPr/>
    </dgm:pt>
    <dgm:pt modelId="{C67B549D-956A-4551-90C0-C1ADA03E1057}" type="pres">
      <dgm:prSet presAssocID="{E6A41B92-B426-4371-B527-FF522176B806}" presName="connTx" presStyleLbl="parChTrans1D2" presStyleIdx="1" presStyleCnt="4"/>
      <dgm:spPr/>
    </dgm:pt>
    <dgm:pt modelId="{91175C85-1803-43CF-BF20-11B08DC649A3}" type="pres">
      <dgm:prSet presAssocID="{C56D5802-2D6E-4C35-AF8E-E12A1DEDFE67}" presName="root2" presStyleCnt="0"/>
      <dgm:spPr/>
    </dgm:pt>
    <dgm:pt modelId="{31A2B7B8-F1C0-4AF5-9A69-EDCAD6C6F59E}" type="pres">
      <dgm:prSet presAssocID="{C56D5802-2D6E-4C35-AF8E-E12A1DEDFE67}" presName="LevelTwoTextNode" presStyleLbl="node2" presStyleIdx="1" presStyleCnt="4">
        <dgm:presLayoutVars>
          <dgm:chPref val="3"/>
        </dgm:presLayoutVars>
      </dgm:prSet>
      <dgm:spPr/>
    </dgm:pt>
    <dgm:pt modelId="{FB1079B3-E1F4-4680-A075-4DD3E91101FC}" type="pres">
      <dgm:prSet presAssocID="{C56D5802-2D6E-4C35-AF8E-E12A1DEDFE67}" presName="level3hierChild" presStyleCnt="0"/>
      <dgm:spPr/>
    </dgm:pt>
    <dgm:pt modelId="{4F2AF558-6DED-45F3-A05C-D91E4D2CC797}" type="pres">
      <dgm:prSet presAssocID="{7F82B22C-C5AE-4041-A740-ECF0067C62F2}" presName="root1" presStyleCnt="0"/>
      <dgm:spPr/>
    </dgm:pt>
    <dgm:pt modelId="{1F6C1BBC-24F3-4204-AEB6-84FBBDDF0228}" type="pres">
      <dgm:prSet presAssocID="{7F82B22C-C5AE-4041-A740-ECF0067C62F2}" presName="LevelOneTextNode" presStyleLbl="node0" presStyleIdx="1" presStyleCnt="2">
        <dgm:presLayoutVars>
          <dgm:chPref val="3"/>
        </dgm:presLayoutVars>
      </dgm:prSet>
      <dgm:spPr/>
    </dgm:pt>
    <dgm:pt modelId="{A6A6BA89-F791-4BA5-8023-8580276D7490}" type="pres">
      <dgm:prSet presAssocID="{7F82B22C-C5AE-4041-A740-ECF0067C62F2}" presName="level2hierChild" presStyleCnt="0"/>
      <dgm:spPr/>
    </dgm:pt>
    <dgm:pt modelId="{431E8082-A344-4F1E-9A09-21779B7ED9FB}" type="pres">
      <dgm:prSet presAssocID="{2F1765B4-AB31-4686-9266-68DA75ADBB60}" presName="conn2-1" presStyleLbl="parChTrans1D2" presStyleIdx="2" presStyleCnt="4"/>
      <dgm:spPr/>
    </dgm:pt>
    <dgm:pt modelId="{F0ED3D77-699C-41B8-A9A1-3EAE2D181DAC}" type="pres">
      <dgm:prSet presAssocID="{2F1765B4-AB31-4686-9266-68DA75ADBB60}" presName="connTx" presStyleLbl="parChTrans1D2" presStyleIdx="2" presStyleCnt="4"/>
      <dgm:spPr/>
    </dgm:pt>
    <dgm:pt modelId="{AA526D6C-FE7A-4C0B-8B79-24A5B03D64C3}" type="pres">
      <dgm:prSet presAssocID="{8A13BF78-E475-4D3F-A332-3C5D1FA18517}" presName="root2" presStyleCnt="0"/>
      <dgm:spPr/>
    </dgm:pt>
    <dgm:pt modelId="{7E9C283B-8613-40B9-BE20-A7F51DF9792B}" type="pres">
      <dgm:prSet presAssocID="{8A13BF78-E475-4D3F-A332-3C5D1FA18517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E27C09-030F-4E6A-82EB-A908EBA22AC4}" type="pres">
      <dgm:prSet presAssocID="{8A13BF78-E475-4D3F-A332-3C5D1FA18517}" presName="level3hierChild" presStyleCnt="0"/>
      <dgm:spPr/>
    </dgm:pt>
    <dgm:pt modelId="{41D63822-FC83-4258-8D0A-F47D3D5119A0}" type="pres">
      <dgm:prSet presAssocID="{264AADCD-0F0C-4ECF-B740-10917D19F877}" presName="conn2-1" presStyleLbl="parChTrans1D3" presStyleIdx="2" presStyleCnt="4"/>
      <dgm:spPr/>
    </dgm:pt>
    <dgm:pt modelId="{ED8A5458-4E3F-4A18-B22B-40074736C5AF}" type="pres">
      <dgm:prSet presAssocID="{264AADCD-0F0C-4ECF-B740-10917D19F877}" presName="connTx" presStyleLbl="parChTrans1D3" presStyleIdx="2" presStyleCnt="4"/>
      <dgm:spPr/>
    </dgm:pt>
    <dgm:pt modelId="{6D82A853-7514-4BDF-87A2-46161FDD2280}" type="pres">
      <dgm:prSet presAssocID="{476751FC-F81F-4800-BF8F-1B23A89CD014}" presName="root2" presStyleCnt="0"/>
      <dgm:spPr/>
    </dgm:pt>
    <dgm:pt modelId="{E972E1F9-2FBD-44FC-8431-0707B2898056}" type="pres">
      <dgm:prSet presAssocID="{476751FC-F81F-4800-BF8F-1B23A89CD014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F0B949-7AA7-49B6-B1D2-083D91A31F20}" type="pres">
      <dgm:prSet presAssocID="{476751FC-F81F-4800-BF8F-1B23A89CD014}" presName="level3hierChild" presStyleCnt="0"/>
      <dgm:spPr/>
    </dgm:pt>
    <dgm:pt modelId="{84FB0D25-2F22-499B-A604-A1F56010FA38}" type="pres">
      <dgm:prSet presAssocID="{87B0FC19-9E10-44AE-9EE1-85CC041C3078}" presName="conn2-1" presStyleLbl="parChTrans1D2" presStyleIdx="3" presStyleCnt="4"/>
      <dgm:spPr/>
    </dgm:pt>
    <dgm:pt modelId="{1510A176-CCF9-41D3-B21D-5B20F4D6A071}" type="pres">
      <dgm:prSet presAssocID="{87B0FC19-9E10-44AE-9EE1-85CC041C3078}" presName="connTx" presStyleLbl="parChTrans1D2" presStyleIdx="3" presStyleCnt="4"/>
      <dgm:spPr/>
    </dgm:pt>
    <dgm:pt modelId="{C7EA4BCA-F379-4E39-9CA1-D1535552EA07}" type="pres">
      <dgm:prSet presAssocID="{9DD0BE9A-03D9-43AF-8A06-6C9756DD7A84}" presName="root2" presStyleCnt="0"/>
      <dgm:spPr/>
    </dgm:pt>
    <dgm:pt modelId="{B26EE574-C77C-408D-B57B-214A2AD21349}" type="pres">
      <dgm:prSet presAssocID="{9DD0BE9A-03D9-43AF-8A06-6C9756DD7A84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A854E4-DA0D-4DF2-AF10-7731FF2064A8}" type="pres">
      <dgm:prSet presAssocID="{9DD0BE9A-03D9-43AF-8A06-6C9756DD7A84}" presName="level3hierChild" presStyleCnt="0"/>
      <dgm:spPr/>
    </dgm:pt>
    <dgm:pt modelId="{3876A252-28F7-4BA6-8CC6-F96FEB4C046F}" type="pres">
      <dgm:prSet presAssocID="{CE9EA7EA-50EF-454B-A78F-6B580B4B06EB}" presName="conn2-1" presStyleLbl="parChTrans1D3" presStyleIdx="3" presStyleCnt="4"/>
      <dgm:spPr/>
    </dgm:pt>
    <dgm:pt modelId="{E15AA96E-10CB-40B3-B725-27EE30C1279F}" type="pres">
      <dgm:prSet presAssocID="{CE9EA7EA-50EF-454B-A78F-6B580B4B06EB}" presName="connTx" presStyleLbl="parChTrans1D3" presStyleIdx="3" presStyleCnt="4"/>
      <dgm:spPr/>
    </dgm:pt>
    <dgm:pt modelId="{EFCAE61F-EA1E-4876-AD58-5AF4465B4276}" type="pres">
      <dgm:prSet presAssocID="{EDABB90B-3F97-426B-BDC9-39F0C56EFCB4}" presName="root2" presStyleCnt="0"/>
      <dgm:spPr/>
    </dgm:pt>
    <dgm:pt modelId="{73B9C6B9-16B4-4367-B4C3-7B570E6D55C0}" type="pres">
      <dgm:prSet presAssocID="{EDABB90B-3F97-426B-BDC9-39F0C56EFCB4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9D0D93-23D4-4FAC-871C-12B56A6E6A81}" type="pres">
      <dgm:prSet presAssocID="{EDABB90B-3F97-426B-BDC9-39F0C56EFCB4}" presName="level3hierChild" presStyleCnt="0"/>
      <dgm:spPr/>
    </dgm:pt>
  </dgm:ptLst>
  <dgm:cxnLst>
    <dgm:cxn modelId="{ED527A92-1642-4632-885C-1F96218D6B49}" type="presOf" srcId="{8A13BF78-E475-4D3F-A332-3C5D1FA18517}" destId="{7E9C283B-8613-40B9-BE20-A7F51DF9792B}" srcOrd="0" destOrd="0" presId="urn:microsoft.com/office/officeart/2005/8/layout/hierarchy2"/>
    <dgm:cxn modelId="{DB13DA3F-453E-4ADB-BE29-997FDC03391A}" srcId="{7F82B22C-C5AE-4041-A740-ECF0067C62F2}" destId="{9DD0BE9A-03D9-43AF-8A06-6C9756DD7A84}" srcOrd="1" destOrd="0" parTransId="{87B0FC19-9E10-44AE-9EE1-85CC041C3078}" sibTransId="{537123B2-4CC2-4EA3-A88D-A13527F3506D}"/>
    <dgm:cxn modelId="{9B1D5FA7-D5A8-44A6-917C-0BF637B3F47C}" srcId="{E42B95C0-6991-466C-9598-0B15263C3FF2}" destId="{7F82B22C-C5AE-4041-A740-ECF0067C62F2}" srcOrd="1" destOrd="0" parTransId="{030A60FD-255B-495A-9B6D-A30514C32437}" sibTransId="{A2703623-549F-4F98-998F-2B00ACDC34A2}"/>
    <dgm:cxn modelId="{3EDE29EE-7E4D-4F2A-8C8E-CFC9344718D4}" type="presOf" srcId="{87B0FC19-9E10-44AE-9EE1-85CC041C3078}" destId="{84FB0D25-2F22-499B-A604-A1F56010FA38}" srcOrd="0" destOrd="0" presId="urn:microsoft.com/office/officeart/2005/8/layout/hierarchy2"/>
    <dgm:cxn modelId="{38E56CD9-3935-48FE-8B52-980F1A0161CF}" type="presOf" srcId="{2964AFFF-64BB-47DE-8672-AD551357D926}" destId="{E2004FD3-D499-450A-B040-13DABECAE7CA}" srcOrd="0" destOrd="0" presId="urn:microsoft.com/office/officeart/2005/8/layout/hierarchy2"/>
    <dgm:cxn modelId="{564B0B9D-E17A-4B01-8DF6-D7219FB1FD98}" type="presOf" srcId="{E6A41B92-B426-4371-B527-FF522176B806}" destId="{02266284-7C72-4765-953C-13B21A445963}" srcOrd="0" destOrd="0" presId="urn:microsoft.com/office/officeart/2005/8/layout/hierarchy2"/>
    <dgm:cxn modelId="{C7B85EDD-DE85-4516-A218-CE6185D7955D}" srcId="{2964AFFF-64BB-47DE-8672-AD551357D926}" destId="{26600F56-D06E-4EBF-8D9B-FA20B6657332}" srcOrd="0" destOrd="0" parTransId="{A667098F-CB57-4879-9CA8-A7C0227199B0}" sibTransId="{6300E792-EBF2-46F1-AD51-B456EF46951C}"/>
    <dgm:cxn modelId="{2D32B9F8-E4B4-4B39-97CB-F7ADA366910C}" type="presOf" srcId="{299A5331-676E-4AB8-BCD3-CCC993630E91}" destId="{2C1D1084-A34F-4E8C-91C6-873613E5BE4A}" srcOrd="0" destOrd="0" presId="urn:microsoft.com/office/officeart/2005/8/layout/hierarchy2"/>
    <dgm:cxn modelId="{3BE79B6D-7137-4EC3-A674-CA1B3A68F275}" type="presOf" srcId="{264AADCD-0F0C-4ECF-B740-10917D19F877}" destId="{41D63822-FC83-4258-8D0A-F47D3D5119A0}" srcOrd="0" destOrd="0" presId="urn:microsoft.com/office/officeart/2005/8/layout/hierarchy2"/>
    <dgm:cxn modelId="{3C5A580F-5BA5-47E3-A319-37012E5AF826}" type="presOf" srcId="{C56D5802-2D6E-4C35-AF8E-E12A1DEDFE67}" destId="{31A2B7B8-F1C0-4AF5-9A69-EDCAD6C6F59E}" srcOrd="0" destOrd="0" presId="urn:microsoft.com/office/officeart/2005/8/layout/hierarchy2"/>
    <dgm:cxn modelId="{0E358394-1FF4-4101-BC37-DF520F989B41}" type="presOf" srcId="{B4FFEA5F-A1DF-4436-9DB5-D76CC01C20CA}" destId="{4D785D21-7F9C-450B-A907-383D1D29FF73}" srcOrd="1" destOrd="0" presId="urn:microsoft.com/office/officeart/2005/8/layout/hierarchy2"/>
    <dgm:cxn modelId="{E7871389-A672-42E7-BDFF-30D37DC2F3CD}" type="presOf" srcId="{7F82B22C-C5AE-4041-A740-ECF0067C62F2}" destId="{1F6C1BBC-24F3-4204-AEB6-84FBBDDF0228}" srcOrd="0" destOrd="0" presId="urn:microsoft.com/office/officeart/2005/8/layout/hierarchy2"/>
    <dgm:cxn modelId="{5DC01E93-E934-4EFA-9E95-9E0661B7221F}" type="presOf" srcId="{CE9EA7EA-50EF-454B-A78F-6B580B4B06EB}" destId="{E15AA96E-10CB-40B3-B725-27EE30C1279F}" srcOrd="1" destOrd="0" presId="urn:microsoft.com/office/officeart/2005/8/layout/hierarchy2"/>
    <dgm:cxn modelId="{25153558-3107-4678-957F-6C7C73789761}" type="presOf" srcId="{DC6AEBB1-FADA-436C-8C27-352F722DC856}" destId="{999A1BBD-DB04-417B-A995-092D08121B0C}" srcOrd="0" destOrd="0" presId="urn:microsoft.com/office/officeart/2005/8/layout/hierarchy2"/>
    <dgm:cxn modelId="{B2BB464F-1872-48C3-8BC4-E0B0A9AE7863}" type="presOf" srcId="{26600F56-D06E-4EBF-8D9B-FA20B6657332}" destId="{74230CC0-B9EB-445D-8D33-64F932E5223E}" srcOrd="0" destOrd="0" presId="urn:microsoft.com/office/officeart/2005/8/layout/hierarchy2"/>
    <dgm:cxn modelId="{3533222E-AE93-4A47-B286-CC748E2D8B9E}" srcId="{299A5331-676E-4AB8-BCD3-CCC993630E91}" destId="{2964AFFF-64BB-47DE-8672-AD551357D926}" srcOrd="0" destOrd="0" parTransId="{DC6AEBB1-FADA-436C-8C27-352F722DC856}" sibTransId="{B4070162-21CB-4F57-AF12-6764BF93FA0A}"/>
    <dgm:cxn modelId="{CA43381E-0D79-4AEA-8ABF-398FA4A7A3DB}" srcId="{299A5331-676E-4AB8-BCD3-CCC993630E91}" destId="{C56D5802-2D6E-4C35-AF8E-E12A1DEDFE67}" srcOrd="1" destOrd="0" parTransId="{E6A41B92-B426-4371-B527-FF522176B806}" sibTransId="{04606550-AE51-49E4-BE2F-64FDBAD6C9A8}"/>
    <dgm:cxn modelId="{C61BC370-999E-4BE8-9F30-202907D23AF3}" type="presOf" srcId="{EDABB90B-3F97-426B-BDC9-39F0C56EFCB4}" destId="{73B9C6B9-16B4-4367-B4C3-7B570E6D55C0}" srcOrd="0" destOrd="0" presId="urn:microsoft.com/office/officeart/2005/8/layout/hierarchy2"/>
    <dgm:cxn modelId="{E24D1224-403E-44E3-80C0-E3A823167AE6}" type="presOf" srcId="{A667098F-CB57-4879-9CA8-A7C0227199B0}" destId="{AF7988DA-D527-4F38-94E9-D5ADF716C220}" srcOrd="0" destOrd="0" presId="urn:microsoft.com/office/officeart/2005/8/layout/hierarchy2"/>
    <dgm:cxn modelId="{A3700FA9-99FB-4921-91F2-714D061BD0C4}" type="presOf" srcId="{87B0FC19-9E10-44AE-9EE1-85CC041C3078}" destId="{1510A176-CCF9-41D3-B21D-5B20F4D6A071}" srcOrd="1" destOrd="0" presId="urn:microsoft.com/office/officeart/2005/8/layout/hierarchy2"/>
    <dgm:cxn modelId="{2F67BE49-B2CE-4655-943D-63166E198F77}" srcId="{9DD0BE9A-03D9-43AF-8A06-6C9756DD7A84}" destId="{EDABB90B-3F97-426B-BDC9-39F0C56EFCB4}" srcOrd="0" destOrd="0" parTransId="{CE9EA7EA-50EF-454B-A78F-6B580B4B06EB}" sibTransId="{1842684B-6F95-4FFE-8148-0CCF66202B70}"/>
    <dgm:cxn modelId="{E03BC9FA-E0DA-4BAD-B041-2638A23D96AE}" type="presOf" srcId="{2F1765B4-AB31-4686-9266-68DA75ADBB60}" destId="{F0ED3D77-699C-41B8-A9A1-3EAE2D181DAC}" srcOrd="1" destOrd="0" presId="urn:microsoft.com/office/officeart/2005/8/layout/hierarchy2"/>
    <dgm:cxn modelId="{18C25902-965D-4A69-ADC9-CCA835EC6B43}" type="presOf" srcId="{9DD0BE9A-03D9-43AF-8A06-6C9756DD7A84}" destId="{B26EE574-C77C-408D-B57B-214A2AD21349}" srcOrd="0" destOrd="0" presId="urn:microsoft.com/office/officeart/2005/8/layout/hierarchy2"/>
    <dgm:cxn modelId="{00E52F14-1F80-4168-8760-C9996119E9EF}" type="presOf" srcId="{2F1765B4-AB31-4686-9266-68DA75ADBB60}" destId="{431E8082-A344-4F1E-9A09-21779B7ED9FB}" srcOrd="0" destOrd="0" presId="urn:microsoft.com/office/officeart/2005/8/layout/hierarchy2"/>
    <dgm:cxn modelId="{44C08C52-AF8B-433D-8FD0-6B176EF321DC}" type="presOf" srcId="{E6A41B92-B426-4371-B527-FF522176B806}" destId="{C67B549D-956A-4551-90C0-C1ADA03E1057}" srcOrd="1" destOrd="0" presId="urn:microsoft.com/office/officeart/2005/8/layout/hierarchy2"/>
    <dgm:cxn modelId="{06DCBC37-9D17-44A4-9BFF-38477849778B}" srcId="{E42B95C0-6991-466C-9598-0B15263C3FF2}" destId="{299A5331-676E-4AB8-BCD3-CCC993630E91}" srcOrd="0" destOrd="0" parTransId="{6078B16B-E5C8-418E-B19C-CB4CC2F4982D}" sibTransId="{4F250BE0-5BC4-4F46-93C7-B6FC4A7111F1}"/>
    <dgm:cxn modelId="{9D166852-6C22-4A1E-9503-D1380F9566EF}" srcId="{2964AFFF-64BB-47DE-8672-AD551357D926}" destId="{0D886CBE-637B-4B60-9B76-D27A753C1BC9}" srcOrd="1" destOrd="0" parTransId="{B4FFEA5F-A1DF-4436-9DB5-D76CC01C20CA}" sibTransId="{61093F30-A45F-4F57-8793-1FAA3994E142}"/>
    <dgm:cxn modelId="{DF007C74-728F-46A2-A633-A438AD4AC6DF}" type="presOf" srcId="{A667098F-CB57-4879-9CA8-A7C0227199B0}" destId="{82F6A1CA-07CC-49A6-B074-0F45BA49F871}" srcOrd="1" destOrd="0" presId="urn:microsoft.com/office/officeart/2005/8/layout/hierarchy2"/>
    <dgm:cxn modelId="{A9329046-9D69-4281-9854-EF29D82577B3}" type="presOf" srcId="{B4FFEA5F-A1DF-4436-9DB5-D76CC01C20CA}" destId="{2E1B7439-0F30-4FB2-8976-F98C2FB03646}" srcOrd="0" destOrd="0" presId="urn:microsoft.com/office/officeart/2005/8/layout/hierarchy2"/>
    <dgm:cxn modelId="{C5CE45EA-3F66-405F-8822-12A5474F5C85}" type="presOf" srcId="{476751FC-F81F-4800-BF8F-1B23A89CD014}" destId="{E972E1F9-2FBD-44FC-8431-0707B2898056}" srcOrd="0" destOrd="0" presId="urn:microsoft.com/office/officeart/2005/8/layout/hierarchy2"/>
    <dgm:cxn modelId="{537C0C2C-A5E1-4B24-ACEA-C3DFEBEEBEF5}" type="presOf" srcId="{DC6AEBB1-FADA-436C-8C27-352F722DC856}" destId="{27858B13-CDA6-4648-8210-CDA22B07563E}" srcOrd="1" destOrd="0" presId="urn:microsoft.com/office/officeart/2005/8/layout/hierarchy2"/>
    <dgm:cxn modelId="{436C4A2B-000F-4CBE-AFCF-A8E4C1EE527E}" type="presOf" srcId="{0D886CBE-637B-4B60-9B76-D27A753C1BC9}" destId="{B6B035CA-FA2C-4565-9320-1E2F4EB87743}" srcOrd="0" destOrd="0" presId="urn:microsoft.com/office/officeart/2005/8/layout/hierarchy2"/>
    <dgm:cxn modelId="{9DE29062-4A8A-4A7A-8498-C620E3798D71}" type="presOf" srcId="{264AADCD-0F0C-4ECF-B740-10917D19F877}" destId="{ED8A5458-4E3F-4A18-B22B-40074736C5AF}" srcOrd="1" destOrd="0" presId="urn:microsoft.com/office/officeart/2005/8/layout/hierarchy2"/>
    <dgm:cxn modelId="{283F1DCD-C1C0-4E1F-AE16-58727D32862D}" srcId="{8A13BF78-E475-4D3F-A332-3C5D1FA18517}" destId="{476751FC-F81F-4800-BF8F-1B23A89CD014}" srcOrd="0" destOrd="0" parTransId="{264AADCD-0F0C-4ECF-B740-10917D19F877}" sibTransId="{E996EDB9-C196-4748-ABDD-CC0D4112421B}"/>
    <dgm:cxn modelId="{A3E20BE6-4077-49C9-B9CB-260C18DC17AD}" type="presOf" srcId="{CE9EA7EA-50EF-454B-A78F-6B580B4B06EB}" destId="{3876A252-28F7-4BA6-8CC6-F96FEB4C046F}" srcOrd="0" destOrd="0" presId="urn:microsoft.com/office/officeart/2005/8/layout/hierarchy2"/>
    <dgm:cxn modelId="{4A216B0A-4D8C-4787-8440-CBD789541051}" srcId="{7F82B22C-C5AE-4041-A740-ECF0067C62F2}" destId="{8A13BF78-E475-4D3F-A332-3C5D1FA18517}" srcOrd="0" destOrd="0" parTransId="{2F1765B4-AB31-4686-9266-68DA75ADBB60}" sibTransId="{01678498-DD68-42AA-84C5-DDB6A985CAF4}"/>
    <dgm:cxn modelId="{FCE7DA66-D104-41A0-807C-EDEA573F18A3}" type="presOf" srcId="{E42B95C0-6991-466C-9598-0B15263C3FF2}" destId="{7EAD941A-49ED-475F-A92F-4D6AAB04B2AE}" srcOrd="0" destOrd="0" presId="urn:microsoft.com/office/officeart/2005/8/layout/hierarchy2"/>
    <dgm:cxn modelId="{85A7D5B7-03ED-40A4-A058-FF727750912A}" type="presParOf" srcId="{7EAD941A-49ED-475F-A92F-4D6AAB04B2AE}" destId="{DAC6CFFB-76A0-46DA-8EB6-D0575E125F85}" srcOrd="0" destOrd="0" presId="urn:microsoft.com/office/officeart/2005/8/layout/hierarchy2"/>
    <dgm:cxn modelId="{DB93F398-2F1F-48C0-9B3B-77AB73309359}" type="presParOf" srcId="{DAC6CFFB-76A0-46DA-8EB6-D0575E125F85}" destId="{2C1D1084-A34F-4E8C-91C6-873613E5BE4A}" srcOrd="0" destOrd="0" presId="urn:microsoft.com/office/officeart/2005/8/layout/hierarchy2"/>
    <dgm:cxn modelId="{95CC01BF-832D-49EE-8AE3-FE16E508898D}" type="presParOf" srcId="{DAC6CFFB-76A0-46DA-8EB6-D0575E125F85}" destId="{3889BB9D-B478-43E8-9E96-E1256E2C2D58}" srcOrd="1" destOrd="0" presId="urn:microsoft.com/office/officeart/2005/8/layout/hierarchy2"/>
    <dgm:cxn modelId="{FC49FFC5-C828-4462-B001-880E2AF12D0E}" type="presParOf" srcId="{3889BB9D-B478-43E8-9E96-E1256E2C2D58}" destId="{999A1BBD-DB04-417B-A995-092D08121B0C}" srcOrd="0" destOrd="0" presId="urn:microsoft.com/office/officeart/2005/8/layout/hierarchy2"/>
    <dgm:cxn modelId="{0C674C3C-898C-4AA5-A45D-871AE83C076F}" type="presParOf" srcId="{999A1BBD-DB04-417B-A995-092D08121B0C}" destId="{27858B13-CDA6-4648-8210-CDA22B07563E}" srcOrd="0" destOrd="0" presId="urn:microsoft.com/office/officeart/2005/8/layout/hierarchy2"/>
    <dgm:cxn modelId="{B7A63737-0BF0-4D31-A69E-BF3CA52DFE7F}" type="presParOf" srcId="{3889BB9D-B478-43E8-9E96-E1256E2C2D58}" destId="{2090D240-ADED-4176-93A9-FAAC35685D92}" srcOrd="1" destOrd="0" presId="urn:microsoft.com/office/officeart/2005/8/layout/hierarchy2"/>
    <dgm:cxn modelId="{D53877AD-E100-4480-9719-3777473AD803}" type="presParOf" srcId="{2090D240-ADED-4176-93A9-FAAC35685D92}" destId="{E2004FD3-D499-450A-B040-13DABECAE7CA}" srcOrd="0" destOrd="0" presId="urn:microsoft.com/office/officeart/2005/8/layout/hierarchy2"/>
    <dgm:cxn modelId="{8D1D9747-E1ED-4495-8EB0-77791F6E1283}" type="presParOf" srcId="{2090D240-ADED-4176-93A9-FAAC35685D92}" destId="{5CFBA901-060B-43C7-9A32-65752CD10264}" srcOrd="1" destOrd="0" presId="urn:microsoft.com/office/officeart/2005/8/layout/hierarchy2"/>
    <dgm:cxn modelId="{9FE7FCE0-36C9-45C8-B0E8-1860A3F405CF}" type="presParOf" srcId="{5CFBA901-060B-43C7-9A32-65752CD10264}" destId="{AF7988DA-D527-4F38-94E9-D5ADF716C220}" srcOrd="0" destOrd="0" presId="urn:microsoft.com/office/officeart/2005/8/layout/hierarchy2"/>
    <dgm:cxn modelId="{756DD058-D7C1-419A-83A0-25909E1162F0}" type="presParOf" srcId="{AF7988DA-D527-4F38-94E9-D5ADF716C220}" destId="{82F6A1CA-07CC-49A6-B074-0F45BA49F871}" srcOrd="0" destOrd="0" presId="urn:microsoft.com/office/officeart/2005/8/layout/hierarchy2"/>
    <dgm:cxn modelId="{AC90F014-CB2B-4178-9311-749056DDF773}" type="presParOf" srcId="{5CFBA901-060B-43C7-9A32-65752CD10264}" destId="{E0D25466-1545-4C6F-86F4-FE72E9E87801}" srcOrd="1" destOrd="0" presId="urn:microsoft.com/office/officeart/2005/8/layout/hierarchy2"/>
    <dgm:cxn modelId="{EC91A2CF-7840-45E5-B573-A670D167AB63}" type="presParOf" srcId="{E0D25466-1545-4C6F-86F4-FE72E9E87801}" destId="{74230CC0-B9EB-445D-8D33-64F932E5223E}" srcOrd="0" destOrd="0" presId="urn:microsoft.com/office/officeart/2005/8/layout/hierarchy2"/>
    <dgm:cxn modelId="{259ABD65-8983-4F15-A793-B8062FA9BAF1}" type="presParOf" srcId="{E0D25466-1545-4C6F-86F4-FE72E9E87801}" destId="{4658F0F3-F81D-468C-B04B-18B444B27F08}" srcOrd="1" destOrd="0" presId="urn:microsoft.com/office/officeart/2005/8/layout/hierarchy2"/>
    <dgm:cxn modelId="{5F489D44-9EF9-40F9-85FF-C10334FF74BF}" type="presParOf" srcId="{5CFBA901-060B-43C7-9A32-65752CD10264}" destId="{2E1B7439-0F30-4FB2-8976-F98C2FB03646}" srcOrd="2" destOrd="0" presId="urn:microsoft.com/office/officeart/2005/8/layout/hierarchy2"/>
    <dgm:cxn modelId="{05A49A65-17D2-4C10-A8C0-8D2A07AE24F9}" type="presParOf" srcId="{2E1B7439-0F30-4FB2-8976-F98C2FB03646}" destId="{4D785D21-7F9C-450B-A907-383D1D29FF73}" srcOrd="0" destOrd="0" presId="urn:microsoft.com/office/officeart/2005/8/layout/hierarchy2"/>
    <dgm:cxn modelId="{733811D7-BB4B-4705-971B-29F82F5287AB}" type="presParOf" srcId="{5CFBA901-060B-43C7-9A32-65752CD10264}" destId="{F39DBFEB-6BA5-4E65-B3AE-2D8D7CEC3958}" srcOrd="3" destOrd="0" presId="urn:microsoft.com/office/officeart/2005/8/layout/hierarchy2"/>
    <dgm:cxn modelId="{BBBEAF54-86FD-474F-9BAD-B47C47316FAD}" type="presParOf" srcId="{F39DBFEB-6BA5-4E65-B3AE-2D8D7CEC3958}" destId="{B6B035CA-FA2C-4565-9320-1E2F4EB87743}" srcOrd="0" destOrd="0" presId="urn:microsoft.com/office/officeart/2005/8/layout/hierarchy2"/>
    <dgm:cxn modelId="{D8599702-CDFE-4F3C-8308-BB082654644E}" type="presParOf" srcId="{F39DBFEB-6BA5-4E65-B3AE-2D8D7CEC3958}" destId="{9935A822-CF37-417F-A907-8B47272A7E78}" srcOrd="1" destOrd="0" presId="urn:microsoft.com/office/officeart/2005/8/layout/hierarchy2"/>
    <dgm:cxn modelId="{9D8AFDD1-285A-4C05-A17A-CA199ECB5747}" type="presParOf" srcId="{3889BB9D-B478-43E8-9E96-E1256E2C2D58}" destId="{02266284-7C72-4765-953C-13B21A445963}" srcOrd="2" destOrd="0" presId="urn:microsoft.com/office/officeart/2005/8/layout/hierarchy2"/>
    <dgm:cxn modelId="{4D12F002-2EB9-48D6-943B-0BBFFDBE977F}" type="presParOf" srcId="{02266284-7C72-4765-953C-13B21A445963}" destId="{C67B549D-956A-4551-90C0-C1ADA03E1057}" srcOrd="0" destOrd="0" presId="urn:microsoft.com/office/officeart/2005/8/layout/hierarchy2"/>
    <dgm:cxn modelId="{3F86D283-AD3A-49FE-A18A-141ED87263F2}" type="presParOf" srcId="{3889BB9D-B478-43E8-9E96-E1256E2C2D58}" destId="{91175C85-1803-43CF-BF20-11B08DC649A3}" srcOrd="3" destOrd="0" presId="urn:microsoft.com/office/officeart/2005/8/layout/hierarchy2"/>
    <dgm:cxn modelId="{61DEC3F0-F7DC-4DCE-8BF6-DF7DAB709986}" type="presParOf" srcId="{91175C85-1803-43CF-BF20-11B08DC649A3}" destId="{31A2B7B8-F1C0-4AF5-9A69-EDCAD6C6F59E}" srcOrd="0" destOrd="0" presId="urn:microsoft.com/office/officeart/2005/8/layout/hierarchy2"/>
    <dgm:cxn modelId="{AB9B6F16-9B0A-4BC5-8BC9-296281ED2B4C}" type="presParOf" srcId="{91175C85-1803-43CF-BF20-11B08DC649A3}" destId="{FB1079B3-E1F4-4680-A075-4DD3E91101FC}" srcOrd="1" destOrd="0" presId="urn:microsoft.com/office/officeart/2005/8/layout/hierarchy2"/>
    <dgm:cxn modelId="{F1A7007C-7B90-4024-B36B-47C62261DF43}" type="presParOf" srcId="{7EAD941A-49ED-475F-A92F-4D6AAB04B2AE}" destId="{4F2AF558-6DED-45F3-A05C-D91E4D2CC797}" srcOrd="1" destOrd="0" presId="urn:microsoft.com/office/officeart/2005/8/layout/hierarchy2"/>
    <dgm:cxn modelId="{78794EC4-18F8-479D-872E-4B8C966F196E}" type="presParOf" srcId="{4F2AF558-6DED-45F3-A05C-D91E4D2CC797}" destId="{1F6C1BBC-24F3-4204-AEB6-84FBBDDF0228}" srcOrd="0" destOrd="0" presId="urn:microsoft.com/office/officeart/2005/8/layout/hierarchy2"/>
    <dgm:cxn modelId="{9A8FE30B-AC2D-4AD0-829C-7455ACF986F1}" type="presParOf" srcId="{4F2AF558-6DED-45F3-A05C-D91E4D2CC797}" destId="{A6A6BA89-F791-4BA5-8023-8580276D7490}" srcOrd="1" destOrd="0" presId="urn:microsoft.com/office/officeart/2005/8/layout/hierarchy2"/>
    <dgm:cxn modelId="{3D8735A6-6C5B-41F6-BAD1-CCF1F59670A5}" type="presParOf" srcId="{A6A6BA89-F791-4BA5-8023-8580276D7490}" destId="{431E8082-A344-4F1E-9A09-21779B7ED9FB}" srcOrd="0" destOrd="0" presId="urn:microsoft.com/office/officeart/2005/8/layout/hierarchy2"/>
    <dgm:cxn modelId="{8327A621-C7A9-44E2-B572-3291E554935E}" type="presParOf" srcId="{431E8082-A344-4F1E-9A09-21779B7ED9FB}" destId="{F0ED3D77-699C-41B8-A9A1-3EAE2D181DAC}" srcOrd="0" destOrd="0" presId="urn:microsoft.com/office/officeart/2005/8/layout/hierarchy2"/>
    <dgm:cxn modelId="{D1A6CB98-CCEE-4D3B-94CE-3D4B7B0D13E7}" type="presParOf" srcId="{A6A6BA89-F791-4BA5-8023-8580276D7490}" destId="{AA526D6C-FE7A-4C0B-8B79-24A5B03D64C3}" srcOrd="1" destOrd="0" presId="urn:microsoft.com/office/officeart/2005/8/layout/hierarchy2"/>
    <dgm:cxn modelId="{4D864700-FC28-4719-80A5-05E4E56416FB}" type="presParOf" srcId="{AA526D6C-FE7A-4C0B-8B79-24A5B03D64C3}" destId="{7E9C283B-8613-40B9-BE20-A7F51DF9792B}" srcOrd="0" destOrd="0" presId="urn:microsoft.com/office/officeart/2005/8/layout/hierarchy2"/>
    <dgm:cxn modelId="{FB782B12-BC61-4378-9CAD-AF3112226A0B}" type="presParOf" srcId="{AA526D6C-FE7A-4C0B-8B79-24A5B03D64C3}" destId="{F5E27C09-030F-4E6A-82EB-A908EBA22AC4}" srcOrd="1" destOrd="0" presId="urn:microsoft.com/office/officeart/2005/8/layout/hierarchy2"/>
    <dgm:cxn modelId="{5232EA97-AC09-4A91-9D7D-3C1518A00256}" type="presParOf" srcId="{F5E27C09-030F-4E6A-82EB-A908EBA22AC4}" destId="{41D63822-FC83-4258-8D0A-F47D3D5119A0}" srcOrd="0" destOrd="0" presId="urn:microsoft.com/office/officeart/2005/8/layout/hierarchy2"/>
    <dgm:cxn modelId="{F22B4271-2870-40BC-909B-FC9C57283854}" type="presParOf" srcId="{41D63822-FC83-4258-8D0A-F47D3D5119A0}" destId="{ED8A5458-4E3F-4A18-B22B-40074736C5AF}" srcOrd="0" destOrd="0" presId="urn:microsoft.com/office/officeart/2005/8/layout/hierarchy2"/>
    <dgm:cxn modelId="{906E53BA-A43C-4870-8F0A-06A525CDB621}" type="presParOf" srcId="{F5E27C09-030F-4E6A-82EB-A908EBA22AC4}" destId="{6D82A853-7514-4BDF-87A2-46161FDD2280}" srcOrd="1" destOrd="0" presId="urn:microsoft.com/office/officeart/2005/8/layout/hierarchy2"/>
    <dgm:cxn modelId="{FEE392F1-0F6C-45D0-B391-2682EC89259A}" type="presParOf" srcId="{6D82A853-7514-4BDF-87A2-46161FDD2280}" destId="{E972E1F9-2FBD-44FC-8431-0707B2898056}" srcOrd="0" destOrd="0" presId="urn:microsoft.com/office/officeart/2005/8/layout/hierarchy2"/>
    <dgm:cxn modelId="{1437B527-151C-4717-99DA-E2E5340179EA}" type="presParOf" srcId="{6D82A853-7514-4BDF-87A2-46161FDD2280}" destId="{10F0B949-7AA7-49B6-B1D2-083D91A31F20}" srcOrd="1" destOrd="0" presId="urn:microsoft.com/office/officeart/2005/8/layout/hierarchy2"/>
    <dgm:cxn modelId="{0C115FF9-9DE9-43AD-9D1F-A4F924CCF8F3}" type="presParOf" srcId="{A6A6BA89-F791-4BA5-8023-8580276D7490}" destId="{84FB0D25-2F22-499B-A604-A1F56010FA38}" srcOrd="2" destOrd="0" presId="urn:microsoft.com/office/officeart/2005/8/layout/hierarchy2"/>
    <dgm:cxn modelId="{C527DDB6-EDF1-4C24-AEA3-B9C7ABC4A858}" type="presParOf" srcId="{84FB0D25-2F22-499B-A604-A1F56010FA38}" destId="{1510A176-CCF9-41D3-B21D-5B20F4D6A071}" srcOrd="0" destOrd="0" presId="urn:microsoft.com/office/officeart/2005/8/layout/hierarchy2"/>
    <dgm:cxn modelId="{261FFB5E-54E9-4602-AB73-776AFBC0EB45}" type="presParOf" srcId="{A6A6BA89-F791-4BA5-8023-8580276D7490}" destId="{C7EA4BCA-F379-4E39-9CA1-D1535552EA07}" srcOrd="3" destOrd="0" presId="urn:microsoft.com/office/officeart/2005/8/layout/hierarchy2"/>
    <dgm:cxn modelId="{E85D83F5-2913-4EE7-9C6C-12FB306BC039}" type="presParOf" srcId="{C7EA4BCA-F379-4E39-9CA1-D1535552EA07}" destId="{B26EE574-C77C-408D-B57B-214A2AD21349}" srcOrd="0" destOrd="0" presId="urn:microsoft.com/office/officeart/2005/8/layout/hierarchy2"/>
    <dgm:cxn modelId="{1B9DF7B8-9237-4004-9750-6180F646141A}" type="presParOf" srcId="{C7EA4BCA-F379-4E39-9CA1-D1535552EA07}" destId="{F9A854E4-DA0D-4DF2-AF10-7731FF2064A8}" srcOrd="1" destOrd="0" presId="urn:microsoft.com/office/officeart/2005/8/layout/hierarchy2"/>
    <dgm:cxn modelId="{781B3F6A-A83A-413C-8515-030E28F26A35}" type="presParOf" srcId="{F9A854E4-DA0D-4DF2-AF10-7731FF2064A8}" destId="{3876A252-28F7-4BA6-8CC6-F96FEB4C046F}" srcOrd="0" destOrd="0" presId="urn:microsoft.com/office/officeart/2005/8/layout/hierarchy2"/>
    <dgm:cxn modelId="{8E3E01C2-ECE0-4086-9788-D73B982A07B4}" type="presParOf" srcId="{3876A252-28F7-4BA6-8CC6-F96FEB4C046F}" destId="{E15AA96E-10CB-40B3-B725-27EE30C1279F}" srcOrd="0" destOrd="0" presId="urn:microsoft.com/office/officeart/2005/8/layout/hierarchy2"/>
    <dgm:cxn modelId="{3FA0CA74-F6FC-41E7-9481-B5D8C5C1E1A7}" type="presParOf" srcId="{F9A854E4-DA0D-4DF2-AF10-7731FF2064A8}" destId="{EFCAE61F-EA1E-4876-AD58-5AF4465B4276}" srcOrd="1" destOrd="0" presId="urn:microsoft.com/office/officeart/2005/8/layout/hierarchy2"/>
    <dgm:cxn modelId="{F2A9F377-C4E2-4EBF-9BA6-A0B19C1EF8AD}" type="presParOf" srcId="{EFCAE61F-EA1E-4876-AD58-5AF4465B4276}" destId="{73B9C6B9-16B4-4367-B4C3-7B570E6D55C0}" srcOrd="0" destOrd="0" presId="urn:microsoft.com/office/officeart/2005/8/layout/hierarchy2"/>
    <dgm:cxn modelId="{BF6547B3-F8CE-4462-884B-ECDD0E204B4F}" type="presParOf" srcId="{EFCAE61F-EA1E-4876-AD58-5AF4465B4276}" destId="{F09D0D93-23D4-4FAC-871C-12B56A6E6A8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AF8D09-E442-4D87-9EC1-ABEB8D835ED6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52615F-AC71-456C-9A25-D4AF745A35C3}">
      <dgm:prSet/>
      <dgm:spPr/>
      <dgm:t>
        <a:bodyPr/>
        <a:lstStyle/>
        <a:p>
          <a:pPr rtl="0"/>
          <a:r>
            <a:rPr lang="pt-BR" dirty="0" smtClean="0"/>
            <a:t>- C</a:t>
          </a:r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ontrole de fatores                 - Método quantitativo             - Generalização: fenômenos regulares                                    - Evita viés de seleção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55FF2B-F0BC-4E48-B09A-3CCD6BBE05CE}" type="parTrans" cxnId="{DBD9640B-C745-42D4-AE5A-EB6A2C7AAD6D}">
      <dgm:prSet/>
      <dgm:spPr/>
      <dgm:t>
        <a:bodyPr/>
        <a:lstStyle/>
        <a:p>
          <a:endParaRPr lang="en-US"/>
        </a:p>
      </dgm:t>
    </dgm:pt>
    <dgm:pt modelId="{2A838973-135B-4556-B0CB-12479B1BCB58}" type="sibTrans" cxnId="{DBD9640B-C745-42D4-AE5A-EB6A2C7AAD6D}">
      <dgm:prSet/>
      <dgm:spPr/>
      <dgm:t>
        <a:bodyPr/>
        <a:lstStyle/>
        <a:p>
          <a:endParaRPr lang="en-US"/>
        </a:p>
      </dgm:t>
    </dgm:pt>
    <dgm:pt modelId="{02420BDA-F3E5-41B4-B810-4D213C7EA4C9}">
      <dgm:prSet/>
      <dgm:spPr/>
    </dgm:pt>
    <dgm:pt modelId="{5B73F61A-C740-45C8-80A0-AF77AE1F6C93}" type="parTrans" cxnId="{B52D4BDF-2F18-4FB7-BA5F-DC172528CE55}">
      <dgm:prSet/>
      <dgm:spPr/>
      <dgm:t>
        <a:bodyPr/>
        <a:lstStyle/>
        <a:p>
          <a:endParaRPr lang="en-US"/>
        </a:p>
      </dgm:t>
    </dgm:pt>
    <dgm:pt modelId="{EE9768A1-3744-4D69-93CD-0338DACE708C}" type="sibTrans" cxnId="{B52D4BDF-2F18-4FB7-BA5F-DC172528CE55}">
      <dgm:prSet/>
      <dgm:spPr/>
      <dgm:t>
        <a:bodyPr/>
        <a:lstStyle/>
        <a:p>
          <a:endParaRPr lang="en-US"/>
        </a:p>
      </dgm:t>
    </dgm:pt>
    <dgm:pt modelId="{62ACA920-E6D1-4DE3-A76B-2D747C61405D}">
      <dgm:prSet/>
      <dgm:spPr/>
    </dgm:pt>
    <dgm:pt modelId="{BE12D46C-7585-4C8F-97D7-B8450EE0189B}" type="parTrans" cxnId="{4A43806A-B23D-44EA-A798-D2BFE424CEA6}">
      <dgm:prSet/>
      <dgm:spPr/>
      <dgm:t>
        <a:bodyPr/>
        <a:lstStyle/>
        <a:p>
          <a:endParaRPr lang="en-US"/>
        </a:p>
      </dgm:t>
    </dgm:pt>
    <dgm:pt modelId="{DF03E230-CCE1-489D-8817-1C1B9264DE2F}" type="sibTrans" cxnId="{4A43806A-B23D-44EA-A798-D2BFE424CEA6}">
      <dgm:prSet/>
      <dgm:spPr/>
      <dgm:t>
        <a:bodyPr/>
        <a:lstStyle/>
        <a:p>
          <a:endParaRPr lang="en-US"/>
        </a:p>
      </dgm:t>
    </dgm:pt>
    <dgm:pt modelId="{DDC33037-8D8F-4B1F-ACFF-32F964A53B20}">
      <dgm:prSet/>
      <dgm:spPr/>
    </dgm:pt>
    <dgm:pt modelId="{227EE354-B696-439A-B013-AA3DBA85FB22}" type="parTrans" cxnId="{1AAAA2B9-FD02-42F8-B004-FF30C528F99C}">
      <dgm:prSet/>
      <dgm:spPr/>
      <dgm:t>
        <a:bodyPr/>
        <a:lstStyle/>
        <a:p>
          <a:endParaRPr lang="en-US"/>
        </a:p>
      </dgm:t>
    </dgm:pt>
    <dgm:pt modelId="{56E65CF1-719C-4DDA-BF7B-C3ABB51D526B}" type="sibTrans" cxnId="{1AAAA2B9-FD02-42F8-B004-FF30C528F99C}">
      <dgm:prSet/>
      <dgm:spPr/>
      <dgm:t>
        <a:bodyPr/>
        <a:lstStyle/>
        <a:p>
          <a:endParaRPr lang="en-US"/>
        </a:p>
      </dgm:t>
    </dgm:pt>
    <dgm:pt modelId="{75211DAF-2874-45F9-A5FA-7F7C6A5D376D}">
      <dgm:prSet/>
      <dgm:spPr/>
    </dgm:pt>
    <dgm:pt modelId="{3FD67CFD-2157-4BF2-A1A9-5BC5226076AA}" type="parTrans" cxnId="{5228391C-1A84-4D88-AF2A-E52812BC9D4A}">
      <dgm:prSet/>
      <dgm:spPr/>
      <dgm:t>
        <a:bodyPr/>
        <a:lstStyle/>
        <a:p>
          <a:endParaRPr lang="en-US"/>
        </a:p>
      </dgm:t>
    </dgm:pt>
    <dgm:pt modelId="{9E246472-39D1-4F11-805C-65CC48B73024}" type="sibTrans" cxnId="{5228391C-1A84-4D88-AF2A-E52812BC9D4A}">
      <dgm:prSet/>
      <dgm:spPr/>
      <dgm:t>
        <a:bodyPr/>
        <a:lstStyle/>
        <a:p>
          <a:endParaRPr lang="en-US"/>
        </a:p>
      </dgm:t>
    </dgm:pt>
    <dgm:pt modelId="{A5E77475-84C5-4534-B059-1BB0B33CE0F5}">
      <dgm:prSet/>
      <dgm:spPr/>
    </dgm:pt>
    <dgm:pt modelId="{79893161-8D0D-4F30-94AB-DE19EA88BA17}" type="parTrans" cxnId="{FCB2E9A3-06F9-47F0-B7EB-DC4C07300330}">
      <dgm:prSet/>
      <dgm:spPr/>
      <dgm:t>
        <a:bodyPr/>
        <a:lstStyle/>
        <a:p>
          <a:endParaRPr lang="en-US"/>
        </a:p>
      </dgm:t>
    </dgm:pt>
    <dgm:pt modelId="{362C1293-EE56-41AE-9BD6-205E1E326F12}" type="sibTrans" cxnId="{FCB2E9A3-06F9-47F0-B7EB-DC4C07300330}">
      <dgm:prSet/>
      <dgm:spPr/>
      <dgm:t>
        <a:bodyPr/>
        <a:lstStyle/>
        <a:p>
          <a:endParaRPr lang="en-US"/>
        </a:p>
      </dgm:t>
    </dgm:pt>
    <dgm:pt modelId="{266E8EBB-FAF8-4A7A-86DA-0A42176D2707}">
      <dgm:prSet/>
      <dgm:spPr/>
      <dgm:t>
        <a:bodyPr/>
        <a:lstStyle/>
        <a:p>
          <a:pPr rtl="0"/>
          <a:r>
            <a:rPr lang="pt-BR" dirty="0" smtClean="0"/>
            <a:t>- </a:t>
          </a:r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Validade dos dados                - </a:t>
          </a:r>
          <a:r>
            <a:rPr lang="pt-BR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Missing</a:t>
          </a:r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               - Contexto da decisão  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3693B5-49D1-4CD6-B0A2-54F456D4A41B}" type="parTrans" cxnId="{56A7D3F2-FDE7-489C-BB8D-FD7218199DAF}">
      <dgm:prSet/>
      <dgm:spPr/>
      <dgm:t>
        <a:bodyPr/>
        <a:lstStyle/>
        <a:p>
          <a:endParaRPr lang="en-US"/>
        </a:p>
      </dgm:t>
    </dgm:pt>
    <dgm:pt modelId="{01B60AE4-FA3B-4D57-BDB6-B67F7ED27269}" type="sibTrans" cxnId="{56A7D3F2-FDE7-489C-BB8D-FD7218199DAF}">
      <dgm:prSet/>
      <dgm:spPr/>
      <dgm:t>
        <a:bodyPr/>
        <a:lstStyle/>
        <a:p>
          <a:endParaRPr lang="en-US"/>
        </a:p>
      </dgm:t>
    </dgm:pt>
    <dgm:pt modelId="{709E73F3-6A57-426E-BACD-F1EBFA7430A7}" type="pres">
      <dgm:prSet presAssocID="{22AF8D09-E442-4D87-9EC1-ABEB8D835ED6}" presName="compositeShape" presStyleCnt="0">
        <dgm:presLayoutVars>
          <dgm:chMax val="2"/>
          <dgm:dir/>
          <dgm:resizeHandles val="exact"/>
        </dgm:presLayoutVars>
      </dgm:prSet>
      <dgm:spPr/>
    </dgm:pt>
    <dgm:pt modelId="{86796990-AFBC-439E-9B91-F44700D0CB67}" type="pres">
      <dgm:prSet presAssocID="{0E52615F-AC71-456C-9A25-D4AF745A35C3}" presName="upArrow" presStyleLbl="node1" presStyleIdx="0" presStyleCnt="2"/>
      <dgm:spPr>
        <a:solidFill>
          <a:schemeClr val="accent3">
            <a:lumMod val="75000"/>
          </a:schemeClr>
        </a:solidFill>
      </dgm:spPr>
    </dgm:pt>
    <dgm:pt modelId="{884305A0-0699-4187-AA8F-A5F3ECE2CE72}" type="pres">
      <dgm:prSet presAssocID="{0E52615F-AC71-456C-9A25-D4AF745A35C3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4BED5D-A1AB-46C1-AD94-BD0E71C2EE71}" type="pres">
      <dgm:prSet presAssocID="{266E8EBB-FAF8-4A7A-86DA-0A42176D2707}" presName="downArrow" presStyleLbl="node1" presStyleIdx="1" presStyleCnt="2"/>
      <dgm:spPr>
        <a:solidFill>
          <a:srgbClr val="FF0000"/>
        </a:solidFill>
      </dgm:spPr>
    </dgm:pt>
    <dgm:pt modelId="{A850287D-CA28-4479-8CD3-DB734760AC60}" type="pres">
      <dgm:prSet presAssocID="{266E8EBB-FAF8-4A7A-86DA-0A42176D2707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1CD421-7174-4A95-8AF8-2587C3A48D08}" type="presOf" srcId="{0E52615F-AC71-456C-9A25-D4AF745A35C3}" destId="{884305A0-0699-4187-AA8F-A5F3ECE2CE72}" srcOrd="0" destOrd="0" presId="urn:microsoft.com/office/officeart/2005/8/layout/arrow4"/>
    <dgm:cxn modelId="{5228391C-1A84-4D88-AF2A-E52812BC9D4A}" srcId="{22AF8D09-E442-4D87-9EC1-ABEB8D835ED6}" destId="{75211DAF-2874-45F9-A5FA-7F7C6A5D376D}" srcOrd="5" destOrd="0" parTransId="{3FD67CFD-2157-4BF2-A1A9-5BC5226076AA}" sibTransId="{9E246472-39D1-4F11-805C-65CC48B73024}"/>
    <dgm:cxn modelId="{DBD9640B-C745-42D4-AE5A-EB6A2C7AAD6D}" srcId="{22AF8D09-E442-4D87-9EC1-ABEB8D835ED6}" destId="{0E52615F-AC71-456C-9A25-D4AF745A35C3}" srcOrd="0" destOrd="0" parTransId="{3A55FF2B-F0BC-4E48-B09A-3CCD6BBE05CE}" sibTransId="{2A838973-135B-4556-B0CB-12479B1BCB58}"/>
    <dgm:cxn modelId="{56A7D3F2-FDE7-489C-BB8D-FD7218199DAF}" srcId="{22AF8D09-E442-4D87-9EC1-ABEB8D835ED6}" destId="{266E8EBB-FAF8-4A7A-86DA-0A42176D2707}" srcOrd="1" destOrd="0" parTransId="{4C3693B5-49D1-4CD6-B0A2-54F456D4A41B}" sibTransId="{01B60AE4-FA3B-4D57-BDB6-B67F7ED27269}"/>
    <dgm:cxn modelId="{8A0E5296-E9A4-4C46-B7B2-A694B6676EF5}" type="presOf" srcId="{266E8EBB-FAF8-4A7A-86DA-0A42176D2707}" destId="{A850287D-CA28-4479-8CD3-DB734760AC60}" srcOrd="0" destOrd="0" presId="urn:microsoft.com/office/officeart/2005/8/layout/arrow4"/>
    <dgm:cxn modelId="{4A43806A-B23D-44EA-A798-D2BFE424CEA6}" srcId="{22AF8D09-E442-4D87-9EC1-ABEB8D835ED6}" destId="{62ACA920-E6D1-4DE3-A76B-2D747C61405D}" srcOrd="3" destOrd="0" parTransId="{BE12D46C-7585-4C8F-97D7-B8450EE0189B}" sibTransId="{DF03E230-CCE1-489D-8817-1C1B9264DE2F}"/>
    <dgm:cxn modelId="{B52D4BDF-2F18-4FB7-BA5F-DC172528CE55}" srcId="{22AF8D09-E442-4D87-9EC1-ABEB8D835ED6}" destId="{02420BDA-F3E5-41B4-B810-4D213C7EA4C9}" srcOrd="2" destOrd="0" parTransId="{5B73F61A-C740-45C8-80A0-AF77AE1F6C93}" sibTransId="{EE9768A1-3744-4D69-93CD-0338DACE708C}"/>
    <dgm:cxn modelId="{400F40D6-E9E6-4199-B1DF-0218B33A6C41}" type="presOf" srcId="{22AF8D09-E442-4D87-9EC1-ABEB8D835ED6}" destId="{709E73F3-6A57-426E-BACD-F1EBFA7430A7}" srcOrd="0" destOrd="0" presId="urn:microsoft.com/office/officeart/2005/8/layout/arrow4"/>
    <dgm:cxn modelId="{FCB2E9A3-06F9-47F0-B7EB-DC4C07300330}" srcId="{22AF8D09-E442-4D87-9EC1-ABEB8D835ED6}" destId="{A5E77475-84C5-4534-B059-1BB0B33CE0F5}" srcOrd="6" destOrd="0" parTransId="{79893161-8D0D-4F30-94AB-DE19EA88BA17}" sibTransId="{362C1293-EE56-41AE-9BD6-205E1E326F12}"/>
    <dgm:cxn modelId="{1AAAA2B9-FD02-42F8-B004-FF30C528F99C}" srcId="{22AF8D09-E442-4D87-9EC1-ABEB8D835ED6}" destId="{DDC33037-8D8F-4B1F-ACFF-32F964A53B20}" srcOrd="4" destOrd="0" parTransId="{227EE354-B696-439A-B013-AA3DBA85FB22}" sibTransId="{56E65CF1-719C-4DDA-BF7B-C3ABB51D526B}"/>
    <dgm:cxn modelId="{4280543F-F382-44A4-AFDA-DE1BB72E43E5}" type="presParOf" srcId="{709E73F3-6A57-426E-BACD-F1EBFA7430A7}" destId="{86796990-AFBC-439E-9B91-F44700D0CB67}" srcOrd="0" destOrd="0" presId="urn:microsoft.com/office/officeart/2005/8/layout/arrow4"/>
    <dgm:cxn modelId="{E857BE99-F113-419E-8D82-DB2EF5B9E89E}" type="presParOf" srcId="{709E73F3-6A57-426E-BACD-F1EBFA7430A7}" destId="{884305A0-0699-4187-AA8F-A5F3ECE2CE72}" srcOrd="1" destOrd="0" presId="urn:microsoft.com/office/officeart/2005/8/layout/arrow4"/>
    <dgm:cxn modelId="{FB51357D-2F84-4FC5-A2AE-839017E88001}" type="presParOf" srcId="{709E73F3-6A57-426E-BACD-F1EBFA7430A7}" destId="{154BED5D-A1AB-46C1-AD94-BD0E71C2EE71}" srcOrd="2" destOrd="0" presId="urn:microsoft.com/office/officeart/2005/8/layout/arrow4"/>
    <dgm:cxn modelId="{63B93D43-B2D9-4A32-9D27-931E4A772DDB}" type="presParOf" srcId="{709E73F3-6A57-426E-BACD-F1EBFA7430A7}" destId="{A850287D-CA28-4479-8CD3-DB734760AC60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FCC30D-2C2E-4167-B3A6-84464F92833A}" type="doc">
      <dgm:prSet loTypeId="urn:microsoft.com/office/officeart/2005/8/layout/radial1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4D310E15-B232-45E8-99A4-2D7326DC94DD}">
      <dgm:prSet phldrT="[Texto]"/>
      <dgm:spPr/>
      <dgm:t>
        <a:bodyPr/>
        <a:lstStyle/>
        <a:p>
          <a:r>
            <a:rPr lang="pt-BR" dirty="0" smtClean="0"/>
            <a:t>Paz</a:t>
          </a:r>
          <a:endParaRPr lang="pt-BR" dirty="0"/>
        </a:p>
      </dgm:t>
    </dgm:pt>
    <dgm:pt modelId="{F5D0461F-5271-454C-A3F5-8A9CA46F35B3}" type="parTrans" cxnId="{64C3E5DB-FAFA-465B-9926-3E2CF8D32687}">
      <dgm:prSet/>
      <dgm:spPr/>
      <dgm:t>
        <a:bodyPr/>
        <a:lstStyle/>
        <a:p>
          <a:endParaRPr lang="pt-BR"/>
        </a:p>
      </dgm:t>
    </dgm:pt>
    <dgm:pt modelId="{CA5AC2A6-6CE1-42AF-B24B-770971DD7EEC}" type="sibTrans" cxnId="{64C3E5DB-FAFA-465B-9926-3E2CF8D32687}">
      <dgm:prSet/>
      <dgm:spPr/>
      <dgm:t>
        <a:bodyPr/>
        <a:lstStyle/>
        <a:p>
          <a:endParaRPr lang="pt-BR"/>
        </a:p>
      </dgm:t>
    </dgm:pt>
    <dgm:pt modelId="{13358B68-8033-4725-A0EA-358F55AB2033}">
      <dgm:prSet phldrT="[Texto]" custT="1"/>
      <dgm:spPr/>
      <dgm:t>
        <a:bodyPr/>
        <a:lstStyle/>
        <a:p>
          <a:r>
            <a:rPr lang="pt-BR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Organizações Internacionais</a:t>
          </a:r>
          <a:endParaRPr lang="pt-BR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E248C7-27B5-415B-AFC1-ED639B2200A4}" type="parTrans" cxnId="{4514A208-D018-42D6-A08F-AC91E0DF5929}">
      <dgm:prSet/>
      <dgm:spPr/>
      <dgm:t>
        <a:bodyPr/>
        <a:lstStyle/>
        <a:p>
          <a:endParaRPr lang="pt-BR"/>
        </a:p>
      </dgm:t>
    </dgm:pt>
    <dgm:pt modelId="{BDCCFF1D-5342-43B3-90E4-C00C48E7FE41}" type="sibTrans" cxnId="{4514A208-D018-42D6-A08F-AC91E0DF5929}">
      <dgm:prSet/>
      <dgm:spPr/>
      <dgm:t>
        <a:bodyPr/>
        <a:lstStyle/>
        <a:p>
          <a:endParaRPr lang="pt-BR"/>
        </a:p>
      </dgm:t>
    </dgm:pt>
    <dgm:pt modelId="{46D64CA9-8D6E-43EB-A33F-DE45B426790D}">
      <dgm:prSet phldrT="[Texto]"/>
      <dgm:spPr/>
      <dgm:t>
        <a:bodyPr/>
        <a:lstStyle/>
        <a:p>
          <a:r>
            <a:rPr lang="pt-BR" dirty="0" smtClean="0"/>
            <a:t>Fluxos</a:t>
          </a:r>
          <a:r>
            <a:rPr lang="pt-BR" baseline="0" dirty="0" smtClean="0"/>
            <a:t> de Comércio</a:t>
          </a:r>
          <a:endParaRPr lang="pt-BR" dirty="0"/>
        </a:p>
      </dgm:t>
    </dgm:pt>
    <dgm:pt modelId="{BBED1EEA-F1FD-4AEA-8596-621D16AE4CD6}" type="parTrans" cxnId="{AD2A88DE-9870-4CC9-A5C5-5C8CDECBA966}">
      <dgm:prSet/>
      <dgm:spPr/>
      <dgm:t>
        <a:bodyPr/>
        <a:lstStyle/>
        <a:p>
          <a:endParaRPr lang="pt-BR"/>
        </a:p>
      </dgm:t>
    </dgm:pt>
    <dgm:pt modelId="{619FCB01-C66E-401B-B7B8-6F2593CD5600}" type="sibTrans" cxnId="{AD2A88DE-9870-4CC9-A5C5-5C8CDECBA966}">
      <dgm:prSet/>
      <dgm:spPr/>
      <dgm:t>
        <a:bodyPr/>
        <a:lstStyle/>
        <a:p>
          <a:endParaRPr lang="pt-BR"/>
        </a:p>
      </dgm:t>
    </dgm:pt>
    <dgm:pt modelId="{9C6C34A4-9349-4BAB-B892-1A88176E7E8F}">
      <dgm:prSet phldrT="[Texto]" custT="1"/>
      <dgm:spPr/>
      <dgm:t>
        <a:bodyPr/>
        <a:lstStyle/>
        <a:p>
          <a:r>
            <a: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endParaRPr lang="pt-BR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73A02A-B61A-4D29-8199-A2E7DEEBBAD6}" type="parTrans" cxnId="{490285AD-942D-436A-9F14-D230ACBD35B6}">
      <dgm:prSet/>
      <dgm:spPr/>
      <dgm:t>
        <a:bodyPr/>
        <a:lstStyle/>
        <a:p>
          <a:endParaRPr lang="pt-BR"/>
        </a:p>
      </dgm:t>
    </dgm:pt>
    <dgm:pt modelId="{5CBC780B-B72F-44B7-A1F0-620086C22FA1}" type="sibTrans" cxnId="{490285AD-942D-436A-9F14-D230ACBD35B6}">
      <dgm:prSet/>
      <dgm:spPr/>
      <dgm:t>
        <a:bodyPr/>
        <a:lstStyle/>
        <a:p>
          <a:endParaRPr lang="pt-BR"/>
        </a:p>
      </dgm:t>
    </dgm:pt>
    <dgm:pt modelId="{BF75EB36-40FD-4198-B74D-0111B901EE78}" type="pres">
      <dgm:prSet presAssocID="{4AFCC30D-2C2E-4167-B3A6-84464F92833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5AEBB87-C81B-444B-A4D3-BE174166C640}" type="pres">
      <dgm:prSet presAssocID="{4D310E15-B232-45E8-99A4-2D7326DC94DD}" presName="centerShape" presStyleLbl="node0" presStyleIdx="0" presStyleCnt="1"/>
      <dgm:spPr/>
      <dgm:t>
        <a:bodyPr/>
        <a:lstStyle/>
        <a:p>
          <a:endParaRPr lang="pt-BR"/>
        </a:p>
      </dgm:t>
    </dgm:pt>
    <dgm:pt modelId="{2B1CC5C3-F45F-41F5-83DF-A94B223A6F9E}" type="pres">
      <dgm:prSet presAssocID="{65E248C7-27B5-415B-AFC1-ED639B2200A4}" presName="Name9" presStyleLbl="parChTrans1D2" presStyleIdx="0" presStyleCnt="3"/>
      <dgm:spPr/>
      <dgm:t>
        <a:bodyPr/>
        <a:lstStyle/>
        <a:p>
          <a:endParaRPr lang="pt-BR"/>
        </a:p>
      </dgm:t>
    </dgm:pt>
    <dgm:pt modelId="{312A983B-07B9-4D0B-9FB4-1828630EBA7A}" type="pres">
      <dgm:prSet presAssocID="{65E248C7-27B5-415B-AFC1-ED639B2200A4}" presName="connTx" presStyleLbl="parChTrans1D2" presStyleIdx="0" presStyleCnt="3"/>
      <dgm:spPr/>
      <dgm:t>
        <a:bodyPr/>
        <a:lstStyle/>
        <a:p>
          <a:endParaRPr lang="pt-BR"/>
        </a:p>
      </dgm:t>
    </dgm:pt>
    <dgm:pt modelId="{D4110EAA-B5F3-434B-B1BE-9154791C21E3}" type="pres">
      <dgm:prSet presAssocID="{13358B68-8033-4725-A0EA-358F55AB203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90E505-7EAA-4550-AB7C-17F240497D9E}" type="pres">
      <dgm:prSet presAssocID="{BBED1EEA-F1FD-4AEA-8596-621D16AE4CD6}" presName="Name9" presStyleLbl="parChTrans1D2" presStyleIdx="1" presStyleCnt="3"/>
      <dgm:spPr/>
      <dgm:t>
        <a:bodyPr/>
        <a:lstStyle/>
        <a:p>
          <a:endParaRPr lang="pt-BR"/>
        </a:p>
      </dgm:t>
    </dgm:pt>
    <dgm:pt modelId="{77043A09-543A-40AC-B466-7DED828BBE7F}" type="pres">
      <dgm:prSet presAssocID="{BBED1EEA-F1FD-4AEA-8596-621D16AE4CD6}" presName="connTx" presStyleLbl="parChTrans1D2" presStyleIdx="1" presStyleCnt="3"/>
      <dgm:spPr/>
      <dgm:t>
        <a:bodyPr/>
        <a:lstStyle/>
        <a:p>
          <a:endParaRPr lang="pt-BR"/>
        </a:p>
      </dgm:t>
    </dgm:pt>
    <dgm:pt modelId="{21949699-2271-41B0-9B93-C44519A093E0}" type="pres">
      <dgm:prSet presAssocID="{46D64CA9-8D6E-43EB-A33F-DE45B426790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3BACC4C-9C41-4736-9F43-6BA42A3B88C8}" type="pres">
      <dgm:prSet presAssocID="{4D73A02A-B61A-4D29-8199-A2E7DEEBBAD6}" presName="Name9" presStyleLbl="parChTrans1D2" presStyleIdx="2" presStyleCnt="3"/>
      <dgm:spPr/>
      <dgm:t>
        <a:bodyPr/>
        <a:lstStyle/>
        <a:p>
          <a:endParaRPr lang="pt-BR"/>
        </a:p>
      </dgm:t>
    </dgm:pt>
    <dgm:pt modelId="{1823136A-2869-497B-90BC-CE80CBAE1542}" type="pres">
      <dgm:prSet presAssocID="{4D73A02A-B61A-4D29-8199-A2E7DEEBBAD6}" presName="connTx" presStyleLbl="parChTrans1D2" presStyleIdx="2" presStyleCnt="3"/>
      <dgm:spPr/>
      <dgm:t>
        <a:bodyPr/>
        <a:lstStyle/>
        <a:p>
          <a:endParaRPr lang="pt-BR"/>
        </a:p>
      </dgm:t>
    </dgm:pt>
    <dgm:pt modelId="{9B1F739B-CF6F-46C7-9B57-2B3A1B3EA474}" type="pres">
      <dgm:prSet presAssocID="{9C6C34A4-9349-4BAB-B892-1A88176E7E8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4F99793-8D3D-4E70-9060-06440970A7C7}" type="presOf" srcId="{4D310E15-B232-45E8-99A4-2D7326DC94DD}" destId="{B5AEBB87-C81B-444B-A4D3-BE174166C640}" srcOrd="0" destOrd="0" presId="urn:microsoft.com/office/officeart/2005/8/layout/radial1"/>
    <dgm:cxn modelId="{504D57D9-3CF5-4621-9CD7-7CA64545B2F0}" type="presOf" srcId="{BBED1EEA-F1FD-4AEA-8596-621D16AE4CD6}" destId="{77043A09-543A-40AC-B466-7DED828BBE7F}" srcOrd="1" destOrd="0" presId="urn:microsoft.com/office/officeart/2005/8/layout/radial1"/>
    <dgm:cxn modelId="{2B98D4AE-B7A3-44DF-8183-20FD85C92194}" type="presOf" srcId="{BBED1EEA-F1FD-4AEA-8596-621D16AE4CD6}" destId="{3E90E505-7EAA-4550-AB7C-17F240497D9E}" srcOrd="0" destOrd="0" presId="urn:microsoft.com/office/officeart/2005/8/layout/radial1"/>
    <dgm:cxn modelId="{1F14B59E-227F-4BCA-8467-ED9B0D5BE5E5}" type="presOf" srcId="{13358B68-8033-4725-A0EA-358F55AB2033}" destId="{D4110EAA-B5F3-434B-B1BE-9154791C21E3}" srcOrd="0" destOrd="0" presId="urn:microsoft.com/office/officeart/2005/8/layout/radial1"/>
    <dgm:cxn modelId="{A8E5B4F5-9A75-4856-A67F-0FEFE9D8E08B}" type="presOf" srcId="{9C6C34A4-9349-4BAB-B892-1A88176E7E8F}" destId="{9B1F739B-CF6F-46C7-9B57-2B3A1B3EA474}" srcOrd="0" destOrd="0" presId="urn:microsoft.com/office/officeart/2005/8/layout/radial1"/>
    <dgm:cxn modelId="{490285AD-942D-436A-9F14-D230ACBD35B6}" srcId="{4D310E15-B232-45E8-99A4-2D7326DC94DD}" destId="{9C6C34A4-9349-4BAB-B892-1A88176E7E8F}" srcOrd="2" destOrd="0" parTransId="{4D73A02A-B61A-4D29-8199-A2E7DEEBBAD6}" sibTransId="{5CBC780B-B72F-44B7-A1F0-620086C22FA1}"/>
    <dgm:cxn modelId="{AD2A88DE-9870-4CC9-A5C5-5C8CDECBA966}" srcId="{4D310E15-B232-45E8-99A4-2D7326DC94DD}" destId="{46D64CA9-8D6E-43EB-A33F-DE45B426790D}" srcOrd="1" destOrd="0" parTransId="{BBED1EEA-F1FD-4AEA-8596-621D16AE4CD6}" sibTransId="{619FCB01-C66E-401B-B7B8-6F2593CD5600}"/>
    <dgm:cxn modelId="{47790D08-E653-4E22-B08D-C340858FCEB5}" type="presOf" srcId="{4D73A02A-B61A-4D29-8199-A2E7DEEBBAD6}" destId="{13BACC4C-9C41-4736-9F43-6BA42A3B88C8}" srcOrd="0" destOrd="0" presId="urn:microsoft.com/office/officeart/2005/8/layout/radial1"/>
    <dgm:cxn modelId="{4514A208-D018-42D6-A08F-AC91E0DF5929}" srcId="{4D310E15-B232-45E8-99A4-2D7326DC94DD}" destId="{13358B68-8033-4725-A0EA-358F55AB2033}" srcOrd="0" destOrd="0" parTransId="{65E248C7-27B5-415B-AFC1-ED639B2200A4}" sibTransId="{BDCCFF1D-5342-43B3-90E4-C00C48E7FE41}"/>
    <dgm:cxn modelId="{33F3A815-CB77-41A9-8153-46B96DCDC8D1}" type="presOf" srcId="{65E248C7-27B5-415B-AFC1-ED639B2200A4}" destId="{2B1CC5C3-F45F-41F5-83DF-A94B223A6F9E}" srcOrd="0" destOrd="0" presId="urn:microsoft.com/office/officeart/2005/8/layout/radial1"/>
    <dgm:cxn modelId="{FA268C0D-1A9E-43AE-9F5B-AA9877C87A74}" type="presOf" srcId="{4D73A02A-B61A-4D29-8199-A2E7DEEBBAD6}" destId="{1823136A-2869-497B-90BC-CE80CBAE1542}" srcOrd="1" destOrd="0" presId="urn:microsoft.com/office/officeart/2005/8/layout/radial1"/>
    <dgm:cxn modelId="{915A003E-BD1E-4331-B5BD-4E1608E4A9C9}" type="presOf" srcId="{46D64CA9-8D6E-43EB-A33F-DE45B426790D}" destId="{21949699-2271-41B0-9B93-C44519A093E0}" srcOrd="0" destOrd="0" presId="urn:microsoft.com/office/officeart/2005/8/layout/radial1"/>
    <dgm:cxn modelId="{E70255C6-3748-482A-9F9C-40880E3D04E6}" type="presOf" srcId="{4AFCC30D-2C2E-4167-B3A6-84464F92833A}" destId="{BF75EB36-40FD-4198-B74D-0111B901EE78}" srcOrd="0" destOrd="0" presId="urn:microsoft.com/office/officeart/2005/8/layout/radial1"/>
    <dgm:cxn modelId="{96725386-A5EB-4098-9259-66F9F8360318}" type="presOf" srcId="{65E248C7-27B5-415B-AFC1-ED639B2200A4}" destId="{312A983B-07B9-4D0B-9FB4-1828630EBA7A}" srcOrd="1" destOrd="0" presId="urn:microsoft.com/office/officeart/2005/8/layout/radial1"/>
    <dgm:cxn modelId="{64C3E5DB-FAFA-465B-9926-3E2CF8D32687}" srcId="{4AFCC30D-2C2E-4167-B3A6-84464F92833A}" destId="{4D310E15-B232-45E8-99A4-2D7326DC94DD}" srcOrd="0" destOrd="0" parTransId="{F5D0461F-5271-454C-A3F5-8A9CA46F35B3}" sibTransId="{CA5AC2A6-6CE1-42AF-B24B-770971DD7EEC}"/>
    <dgm:cxn modelId="{FD602FA5-C204-492F-B31D-5C05B2F7BA56}" type="presParOf" srcId="{BF75EB36-40FD-4198-B74D-0111B901EE78}" destId="{B5AEBB87-C81B-444B-A4D3-BE174166C640}" srcOrd="0" destOrd="0" presId="urn:microsoft.com/office/officeart/2005/8/layout/radial1"/>
    <dgm:cxn modelId="{195D0943-86E7-4FD5-83BF-DE4600A968BB}" type="presParOf" srcId="{BF75EB36-40FD-4198-B74D-0111B901EE78}" destId="{2B1CC5C3-F45F-41F5-83DF-A94B223A6F9E}" srcOrd="1" destOrd="0" presId="urn:microsoft.com/office/officeart/2005/8/layout/radial1"/>
    <dgm:cxn modelId="{9C602B61-5459-4853-8F01-FBE70C3AED38}" type="presParOf" srcId="{2B1CC5C3-F45F-41F5-83DF-A94B223A6F9E}" destId="{312A983B-07B9-4D0B-9FB4-1828630EBA7A}" srcOrd="0" destOrd="0" presId="urn:microsoft.com/office/officeart/2005/8/layout/radial1"/>
    <dgm:cxn modelId="{3890FA47-9A9D-4A34-8EA9-4F30D081074F}" type="presParOf" srcId="{BF75EB36-40FD-4198-B74D-0111B901EE78}" destId="{D4110EAA-B5F3-434B-B1BE-9154791C21E3}" srcOrd="2" destOrd="0" presId="urn:microsoft.com/office/officeart/2005/8/layout/radial1"/>
    <dgm:cxn modelId="{F42C3315-4174-480C-97D1-B305CBCC00FE}" type="presParOf" srcId="{BF75EB36-40FD-4198-B74D-0111B901EE78}" destId="{3E90E505-7EAA-4550-AB7C-17F240497D9E}" srcOrd="3" destOrd="0" presId="urn:microsoft.com/office/officeart/2005/8/layout/radial1"/>
    <dgm:cxn modelId="{3D3095C8-0581-4824-B586-3DA49684C13A}" type="presParOf" srcId="{3E90E505-7EAA-4550-AB7C-17F240497D9E}" destId="{77043A09-543A-40AC-B466-7DED828BBE7F}" srcOrd="0" destOrd="0" presId="urn:microsoft.com/office/officeart/2005/8/layout/radial1"/>
    <dgm:cxn modelId="{0F3E39F3-3894-405E-B0D2-70AF816E33D9}" type="presParOf" srcId="{BF75EB36-40FD-4198-B74D-0111B901EE78}" destId="{21949699-2271-41B0-9B93-C44519A093E0}" srcOrd="4" destOrd="0" presId="urn:microsoft.com/office/officeart/2005/8/layout/radial1"/>
    <dgm:cxn modelId="{46CA5CA3-ED1F-4797-B4CE-F6EB7993C93E}" type="presParOf" srcId="{BF75EB36-40FD-4198-B74D-0111B901EE78}" destId="{13BACC4C-9C41-4736-9F43-6BA42A3B88C8}" srcOrd="5" destOrd="0" presId="urn:microsoft.com/office/officeart/2005/8/layout/radial1"/>
    <dgm:cxn modelId="{06528B82-6616-475D-B5CF-57B2A57973AB}" type="presParOf" srcId="{13BACC4C-9C41-4736-9F43-6BA42A3B88C8}" destId="{1823136A-2869-497B-90BC-CE80CBAE1542}" srcOrd="0" destOrd="0" presId="urn:microsoft.com/office/officeart/2005/8/layout/radial1"/>
    <dgm:cxn modelId="{A9DE8CC3-B684-48EA-8F25-F221AA8340BE}" type="presParOf" srcId="{BF75EB36-40FD-4198-B74D-0111B901EE78}" destId="{9B1F739B-CF6F-46C7-9B57-2B3A1B3EA474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D70816-309D-4662-8CA0-D2BD37FE2F49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23CE628-3D7A-411A-9A00-49A9DBD52374}">
      <dgm:prSet phldrT="[Texto]" custT="1"/>
      <dgm:spPr/>
      <dgm:t>
        <a:bodyPr/>
        <a:lstStyle/>
        <a:p>
          <a:r>
            <a:rPr lang="pt-BR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Durabilidade</a:t>
          </a:r>
          <a:endParaRPr lang="pt-BR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A26948-7F93-4C05-A9DF-7782BFFA83E3}" type="parTrans" cxnId="{3864F09B-9474-4123-BF17-47D41E74B127}">
      <dgm:prSet/>
      <dgm:spPr/>
      <dgm:t>
        <a:bodyPr/>
        <a:lstStyle/>
        <a:p>
          <a:endParaRPr lang="pt-BR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809E6F-1182-4CEB-949A-0E8641DEB70C}" type="sibTrans" cxnId="{3864F09B-9474-4123-BF17-47D41E74B127}">
      <dgm:prSet/>
      <dgm:spPr/>
      <dgm:t>
        <a:bodyPr/>
        <a:lstStyle/>
        <a:p>
          <a:endParaRPr lang="pt-BR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AC8BC9-C53F-401D-BA2F-23826BC8651E}">
      <dgm:prSet phldrT="[Texto]" custT="1"/>
      <dgm:spPr/>
      <dgm:t>
        <a:bodyPr/>
        <a:lstStyle/>
        <a:p>
          <a:r>
            <a:rPr lang="pt-BR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Quantidade</a:t>
          </a:r>
          <a:endParaRPr lang="pt-BR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72833F-CB93-483D-8719-8FA65BFBF98A}" type="parTrans" cxnId="{39E92EDA-EEC8-41FA-A516-2D107EC719ED}">
      <dgm:prSet/>
      <dgm:spPr/>
      <dgm:t>
        <a:bodyPr/>
        <a:lstStyle/>
        <a:p>
          <a:endParaRPr lang="pt-BR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C36103-7DF1-426C-896B-86A8A0F24B81}" type="sibTrans" cxnId="{39E92EDA-EEC8-41FA-A516-2D107EC719ED}">
      <dgm:prSet/>
      <dgm:spPr/>
      <dgm:t>
        <a:bodyPr/>
        <a:lstStyle/>
        <a:p>
          <a:endParaRPr lang="pt-BR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CD97D9-AAB6-4598-B554-AD612D224E77}" type="pres">
      <dgm:prSet presAssocID="{12D70816-309D-4662-8CA0-D2BD37FE2F4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600CEB6-0B7D-4F17-B4FD-EEA0E42EB185}" type="pres">
      <dgm:prSet presAssocID="{223CE628-3D7A-411A-9A00-49A9DBD52374}" presName="arrow" presStyleLbl="node1" presStyleIdx="0" presStyleCnt="2" custScaleX="125286" custScaleY="13329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61F21BC-55DF-4230-854F-E8EBA4B48B60}" type="pres">
      <dgm:prSet presAssocID="{50AC8BC9-C53F-401D-BA2F-23826BC8651E}" presName="arrow" presStyleLbl="node1" presStyleIdx="1" presStyleCnt="2" custScaleX="12652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CC2A334-BA82-4B90-B502-BC4EA0114FCE}" type="presOf" srcId="{12D70816-309D-4662-8CA0-D2BD37FE2F49}" destId="{36CD97D9-AAB6-4598-B554-AD612D224E77}" srcOrd="0" destOrd="0" presId="urn:microsoft.com/office/officeart/2005/8/layout/arrow1"/>
    <dgm:cxn modelId="{39E92EDA-EEC8-41FA-A516-2D107EC719ED}" srcId="{12D70816-309D-4662-8CA0-D2BD37FE2F49}" destId="{50AC8BC9-C53F-401D-BA2F-23826BC8651E}" srcOrd="1" destOrd="0" parTransId="{E872833F-CB93-483D-8719-8FA65BFBF98A}" sibTransId="{99C36103-7DF1-426C-896B-86A8A0F24B81}"/>
    <dgm:cxn modelId="{547FA44E-8E09-46B8-9024-9E73D7013E81}" type="presOf" srcId="{223CE628-3D7A-411A-9A00-49A9DBD52374}" destId="{C600CEB6-0B7D-4F17-B4FD-EEA0E42EB185}" srcOrd="0" destOrd="0" presId="urn:microsoft.com/office/officeart/2005/8/layout/arrow1"/>
    <dgm:cxn modelId="{9DA924DB-F5EA-403B-AB3D-DB0C66069AF2}" type="presOf" srcId="{50AC8BC9-C53F-401D-BA2F-23826BC8651E}" destId="{361F21BC-55DF-4230-854F-E8EBA4B48B60}" srcOrd="0" destOrd="0" presId="urn:microsoft.com/office/officeart/2005/8/layout/arrow1"/>
    <dgm:cxn modelId="{3864F09B-9474-4123-BF17-47D41E74B127}" srcId="{12D70816-309D-4662-8CA0-D2BD37FE2F49}" destId="{223CE628-3D7A-411A-9A00-49A9DBD52374}" srcOrd="0" destOrd="0" parTransId="{41A26948-7F93-4C05-A9DF-7782BFFA83E3}" sibTransId="{20809E6F-1182-4CEB-949A-0E8641DEB70C}"/>
    <dgm:cxn modelId="{52F4E7C5-6F13-4443-A1ED-59E7084BE848}" type="presParOf" srcId="{36CD97D9-AAB6-4598-B554-AD612D224E77}" destId="{C600CEB6-0B7D-4F17-B4FD-EEA0E42EB185}" srcOrd="0" destOrd="0" presId="urn:microsoft.com/office/officeart/2005/8/layout/arrow1"/>
    <dgm:cxn modelId="{13E680BE-547F-4B85-88D1-81D8FAEBA70B}" type="presParOf" srcId="{36CD97D9-AAB6-4598-B554-AD612D224E77}" destId="{361F21BC-55DF-4230-854F-E8EBA4B48B60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1D1084-A34F-4E8C-91C6-873613E5BE4A}">
      <dsp:nvSpPr>
        <dsp:cNvPr id="0" name=""/>
        <dsp:cNvSpPr/>
      </dsp:nvSpPr>
      <dsp:spPr>
        <a:xfrm>
          <a:off x="36847" y="1318593"/>
          <a:ext cx="2292442" cy="11462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Probabilísitica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419" y="1352165"/>
        <a:ext cx="2225298" cy="1079077"/>
      </dsp:txXfrm>
    </dsp:sp>
    <dsp:sp modelId="{999A1BBD-DB04-417B-A995-092D08121B0C}">
      <dsp:nvSpPr>
        <dsp:cNvPr id="0" name=""/>
        <dsp:cNvSpPr/>
      </dsp:nvSpPr>
      <dsp:spPr>
        <a:xfrm rot="19457599">
          <a:off x="2223148" y="1544258"/>
          <a:ext cx="1129260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129260" y="179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59546" y="1533934"/>
        <a:ext cx="56463" cy="56463"/>
      </dsp:txXfrm>
    </dsp:sp>
    <dsp:sp modelId="{E2004FD3-D499-450A-B040-13DABECAE7CA}">
      <dsp:nvSpPr>
        <dsp:cNvPr id="0" name=""/>
        <dsp:cNvSpPr/>
      </dsp:nvSpPr>
      <dsp:spPr>
        <a:xfrm>
          <a:off x="3246266" y="659516"/>
          <a:ext cx="2292442" cy="11462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Aleatoriedade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79838" y="693088"/>
        <a:ext cx="2225298" cy="1079077"/>
      </dsp:txXfrm>
    </dsp:sp>
    <dsp:sp modelId="{AF7988DA-D527-4F38-94E9-D5ADF716C220}">
      <dsp:nvSpPr>
        <dsp:cNvPr id="0" name=""/>
        <dsp:cNvSpPr/>
      </dsp:nvSpPr>
      <dsp:spPr>
        <a:xfrm rot="19457599">
          <a:off x="5432567" y="885180"/>
          <a:ext cx="1129260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129260" y="179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68966" y="874857"/>
        <a:ext cx="56463" cy="56463"/>
      </dsp:txXfrm>
    </dsp:sp>
    <dsp:sp modelId="{74230CC0-B9EB-445D-8D33-64F932E5223E}">
      <dsp:nvSpPr>
        <dsp:cNvPr id="0" name=""/>
        <dsp:cNvSpPr/>
      </dsp:nvSpPr>
      <dsp:spPr>
        <a:xfrm>
          <a:off x="6455685" y="439"/>
          <a:ext cx="2292442" cy="11462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Experimentos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89257" y="34011"/>
        <a:ext cx="2225298" cy="1079077"/>
      </dsp:txXfrm>
    </dsp:sp>
    <dsp:sp modelId="{2E1B7439-0F30-4FB2-8976-F98C2FB03646}">
      <dsp:nvSpPr>
        <dsp:cNvPr id="0" name=""/>
        <dsp:cNvSpPr/>
      </dsp:nvSpPr>
      <dsp:spPr>
        <a:xfrm rot="2142401">
          <a:off x="5432567" y="1544258"/>
          <a:ext cx="1129260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129260" y="179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68966" y="1533934"/>
        <a:ext cx="56463" cy="56463"/>
      </dsp:txXfrm>
    </dsp:sp>
    <dsp:sp modelId="{B6B035CA-FA2C-4565-9320-1E2F4EB87743}">
      <dsp:nvSpPr>
        <dsp:cNvPr id="0" name=""/>
        <dsp:cNvSpPr/>
      </dsp:nvSpPr>
      <dsp:spPr>
        <a:xfrm>
          <a:off x="6455685" y="1318593"/>
          <a:ext cx="2292442" cy="11462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Amostras</a:t>
          </a: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Probabilísticas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89257" y="1352165"/>
        <a:ext cx="2225298" cy="1079077"/>
      </dsp:txXfrm>
    </dsp:sp>
    <dsp:sp modelId="{02266284-7C72-4765-953C-13B21A445963}">
      <dsp:nvSpPr>
        <dsp:cNvPr id="0" name=""/>
        <dsp:cNvSpPr/>
      </dsp:nvSpPr>
      <dsp:spPr>
        <a:xfrm rot="2142401">
          <a:off x="2223148" y="2203335"/>
          <a:ext cx="1129260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129260" y="179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59546" y="2193011"/>
        <a:ext cx="56463" cy="56463"/>
      </dsp:txXfrm>
    </dsp:sp>
    <dsp:sp modelId="{31A2B7B8-F1C0-4AF5-9A69-EDCAD6C6F59E}">
      <dsp:nvSpPr>
        <dsp:cNvPr id="0" name=""/>
        <dsp:cNvSpPr/>
      </dsp:nvSpPr>
      <dsp:spPr>
        <a:xfrm>
          <a:off x="3246266" y="1977670"/>
          <a:ext cx="2292442" cy="11462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Ausência</a:t>
          </a: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Viés</a:t>
          </a: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Seleção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79838" y="2011242"/>
        <a:ext cx="2225298" cy="1079077"/>
      </dsp:txXfrm>
    </dsp:sp>
    <dsp:sp modelId="{1F6C1BBC-24F3-4204-AEB6-84FBBDDF0228}">
      <dsp:nvSpPr>
        <dsp:cNvPr id="0" name=""/>
        <dsp:cNvSpPr/>
      </dsp:nvSpPr>
      <dsp:spPr>
        <a:xfrm>
          <a:off x="36847" y="3954902"/>
          <a:ext cx="2292442" cy="11462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Intencional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419" y="3988474"/>
        <a:ext cx="2225298" cy="1079077"/>
      </dsp:txXfrm>
    </dsp:sp>
    <dsp:sp modelId="{431E8082-A344-4F1E-9A09-21779B7ED9FB}">
      <dsp:nvSpPr>
        <dsp:cNvPr id="0" name=""/>
        <dsp:cNvSpPr/>
      </dsp:nvSpPr>
      <dsp:spPr>
        <a:xfrm rot="19457599">
          <a:off x="2223148" y="4180566"/>
          <a:ext cx="1129260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129260" y="179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59546" y="4170242"/>
        <a:ext cx="56463" cy="56463"/>
      </dsp:txXfrm>
    </dsp:sp>
    <dsp:sp modelId="{7E9C283B-8613-40B9-BE20-A7F51DF9792B}">
      <dsp:nvSpPr>
        <dsp:cNvPr id="0" name=""/>
        <dsp:cNvSpPr/>
      </dsp:nvSpPr>
      <dsp:spPr>
        <a:xfrm>
          <a:off x="3246266" y="3295825"/>
          <a:ext cx="2292442" cy="11462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Independência entre a variável resposta e os critérios de seleção dos casos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79838" y="3329397"/>
        <a:ext cx="2225298" cy="1079077"/>
      </dsp:txXfrm>
    </dsp:sp>
    <dsp:sp modelId="{41D63822-FC83-4258-8D0A-F47D3D5119A0}">
      <dsp:nvSpPr>
        <dsp:cNvPr id="0" name=""/>
        <dsp:cNvSpPr/>
      </dsp:nvSpPr>
      <dsp:spPr>
        <a:xfrm>
          <a:off x="5538709" y="3851027"/>
          <a:ext cx="916976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16976" y="179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74273" y="3846011"/>
        <a:ext cx="45848" cy="45848"/>
      </dsp:txXfrm>
    </dsp:sp>
    <dsp:sp modelId="{E972E1F9-2FBD-44FC-8431-0707B2898056}">
      <dsp:nvSpPr>
        <dsp:cNvPr id="0" name=""/>
        <dsp:cNvSpPr/>
      </dsp:nvSpPr>
      <dsp:spPr>
        <a:xfrm>
          <a:off x="6455685" y="3295825"/>
          <a:ext cx="2292442" cy="11462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Consistência</a:t>
          </a: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Lógica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89257" y="3329397"/>
        <a:ext cx="2225298" cy="1079077"/>
      </dsp:txXfrm>
    </dsp:sp>
    <dsp:sp modelId="{84FB0D25-2F22-499B-A604-A1F56010FA38}">
      <dsp:nvSpPr>
        <dsp:cNvPr id="0" name=""/>
        <dsp:cNvSpPr/>
      </dsp:nvSpPr>
      <dsp:spPr>
        <a:xfrm rot="2142401">
          <a:off x="2223148" y="4839643"/>
          <a:ext cx="1129260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129260" y="179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59546" y="4829319"/>
        <a:ext cx="56463" cy="56463"/>
      </dsp:txXfrm>
    </dsp:sp>
    <dsp:sp modelId="{B26EE574-C77C-408D-B57B-214A2AD21349}">
      <dsp:nvSpPr>
        <dsp:cNvPr id="0" name=""/>
        <dsp:cNvSpPr/>
      </dsp:nvSpPr>
      <dsp:spPr>
        <a:xfrm>
          <a:off x="3246266" y="4613979"/>
          <a:ext cx="2292442" cy="11462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Viés</a:t>
          </a: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Seleção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79838" y="4647551"/>
        <a:ext cx="2225298" cy="1079077"/>
      </dsp:txXfrm>
    </dsp:sp>
    <dsp:sp modelId="{3876A252-28F7-4BA6-8CC6-F96FEB4C046F}">
      <dsp:nvSpPr>
        <dsp:cNvPr id="0" name=""/>
        <dsp:cNvSpPr/>
      </dsp:nvSpPr>
      <dsp:spPr>
        <a:xfrm>
          <a:off x="5538709" y="5169182"/>
          <a:ext cx="916976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16976" y="179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74273" y="5164165"/>
        <a:ext cx="45848" cy="45848"/>
      </dsp:txXfrm>
    </dsp:sp>
    <dsp:sp modelId="{73B9C6B9-16B4-4367-B4C3-7B570E6D55C0}">
      <dsp:nvSpPr>
        <dsp:cNvPr id="0" name=""/>
        <dsp:cNvSpPr/>
      </dsp:nvSpPr>
      <dsp:spPr>
        <a:xfrm>
          <a:off x="6455685" y="4613979"/>
          <a:ext cx="2292442" cy="11462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superestimar ou subestimar o efeito principal averiguado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89257" y="4647551"/>
        <a:ext cx="2225298" cy="10790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96990-AFBC-439E-9B91-F44700D0CB67}">
      <dsp:nvSpPr>
        <dsp:cNvPr id="0" name=""/>
        <dsp:cNvSpPr/>
      </dsp:nvSpPr>
      <dsp:spPr>
        <a:xfrm>
          <a:off x="4526" y="0"/>
          <a:ext cx="2715768" cy="2350341"/>
        </a:xfrm>
        <a:prstGeom prst="upArrow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4305A0-0699-4187-AA8F-A5F3ECE2CE72}">
      <dsp:nvSpPr>
        <dsp:cNvPr id="0" name=""/>
        <dsp:cNvSpPr/>
      </dsp:nvSpPr>
      <dsp:spPr>
        <a:xfrm>
          <a:off x="2801767" y="0"/>
          <a:ext cx="4608576" cy="2350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0" rIns="220472" bIns="220472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100" kern="1200" dirty="0" smtClean="0"/>
            <a:t>- C</a:t>
          </a:r>
          <a:r>
            <a:rPr lang="pt-BR" sz="3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ontrole de fatores                 - Método quantitativo             - Generalização: fenômenos regulares                                    - Evita viés de seleção</a:t>
          </a:r>
          <a:endParaRPr lang="en-US" sz="3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01767" y="0"/>
        <a:ext cx="4608576" cy="2350341"/>
      </dsp:txXfrm>
    </dsp:sp>
    <dsp:sp modelId="{154BED5D-A1AB-46C1-AD94-BD0E71C2EE71}">
      <dsp:nvSpPr>
        <dsp:cNvPr id="0" name=""/>
        <dsp:cNvSpPr/>
      </dsp:nvSpPr>
      <dsp:spPr>
        <a:xfrm>
          <a:off x="819256" y="2546202"/>
          <a:ext cx="2715768" cy="2350341"/>
        </a:xfrm>
        <a:prstGeom prst="downArrow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50287D-CA28-4479-8CD3-DB734760AC60}">
      <dsp:nvSpPr>
        <dsp:cNvPr id="0" name=""/>
        <dsp:cNvSpPr/>
      </dsp:nvSpPr>
      <dsp:spPr>
        <a:xfrm>
          <a:off x="3616497" y="2546202"/>
          <a:ext cx="4608576" cy="2350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0" rIns="220472" bIns="220472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100" kern="1200" dirty="0" smtClean="0"/>
            <a:t>- </a:t>
          </a:r>
          <a:r>
            <a:rPr lang="pt-BR" sz="3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Validade dos dados                - </a:t>
          </a:r>
          <a:r>
            <a:rPr lang="pt-BR" sz="31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Missing</a:t>
          </a:r>
          <a:r>
            <a:rPr lang="pt-BR" sz="3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               - Contexto da decisão  </a:t>
          </a:r>
          <a:endParaRPr lang="en-US" sz="3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16497" y="2546202"/>
        <a:ext cx="4608576" cy="23503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EBB87-C81B-444B-A4D3-BE174166C640}">
      <dsp:nvSpPr>
        <dsp:cNvPr id="0" name=""/>
        <dsp:cNvSpPr/>
      </dsp:nvSpPr>
      <dsp:spPr>
        <a:xfrm>
          <a:off x="3349302" y="1995680"/>
          <a:ext cx="1530994" cy="1530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800" kern="1200" dirty="0" smtClean="0"/>
            <a:t>Paz</a:t>
          </a:r>
          <a:endParaRPr lang="pt-BR" sz="5800" kern="1200" dirty="0"/>
        </a:p>
      </dsp:txBody>
      <dsp:txXfrm>
        <a:off x="3573511" y="2219889"/>
        <a:ext cx="1082576" cy="1082576"/>
      </dsp:txXfrm>
    </dsp:sp>
    <dsp:sp modelId="{2B1CC5C3-F45F-41F5-83DF-A94B223A6F9E}">
      <dsp:nvSpPr>
        <dsp:cNvPr id="0" name=""/>
        <dsp:cNvSpPr/>
      </dsp:nvSpPr>
      <dsp:spPr>
        <a:xfrm rot="16200000">
          <a:off x="3883904" y="1748042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103255" y="1753240"/>
        <a:ext cx="23089" cy="23089"/>
      </dsp:txXfrm>
    </dsp:sp>
    <dsp:sp modelId="{D4110EAA-B5F3-434B-B1BE-9154791C21E3}">
      <dsp:nvSpPr>
        <dsp:cNvPr id="0" name=""/>
        <dsp:cNvSpPr/>
      </dsp:nvSpPr>
      <dsp:spPr>
        <a:xfrm>
          <a:off x="3349302" y="2895"/>
          <a:ext cx="1530994" cy="1530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Organizações Internacionais</a:t>
          </a:r>
          <a:endParaRPr lang="pt-BR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73511" y="227104"/>
        <a:ext cx="1082576" cy="1082576"/>
      </dsp:txXfrm>
    </dsp:sp>
    <dsp:sp modelId="{3E90E505-7EAA-4550-AB7C-17F240497D9E}">
      <dsp:nvSpPr>
        <dsp:cNvPr id="0" name=""/>
        <dsp:cNvSpPr/>
      </dsp:nvSpPr>
      <dsp:spPr>
        <a:xfrm rot="1800000">
          <a:off x="4746806" y="3242630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966156" y="3247829"/>
        <a:ext cx="23089" cy="23089"/>
      </dsp:txXfrm>
    </dsp:sp>
    <dsp:sp modelId="{21949699-2271-41B0-9B93-C44519A093E0}">
      <dsp:nvSpPr>
        <dsp:cNvPr id="0" name=""/>
        <dsp:cNvSpPr/>
      </dsp:nvSpPr>
      <dsp:spPr>
        <a:xfrm>
          <a:off x="5075104" y="2992072"/>
          <a:ext cx="1530994" cy="1530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Fluxos</a:t>
          </a:r>
          <a:r>
            <a:rPr lang="pt-BR" sz="2100" kern="1200" baseline="0" dirty="0" smtClean="0"/>
            <a:t> de Comércio</a:t>
          </a:r>
          <a:endParaRPr lang="pt-BR" sz="2100" kern="1200" dirty="0"/>
        </a:p>
      </dsp:txBody>
      <dsp:txXfrm>
        <a:off x="5299313" y="3216281"/>
        <a:ext cx="1082576" cy="1082576"/>
      </dsp:txXfrm>
    </dsp:sp>
    <dsp:sp modelId="{13BACC4C-9C41-4736-9F43-6BA42A3B88C8}">
      <dsp:nvSpPr>
        <dsp:cNvPr id="0" name=""/>
        <dsp:cNvSpPr/>
      </dsp:nvSpPr>
      <dsp:spPr>
        <a:xfrm rot="9000000">
          <a:off x="3021003" y="3242630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10800000">
        <a:off x="3240354" y="3247829"/>
        <a:ext cx="23089" cy="23089"/>
      </dsp:txXfrm>
    </dsp:sp>
    <dsp:sp modelId="{9B1F739B-CF6F-46C7-9B57-2B3A1B3EA474}">
      <dsp:nvSpPr>
        <dsp:cNvPr id="0" name=""/>
        <dsp:cNvSpPr/>
      </dsp:nvSpPr>
      <dsp:spPr>
        <a:xfrm>
          <a:off x="1623500" y="2992072"/>
          <a:ext cx="1530994" cy="1530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endParaRPr lang="pt-BR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7709" y="3216281"/>
        <a:ext cx="1082576" cy="10825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00CEB6-0B7D-4F17-B4FD-EEA0E42EB185}">
      <dsp:nvSpPr>
        <dsp:cNvPr id="0" name=""/>
        <dsp:cNvSpPr/>
      </dsp:nvSpPr>
      <dsp:spPr>
        <a:xfrm rot="16200000">
          <a:off x="-142353" y="89407"/>
          <a:ext cx="1377982" cy="1466093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Durabilidade</a:t>
          </a:r>
          <a:endParaRPr lang="pt-BR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54739" y="477957"/>
        <a:ext cx="1224946" cy="688991"/>
      </dsp:txXfrm>
    </dsp:sp>
    <dsp:sp modelId="{361F21BC-55DF-4230-854F-E8EBA4B48B60}">
      <dsp:nvSpPr>
        <dsp:cNvPr id="0" name=""/>
        <dsp:cNvSpPr/>
      </dsp:nvSpPr>
      <dsp:spPr>
        <a:xfrm rot="5400000">
          <a:off x="1061088" y="272519"/>
          <a:ext cx="1391554" cy="1099869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Quantidade</a:t>
          </a:r>
          <a:endParaRPr lang="pt-B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206931" y="474565"/>
        <a:ext cx="907392" cy="6957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12BE-E6F0-4927-9D97-5F0BD8DF42DD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11811-0465-47B1-B85B-45D274F6671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6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12BE-E6F0-4927-9D97-5F0BD8DF42DD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11811-0465-47B1-B85B-45D274F6671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2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12BE-E6F0-4927-9D97-5F0BD8DF42DD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11811-0465-47B1-B85B-45D274F6671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12BE-E6F0-4927-9D97-5F0BD8DF42DD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11811-0465-47B1-B85B-45D274F6671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3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12BE-E6F0-4927-9D97-5F0BD8DF42DD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11811-0465-47B1-B85B-45D274F6671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8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12BE-E6F0-4927-9D97-5F0BD8DF42DD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11811-0465-47B1-B85B-45D274F6671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12BE-E6F0-4927-9D97-5F0BD8DF42DD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11811-0465-47B1-B85B-45D274F6671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1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12BE-E6F0-4927-9D97-5F0BD8DF42DD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11811-0465-47B1-B85B-45D274F6671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5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12BE-E6F0-4927-9D97-5F0BD8DF42DD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11811-0465-47B1-B85B-45D274F6671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7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12BE-E6F0-4927-9D97-5F0BD8DF42DD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11811-0465-47B1-B85B-45D274F6671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2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12BE-E6F0-4927-9D97-5F0BD8DF42DD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11811-0465-47B1-B85B-45D274F6671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8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712BE-E6F0-4927-9D97-5F0BD8DF42DD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11811-0465-47B1-B85B-45D274F6671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9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40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Aula 3.</a:t>
            </a:r>
            <a:r>
              <a:rPr lang="en-US" sz="40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Comparative Foreign Policy Analysis (CFPA)</a:t>
            </a:r>
            <a:r>
              <a:rPr lang="pt-BR" sz="40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0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BRI0016 – 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álise de Política Externa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Pedro Feliú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Instituto de Relações Internacionais - USP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36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>
            <a:noAutofit/>
          </a:bodyPr>
          <a:lstStyle/>
          <a:p>
            <a:r>
              <a:rPr lang="pt-BR" sz="32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Exemplo de Estudo de APE: Desenho Institucional e Cooperação Internacional </a:t>
            </a:r>
            <a:endParaRPr lang="pt-BR" sz="3200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8489" y="5243844"/>
            <a:ext cx="349982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Cooperação Internacional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079477" y="1403483"/>
            <a:ext cx="166904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343583" y="1379568"/>
            <a:ext cx="153279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Autocracia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eta para a direita 8"/>
          <p:cNvSpPr/>
          <p:nvPr/>
        </p:nvSpPr>
        <p:spPr>
          <a:xfrm rot="5400000">
            <a:off x="1562401" y="2029482"/>
            <a:ext cx="432000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185163" y="2495723"/>
            <a:ext cx="3474476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 Eleitoral</a:t>
            </a: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Descumprimento de Acordos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840483" y="3919745"/>
            <a:ext cx="1875835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Compromissos</a:t>
            </a: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Críveis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eta para a direita 11"/>
          <p:cNvSpPr/>
          <p:nvPr/>
        </p:nvSpPr>
        <p:spPr>
          <a:xfrm rot="5400000">
            <a:off x="1562402" y="3447764"/>
            <a:ext cx="432000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a direita 12"/>
          <p:cNvSpPr/>
          <p:nvPr/>
        </p:nvSpPr>
        <p:spPr>
          <a:xfrm rot="5400000">
            <a:off x="1562402" y="4844881"/>
            <a:ext cx="432000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direita 13"/>
          <p:cNvSpPr/>
          <p:nvPr/>
        </p:nvSpPr>
        <p:spPr>
          <a:xfrm rot="5400000">
            <a:off x="6893979" y="2061013"/>
            <a:ext cx="432000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6382857" y="2500854"/>
            <a:ext cx="1454244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Autonomia</a:t>
            </a:r>
          </a:p>
        </p:txBody>
      </p:sp>
      <p:sp>
        <p:nvSpPr>
          <p:cNvPr id="16" name="Seta para a direita 15"/>
          <p:cNvSpPr/>
          <p:nvPr/>
        </p:nvSpPr>
        <p:spPr>
          <a:xfrm rot="5400000">
            <a:off x="6893979" y="3121164"/>
            <a:ext cx="432000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5132514" y="3591764"/>
            <a:ext cx="3954930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Flexibilidade</a:t>
            </a: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Respostas mais ágeis a mudanças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6194233" y="5012815"/>
            <a:ext cx="2119491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Maior Propensão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Acordos</a:t>
            </a:r>
          </a:p>
        </p:txBody>
      </p:sp>
      <p:sp>
        <p:nvSpPr>
          <p:cNvPr id="19" name="Seta para a direita 18"/>
          <p:cNvSpPr/>
          <p:nvPr/>
        </p:nvSpPr>
        <p:spPr>
          <a:xfrm rot="5400000">
            <a:off x="6893979" y="4541788"/>
            <a:ext cx="432000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0" name="Diagrama 19"/>
          <p:cNvGraphicFramePr/>
          <p:nvPr>
            <p:extLst>
              <p:ext uri="{D42A27DB-BD31-4B8C-83A1-F6EECF244321}">
                <p14:modId xmlns:p14="http://schemas.microsoft.com/office/powerpoint/2010/main" val="4079275751"/>
              </p:ext>
            </p:extLst>
          </p:nvPr>
        </p:nvGraphicFramePr>
        <p:xfrm>
          <a:off x="3779912" y="4646206"/>
          <a:ext cx="2310290" cy="1644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5931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8175"/>
            <a:ext cx="8229600" cy="850106"/>
          </a:xfrm>
        </p:spPr>
        <p:txBody>
          <a:bodyPr/>
          <a:lstStyle/>
          <a:p>
            <a:r>
              <a:rPr lang="pt-BR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MSSD - </a:t>
            </a:r>
            <a:r>
              <a:rPr lang="pt-BR" dirty="0" err="1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Moravcsik</a:t>
            </a:r>
            <a:r>
              <a:rPr lang="pt-BR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(2000) 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ector de seta reta 6"/>
          <p:cNvCxnSpPr/>
          <p:nvPr/>
        </p:nvCxnSpPr>
        <p:spPr>
          <a:xfrm flipV="1">
            <a:off x="4572000" y="1772816"/>
            <a:ext cx="0" cy="4176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>
            <a:off x="1475656" y="3573016"/>
            <a:ext cx="66247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2820558" y="1015854"/>
            <a:ext cx="3612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Adesão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regime de DH - 1950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721076" y="6093296"/>
            <a:ext cx="4253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Adesão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regime de DH - 1950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-53064" y="3172906"/>
            <a:ext cx="2284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Antiga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747415" y="3825793"/>
            <a:ext cx="2129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Nova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363709" y="3695164"/>
            <a:ext cx="21761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Dinamarca</a:t>
            </a:r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pt-BR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Luxemburgo</a:t>
            </a:r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pt-BR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Holanda</a:t>
            </a:r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pt-BR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Noruega</a:t>
            </a:r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pt-BR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Suécia </a:t>
            </a:r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endParaRPr lang="pt-BR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Reino </a:t>
            </a:r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Unido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73793" y="2132856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Bélgica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364088" y="1560459"/>
            <a:ext cx="244009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Áustria, </a:t>
            </a:r>
            <a:endParaRPr lang="pt-BR" sz="2000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França</a:t>
            </a:r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pt-BR" sz="2000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Itália</a:t>
            </a:r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pt-BR" sz="2000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Islândia</a:t>
            </a:r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pt-BR" sz="2000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Irlanda </a:t>
            </a:r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endParaRPr lang="pt-BR" sz="2000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Alemanha </a:t>
            </a:r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Ocidenta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81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 de Aula</a:t>
            </a:r>
            <a:endParaRPr lang="en-US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/>
          <a:lstStyle/>
          <a:p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comparar</a:t>
            </a: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Escolha</a:t>
            </a: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dos </a:t>
            </a:r>
            <a:r>
              <a:rPr lang="en-US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casos</a:t>
            </a:r>
            <a:endParaRPr lang="en-US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</a:t>
            </a:r>
            <a:endParaRPr lang="pt-BR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16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Porque Comparar?</a:t>
            </a:r>
            <a:endParaRPr lang="pt-B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Generalizações Falseáveis – tabela da verdade</a:t>
            </a:r>
          </a:p>
          <a:p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ariabilidade Empírica nas </a:t>
            </a:r>
            <a:r>
              <a:rPr lang="pt-BR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</a:t>
            </a:r>
            <a:endParaRPr lang="pt-B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Testar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hipóteses que admitem a eliminação de explicações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rivais</a:t>
            </a:r>
          </a:p>
        </p:txBody>
      </p:sp>
    </p:spTree>
    <p:extLst>
      <p:ext uri="{BB962C8B-B14F-4D97-AF65-F5344CB8AC3E}">
        <p14:creationId xmlns:p14="http://schemas.microsoft.com/office/powerpoint/2010/main" val="1804932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seleção dos países 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295768"/>
              </p:ext>
            </p:extLst>
          </p:nvPr>
        </p:nvGraphicFramePr>
        <p:xfrm>
          <a:off x="179512" y="980728"/>
          <a:ext cx="8784976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9136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2211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selecionar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casos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pela VD</a:t>
            </a: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Lógica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Explicação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2" r="4398"/>
          <a:stretch/>
        </p:blipFill>
        <p:spPr bwMode="auto">
          <a:xfrm>
            <a:off x="0" y="2882348"/>
            <a:ext cx="4618929" cy="230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7" r="2533"/>
          <a:stretch/>
        </p:blipFill>
        <p:spPr bwMode="auto">
          <a:xfrm>
            <a:off x="4426853" y="2792348"/>
            <a:ext cx="4593443" cy="24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2913" y="5578147"/>
            <a:ext cx="86478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Gueddes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(1990). How the Cases You Choose Affect the Answers You Get: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Bias in Comparative Politics Barbara Geddes, Political Analysis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67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5"/>
          <a:stretch/>
        </p:blipFill>
        <p:spPr bwMode="auto">
          <a:xfrm>
            <a:off x="-1" y="883914"/>
            <a:ext cx="4114647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827" y="1772816"/>
            <a:ext cx="442912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41483" y="1061"/>
            <a:ext cx="40731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Viés na VD: países com rápido crescimento; Correlação aceita: alto x alto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variação da VI e variação da VD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007213" y="1061"/>
            <a:ext cx="40731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Critério geográfico: correlacionado com crescimento – falta de independência entre VD e VI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generalizável ao terceiro mundo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007212" y="4869160"/>
            <a:ext cx="40731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Interpretações: quantidades moderadas de repressão auxiliam países mais avançados no terceiro mundo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Cingapura, Taiwan e Coréia – relação curvelínea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CONTROLES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02" y="3771587"/>
            <a:ext cx="4262420" cy="30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391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Grande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148823"/>
              </p:ext>
            </p:extLst>
          </p:nvPr>
        </p:nvGraphicFramePr>
        <p:xfrm>
          <a:off x="457200" y="1412776"/>
          <a:ext cx="822960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611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pequeno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0842010"/>
              </p:ext>
            </p:extLst>
          </p:nvPr>
        </p:nvGraphicFramePr>
        <p:xfrm>
          <a:off x="179515" y="2204864"/>
          <a:ext cx="8856981" cy="352839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59217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MSSD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Diference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MDSD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Agreement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7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Caso 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Caso 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Caso # 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Caso 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Caso 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Caso # 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37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Features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a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37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b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37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c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005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Key explanatory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Fator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x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005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Outcome to be explained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y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2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1112" y="64274"/>
            <a:ext cx="8229600" cy="864096"/>
          </a:xfrm>
        </p:spPr>
        <p:txBody>
          <a:bodyPr>
            <a:normAutofit/>
          </a:bodyPr>
          <a:lstStyle/>
          <a:p>
            <a:r>
              <a:rPr lang="pt-BR" sz="3200" dirty="0" err="1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Triangulating</a:t>
            </a:r>
            <a:r>
              <a:rPr lang="pt-BR" sz="32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 (</a:t>
            </a:r>
            <a:r>
              <a:rPr lang="pt-BR" sz="3200" dirty="0" err="1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Russet</a:t>
            </a:r>
            <a:r>
              <a:rPr lang="pt-BR" sz="32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32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Oneal</a:t>
            </a:r>
            <a:r>
              <a:rPr lang="pt-BR" sz="32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2001)</a:t>
            </a:r>
            <a:endParaRPr lang="pt-BR" sz="3200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378280"/>
              </p:ext>
            </p:extLst>
          </p:nvPr>
        </p:nvGraphicFramePr>
        <p:xfrm>
          <a:off x="2593178" y="100923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ta para a esquerda e para a direita 5"/>
          <p:cNvSpPr/>
          <p:nvPr/>
        </p:nvSpPr>
        <p:spPr>
          <a:xfrm rot="3389453">
            <a:off x="7592914" y="2526730"/>
            <a:ext cx="1476000" cy="612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Seta para a esquerda e para a direita 6"/>
          <p:cNvSpPr/>
          <p:nvPr/>
        </p:nvSpPr>
        <p:spPr>
          <a:xfrm rot="7743550">
            <a:off x="4535912" y="2528958"/>
            <a:ext cx="1512000" cy="576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8" name="Seta para a esquerda e para a direita 7"/>
          <p:cNvSpPr/>
          <p:nvPr/>
        </p:nvSpPr>
        <p:spPr>
          <a:xfrm>
            <a:off x="5991916" y="4916582"/>
            <a:ext cx="1512000" cy="612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-25749" y="980728"/>
            <a:ext cx="597875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40.000 observações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1886 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interdependência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econômica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participação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organizações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internacionais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nível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poder militar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presença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aliança entre 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países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distância geográfica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Democracias: 33%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DE+OI+COM = 71%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eta para baixo 4"/>
          <p:cNvSpPr/>
          <p:nvPr/>
        </p:nvSpPr>
        <p:spPr>
          <a:xfrm>
            <a:off x="2785805" y="3120630"/>
            <a:ext cx="242316" cy="2380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6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420</Words>
  <Application>Microsoft Office PowerPoint</Application>
  <PresentationFormat>Apresentação na tela (4:3)</PresentationFormat>
  <Paragraphs>138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Aula 3. Comparative Foreign Policy Analysis (CFPA) </vt:lpstr>
      <vt:lpstr>Plano de Aula</vt:lpstr>
      <vt:lpstr>Porque Comparar?</vt:lpstr>
      <vt:lpstr>A seleção dos países </vt:lpstr>
      <vt:lpstr>O problema de selecionar os casos pela VD</vt:lpstr>
      <vt:lpstr>Apresentação do PowerPoint</vt:lpstr>
      <vt:lpstr>N Grande</vt:lpstr>
      <vt:lpstr>N pequeno</vt:lpstr>
      <vt:lpstr>Triangulating Peace (Russet and Oneal, 2001)</vt:lpstr>
      <vt:lpstr>Exemplo de Estudo de APE: Desenho Institucional e Cooperação Internacional </vt:lpstr>
      <vt:lpstr>MSSD - Moravcsik (2000)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3. Comparative Foreign Policy Analysis (CFPA)</dc:title>
  <dc:creator>Daniela Tiberio</dc:creator>
  <cp:lastModifiedBy>Daniela Tiberio</cp:lastModifiedBy>
  <cp:revision>33</cp:revision>
  <dcterms:created xsi:type="dcterms:W3CDTF">2016-08-25T18:36:01Z</dcterms:created>
  <dcterms:modified xsi:type="dcterms:W3CDTF">2016-08-25T23:06:13Z</dcterms:modified>
</cp:coreProperties>
</file>