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0" r:id="rId3"/>
    <p:sldId id="256" r:id="rId4"/>
    <p:sldId id="257" r:id="rId5"/>
    <p:sldId id="261" r:id="rId6"/>
    <p:sldId id="262" r:id="rId7"/>
    <p:sldId id="258" r:id="rId8"/>
    <p:sldId id="263" r:id="rId9"/>
    <p:sldId id="264" r:id="rId10"/>
    <p:sldId id="265" r:id="rId11"/>
    <p:sldId id="266" r:id="rId12"/>
    <p:sldId id="268" r:id="rId13"/>
    <p:sldId id="267" r:id="rId14"/>
    <p:sldId id="270" r:id="rId15"/>
    <p:sldId id="269" r:id="rId16"/>
    <p:sldId id="271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6B6204-E0F5-4998-944B-B0826E65A9D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CF4EE3FC-A212-4047-9232-22CE986FEE70}">
      <dgm:prSet/>
      <dgm:spPr/>
      <dgm:t>
        <a:bodyPr/>
        <a:lstStyle/>
        <a:p>
          <a:pPr>
            <a:defRPr cap="all"/>
          </a:pPr>
          <a:r>
            <a:rPr lang="pt-BR"/>
            <a:t>Formal</a:t>
          </a:r>
          <a:endParaRPr lang="en-US"/>
        </a:p>
      </dgm:t>
    </dgm:pt>
    <dgm:pt modelId="{3FF549E3-36DC-457C-A377-907B847012EE}" type="parTrans" cxnId="{07C62D2B-CF9A-4128-9B84-1717EFFC2B1C}">
      <dgm:prSet/>
      <dgm:spPr/>
      <dgm:t>
        <a:bodyPr/>
        <a:lstStyle/>
        <a:p>
          <a:endParaRPr lang="en-US"/>
        </a:p>
      </dgm:t>
    </dgm:pt>
    <dgm:pt modelId="{6498649D-B5E7-408E-AFE8-F2205D377DE9}" type="sibTrans" cxnId="{07C62D2B-CF9A-4128-9B84-1717EFFC2B1C}">
      <dgm:prSet/>
      <dgm:spPr/>
      <dgm:t>
        <a:bodyPr/>
        <a:lstStyle/>
        <a:p>
          <a:endParaRPr lang="en-US"/>
        </a:p>
      </dgm:t>
    </dgm:pt>
    <dgm:pt modelId="{44524869-FB55-4685-BA27-7449786B9104}">
      <dgm:prSet/>
      <dgm:spPr/>
      <dgm:t>
        <a:bodyPr/>
        <a:lstStyle/>
        <a:p>
          <a:pPr>
            <a:defRPr cap="all"/>
          </a:pPr>
          <a:r>
            <a:rPr lang="pt-BR"/>
            <a:t>Não- formal </a:t>
          </a:r>
          <a:endParaRPr lang="en-US"/>
        </a:p>
      </dgm:t>
    </dgm:pt>
    <dgm:pt modelId="{3D3A3C62-33BA-4603-8529-CD73B3E8C4E4}" type="parTrans" cxnId="{825CED09-110D-40AE-A399-B1B21611A410}">
      <dgm:prSet/>
      <dgm:spPr/>
      <dgm:t>
        <a:bodyPr/>
        <a:lstStyle/>
        <a:p>
          <a:endParaRPr lang="en-US"/>
        </a:p>
      </dgm:t>
    </dgm:pt>
    <dgm:pt modelId="{DD697999-0A5F-49FF-B602-E3DEC424532F}" type="sibTrans" cxnId="{825CED09-110D-40AE-A399-B1B21611A410}">
      <dgm:prSet/>
      <dgm:spPr/>
      <dgm:t>
        <a:bodyPr/>
        <a:lstStyle/>
        <a:p>
          <a:endParaRPr lang="en-US"/>
        </a:p>
      </dgm:t>
    </dgm:pt>
    <dgm:pt modelId="{0C8CE263-B9D8-4E95-ADC6-3F567EAFD2AC}">
      <dgm:prSet/>
      <dgm:spPr/>
      <dgm:t>
        <a:bodyPr/>
        <a:lstStyle/>
        <a:p>
          <a:pPr>
            <a:defRPr cap="all"/>
          </a:pPr>
          <a:r>
            <a:rPr lang="pt-BR"/>
            <a:t>Informal</a:t>
          </a:r>
          <a:endParaRPr lang="en-US"/>
        </a:p>
      </dgm:t>
    </dgm:pt>
    <dgm:pt modelId="{D9702996-84FD-461F-9B28-CE02B6C6E80C}" type="parTrans" cxnId="{4D4A153A-BF8D-482C-A3F1-C37ED86CBD91}">
      <dgm:prSet/>
      <dgm:spPr/>
      <dgm:t>
        <a:bodyPr/>
        <a:lstStyle/>
        <a:p>
          <a:endParaRPr lang="en-US"/>
        </a:p>
      </dgm:t>
    </dgm:pt>
    <dgm:pt modelId="{92F49DDE-D96B-4AE6-809F-652009B2E667}" type="sibTrans" cxnId="{4D4A153A-BF8D-482C-A3F1-C37ED86CBD91}">
      <dgm:prSet/>
      <dgm:spPr/>
      <dgm:t>
        <a:bodyPr/>
        <a:lstStyle/>
        <a:p>
          <a:endParaRPr lang="en-US"/>
        </a:p>
      </dgm:t>
    </dgm:pt>
    <dgm:pt modelId="{30CA01CD-49F4-4D9D-988A-AE11F40B7CE8}" type="pres">
      <dgm:prSet presAssocID="{1C6B6204-E0F5-4998-944B-B0826E65A9D2}" presName="root" presStyleCnt="0">
        <dgm:presLayoutVars>
          <dgm:dir/>
          <dgm:resizeHandles val="exact"/>
        </dgm:presLayoutVars>
      </dgm:prSet>
      <dgm:spPr/>
    </dgm:pt>
    <dgm:pt modelId="{4DB2796E-B41A-4B09-90D7-CB76EFAE0957}" type="pres">
      <dgm:prSet presAssocID="{CF4EE3FC-A212-4047-9232-22CE986FEE70}" presName="compNode" presStyleCnt="0"/>
      <dgm:spPr/>
    </dgm:pt>
    <dgm:pt modelId="{EDBF8D9B-25A9-496F-8781-D22E521667BD}" type="pres">
      <dgm:prSet presAssocID="{CF4EE3FC-A212-4047-9232-22CE986FEE70}" presName="iconBgRect" presStyleLbl="bgShp" presStyleIdx="0" presStyleCnt="3"/>
      <dgm:spPr/>
    </dgm:pt>
    <dgm:pt modelId="{5CA6EEE5-4290-48F4-9FC9-F00BE2DEA71A}" type="pres">
      <dgm:prSet presAssocID="{CF4EE3FC-A212-4047-9232-22CE986FEE7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0CD4FCD-5470-46E1-BC56-D6D00F60B1D3}" type="pres">
      <dgm:prSet presAssocID="{CF4EE3FC-A212-4047-9232-22CE986FEE70}" presName="spaceRect" presStyleCnt="0"/>
      <dgm:spPr/>
    </dgm:pt>
    <dgm:pt modelId="{6410C4C9-2410-4ED1-838E-6C3E291D9029}" type="pres">
      <dgm:prSet presAssocID="{CF4EE3FC-A212-4047-9232-22CE986FEE70}" presName="textRect" presStyleLbl="revTx" presStyleIdx="0" presStyleCnt="3">
        <dgm:presLayoutVars>
          <dgm:chMax val="1"/>
          <dgm:chPref val="1"/>
        </dgm:presLayoutVars>
      </dgm:prSet>
      <dgm:spPr/>
    </dgm:pt>
    <dgm:pt modelId="{394A1CE2-1CEF-4926-8EB2-A308E57F38B4}" type="pres">
      <dgm:prSet presAssocID="{6498649D-B5E7-408E-AFE8-F2205D377DE9}" presName="sibTrans" presStyleCnt="0"/>
      <dgm:spPr/>
    </dgm:pt>
    <dgm:pt modelId="{0F11645F-6AE0-45C8-8E02-85DA4B1D670C}" type="pres">
      <dgm:prSet presAssocID="{44524869-FB55-4685-BA27-7449786B9104}" presName="compNode" presStyleCnt="0"/>
      <dgm:spPr/>
    </dgm:pt>
    <dgm:pt modelId="{00243FD3-9E08-4564-8E5F-E56D9B0C1407}" type="pres">
      <dgm:prSet presAssocID="{44524869-FB55-4685-BA27-7449786B9104}" presName="iconBgRect" presStyleLbl="bgShp" presStyleIdx="1" presStyleCnt="3"/>
      <dgm:spPr/>
    </dgm:pt>
    <dgm:pt modelId="{6A3A7BAF-64E0-4C96-BBA9-A038FE487014}" type="pres">
      <dgm:prSet presAssocID="{44524869-FB55-4685-BA27-7449786B910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EA78E789-8C9F-46E8-914B-EB1814801492}" type="pres">
      <dgm:prSet presAssocID="{44524869-FB55-4685-BA27-7449786B9104}" presName="spaceRect" presStyleCnt="0"/>
      <dgm:spPr/>
    </dgm:pt>
    <dgm:pt modelId="{3D2FF324-6053-4A26-BF65-D489A685F60A}" type="pres">
      <dgm:prSet presAssocID="{44524869-FB55-4685-BA27-7449786B9104}" presName="textRect" presStyleLbl="revTx" presStyleIdx="1" presStyleCnt="3">
        <dgm:presLayoutVars>
          <dgm:chMax val="1"/>
          <dgm:chPref val="1"/>
        </dgm:presLayoutVars>
      </dgm:prSet>
      <dgm:spPr/>
    </dgm:pt>
    <dgm:pt modelId="{F13865F7-2538-4C0B-A0B9-DBD9EC527206}" type="pres">
      <dgm:prSet presAssocID="{DD697999-0A5F-49FF-B602-E3DEC424532F}" presName="sibTrans" presStyleCnt="0"/>
      <dgm:spPr/>
    </dgm:pt>
    <dgm:pt modelId="{871B9177-95F1-43A2-A808-02354689C154}" type="pres">
      <dgm:prSet presAssocID="{0C8CE263-B9D8-4E95-ADC6-3F567EAFD2AC}" presName="compNode" presStyleCnt="0"/>
      <dgm:spPr/>
    </dgm:pt>
    <dgm:pt modelId="{1C2683F4-4D1E-44A2-A883-C74B2D2AD1B7}" type="pres">
      <dgm:prSet presAssocID="{0C8CE263-B9D8-4E95-ADC6-3F567EAFD2AC}" presName="iconBgRect" presStyleLbl="bgShp" presStyleIdx="2" presStyleCnt="3"/>
      <dgm:spPr/>
    </dgm:pt>
    <dgm:pt modelId="{301479F4-981D-4F9F-8724-0C7DD4201FAF}" type="pres">
      <dgm:prSet presAssocID="{0C8CE263-B9D8-4E95-ADC6-3F567EAFD2A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ess"/>
        </a:ext>
      </dgm:extLst>
    </dgm:pt>
    <dgm:pt modelId="{FBD81CFE-C8C6-47F4-99BC-A60A322D7549}" type="pres">
      <dgm:prSet presAssocID="{0C8CE263-B9D8-4E95-ADC6-3F567EAFD2AC}" presName="spaceRect" presStyleCnt="0"/>
      <dgm:spPr/>
    </dgm:pt>
    <dgm:pt modelId="{3BADDC68-43C7-422D-BFC2-F80588B795E4}" type="pres">
      <dgm:prSet presAssocID="{0C8CE263-B9D8-4E95-ADC6-3F567EAFD2A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825CED09-110D-40AE-A399-B1B21611A410}" srcId="{1C6B6204-E0F5-4998-944B-B0826E65A9D2}" destId="{44524869-FB55-4685-BA27-7449786B9104}" srcOrd="1" destOrd="0" parTransId="{3D3A3C62-33BA-4603-8529-CD73B3E8C4E4}" sibTransId="{DD697999-0A5F-49FF-B602-E3DEC424532F}"/>
    <dgm:cxn modelId="{07C62D2B-CF9A-4128-9B84-1717EFFC2B1C}" srcId="{1C6B6204-E0F5-4998-944B-B0826E65A9D2}" destId="{CF4EE3FC-A212-4047-9232-22CE986FEE70}" srcOrd="0" destOrd="0" parTransId="{3FF549E3-36DC-457C-A377-907B847012EE}" sibTransId="{6498649D-B5E7-408E-AFE8-F2205D377DE9}"/>
    <dgm:cxn modelId="{4D4A153A-BF8D-482C-A3F1-C37ED86CBD91}" srcId="{1C6B6204-E0F5-4998-944B-B0826E65A9D2}" destId="{0C8CE263-B9D8-4E95-ADC6-3F567EAFD2AC}" srcOrd="2" destOrd="0" parTransId="{D9702996-84FD-461F-9B28-CE02B6C6E80C}" sibTransId="{92F49DDE-D96B-4AE6-809F-652009B2E667}"/>
    <dgm:cxn modelId="{BF12C660-253F-44A6-9EAF-367E7AED7FCB}" type="presOf" srcId="{44524869-FB55-4685-BA27-7449786B9104}" destId="{3D2FF324-6053-4A26-BF65-D489A685F60A}" srcOrd="0" destOrd="0" presId="urn:microsoft.com/office/officeart/2018/5/layout/IconCircleLabelList"/>
    <dgm:cxn modelId="{2EBB6370-ADC6-4348-A4F8-210F6C75A89A}" type="presOf" srcId="{CF4EE3FC-A212-4047-9232-22CE986FEE70}" destId="{6410C4C9-2410-4ED1-838E-6C3E291D9029}" srcOrd="0" destOrd="0" presId="urn:microsoft.com/office/officeart/2018/5/layout/IconCircleLabelList"/>
    <dgm:cxn modelId="{D05B05D6-8905-4F28-B251-6E5BE2538120}" type="presOf" srcId="{0C8CE263-B9D8-4E95-ADC6-3F567EAFD2AC}" destId="{3BADDC68-43C7-422D-BFC2-F80588B795E4}" srcOrd="0" destOrd="0" presId="urn:microsoft.com/office/officeart/2018/5/layout/IconCircleLabelList"/>
    <dgm:cxn modelId="{52B812DC-FFA0-4688-BE8E-C3F558D793F2}" type="presOf" srcId="{1C6B6204-E0F5-4998-944B-B0826E65A9D2}" destId="{30CA01CD-49F4-4D9D-988A-AE11F40B7CE8}" srcOrd="0" destOrd="0" presId="urn:microsoft.com/office/officeart/2018/5/layout/IconCircleLabelList"/>
    <dgm:cxn modelId="{C1093506-B8C4-4D00-9386-BA686F4A71D3}" type="presParOf" srcId="{30CA01CD-49F4-4D9D-988A-AE11F40B7CE8}" destId="{4DB2796E-B41A-4B09-90D7-CB76EFAE0957}" srcOrd="0" destOrd="0" presId="urn:microsoft.com/office/officeart/2018/5/layout/IconCircleLabelList"/>
    <dgm:cxn modelId="{7FCABD3F-4DBF-437F-A921-4FA3302814B5}" type="presParOf" srcId="{4DB2796E-B41A-4B09-90D7-CB76EFAE0957}" destId="{EDBF8D9B-25A9-496F-8781-D22E521667BD}" srcOrd="0" destOrd="0" presId="urn:microsoft.com/office/officeart/2018/5/layout/IconCircleLabelList"/>
    <dgm:cxn modelId="{C61AD46B-9D48-49EA-97DC-0B17C42107BE}" type="presParOf" srcId="{4DB2796E-B41A-4B09-90D7-CB76EFAE0957}" destId="{5CA6EEE5-4290-48F4-9FC9-F00BE2DEA71A}" srcOrd="1" destOrd="0" presId="urn:microsoft.com/office/officeart/2018/5/layout/IconCircleLabelList"/>
    <dgm:cxn modelId="{34FD8419-B4D1-4949-A8EB-5D66397E3AC5}" type="presParOf" srcId="{4DB2796E-B41A-4B09-90D7-CB76EFAE0957}" destId="{90CD4FCD-5470-46E1-BC56-D6D00F60B1D3}" srcOrd="2" destOrd="0" presId="urn:microsoft.com/office/officeart/2018/5/layout/IconCircleLabelList"/>
    <dgm:cxn modelId="{956CD647-FBD8-4A76-98B0-8B0E816BB30A}" type="presParOf" srcId="{4DB2796E-B41A-4B09-90D7-CB76EFAE0957}" destId="{6410C4C9-2410-4ED1-838E-6C3E291D9029}" srcOrd="3" destOrd="0" presId="urn:microsoft.com/office/officeart/2018/5/layout/IconCircleLabelList"/>
    <dgm:cxn modelId="{5168E8F8-DE20-4C6D-8B02-98255F84F203}" type="presParOf" srcId="{30CA01CD-49F4-4D9D-988A-AE11F40B7CE8}" destId="{394A1CE2-1CEF-4926-8EB2-A308E57F38B4}" srcOrd="1" destOrd="0" presId="urn:microsoft.com/office/officeart/2018/5/layout/IconCircleLabelList"/>
    <dgm:cxn modelId="{77FCCED2-2D4B-429A-BF40-F45B4CBC848C}" type="presParOf" srcId="{30CA01CD-49F4-4D9D-988A-AE11F40B7CE8}" destId="{0F11645F-6AE0-45C8-8E02-85DA4B1D670C}" srcOrd="2" destOrd="0" presId="urn:microsoft.com/office/officeart/2018/5/layout/IconCircleLabelList"/>
    <dgm:cxn modelId="{6DE47505-7151-4545-8324-DBB7AF7D03C1}" type="presParOf" srcId="{0F11645F-6AE0-45C8-8E02-85DA4B1D670C}" destId="{00243FD3-9E08-4564-8E5F-E56D9B0C1407}" srcOrd="0" destOrd="0" presId="urn:microsoft.com/office/officeart/2018/5/layout/IconCircleLabelList"/>
    <dgm:cxn modelId="{217BBE6E-2FBB-40B7-A560-E868D69E827F}" type="presParOf" srcId="{0F11645F-6AE0-45C8-8E02-85DA4B1D670C}" destId="{6A3A7BAF-64E0-4C96-BBA9-A038FE487014}" srcOrd="1" destOrd="0" presId="urn:microsoft.com/office/officeart/2018/5/layout/IconCircleLabelList"/>
    <dgm:cxn modelId="{63A29A59-A1FD-4933-A698-80184B7590BF}" type="presParOf" srcId="{0F11645F-6AE0-45C8-8E02-85DA4B1D670C}" destId="{EA78E789-8C9F-46E8-914B-EB1814801492}" srcOrd="2" destOrd="0" presId="urn:microsoft.com/office/officeart/2018/5/layout/IconCircleLabelList"/>
    <dgm:cxn modelId="{F25C8296-32AC-40A9-8C39-C77C9585E19F}" type="presParOf" srcId="{0F11645F-6AE0-45C8-8E02-85DA4B1D670C}" destId="{3D2FF324-6053-4A26-BF65-D489A685F60A}" srcOrd="3" destOrd="0" presId="urn:microsoft.com/office/officeart/2018/5/layout/IconCircleLabelList"/>
    <dgm:cxn modelId="{45D9E9AA-2479-484D-9BA0-D36E888E72C1}" type="presParOf" srcId="{30CA01CD-49F4-4D9D-988A-AE11F40B7CE8}" destId="{F13865F7-2538-4C0B-A0B9-DBD9EC527206}" srcOrd="3" destOrd="0" presId="urn:microsoft.com/office/officeart/2018/5/layout/IconCircleLabelList"/>
    <dgm:cxn modelId="{E753E120-1AB7-48BA-841B-9E85A6807314}" type="presParOf" srcId="{30CA01CD-49F4-4D9D-988A-AE11F40B7CE8}" destId="{871B9177-95F1-43A2-A808-02354689C154}" srcOrd="4" destOrd="0" presId="urn:microsoft.com/office/officeart/2018/5/layout/IconCircleLabelList"/>
    <dgm:cxn modelId="{F2D835C7-9327-4754-9A1F-084D6754AD6E}" type="presParOf" srcId="{871B9177-95F1-43A2-A808-02354689C154}" destId="{1C2683F4-4D1E-44A2-A883-C74B2D2AD1B7}" srcOrd="0" destOrd="0" presId="urn:microsoft.com/office/officeart/2018/5/layout/IconCircleLabelList"/>
    <dgm:cxn modelId="{69BB23CB-B429-4213-AE21-92588F5E84EF}" type="presParOf" srcId="{871B9177-95F1-43A2-A808-02354689C154}" destId="{301479F4-981D-4F9F-8724-0C7DD4201FAF}" srcOrd="1" destOrd="0" presId="urn:microsoft.com/office/officeart/2018/5/layout/IconCircleLabelList"/>
    <dgm:cxn modelId="{8C5FC828-5A26-418D-A3E4-D9172565F381}" type="presParOf" srcId="{871B9177-95F1-43A2-A808-02354689C154}" destId="{FBD81CFE-C8C6-47F4-99BC-A60A322D7549}" srcOrd="2" destOrd="0" presId="urn:microsoft.com/office/officeart/2018/5/layout/IconCircleLabelList"/>
    <dgm:cxn modelId="{B7654CA6-4121-4AB3-ACC8-A67B860CB9E5}" type="presParOf" srcId="{871B9177-95F1-43A2-A808-02354689C154}" destId="{3BADDC68-43C7-422D-BFC2-F80588B795E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73AE3D-ACA8-4091-9813-A0A10EAB5339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AE5485B-25B3-4C61-A729-1DBF00791C70}">
      <dgm:prSet/>
      <dgm:spPr/>
      <dgm:t>
        <a:bodyPr/>
        <a:lstStyle/>
        <a:p>
          <a:r>
            <a:rPr lang="pt-BR"/>
            <a:t>O que é?</a:t>
          </a:r>
          <a:endParaRPr lang="en-US"/>
        </a:p>
      </dgm:t>
    </dgm:pt>
    <dgm:pt modelId="{ED8D131D-3EAF-4FDF-96DC-FEACABF03464}" type="parTrans" cxnId="{CCBAC5AF-5B04-43F9-92E9-80183261E1DB}">
      <dgm:prSet/>
      <dgm:spPr/>
      <dgm:t>
        <a:bodyPr/>
        <a:lstStyle/>
        <a:p>
          <a:endParaRPr lang="en-US"/>
        </a:p>
      </dgm:t>
    </dgm:pt>
    <dgm:pt modelId="{1B47A04B-71F1-4DFB-AE0F-BC7549DA2D4E}" type="sibTrans" cxnId="{CCBAC5AF-5B04-43F9-92E9-80183261E1DB}">
      <dgm:prSet/>
      <dgm:spPr/>
      <dgm:t>
        <a:bodyPr/>
        <a:lstStyle/>
        <a:p>
          <a:endParaRPr lang="en-US"/>
        </a:p>
      </dgm:t>
    </dgm:pt>
    <dgm:pt modelId="{045B08D3-52D1-4A37-BC0E-B6A0ECB8778E}">
      <dgm:prSet/>
      <dgm:spPr/>
      <dgm:t>
        <a:bodyPr/>
        <a:lstStyle/>
        <a:p>
          <a:r>
            <a:rPr lang="pt-BR"/>
            <a:t>Para que serve?</a:t>
          </a:r>
          <a:endParaRPr lang="en-US"/>
        </a:p>
      </dgm:t>
    </dgm:pt>
    <dgm:pt modelId="{B2312786-0EFF-4BF9-8BDD-D835A2048EB8}" type="parTrans" cxnId="{EAB82F7A-CEF9-4A7E-AB21-AA156A30C4BF}">
      <dgm:prSet/>
      <dgm:spPr/>
      <dgm:t>
        <a:bodyPr/>
        <a:lstStyle/>
        <a:p>
          <a:endParaRPr lang="en-US"/>
        </a:p>
      </dgm:t>
    </dgm:pt>
    <dgm:pt modelId="{571CDA3A-FAD0-431F-A734-C5B46C6E9860}" type="sibTrans" cxnId="{EAB82F7A-CEF9-4A7E-AB21-AA156A30C4BF}">
      <dgm:prSet/>
      <dgm:spPr/>
      <dgm:t>
        <a:bodyPr/>
        <a:lstStyle/>
        <a:p>
          <a:endParaRPr lang="en-US"/>
        </a:p>
      </dgm:t>
    </dgm:pt>
    <dgm:pt modelId="{F1C04284-C99E-4699-8A74-3F19D5A34C47}">
      <dgm:prSet/>
      <dgm:spPr/>
      <dgm:t>
        <a:bodyPr/>
        <a:lstStyle/>
        <a:p>
          <a:r>
            <a:rPr lang="pt-BR"/>
            <a:t>Como realizar?</a:t>
          </a:r>
          <a:endParaRPr lang="en-US"/>
        </a:p>
      </dgm:t>
    </dgm:pt>
    <dgm:pt modelId="{CB9418FB-8191-468C-8C0E-EB21A376732B}" type="parTrans" cxnId="{FF112546-39F7-4F17-9DDD-3E35E3EDE0AE}">
      <dgm:prSet/>
      <dgm:spPr/>
      <dgm:t>
        <a:bodyPr/>
        <a:lstStyle/>
        <a:p>
          <a:endParaRPr lang="en-US"/>
        </a:p>
      </dgm:t>
    </dgm:pt>
    <dgm:pt modelId="{3C2959B3-F964-443B-9C6C-A0882F5CC117}" type="sibTrans" cxnId="{FF112546-39F7-4F17-9DDD-3E35E3EDE0AE}">
      <dgm:prSet/>
      <dgm:spPr/>
      <dgm:t>
        <a:bodyPr/>
        <a:lstStyle/>
        <a:p>
          <a:endParaRPr lang="en-US"/>
        </a:p>
      </dgm:t>
    </dgm:pt>
    <dgm:pt modelId="{29FB53F5-1303-0442-8FC7-DA963127A7E6}" type="pres">
      <dgm:prSet presAssocID="{4E73AE3D-ACA8-4091-9813-A0A10EAB5339}" presName="linear" presStyleCnt="0">
        <dgm:presLayoutVars>
          <dgm:dir/>
          <dgm:animLvl val="lvl"/>
          <dgm:resizeHandles val="exact"/>
        </dgm:presLayoutVars>
      </dgm:prSet>
      <dgm:spPr/>
    </dgm:pt>
    <dgm:pt modelId="{B3D8049A-690A-8E4F-BE44-7B3206554052}" type="pres">
      <dgm:prSet presAssocID="{0AE5485B-25B3-4C61-A729-1DBF00791C70}" presName="parentLin" presStyleCnt="0"/>
      <dgm:spPr/>
    </dgm:pt>
    <dgm:pt modelId="{79E8C131-DE4A-8B43-93CE-BFC748E4E96A}" type="pres">
      <dgm:prSet presAssocID="{0AE5485B-25B3-4C61-A729-1DBF00791C70}" presName="parentLeftMargin" presStyleLbl="node1" presStyleIdx="0" presStyleCnt="3"/>
      <dgm:spPr/>
    </dgm:pt>
    <dgm:pt modelId="{AFDB6226-AF19-6142-A8FD-1AB5BA08703D}" type="pres">
      <dgm:prSet presAssocID="{0AE5485B-25B3-4C61-A729-1DBF00791C7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7A31EB0-6BCD-784F-AA08-331930DB4D12}" type="pres">
      <dgm:prSet presAssocID="{0AE5485B-25B3-4C61-A729-1DBF00791C70}" presName="negativeSpace" presStyleCnt="0"/>
      <dgm:spPr/>
    </dgm:pt>
    <dgm:pt modelId="{7B13A4E4-5C2D-0E47-8CA2-E57380EDD7B2}" type="pres">
      <dgm:prSet presAssocID="{0AE5485B-25B3-4C61-A729-1DBF00791C70}" presName="childText" presStyleLbl="conFgAcc1" presStyleIdx="0" presStyleCnt="3">
        <dgm:presLayoutVars>
          <dgm:bulletEnabled val="1"/>
        </dgm:presLayoutVars>
      </dgm:prSet>
      <dgm:spPr/>
    </dgm:pt>
    <dgm:pt modelId="{8E44D58B-B125-D544-B72E-4E20B6EF5C58}" type="pres">
      <dgm:prSet presAssocID="{1B47A04B-71F1-4DFB-AE0F-BC7549DA2D4E}" presName="spaceBetweenRectangles" presStyleCnt="0"/>
      <dgm:spPr/>
    </dgm:pt>
    <dgm:pt modelId="{13AA4C78-FC6A-844E-8511-6FC874230596}" type="pres">
      <dgm:prSet presAssocID="{045B08D3-52D1-4A37-BC0E-B6A0ECB8778E}" presName="parentLin" presStyleCnt="0"/>
      <dgm:spPr/>
    </dgm:pt>
    <dgm:pt modelId="{95518001-75BE-A749-8716-A66851D05ED8}" type="pres">
      <dgm:prSet presAssocID="{045B08D3-52D1-4A37-BC0E-B6A0ECB8778E}" presName="parentLeftMargin" presStyleLbl="node1" presStyleIdx="0" presStyleCnt="3"/>
      <dgm:spPr/>
    </dgm:pt>
    <dgm:pt modelId="{2E656012-9368-5D4A-89C0-9D96260C9EAC}" type="pres">
      <dgm:prSet presAssocID="{045B08D3-52D1-4A37-BC0E-B6A0ECB8778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76E7C92-60D4-D342-9B83-ABC5D1A49496}" type="pres">
      <dgm:prSet presAssocID="{045B08D3-52D1-4A37-BC0E-B6A0ECB8778E}" presName="negativeSpace" presStyleCnt="0"/>
      <dgm:spPr/>
    </dgm:pt>
    <dgm:pt modelId="{CDD32E0F-6D8C-AD48-B8AC-DF8D70C59B59}" type="pres">
      <dgm:prSet presAssocID="{045B08D3-52D1-4A37-BC0E-B6A0ECB8778E}" presName="childText" presStyleLbl="conFgAcc1" presStyleIdx="1" presStyleCnt="3">
        <dgm:presLayoutVars>
          <dgm:bulletEnabled val="1"/>
        </dgm:presLayoutVars>
      </dgm:prSet>
      <dgm:spPr/>
    </dgm:pt>
    <dgm:pt modelId="{62965B5F-1D49-F847-93F4-AB9CD1B02528}" type="pres">
      <dgm:prSet presAssocID="{571CDA3A-FAD0-431F-A734-C5B46C6E9860}" presName="spaceBetweenRectangles" presStyleCnt="0"/>
      <dgm:spPr/>
    </dgm:pt>
    <dgm:pt modelId="{5FFC4725-72A1-684F-9F8A-45BF6A6B242D}" type="pres">
      <dgm:prSet presAssocID="{F1C04284-C99E-4699-8A74-3F19D5A34C47}" presName="parentLin" presStyleCnt="0"/>
      <dgm:spPr/>
    </dgm:pt>
    <dgm:pt modelId="{83F04BEE-F665-9C40-81AE-825467783488}" type="pres">
      <dgm:prSet presAssocID="{F1C04284-C99E-4699-8A74-3F19D5A34C47}" presName="parentLeftMargin" presStyleLbl="node1" presStyleIdx="1" presStyleCnt="3"/>
      <dgm:spPr/>
    </dgm:pt>
    <dgm:pt modelId="{134DAF5D-07A2-1646-AEA7-FD5F1A9BC161}" type="pres">
      <dgm:prSet presAssocID="{F1C04284-C99E-4699-8A74-3F19D5A34C4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AC3DC9B-836A-AA4D-A4B5-9A4F5BF77955}" type="pres">
      <dgm:prSet presAssocID="{F1C04284-C99E-4699-8A74-3F19D5A34C47}" presName="negativeSpace" presStyleCnt="0"/>
      <dgm:spPr/>
    </dgm:pt>
    <dgm:pt modelId="{ABD13517-DB52-E44E-A66D-21C49433DB6B}" type="pres">
      <dgm:prSet presAssocID="{F1C04284-C99E-4699-8A74-3F19D5A34C4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4C29304-2ACE-FD45-99DF-6B6F3C80B50B}" type="presOf" srcId="{F1C04284-C99E-4699-8A74-3F19D5A34C47}" destId="{83F04BEE-F665-9C40-81AE-825467783488}" srcOrd="0" destOrd="0" presId="urn:microsoft.com/office/officeart/2005/8/layout/list1"/>
    <dgm:cxn modelId="{BCADA336-B67D-A54B-B771-3F7AEB930E77}" type="presOf" srcId="{0AE5485B-25B3-4C61-A729-1DBF00791C70}" destId="{AFDB6226-AF19-6142-A8FD-1AB5BA08703D}" srcOrd="1" destOrd="0" presId="urn:microsoft.com/office/officeart/2005/8/layout/list1"/>
    <dgm:cxn modelId="{239F1041-53FD-ED49-B88D-D9D675FE8876}" type="presOf" srcId="{045B08D3-52D1-4A37-BC0E-B6A0ECB8778E}" destId="{95518001-75BE-A749-8716-A66851D05ED8}" srcOrd="0" destOrd="0" presId="urn:microsoft.com/office/officeart/2005/8/layout/list1"/>
    <dgm:cxn modelId="{FF112546-39F7-4F17-9DDD-3E35E3EDE0AE}" srcId="{4E73AE3D-ACA8-4091-9813-A0A10EAB5339}" destId="{F1C04284-C99E-4699-8A74-3F19D5A34C47}" srcOrd="2" destOrd="0" parTransId="{CB9418FB-8191-468C-8C0E-EB21A376732B}" sibTransId="{3C2959B3-F964-443B-9C6C-A0882F5CC117}"/>
    <dgm:cxn modelId="{FEE69678-A1F5-7D4B-AC9E-DE5BC68A0AEC}" type="presOf" srcId="{045B08D3-52D1-4A37-BC0E-B6A0ECB8778E}" destId="{2E656012-9368-5D4A-89C0-9D96260C9EAC}" srcOrd="1" destOrd="0" presId="urn:microsoft.com/office/officeart/2005/8/layout/list1"/>
    <dgm:cxn modelId="{EAB82F7A-CEF9-4A7E-AB21-AA156A30C4BF}" srcId="{4E73AE3D-ACA8-4091-9813-A0A10EAB5339}" destId="{045B08D3-52D1-4A37-BC0E-B6A0ECB8778E}" srcOrd="1" destOrd="0" parTransId="{B2312786-0EFF-4BF9-8BDD-D835A2048EB8}" sibTransId="{571CDA3A-FAD0-431F-A734-C5B46C6E9860}"/>
    <dgm:cxn modelId="{6D1A5D8B-6A75-A944-8B82-E7DE6C003397}" type="presOf" srcId="{4E73AE3D-ACA8-4091-9813-A0A10EAB5339}" destId="{29FB53F5-1303-0442-8FC7-DA963127A7E6}" srcOrd="0" destOrd="0" presId="urn:microsoft.com/office/officeart/2005/8/layout/list1"/>
    <dgm:cxn modelId="{CCBAC5AF-5B04-43F9-92E9-80183261E1DB}" srcId="{4E73AE3D-ACA8-4091-9813-A0A10EAB5339}" destId="{0AE5485B-25B3-4C61-A729-1DBF00791C70}" srcOrd="0" destOrd="0" parTransId="{ED8D131D-3EAF-4FDF-96DC-FEACABF03464}" sibTransId="{1B47A04B-71F1-4DFB-AE0F-BC7549DA2D4E}"/>
    <dgm:cxn modelId="{716C44DB-F35D-CF4D-A00D-CF5ED802963D}" type="presOf" srcId="{0AE5485B-25B3-4C61-A729-1DBF00791C70}" destId="{79E8C131-DE4A-8B43-93CE-BFC748E4E96A}" srcOrd="0" destOrd="0" presId="urn:microsoft.com/office/officeart/2005/8/layout/list1"/>
    <dgm:cxn modelId="{52AE6CFB-7CAB-6348-A705-11E129D68B32}" type="presOf" srcId="{F1C04284-C99E-4699-8A74-3F19D5A34C47}" destId="{134DAF5D-07A2-1646-AEA7-FD5F1A9BC161}" srcOrd="1" destOrd="0" presId="urn:microsoft.com/office/officeart/2005/8/layout/list1"/>
    <dgm:cxn modelId="{7792449A-5B15-AD4A-AF61-0B100986D732}" type="presParOf" srcId="{29FB53F5-1303-0442-8FC7-DA963127A7E6}" destId="{B3D8049A-690A-8E4F-BE44-7B3206554052}" srcOrd="0" destOrd="0" presId="urn:microsoft.com/office/officeart/2005/8/layout/list1"/>
    <dgm:cxn modelId="{E6821847-BA09-E64A-AB5E-A7787A33F902}" type="presParOf" srcId="{B3D8049A-690A-8E4F-BE44-7B3206554052}" destId="{79E8C131-DE4A-8B43-93CE-BFC748E4E96A}" srcOrd="0" destOrd="0" presId="urn:microsoft.com/office/officeart/2005/8/layout/list1"/>
    <dgm:cxn modelId="{CBCE8817-D8A2-F341-86EC-C1F098E0D758}" type="presParOf" srcId="{B3D8049A-690A-8E4F-BE44-7B3206554052}" destId="{AFDB6226-AF19-6142-A8FD-1AB5BA08703D}" srcOrd="1" destOrd="0" presId="urn:microsoft.com/office/officeart/2005/8/layout/list1"/>
    <dgm:cxn modelId="{35AA6124-4D67-A849-9AB3-D2174D0CC183}" type="presParOf" srcId="{29FB53F5-1303-0442-8FC7-DA963127A7E6}" destId="{C7A31EB0-6BCD-784F-AA08-331930DB4D12}" srcOrd="1" destOrd="0" presId="urn:microsoft.com/office/officeart/2005/8/layout/list1"/>
    <dgm:cxn modelId="{964514B9-B4AA-5845-A2B5-71D4081CDF1E}" type="presParOf" srcId="{29FB53F5-1303-0442-8FC7-DA963127A7E6}" destId="{7B13A4E4-5C2D-0E47-8CA2-E57380EDD7B2}" srcOrd="2" destOrd="0" presId="urn:microsoft.com/office/officeart/2005/8/layout/list1"/>
    <dgm:cxn modelId="{FB54760F-831F-8D47-819D-FDE54E652872}" type="presParOf" srcId="{29FB53F5-1303-0442-8FC7-DA963127A7E6}" destId="{8E44D58B-B125-D544-B72E-4E20B6EF5C58}" srcOrd="3" destOrd="0" presId="urn:microsoft.com/office/officeart/2005/8/layout/list1"/>
    <dgm:cxn modelId="{E96F4D3B-2C2B-C04C-9794-D632346C5D62}" type="presParOf" srcId="{29FB53F5-1303-0442-8FC7-DA963127A7E6}" destId="{13AA4C78-FC6A-844E-8511-6FC874230596}" srcOrd="4" destOrd="0" presId="urn:microsoft.com/office/officeart/2005/8/layout/list1"/>
    <dgm:cxn modelId="{9D8CFC1A-9E91-114F-9C9A-7EC858F4C73D}" type="presParOf" srcId="{13AA4C78-FC6A-844E-8511-6FC874230596}" destId="{95518001-75BE-A749-8716-A66851D05ED8}" srcOrd="0" destOrd="0" presId="urn:microsoft.com/office/officeart/2005/8/layout/list1"/>
    <dgm:cxn modelId="{2C552DFA-B944-6A4C-AB62-D8481D9721A3}" type="presParOf" srcId="{13AA4C78-FC6A-844E-8511-6FC874230596}" destId="{2E656012-9368-5D4A-89C0-9D96260C9EAC}" srcOrd="1" destOrd="0" presId="urn:microsoft.com/office/officeart/2005/8/layout/list1"/>
    <dgm:cxn modelId="{20BEC711-BC68-B648-A8AF-4680937B0CFE}" type="presParOf" srcId="{29FB53F5-1303-0442-8FC7-DA963127A7E6}" destId="{276E7C92-60D4-D342-9B83-ABC5D1A49496}" srcOrd="5" destOrd="0" presId="urn:microsoft.com/office/officeart/2005/8/layout/list1"/>
    <dgm:cxn modelId="{2662A397-37E5-D64A-9FE6-730AD4E651D6}" type="presParOf" srcId="{29FB53F5-1303-0442-8FC7-DA963127A7E6}" destId="{CDD32E0F-6D8C-AD48-B8AC-DF8D70C59B59}" srcOrd="6" destOrd="0" presId="urn:microsoft.com/office/officeart/2005/8/layout/list1"/>
    <dgm:cxn modelId="{4C615ADE-46DE-384D-BC46-7386235FA4D3}" type="presParOf" srcId="{29FB53F5-1303-0442-8FC7-DA963127A7E6}" destId="{62965B5F-1D49-F847-93F4-AB9CD1B02528}" srcOrd="7" destOrd="0" presId="urn:microsoft.com/office/officeart/2005/8/layout/list1"/>
    <dgm:cxn modelId="{806C009F-94A0-1E42-A8C4-9A8A2D9B7614}" type="presParOf" srcId="{29FB53F5-1303-0442-8FC7-DA963127A7E6}" destId="{5FFC4725-72A1-684F-9F8A-45BF6A6B242D}" srcOrd="8" destOrd="0" presId="urn:microsoft.com/office/officeart/2005/8/layout/list1"/>
    <dgm:cxn modelId="{E4EE38EC-0714-6344-8E56-47FB26DA4C7B}" type="presParOf" srcId="{5FFC4725-72A1-684F-9F8A-45BF6A6B242D}" destId="{83F04BEE-F665-9C40-81AE-825467783488}" srcOrd="0" destOrd="0" presId="urn:microsoft.com/office/officeart/2005/8/layout/list1"/>
    <dgm:cxn modelId="{BF783C0A-6A87-4443-B08C-1750B5CD8D9B}" type="presParOf" srcId="{5FFC4725-72A1-684F-9F8A-45BF6A6B242D}" destId="{134DAF5D-07A2-1646-AEA7-FD5F1A9BC161}" srcOrd="1" destOrd="0" presId="urn:microsoft.com/office/officeart/2005/8/layout/list1"/>
    <dgm:cxn modelId="{D6427022-166E-9C44-8833-7037097A6C12}" type="presParOf" srcId="{29FB53F5-1303-0442-8FC7-DA963127A7E6}" destId="{1AC3DC9B-836A-AA4D-A4B5-9A4F5BF77955}" srcOrd="9" destOrd="0" presId="urn:microsoft.com/office/officeart/2005/8/layout/list1"/>
    <dgm:cxn modelId="{E2D5DB5F-A64F-994D-8CB8-0AD089C996FD}" type="presParOf" srcId="{29FB53F5-1303-0442-8FC7-DA963127A7E6}" destId="{ABD13517-DB52-E44E-A66D-21C49433DB6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3CB859-A342-46F1-872C-7ACBB0CF208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3D017CD-4869-4D9A-8196-665B1DE0984D}">
      <dgm:prSet/>
      <dgm:spPr/>
      <dgm:t>
        <a:bodyPr/>
        <a:lstStyle/>
        <a:p>
          <a:r>
            <a:rPr lang="pt-BR"/>
            <a:t>Antes</a:t>
          </a:r>
          <a:endParaRPr lang="en-US"/>
        </a:p>
      </dgm:t>
    </dgm:pt>
    <dgm:pt modelId="{A2D0BD4F-3A74-41A0-92BB-278CBD7B96FA}" type="parTrans" cxnId="{99709186-16C1-4373-A5F1-853C01A2332D}">
      <dgm:prSet/>
      <dgm:spPr/>
      <dgm:t>
        <a:bodyPr/>
        <a:lstStyle/>
        <a:p>
          <a:endParaRPr lang="en-US"/>
        </a:p>
      </dgm:t>
    </dgm:pt>
    <dgm:pt modelId="{8BC3D84B-C3FE-4970-AB92-F4C0034F2E23}" type="sibTrans" cxnId="{99709186-16C1-4373-A5F1-853C01A2332D}">
      <dgm:prSet/>
      <dgm:spPr/>
      <dgm:t>
        <a:bodyPr/>
        <a:lstStyle/>
        <a:p>
          <a:endParaRPr lang="en-US"/>
        </a:p>
      </dgm:t>
    </dgm:pt>
    <dgm:pt modelId="{D7B870D0-9EC4-464B-94CC-4AFFD6945A78}">
      <dgm:prSet/>
      <dgm:spPr/>
      <dgm:t>
        <a:bodyPr/>
        <a:lstStyle/>
        <a:p>
          <a:r>
            <a:rPr lang="pt-BR"/>
            <a:t>Durante</a:t>
          </a:r>
          <a:endParaRPr lang="en-US"/>
        </a:p>
      </dgm:t>
    </dgm:pt>
    <dgm:pt modelId="{901D938D-4685-4184-B45C-1D1DBC34DB46}" type="parTrans" cxnId="{27A08F1C-EFBE-4776-87AE-078890F1EF9A}">
      <dgm:prSet/>
      <dgm:spPr/>
      <dgm:t>
        <a:bodyPr/>
        <a:lstStyle/>
        <a:p>
          <a:endParaRPr lang="en-US"/>
        </a:p>
      </dgm:t>
    </dgm:pt>
    <dgm:pt modelId="{0313236A-BC43-4F36-8BB1-BA1C9AACD6B4}" type="sibTrans" cxnId="{27A08F1C-EFBE-4776-87AE-078890F1EF9A}">
      <dgm:prSet/>
      <dgm:spPr/>
      <dgm:t>
        <a:bodyPr/>
        <a:lstStyle/>
        <a:p>
          <a:endParaRPr lang="en-US"/>
        </a:p>
      </dgm:t>
    </dgm:pt>
    <dgm:pt modelId="{EBBE73E2-543C-4D9D-89D9-24E8688805A1}">
      <dgm:prSet/>
      <dgm:spPr/>
      <dgm:t>
        <a:bodyPr/>
        <a:lstStyle/>
        <a:p>
          <a:r>
            <a:rPr lang="pt-BR"/>
            <a:t>Depois</a:t>
          </a:r>
          <a:endParaRPr lang="en-US"/>
        </a:p>
      </dgm:t>
    </dgm:pt>
    <dgm:pt modelId="{90CA79F2-2D7E-48F0-AA08-292ED0F9F1A3}" type="parTrans" cxnId="{1465757A-B95D-4F4E-A93F-3BF2F03D6C16}">
      <dgm:prSet/>
      <dgm:spPr/>
      <dgm:t>
        <a:bodyPr/>
        <a:lstStyle/>
        <a:p>
          <a:endParaRPr lang="en-US"/>
        </a:p>
      </dgm:t>
    </dgm:pt>
    <dgm:pt modelId="{DABC5D27-244E-46F0-BA75-0CF1063A28FF}" type="sibTrans" cxnId="{1465757A-B95D-4F4E-A93F-3BF2F03D6C16}">
      <dgm:prSet/>
      <dgm:spPr/>
      <dgm:t>
        <a:bodyPr/>
        <a:lstStyle/>
        <a:p>
          <a:endParaRPr lang="en-US"/>
        </a:p>
      </dgm:t>
    </dgm:pt>
    <dgm:pt modelId="{B52D31FB-0F86-45D7-9760-1852E842E93C}" type="pres">
      <dgm:prSet presAssocID="{073CB859-A342-46F1-872C-7ACBB0CF2083}" presName="root" presStyleCnt="0">
        <dgm:presLayoutVars>
          <dgm:dir/>
          <dgm:resizeHandles val="exact"/>
        </dgm:presLayoutVars>
      </dgm:prSet>
      <dgm:spPr/>
    </dgm:pt>
    <dgm:pt modelId="{D4D9870F-E1DD-469B-91CA-794B0363CDA3}" type="pres">
      <dgm:prSet presAssocID="{B3D017CD-4869-4D9A-8196-665B1DE0984D}" presName="compNode" presStyleCnt="0"/>
      <dgm:spPr/>
    </dgm:pt>
    <dgm:pt modelId="{FF80C446-666A-40B3-8C8A-D27A50416128}" type="pres">
      <dgm:prSet presAssocID="{B3D017CD-4869-4D9A-8196-665B1DE0984D}" presName="bgRect" presStyleLbl="bgShp" presStyleIdx="0" presStyleCnt="3"/>
      <dgm:spPr/>
    </dgm:pt>
    <dgm:pt modelId="{649DC2D5-7271-4468-AE2A-DD055305ADE7}" type="pres">
      <dgm:prSet presAssocID="{B3D017CD-4869-4D9A-8196-665B1DE0984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volver"/>
        </a:ext>
      </dgm:extLst>
    </dgm:pt>
    <dgm:pt modelId="{D000A006-5BF8-4E7D-A104-ED17D6A92CD1}" type="pres">
      <dgm:prSet presAssocID="{B3D017CD-4869-4D9A-8196-665B1DE0984D}" presName="spaceRect" presStyleCnt="0"/>
      <dgm:spPr/>
    </dgm:pt>
    <dgm:pt modelId="{26BDD146-77D6-4F69-BDFA-736DBDD201AD}" type="pres">
      <dgm:prSet presAssocID="{B3D017CD-4869-4D9A-8196-665B1DE0984D}" presName="parTx" presStyleLbl="revTx" presStyleIdx="0" presStyleCnt="3">
        <dgm:presLayoutVars>
          <dgm:chMax val="0"/>
          <dgm:chPref val="0"/>
        </dgm:presLayoutVars>
      </dgm:prSet>
      <dgm:spPr/>
    </dgm:pt>
    <dgm:pt modelId="{8B5F2014-D53F-4653-968D-C57C09D7C33A}" type="pres">
      <dgm:prSet presAssocID="{8BC3D84B-C3FE-4970-AB92-F4C0034F2E23}" presName="sibTrans" presStyleCnt="0"/>
      <dgm:spPr/>
    </dgm:pt>
    <dgm:pt modelId="{FE74861A-513D-487E-9505-5CF412407AB3}" type="pres">
      <dgm:prSet presAssocID="{D7B870D0-9EC4-464B-94CC-4AFFD6945A78}" presName="compNode" presStyleCnt="0"/>
      <dgm:spPr/>
    </dgm:pt>
    <dgm:pt modelId="{1C504EAE-FC79-4CD0-AB2A-5C0AB09FF78F}" type="pres">
      <dgm:prSet presAssocID="{D7B870D0-9EC4-464B-94CC-4AFFD6945A78}" presName="bgRect" presStyleLbl="bgShp" presStyleIdx="1" presStyleCnt="3"/>
      <dgm:spPr/>
    </dgm:pt>
    <dgm:pt modelId="{68804CC7-E66A-4284-BFDE-63FB6D99E8FA}" type="pres">
      <dgm:prSet presAssocID="{D7B870D0-9EC4-464B-94CC-4AFFD6945A7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ência"/>
        </a:ext>
      </dgm:extLst>
    </dgm:pt>
    <dgm:pt modelId="{78978D7F-6494-4571-9A40-1042DEA7FA9D}" type="pres">
      <dgm:prSet presAssocID="{D7B870D0-9EC4-464B-94CC-4AFFD6945A78}" presName="spaceRect" presStyleCnt="0"/>
      <dgm:spPr/>
    </dgm:pt>
    <dgm:pt modelId="{69B89E55-0EE9-4BC2-96F2-C488DF5847DE}" type="pres">
      <dgm:prSet presAssocID="{D7B870D0-9EC4-464B-94CC-4AFFD6945A78}" presName="parTx" presStyleLbl="revTx" presStyleIdx="1" presStyleCnt="3">
        <dgm:presLayoutVars>
          <dgm:chMax val="0"/>
          <dgm:chPref val="0"/>
        </dgm:presLayoutVars>
      </dgm:prSet>
      <dgm:spPr/>
    </dgm:pt>
    <dgm:pt modelId="{6B72847E-C0C2-4534-BDE1-FF66C65D5D70}" type="pres">
      <dgm:prSet presAssocID="{0313236A-BC43-4F36-8BB1-BA1C9AACD6B4}" presName="sibTrans" presStyleCnt="0"/>
      <dgm:spPr/>
    </dgm:pt>
    <dgm:pt modelId="{11F87188-433E-4663-B6F5-05CDC68FD10C}" type="pres">
      <dgm:prSet presAssocID="{EBBE73E2-543C-4D9D-89D9-24E8688805A1}" presName="compNode" presStyleCnt="0"/>
      <dgm:spPr/>
    </dgm:pt>
    <dgm:pt modelId="{CF758DBA-0BD7-4B80-B8AC-8AE17766084C}" type="pres">
      <dgm:prSet presAssocID="{EBBE73E2-543C-4D9D-89D9-24E8688805A1}" presName="bgRect" presStyleLbl="bgShp" presStyleIdx="2" presStyleCnt="3"/>
      <dgm:spPr/>
    </dgm:pt>
    <dgm:pt modelId="{FA623581-ACED-4230-981E-3C8350510376}" type="pres">
      <dgm:prSet presAssocID="{EBBE73E2-543C-4D9D-89D9-24E8688805A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onômetro"/>
        </a:ext>
      </dgm:extLst>
    </dgm:pt>
    <dgm:pt modelId="{6F382C3F-5A22-4ABB-A435-72A1E7EDE583}" type="pres">
      <dgm:prSet presAssocID="{EBBE73E2-543C-4D9D-89D9-24E8688805A1}" presName="spaceRect" presStyleCnt="0"/>
      <dgm:spPr/>
    </dgm:pt>
    <dgm:pt modelId="{110D9322-BDC9-4C0B-B488-6B7ABA2B623E}" type="pres">
      <dgm:prSet presAssocID="{EBBE73E2-543C-4D9D-89D9-24E8688805A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7A08F1C-EFBE-4776-87AE-078890F1EF9A}" srcId="{073CB859-A342-46F1-872C-7ACBB0CF2083}" destId="{D7B870D0-9EC4-464B-94CC-4AFFD6945A78}" srcOrd="1" destOrd="0" parTransId="{901D938D-4685-4184-B45C-1D1DBC34DB46}" sibTransId="{0313236A-BC43-4F36-8BB1-BA1C9AACD6B4}"/>
    <dgm:cxn modelId="{7C56B664-605E-4AEB-A63D-D55A171C671A}" type="presOf" srcId="{EBBE73E2-543C-4D9D-89D9-24E8688805A1}" destId="{110D9322-BDC9-4C0B-B488-6B7ABA2B623E}" srcOrd="0" destOrd="0" presId="urn:microsoft.com/office/officeart/2018/2/layout/IconVerticalSolidList"/>
    <dgm:cxn modelId="{56950D73-C65B-4C41-BC7E-04FF30B2FE42}" type="presOf" srcId="{D7B870D0-9EC4-464B-94CC-4AFFD6945A78}" destId="{69B89E55-0EE9-4BC2-96F2-C488DF5847DE}" srcOrd="0" destOrd="0" presId="urn:microsoft.com/office/officeart/2018/2/layout/IconVerticalSolidList"/>
    <dgm:cxn modelId="{1465757A-B95D-4F4E-A93F-3BF2F03D6C16}" srcId="{073CB859-A342-46F1-872C-7ACBB0CF2083}" destId="{EBBE73E2-543C-4D9D-89D9-24E8688805A1}" srcOrd="2" destOrd="0" parTransId="{90CA79F2-2D7E-48F0-AA08-292ED0F9F1A3}" sibTransId="{DABC5D27-244E-46F0-BA75-0CF1063A28FF}"/>
    <dgm:cxn modelId="{99709186-16C1-4373-A5F1-853C01A2332D}" srcId="{073CB859-A342-46F1-872C-7ACBB0CF2083}" destId="{B3D017CD-4869-4D9A-8196-665B1DE0984D}" srcOrd="0" destOrd="0" parTransId="{A2D0BD4F-3A74-41A0-92BB-278CBD7B96FA}" sibTransId="{8BC3D84B-C3FE-4970-AB92-F4C0034F2E23}"/>
    <dgm:cxn modelId="{424CA48F-93EC-4A3A-9232-53BAD35B37B1}" type="presOf" srcId="{B3D017CD-4869-4D9A-8196-665B1DE0984D}" destId="{26BDD146-77D6-4F69-BDFA-736DBDD201AD}" srcOrd="0" destOrd="0" presId="urn:microsoft.com/office/officeart/2018/2/layout/IconVerticalSolidList"/>
    <dgm:cxn modelId="{E42D63C1-2FEF-4801-8ECC-59E85574D252}" type="presOf" srcId="{073CB859-A342-46F1-872C-7ACBB0CF2083}" destId="{B52D31FB-0F86-45D7-9760-1852E842E93C}" srcOrd="0" destOrd="0" presId="urn:microsoft.com/office/officeart/2018/2/layout/IconVerticalSolidList"/>
    <dgm:cxn modelId="{F7B33C27-DC36-4994-A7B6-4B488CFB5A81}" type="presParOf" srcId="{B52D31FB-0F86-45D7-9760-1852E842E93C}" destId="{D4D9870F-E1DD-469B-91CA-794B0363CDA3}" srcOrd="0" destOrd="0" presId="urn:microsoft.com/office/officeart/2018/2/layout/IconVerticalSolidList"/>
    <dgm:cxn modelId="{30471652-638D-43CE-816F-D92B6DEA2E61}" type="presParOf" srcId="{D4D9870F-E1DD-469B-91CA-794B0363CDA3}" destId="{FF80C446-666A-40B3-8C8A-D27A50416128}" srcOrd="0" destOrd="0" presId="urn:microsoft.com/office/officeart/2018/2/layout/IconVerticalSolidList"/>
    <dgm:cxn modelId="{73BF9D1F-1019-4605-BF60-2A044A2D9973}" type="presParOf" srcId="{D4D9870F-E1DD-469B-91CA-794B0363CDA3}" destId="{649DC2D5-7271-4468-AE2A-DD055305ADE7}" srcOrd="1" destOrd="0" presId="urn:microsoft.com/office/officeart/2018/2/layout/IconVerticalSolidList"/>
    <dgm:cxn modelId="{77755A57-2833-48BA-A1ED-1536B307EFAE}" type="presParOf" srcId="{D4D9870F-E1DD-469B-91CA-794B0363CDA3}" destId="{D000A006-5BF8-4E7D-A104-ED17D6A92CD1}" srcOrd="2" destOrd="0" presId="urn:microsoft.com/office/officeart/2018/2/layout/IconVerticalSolidList"/>
    <dgm:cxn modelId="{5F5B5FB1-3571-4EFD-B495-2A1B4C2CFFA8}" type="presParOf" srcId="{D4D9870F-E1DD-469B-91CA-794B0363CDA3}" destId="{26BDD146-77D6-4F69-BDFA-736DBDD201AD}" srcOrd="3" destOrd="0" presId="urn:microsoft.com/office/officeart/2018/2/layout/IconVerticalSolidList"/>
    <dgm:cxn modelId="{B6F986C9-C55F-4F7D-84E4-390E9D76F168}" type="presParOf" srcId="{B52D31FB-0F86-45D7-9760-1852E842E93C}" destId="{8B5F2014-D53F-4653-968D-C57C09D7C33A}" srcOrd="1" destOrd="0" presId="urn:microsoft.com/office/officeart/2018/2/layout/IconVerticalSolidList"/>
    <dgm:cxn modelId="{4E86DABC-F783-4F86-8E2D-D6A441AAF5AC}" type="presParOf" srcId="{B52D31FB-0F86-45D7-9760-1852E842E93C}" destId="{FE74861A-513D-487E-9505-5CF412407AB3}" srcOrd="2" destOrd="0" presId="urn:microsoft.com/office/officeart/2018/2/layout/IconVerticalSolidList"/>
    <dgm:cxn modelId="{DA5D2F57-4DF7-48D0-8604-43A8023CA020}" type="presParOf" srcId="{FE74861A-513D-487E-9505-5CF412407AB3}" destId="{1C504EAE-FC79-4CD0-AB2A-5C0AB09FF78F}" srcOrd="0" destOrd="0" presId="urn:microsoft.com/office/officeart/2018/2/layout/IconVerticalSolidList"/>
    <dgm:cxn modelId="{CA13A7C9-99B7-4E7E-BFC8-7F9A66F64481}" type="presParOf" srcId="{FE74861A-513D-487E-9505-5CF412407AB3}" destId="{68804CC7-E66A-4284-BFDE-63FB6D99E8FA}" srcOrd="1" destOrd="0" presId="urn:microsoft.com/office/officeart/2018/2/layout/IconVerticalSolidList"/>
    <dgm:cxn modelId="{D21FE51B-7BC1-4271-AFDA-212B130E490B}" type="presParOf" srcId="{FE74861A-513D-487E-9505-5CF412407AB3}" destId="{78978D7F-6494-4571-9A40-1042DEA7FA9D}" srcOrd="2" destOrd="0" presId="urn:microsoft.com/office/officeart/2018/2/layout/IconVerticalSolidList"/>
    <dgm:cxn modelId="{FBBF3E4C-38BF-4EF9-A97C-268D850C7EC8}" type="presParOf" srcId="{FE74861A-513D-487E-9505-5CF412407AB3}" destId="{69B89E55-0EE9-4BC2-96F2-C488DF5847DE}" srcOrd="3" destOrd="0" presId="urn:microsoft.com/office/officeart/2018/2/layout/IconVerticalSolidList"/>
    <dgm:cxn modelId="{D4A37987-BC0C-4699-8DFF-67C0373BE659}" type="presParOf" srcId="{B52D31FB-0F86-45D7-9760-1852E842E93C}" destId="{6B72847E-C0C2-4534-BDE1-FF66C65D5D70}" srcOrd="3" destOrd="0" presId="urn:microsoft.com/office/officeart/2018/2/layout/IconVerticalSolidList"/>
    <dgm:cxn modelId="{716E64D6-5BB0-4EAE-B377-91C554A29AE0}" type="presParOf" srcId="{B52D31FB-0F86-45D7-9760-1852E842E93C}" destId="{11F87188-433E-4663-B6F5-05CDC68FD10C}" srcOrd="4" destOrd="0" presId="urn:microsoft.com/office/officeart/2018/2/layout/IconVerticalSolidList"/>
    <dgm:cxn modelId="{3F15B4B2-AE08-4DB8-B9E8-CD673A79C0B1}" type="presParOf" srcId="{11F87188-433E-4663-B6F5-05CDC68FD10C}" destId="{CF758DBA-0BD7-4B80-B8AC-8AE17766084C}" srcOrd="0" destOrd="0" presId="urn:microsoft.com/office/officeart/2018/2/layout/IconVerticalSolidList"/>
    <dgm:cxn modelId="{F7E12335-2502-43C1-BB5E-6BC54A7DBE24}" type="presParOf" srcId="{11F87188-433E-4663-B6F5-05CDC68FD10C}" destId="{FA623581-ACED-4230-981E-3C8350510376}" srcOrd="1" destOrd="0" presId="urn:microsoft.com/office/officeart/2018/2/layout/IconVerticalSolidList"/>
    <dgm:cxn modelId="{39B19E6E-83B2-4B8D-B2DD-629F16C9031B}" type="presParOf" srcId="{11F87188-433E-4663-B6F5-05CDC68FD10C}" destId="{6F382C3F-5A22-4ABB-A435-72A1E7EDE583}" srcOrd="2" destOrd="0" presId="urn:microsoft.com/office/officeart/2018/2/layout/IconVerticalSolidList"/>
    <dgm:cxn modelId="{F71BCB61-95F3-49B8-87AE-7D8D03FDDED1}" type="presParOf" srcId="{11F87188-433E-4663-B6F5-05CDC68FD10C}" destId="{110D9322-BDC9-4C0B-B488-6B7ABA2B623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BF8D9B-25A9-496F-8781-D22E521667BD}">
      <dsp:nvSpPr>
        <dsp:cNvPr id="0" name=""/>
        <dsp:cNvSpPr/>
      </dsp:nvSpPr>
      <dsp:spPr>
        <a:xfrm>
          <a:off x="643628" y="396952"/>
          <a:ext cx="1887187" cy="1887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A6EEE5-4290-48F4-9FC9-F00BE2DEA71A}">
      <dsp:nvSpPr>
        <dsp:cNvPr id="0" name=""/>
        <dsp:cNvSpPr/>
      </dsp:nvSpPr>
      <dsp:spPr>
        <a:xfrm>
          <a:off x="1045816" y="799139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10C4C9-2410-4ED1-838E-6C3E291D9029}">
      <dsp:nvSpPr>
        <dsp:cNvPr id="0" name=""/>
        <dsp:cNvSpPr/>
      </dsp:nvSpPr>
      <dsp:spPr>
        <a:xfrm>
          <a:off x="40347" y="2871952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4000" kern="1200"/>
            <a:t>Formal</a:t>
          </a:r>
          <a:endParaRPr lang="en-US" sz="4000" kern="1200"/>
        </a:p>
      </dsp:txBody>
      <dsp:txXfrm>
        <a:off x="40347" y="2871952"/>
        <a:ext cx="3093750" cy="720000"/>
      </dsp:txXfrm>
    </dsp:sp>
    <dsp:sp modelId="{00243FD3-9E08-4564-8E5F-E56D9B0C1407}">
      <dsp:nvSpPr>
        <dsp:cNvPr id="0" name=""/>
        <dsp:cNvSpPr/>
      </dsp:nvSpPr>
      <dsp:spPr>
        <a:xfrm>
          <a:off x="4278785" y="396952"/>
          <a:ext cx="1887187" cy="1887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3A7BAF-64E0-4C96-BBA9-A038FE487014}">
      <dsp:nvSpPr>
        <dsp:cNvPr id="0" name=""/>
        <dsp:cNvSpPr/>
      </dsp:nvSpPr>
      <dsp:spPr>
        <a:xfrm>
          <a:off x="4680972" y="799139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2FF324-6053-4A26-BF65-D489A685F60A}">
      <dsp:nvSpPr>
        <dsp:cNvPr id="0" name=""/>
        <dsp:cNvSpPr/>
      </dsp:nvSpPr>
      <dsp:spPr>
        <a:xfrm>
          <a:off x="3675504" y="2871952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4000" kern="1200"/>
            <a:t>Não- formal </a:t>
          </a:r>
          <a:endParaRPr lang="en-US" sz="4000" kern="1200"/>
        </a:p>
      </dsp:txBody>
      <dsp:txXfrm>
        <a:off x="3675504" y="2871952"/>
        <a:ext cx="3093750" cy="720000"/>
      </dsp:txXfrm>
    </dsp:sp>
    <dsp:sp modelId="{1C2683F4-4D1E-44A2-A883-C74B2D2AD1B7}">
      <dsp:nvSpPr>
        <dsp:cNvPr id="0" name=""/>
        <dsp:cNvSpPr/>
      </dsp:nvSpPr>
      <dsp:spPr>
        <a:xfrm>
          <a:off x="7913941" y="396952"/>
          <a:ext cx="1887187" cy="1887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1479F4-981D-4F9F-8724-0C7DD4201FAF}">
      <dsp:nvSpPr>
        <dsp:cNvPr id="0" name=""/>
        <dsp:cNvSpPr/>
      </dsp:nvSpPr>
      <dsp:spPr>
        <a:xfrm>
          <a:off x="8316129" y="799139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ADDC68-43C7-422D-BFC2-F80588B795E4}">
      <dsp:nvSpPr>
        <dsp:cNvPr id="0" name=""/>
        <dsp:cNvSpPr/>
      </dsp:nvSpPr>
      <dsp:spPr>
        <a:xfrm>
          <a:off x="7310660" y="2871952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4000" kern="1200"/>
            <a:t>Informal</a:t>
          </a:r>
          <a:endParaRPr lang="en-US" sz="4000" kern="1200"/>
        </a:p>
      </dsp:txBody>
      <dsp:txXfrm>
        <a:off x="7310660" y="2871952"/>
        <a:ext cx="3093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13A4E4-5C2D-0E47-8CA2-E57380EDD7B2}">
      <dsp:nvSpPr>
        <dsp:cNvPr id="0" name=""/>
        <dsp:cNvSpPr/>
      </dsp:nvSpPr>
      <dsp:spPr>
        <a:xfrm>
          <a:off x="0" y="542257"/>
          <a:ext cx="574468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DB6226-AF19-6142-A8FD-1AB5BA08703D}">
      <dsp:nvSpPr>
        <dsp:cNvPr id="0" name=""/>
        <dsp:cNvSpPr/>
      </dsp:nvSpPr>
      <dsp:spPr>
        <a:xfrm>
          <a:off x="287234" y="10897"/>
          <a:ext cx="4021279" cy="10627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1995" tIns="0" rIns="151995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/>
            <a:t>O que é?</a:t>
          </a:r>
          <a:endParaRPr lang="en-US" sz="3600" kern="1200"/>
        </a:p>
      </dsp:txBody>
      <dsp:txXfrm>
        <a:off x="339112" y="62775"/>
        <a:ext cx="3917523" cy="958964"/>
      </dsp:txXfrm>
    </dsp:sp>
    <dsp:sp modelId="{CDD32E0F-6D8C-AD48-B8AC-DF8D70C59B59}">
      <dsp:nvSpPr>
        <dsp:cNvPr id="0" name=""/>
        <dsp:cNvSpPr/>
      </dsp:nvSpPr>
      <dsp:spPr>
        <a:xfrm>
          <a:off x="0" y="2175218"/>
          <a:ext cx="574468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656012-9368-5D4A-89C0-9D96260C9EAC}">
      <dsp:nvSpPr>
        <dsp:cNvPr id="0" name=""/>
        <dsp:cNvSpPr/>
      </dsp:nvSpPr>
      <dsp:spPr>
        <a:xfrm>
          <a:off x="287234" y="1643858"/>
          <a:ext cx="4021279" cy="10627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1995" tIns="0" rIns="151995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/>
            <a:t>Para que serve?</a:t>
          </a:r>
          <a:endParaRPr lang="en-US" sz="3600" kern="1200"/>
        </a:p>
      </dsp:txBody>
      <dsp:txXfrm>
        <a:off x="339112" y="1695736"/>
        <a:ext cx="3917523" cy="958964"/>
      </dsp:txXfrm>
    </dsp:sp>
    <dsp:sp modelId="{ABD13517-DB52-E44E-A66D-21C49433DB6B}">
      <dsp:nvSpPr>
        <dsp:cNvPr id="0" name=""/>
        <dsp:cNvSpPr/>
      </dsp:nvSpPr>
      <dsp:spPr>
        <a:xfrm>
          <a:off x="0" y="3808178"/>
          <a:ext cx="574468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4DAF5D-07A2-1646-AEA7-FD5F1A9BC161}">
      <dsp:nvSpPr>
        <dsp:cNvPr id="0" name=""/>
        <dsp:cNvSpPr/>
      </dsp:nvSpPr>
      <dsp:spPr>
        <a:xfrm>
          <a:off x="287234" y="3276818"/>
          <a:ext cx="4021279" cy="10627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1995" tIns="0" rIns="151995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/>
            <a:t>Como realizar?</a:t>
          </a:r>
          <a:endParaRPr lang="en-US" sz="3600" kern="1200"/>
        </a:p>
      </dsp:txBody>
      <dsp:txXfrm>
        <a:off x="339112" y="3328696"/>
        <a:ext cx="3917523" cy="9589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0C446-666A-40B3-8C8A-D27A50416128}">
      <dsp:nvSpPr>
        <dsp:cNvPr id="0" name=""/>
        <dsp:cNvSpPr/>
      </dsp:nvSpPr>
      <dsp:spPr>
        <a:xfrm>
          <a:off x="0" y="576"/>
          <a:ext cx="5744684" cy="13500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DC2D5-7271-4468-AE2A-DD055305ADE7}">
      <dsp:nvSpPr>
        <dsp:cNvPr id="0" name=""/>
        <dsp:cNvSpPr/>
      </dsp:nvSpPr>
      <dsp:spPr>
        <a:xfrm>
          <a:off x="408385" y="304334"/>
          <a:ext cx="742519" cy="74251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BDD146-77D6-4F69-BDFA-736DBDD201AD}">
      <dsp:nvSpPr>
        <dsp:cNvPr id="0" name=""/>
        <dsp:cNvSpPr/>
      </dsp:nvSpPr>
      <dsp:spPr>
        <a:xfrm>
          <a:off x="1559290" y="576"/>
          <a:ext cx="4185394" cy="1350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879" tIns="142879" rIns="142879" bIns="14287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/>
            <a:t>Antes</a:t>
          </a:r>
          <a:endParaRPr lang="en-US" sz="2500" kern="1200"/>
        </a:p>
      </dsp:txBody>
      <dsp:txXfrm>
        <a:off x="1559290" y="576"/>
        <a:ext cx="4185394" cy="1350034"/>
      </dsp:txXfrm>
    </dsp:sp>
    <dsp:sp modelId="{1C504EAE-FC79-4CD0-AB2A-5C0AB09FF78F}">
      <dsp:nvSpPr>
        <dsp:cNvPr id="0" name=""/>
        <dsp:cNvSpPr/>
      </dsp:nvSpPr>
      <dsp:spPr>
        <a:xfrm>
          <a:off x="0" y="1688120"/>
          <a:ext cx="5744684" cy="13500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804CC7-E66A-4284-BFDE-63FB6D99E8FA}">
      <dsp:nvSpPr>
        <dsp:cNvPr id="0" name=""/>
        <dsp:cNvSpPr/>
      </dsp:nvSpPr>
      <dsp:spPr>
        <a:xfrm>
          <a:off x="408385" y="1991878"/>
          <a:ext cx="742519" cy="74251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B89E55-0EE9-4BC2-96F2-C488DF5847DE}">
      <dsp:nvSpPr>
        <dsp:cNvPr id="0" name=""/>
        <dsp:cNvSpPr/>
      </dsp:nvSpPr>
      <dsp:spPr>
        <a:xfrm>
          <a:off x="1559290" y="1688120"/>
          <a:ext cx="4185394" cy="1350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879" tIns="142879" rIns="142879" bIns="14287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/>
            <a:t>Durante</a:t>
          </a:r>
          <a:endParaRPr lang="en-US" sz="2500" kern="1200"/>
        </a:p>
      </dsp:txBody>
      <dsp:txXfrm>
        <a:off x="1559290" y="1688120"/>
        <a:ext cx="4185394" cy="1350034"/>
      </dsp:txXfrm>
    </dsp:sp>
    <dsp:sp modelId="{CF758DBA-0BD7-4B80-B8AC-8AE17766084C}">
      <dsp:nvSpPr>
        <dsp:cNvPr id="0" name=""/>
        <dsp:cNvSpPr/>
      </dsp:nvSpPr>
      <dsp:spPr>
        <a:xfrm>
          <a:off x="0" y="3375664"/>
          <a:ext cx="5744684" cy="135003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623581-ACED-4230-981E-3C8350510376}">
      <dsp:nvSpPr>
        <dsp:cNvPr id="0" name=""/>
        <dsp:cNvSpPr/>
      </dsp:nvSpPr>
      <dsp:spPr>
        <a:xfrm>
          <a:off x="408385" y="3679422"/>
          <a:ext cx="742519" cy="74251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0D9322-BDC9-4C0B-B488-6B7ABA2B623E}">
      <dsp:nvSpPr>
        <dsp:cNvPr id="0" name=""/>
        <dsp:cNvSpPr/>
      </dsp:nvSpPr>
      <dsp:spPr>
        <a:xfrm>
          <a:off x="1559290" y="3375664"/>
          <a:ext cx="4185394" cy="1350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879" tIns="142879" rIns="142879" bIns="14287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/>
            <a:t>Depois</a:t>
          </a:r>
          <a:endParaRPr lang="en-US" sz="2500" kern="1200"/>
        </a:p>
      </dsp:txBody>
      <dsp:txXfrm>
        <a:off x="1559290" y="3375664"/>
        <a:ext cx="4185394" cy="1350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4660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6807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954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877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21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9643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717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75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798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4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3D29-0265-4447-BC9B-E822CA7054CB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14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83D29-0265-4447-BC9B-E822CA7054CB}" type="datetimeFigureOut">
              <a:rPr lang="pt-BR" smtClean="0"/>
              <a:t>10/06/2022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5CD54-63A5-46D1-97E7-A4225E221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50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24128" y="965199"/>
            <a:ext cx="6766078" cy="4927601"/>
          </a:xfrm>
        </p:spPr>
        <p:txBody>
          <a:bodyPr anchor="ctr">
            <a:normAutofit/>
          </a:bodyPr>
          <a:lstStyle/>
          <a:p>
            <a:pPr algn="r"/>
            <a:r>
              <a:rPr lang="pt-BR" sz="5400">
                <a:solidFill>
                  <a:schemeClr val="tx1">
                    <a:lumMod val="85000"/>
                    <a:lumOff val="15000"/>
                  </a:schemeClr>
                </a:solidFill>
              </a:rPr>
              <a:t>Espaços e tipos de aprendizagem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38729" y="965198"/>
            <a:ext cx="2707937" cy="4927602"/>
          </a:xfrm>
        </p:spPr>
        <p:txBody>
          <a:bodyPr anchor="ctr">
            <a:normAutofit/>
          </a:bodyPr>
          <a:lstStyle/>
          <a:p>
            <a:pPr algn="l"/>
            <a:r>
              <a:rPr lang="pt-BR" sz="2000">
                <a:solidFill>
                  <a:schemeClr val="accent1"/>
                </a:solidFill>
              </a:rPr>
              <a:t>Profa Dra Ana Paula Gomes Seferian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8160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711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4672" y="723578"/>
            <a:ext cx="3387106" cy="1645501"/>
          </a:xfrm>
        </p:spPr>
        <p:txBody>
          <a:bodyPr>
            <a:normAutofit/>
          </a:bodyPr>
          <a:lstStyle/>
          <a:p>
            <a:r>
              <a:rPr lang="pt-BR" sz="2800" dirty="0"/>
              <a:t>Espaços Não – formais de educação - Institucionalizados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4672" y="2548467"/>
            <a:ext cx="3387105" cy="3628495"/>
          </a:xfrm>
        </p:spPr>
        <p:txBody>
          <a:bodyPr>
            <a:normAutofit/>
          </a:bodyPr>
          <a:lstStyle/>
          <a:p>
            <a:endParaRPr lang="pt-BR" sz="1500" dirty="0"/>
          </a:p>
          <a:p>
            <a:r>
              <a:rPr lang="pt-BR" sz="1800" dirty="0"/>
              <a:t>Espaços que são regulamentados e possuem equipe técnica responsável pelas atividades executadas.</a:t>
            </a:r>
          </a:p>
          <a:p>
            <a:pPr marL="0" indent="0">
              <a:buNone/>
            </a:pPr>
            <a:endParaRPr lang="pt-BR" sz="1800" dirty="0"/>
          </a:p>
          <a:p>
            <a:endParaRPr lang="pt-BR" sz="1800" dirty="0"/>
          </a:p>
          <a:p>
            <a:r>
              <a:rPr lang="pt-BR" sz="1800" dirty="0"/>
              <a:t>Museus, centros de ciências, parques, zoológicos, planetários, instituto de pesquisa, aquários etc.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BB6D9F6-3E47-45AD-8461-718A3C87E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8409" y="0"/>
            <a:ext cx="7653591" cy="6858000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B16A00-A549-4B07-B8C2-4B3A966D9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60141" y="321732"/>
            <a:ext cx="4111054" cy="3674848"/>
          </a:xfrm>
          <a:prstGeom prst="rect">
            <a:avLst/>
          </a:prstGeom>
          <a:solidFill>
            <a:srgbClr val="FFFFFF"/>
          </a:solidFill>
          <a:ln w="158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463" y="1136912"/>
            <a:ext cx="3775899" cy="2036023"/>
          </a:xfrm>
          <a:prstGeom prst="rect">
            <a:avLst/>
          </a:prstGeom>
        </p:spPr>
      </p:pic>
      <p:sp>
        <p:nvSpPr>
          <p:cNvPr id="24" name="Rectangle 18">
            <a:extLst>
              <a:ext uri="{FF2B5EF4-FFF2-40B4-BE49-F238E27FC236}">
                <a16:creationId xmlns:a16="http://schemas.microsoft.com/office/drawing/2014/main" id="{33B86BAE-87B4-4192-ABB2-627FFC965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8156" y="321732"/>
            <a:ext cx="2766017" cy="3026832"/>
          </a:xfrm>
          <a:prstGeom prst="rect">
            <a:avLst/>
          </a:prstGeom>
          <a:solidFill>
            <a:srgbClr val="FFFFFF"/>
          </a:solidFill>
          <a:ln w="158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1027" y="474133"/>
            <a:ext cx="2035726" cy="2717800"/>
          </a:xfrm>
          <a:prstGeom prst="rect">
            <a:avLst/>
          </a:prstGeom>
        </p:spPr>
      </p:pic>
      <p:sp>
        <p:nvSpPr>
          <p:cNvPr id="25" name="Rectangle 20">
            <a:extLst>
              <a:ext uri="{FF2B5EF4-FFF2-40B4-BE49-F238E27FC236}">
                <a16:creationId xmlns:a16="http://schemas.microsoft.com/office/drawing/2014/main" id="{22BB4F03-4463-45CC-89A7-8E03412E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60141" y="4155753"/>
            <a:ext cx="4111054" cy="2380509"/>
          </a:xfrm>
          <a:prstGeom prst="rect">
            <a:avLst/>
          </a:prstGeom>
          <a:solidFill>
            <a:srgbClr val="FFFFFF"/>
          </a:solidFill>
          <a:ln w="158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463" y="4549808"/>
            <a:ext cx="3775899" cy="1602561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0E1AEAE-1F52-4C29-925C-27738417E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8156" y="3509431"/>
            <a:ext cx="2766017" cy="3026832"/>
          </a:xfrm>
          <a:prstGeom prst="rect">
            <a:avLst/>
          </a:prstGeom>
          <a:solidFill>
            <a:srgbClr val="FFFFFF"/>
          </a:solidFill>
          <a:ln w="15875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639" y="4113819"/>
            <a:ext cx="2438503" cy="182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7445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1098" y="1396289"/>
            <a:ext cx="5712824" cy="1325563"/>
          </a:xfrm>
        </p:spPr>
        <p:txBody>
          <a:bodyPr>
            <a:normAutofit/>
          </a:bodyPr>
          <a:lstStyle/>
          <a:p>
            <a:r>
              <a:rPr lang="pt-BR" sz="2800"/>
              <a:t>Espaços Não- formais de aprendizagem – </a:t>
            </a:r>
            <a:br>
              <a:rPr lang="pt-BR" sz="2800"/>
            </a:br>
            <a:r>
              <a:rPr lang="pt-BR" sz="2800"/>
              <a:t>Não Institucionalizados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5543" y="2871982"/>
            <a:ext cx="4558309" cy="3181684"/>
          </a:xfrm>
        </p:spPr>
        <p:txBody>
          <a:bodyPr anchor="t">
            <a:noAutofit/>
          </a:bodyPr>
          <a:lstStyle/>
          <a:p>
            <a:r>
              <a:rPr lang="pt-BR" sz="2000" dirty="0"/>
              <a:t>Ambientes naturais, rurais ou urbanos que não apresentam estruturação institucional, mas onde é possível adotar práticas educativas.</a:t>
            </a:r>
          </a:p>
          <a:p>
            <a:endParaRPr lang="pt-BR" sz="2000" dirty="0"/>
          </a:p>
          <a:p>
            <a:endParaRPr lang="pt-BR" sz="2000" dirty="0"/>
          </a:p>
          <a:p>
            <a:r>
              <a:rPr lang="pt-BR" sz="2000" dirty="0"/>
              <a:t>Teatros, ruas, prédios, parques, praças, praias, cavernas, etc.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99A8FB7-A79B-4BC9-9D56-B79587F6A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4761" y="2650637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23893E2-3349-46D7-A7AA-B9E447957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96859" y="0"/>
            <a:ext cx="4198060" cy="3650200"/>
          </a:xfrm>
          <a:custGeom>
            <a:avLst/>
            <a:gdLst>
              <a:gd name="connsiteX0" fmla="*/ 262846 w 4198060"/>
              <a:gd name="connsiteY0" fmla="*/ 0 h 3650200"/>
              <a:gd name="connsiteX1" fmla="*/ 4198060 w 4198060"/>
              <a:gd name="connsiteY1" fmla="*/ 0 h 3650200"/>
              <a:gd name="connsiteX2" fmla="*/ 4198060 w 4198060"/>
              <a:gd name="connsiteY2" fmla="*/ 3021648 h 3650200"/>
              <a:gd name="connsiteX3" fmla="*/ 4142653 w 4198060"/>
              <a:gd name="connsiteY3" fmla="*/ 3072005 h 3650200"/>
              <a:gd name="connsiteX4" fmla="*/ 2532040 w 4198060"/>
              <a:gd name="connsiteY4" fmla="*/ 3650200 h 3650200"/>
              <a:gd name="connsiteX5" fmla="*/ 0 w 4198060"/>
              <a:gd name="connsiteY5" fmla="*/ 1118160 h 3650200"/>
              <a:gd name="connsiteX6" fmla="*/ 198981 w 4198060"/>
              <a:gd name="connsiteY6" fmla="*/ 132576 h 365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98060" h="3650200">
                <a:moveTo>
                  <a:pt x="262846" y="0"/>
                </a:moveTo>
                <a:lnTo>
                  <a:pt x="4198060" y="0"/>
                </a:lnTo>
                <a:lnTo>
                  <a:pt x="4198060" y="3021648"/>
                </a:lnTo>
                <a:lnTo>
                  <a:pt x="4142653" y="3072005"/>
                </a:lnTo>
                <a:cubicBezTo>
                  <a:pt x="3704967" y="3433216"/>
                  <a:pt x="3143843" y="3650200"/>
                  <a:pt x="2532040" y="3650200"/>
                </a:cubicBezTo>
                <a:cubicBezTo>
                  <a:pt x="1133633" y="3650200"/>
                  <a:pt x="0" y="2516567"/>
                  <a:pt x="0" y="1118160"/>
                </a:cubicBezTo>
                <a:cubicBezTo>
                  <a:pt x="0" y="768558"/>
                  <a:pt x="70852" y="435505"/>
                  <a:pt x="198981" y="132576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m 6" descr="Cidade com prédios&#10;&#10;Descrição gerada automaticament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41" r="8935" b="-3"/>
          <a:stretch/>
        </p:blipFill>
        <p:spPr>
          <a:xfrm>
            <a:off x="5969353" y="2815228"/>
            <a:ext cx="2788920" cy="278892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</p:spPr>
      </p:pic>
      <p:pic>
        <p:nvPicPr>
          <p:cNvPr id="4" name="Imagem 3" descr="Uma imagem contendo natureza, vale, homem, em pé&#10;&#10;Descrição gerada automaticamente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82" r="8517" b="2"/>
          <a:stretch/>
        </p:blipFill>
        <p:spPr>
          <a:xfrm>
            <a:off x="8160603" y="2"/>
            <a:ext cx="4034316" cy="3486455"/>
          </a:xfrm>
          <a:custGeom>
            <a:avLst/>
            <a:gdLst/>
            <a:ahLst/>
            <a:cxnLst/>
            <a:rect l="l" t="t" r="r" b="b"/>
            <a:pathLst>
              <a:path w="4034316" h="3486455">
                <a:moveTo>
                  <a:pt x="280681" y="0"/>
                </a:moveTo>
                <a:lnTo>
                  <a:pt x="4034316" y="0"/>
                </a:lnTo>
                <a:lnTo>
                  <a:pt x="4034316" y="2800630"/>
                </a:lnTo>
                <a:lnTo>
                  <a:pt x="3874752" y="2945652"/>
                </a:lnTo>
                <a:cubicBezTo>
                  <a:pt x="3465371" y="3283503"/>
                  <a:pt x="2940535" y="3486455"/>
                  <a:pt x="2368296" y="3486455"/>
                </a:cubicBezTo>
                <a:cubicBezTo>
                  <a:pt x="1060322" y="3486455"/>
                  <a:pt x="0" y="2426133"/>
                  <a:pt x="0" y="1118159"/>
                </a:cubicBezTo>
                <a:cubicBezTo>
                  <a:pt x="0" y="791166"/>
                  <a:pt x="66270" y="479650"/>
                  <a:pt x="186113" y="196311"/>
                </a:cubicBez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B7592FE-10D1-4664-B623-353F47C8D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8132" y="4032250"/>
            <a:ext cx="3303868" cy="2825750"/>
          </a:xfrm>
          <a:custGeom>
            <a:avLst/>
            <a:gdLst>
              <a:gd name="connsiteX0" fmla="*/ 1888600 w 3303868"/>
              <a:gd name="connsiteY0" fmla="*/ 0 h 2825750"/>
              <a:gd name="connsiteX1" fmla="*/ 3224042 w 3303868"/>
              <a:gd name="connsiteY1" fmla="*/ 553158 h 2825750"/>
              <a:gd name="connsiteX2" fmla="*/ 3303868 w 3303868"/>
              <a:gd name="connsiteY2" fmla="*/ 640989 h 2825750"/>
              <a:gd name="connsiteX3" fmla="*/ 3303868 w 3303868"/>
              <a:gd name="connsiteY3" fmla="*/ 2825750 h 2825750"/>
              <a:gd name="connsiteX4" fmla="*/ 250380 w 3303868"/>
              <a:gd name="connsiteY4" fmla="*/ 2825750 h 2825750"/>
              <a:gd name="connsiteX5" fmla="*/ 227944 w 3303868"/>
              <a:gd name="connsiteY5" fmla="*/ 2788819 h 2825750"/>
              <a:gd name="connsiteX6" fmla="*/ 0 w 3303868"/>
              <a:gd name="connsiteY6" fmla="*/ 1888600 h 2825750"/>
              <a:gd name="connsiteX7" fmla="*/ 1888600 w 3303868"/>
              <a:gd name="connsiteY7" fmla="*/ 0 h 282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3868" h="2825750">
                <a:moveTo>
                  <a:pt x="1888600" y="0"/>
                </a:moveTo>
                <a:cubicBezTo>
                  <a:pt x="2410123" y="0"/>
                  <a:pt x="2882273" y="211389"/>
                  <a:pt x="3224042" y="553158"/>
                </a:cubicBezTo>
                <a:lnTo>
                  <a:pt x="3303868" y="640989"/>
                </a:lnTo>
                <a:lnTo>
                  <a:pt x="3303868" y="2825750"/>
                </a:lnTo>
                <a:lnTo>
                  <a:pt x="250380" y="2825750"/>
                </a:lnTo>
                <a:lnTo>
                  <a:pt x="227944" y="2788819"/>
                </a:lnTo>
                <a:cubicBezTo>
                  <a:pt x="82574" y="2521217"/>
                  <a:pt x="0" y="2214552"/>
                  <a:pt x="0" y="1888600"/>
                </a:cubicBezTo>
                <a:cubicBezTo>
                  <a:pt x="0" y="845555"/>
                  <a:pt x="845555" y="0"/>
                  <a:pt x="188860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 descr="Vista de uma montanha&#10;&#10;Descrição gerada automaticamente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6" r="9200" b="1"/>
          <a:stretch/>
        </p:blipFill>
        <p:spPr>
          <a:xfrm>
            <a:off x="9053088" y="4197217"/>
            <a:ext cx="3138912" cy="2660795"/>
          </a:xfrm>
          <a:custGeom>
            <a:avLst/>
            <a:gdLst/>
            <a:ahLst/>
            <a:cxnLst/>
            <a:rect l="l" t="t" r="r" b="b"/>
            <a:pathLst>
              <a:path w="3138912" h="2660795">
                <a:moveTo>
                  <a:pt x="1723644" y="0"/>
                </a:moveTo>
                <a:cubicBezTo>
                  <a:pt x="2259111" y="0"/>
                  <a:pt x="2737550" y="244172"/>
                  <a:pt x="3053691" y="627247"/>
                </a:cubicBezTo>
                <a:lnTo>
                  <a:pt x="3138912" y="741211"/>
                </a:lnTo>
                <a:lnTo>
                  <a:pt x="3138912" y="2660795"/>
                </a:lnTo>
                <a:lnTo>
                  <a:pt x="278239" y="2660795"/>
                </a:lnTo>
                <a:lnTo>
                  <a:pt x="208035" y="2545235"/>
                </a:lnTo>
                <a:cubicBezTo>
                  <a:pt x="75362" y="2301006"/>
                  <a:pt x="0" y="2021126"/>
                  <a:pt x="0" y="1723644"/>
                </a:cubicBezTo>
                <a:cubicBezTo>
                  <a:pt x="0" y="771702"/>
                  <a:pt x="771702" y="0"/>
                  <a:pt x="172364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483630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7" name="Picture 13316">
            <a:extLst>
              <a:ext uri="{FF2B5EF4-FFF2-40B4-BE49-F238E27FC236}">
                <a16:creationId xmlns:a16="http://schemas.microsoft.com/office/drawing/2014/main" id="{90FEA761-F87B-4D7C-8BF4-F6B299E7C7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3433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13313" name="Título 1">
            <a:extLst>
              <a:ext uri="{FF2B5EF4-FFF2-40B4-BE49-F238E27FC236}">
                <a16:creationId xmlns:a16="http://schemas.microsoft.com/office/drawing/2014/main" id="{DEC24BC3-5EF9-484A-B346-C11D710D20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 eaLnBrk="1" hangingPunct="1"/>
            <a:r>
              <a:rPr lang="pt-BR" altLang="pt-BR" sz="4000">
                <a:solidFill>
                  <a:srgbClr val="FFFFFF"/>
                </a:solidFill>
              </a:rPr>
              <a:t>Trabalho de Campo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316" name="Espaço Reservado para Conteúdo 2">
            <a:extLst>
              <a:ext uri="{FF2B5EF4-FFF2-40B4-BE49-F238E27FC236}">
                <a16:creationId xmlns:a16="http://schemas.microsoft.com/office/drawing/2014/main" id="{783553D9-10D0-48D9-99C6-CBEFF689F3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355895"/>
              </p:ext>
            </p:extLst>
          </p:nvPr>
        </p:nvGraphicFramePr>
        <p:xfrm>
          <a:off x="5155379" y="1065862"/>
          <a:ext cx="5744685" cy="472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D72D4D1-076F-49D3-9889-EFC4F6D7C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09" name="Rectangle 2">
            <a:extLst>
              <a:ext uri="{FF2B5EF4-FFF2-40B4-BE49-F238E27FC236}">
                <a16:creationId xmlns:a16="http://schemas.microsoft.com/office/drawing/2014/main" id="{7A68617D-2298-2048-9C3F-0F28BCF0C3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endParaRPr lang="pt-BR" altLang="pt-BR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0" name="Rectangle 3">
            <a:extLst>
              <a:ext uri="{FF2B5EF4-FFF2-40B4-BE49-F238E27FC236}">
                <a16:creationId xmlns:a16="http://schemas.microsoft.com/office/drawing/2014/main" id="{ABCC0127-AA70-E549-A67E-1277A461DA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eaLnBrk="1" hangingPunct="1">
              <a:buFontTx/>
              <a:buNone/>
            </a:pPr>
            <a:endParaRPr lang="pt-BR" altLang="pt-BR" sz="2400"/>
          </a:p>
          <a:p>
            <a:pPr eaLnBrk="1" hangingPunct="1">
              <a:buFontTx/>
              <a:buNone/>
            </a:pPr>
            <a:endParaRPr lang="pt-BR" altLang="pt-BR" sz="2400"/>
          </a:p>
          <a:p>
            <a:pPr eaLnBrk="1" hangingPunct="1">
              <a:buFontTx/>
              <a:buNone/>
            </a:pPr>
            <a:r>
              <a:rPr lang="pt-BR" altLang="pt-BR" sz="2400"/>
              <a:t>Existe diferença entre Estudo do Meio, Trabalho de Campo e Passeio?</a:t>
            </a:r>
            <a:br>
              <a:rPr lang="pt-BR" altLang="pt-BR" sz="2400"/>
            </a:br>
            <a:endParaRPr lang="pt-BR" altLang="pt-BR" sz="24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EDD119B-6BFA-4C3F-90CE-97DAFD604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A36BEB98-4AEE-4044-A2FE-58C18165ED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24128" y="965199"/>
            <a:ext cx="6766078" cy="4927601"/>
          </a:xfrm>
        </p:spPr>
        <p:txBody>
          <a:bodyPr rtlCol="0" anchor="ctr">
            <a:normAutofit/>
          </a:bodyPr>
          <a:lstStyle/>
          <a:p>
            <a:pPr algn="r">
              <a:defRPr/>
            </a:pPr>
            <a:br>
              <a:rPr lang="pt-BR" sz="1900" b="1">
                <a:solidFill>
                  <a:schemeClr val="bg1"/>
                </a:solidFill>
              </a:rPr>
            </a:br>
            <a:br>
              <a:rPr lang="pt-BR" sz="1900" b="1">
                <a:solidFill>
                  <a:schemeClr val="bg1"/>
                </a:solidFill>
              </a:rPr>
            </a:br>
            <a:r>
              <a:rPr lang="pt-BR" sz="1900">
                <a:solidFill>
                  <a:schemeClr val="bg1"/>
                </a:solidFill>
              </a:rPr>
              <a:t>O estudo do meio é uma ferramenta que possibilita fazer com que o aluno levante dados e observe em campo os fenômenos estudados em sala, ou seja, possibilita que ele relacione informações, que em certa medida são abstratas e as perceba no concreto, o que contribui de forma significativa para a aprendizagem. (SUERTEGARAY, 2002)</a:t>
            </a:r>
            <a:br>
              <a:rPr lang="pt-BR" sz="1900">
                <a:solidFill>
                  <a:schemeClr val="bg1"/>
                </a:solidFill>
              </a:rPr>
            </a:br>
            <a:br>
              <a:rPr lang="pt-BR" sz="1900">
                <a:solidFill>
                  <a:schemeClr val="bg1"/>
                </a:solidFill>
              </a:rPr>
            </a:br>
            <a:r>
              <a:rPr lang="pt-BR" sz="1900">
                <a:solidFill>
                  <a:schemeClr val="bg1"/>
                </a:solidFill>
              </a:rPr>
              <a:t>Sendo um trabalho mais amplo, permite a articulação entre as diferentes áreas do conhecimento, enquanto que um trabalho de campo pode ser mais específico, por exemplo, verificar os perfis do solo, ou aplicar questionários na comunidade local.</a:t>
            </a:r>
            <a:br>
              <a:rPr lang="pt-BR" sz="1900">
                <a:solidFill>
                  <a:schemeClr val="bg1"/>
                </a:solidFill>
              </a:rPr>
            </a:br>
            <a:br>
              <a:rPr lang="pt-BR" sz="1900">
                <a:solidFill>
                  <a:schemeClr val="bg1"/>
                </a:solidFill>
              </a:rPr>
            </a:br>
            <a:br>
              <a:rPr lang="pt-BR" sz="1900">
                <a:solidFill>
                  <a:schemeClr val="bg1"/>
                </a:solidFill>
              </a:rPr>
            </a:br>
            <a:r>
              <a:rPr lang="pt-BR" sz="1900">
                <a:solidFill>
                  <a:schemeClr val="bg1"/>
                </a:solidFill>
              </a:rPr>
              <a:t>	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DC1572D0-F0FD-4D84-8F82-DC59140EB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8160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389" name="Picture 16388">
            <a:extLst>
              <a:ext uri="{FF2B5EF4-FFF2-40B4-BE49-F238E27FC236}">
                <a16:creationId xmlns:a16="http://schemas.microsoft.com/office/drawing/2014/main" id="{8F77BBE2-F5D8-45FE-AF0C-400019C04F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l="15605" r="3061" b="-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16385" name="Título 1">
            <a:extLst>
              <a:ext uri="{FF2B5EF4-FFF2-40B4-BE49-F238E27FC236}">
                <a16:creationId xmlns:a16="http://schemas.microsoft.com/office/drawing/2014/main" id="{B2BC5BA2-839E-2745-AEAC-F0C1A0BE85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 eaLnBrk="1" hangingPunct="1"/>
            <a:r>
              <a:rPr lang="pt-BR" altLang="pt-BR" sz="3600" dirty="0">
                <a:solidFill>
                  <a:srgbClr val="FFFFFF"/>
                </a:solidFill>
              </a:rPr>
              <a:t>Como planejar?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388" name="Espaço Reservado para Conteúdo 2">
            <a:extLst>
              <a:ext uri="{FF2B5EF4-FFF2-40B4-BE49-F238E27FC236}">
                <a16:creationId xmlns:a16="http://schemas.microsoft.com/office/drawing/2014/main" id="{DB656455-7E48-4ACF-9B58-C2EC89AA20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86708"/>
              </p:ext>
            </p:extLst>
          </p:nvPr>
        </p:nvGraphicFramePr>
        <p:xfrm>
          <a:off x="5155379" y="1065862"/>
          <a:ext cx="5744685" cy="472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457" name="Rectangle 2">
            <a:extLst>
              <a:ext uri="{FF2B5EF4-FFF2-40B4-BE49-F238E27FC236}">
                <a16:creationId xmlns:a16="http://schemas.microsoft.com/office/drawing/2014/main" id="{558DF228-B3E5-9B48-BA7E-0C872ECA36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  <a:t>“Assim acaba a história de uma viagem.</a:t>
            </a:r>
            <a:b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  <a:t>Você viu e entendeu.</a:t>
            </a:r>
            <a:b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  <a:t>Você viu um acontecimento comum,</a:t>
            </a:r>
            <a:b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  <a:t>um acontecimento como ele é produzido cada dia.</a:t>
            </a:r>
            <a:b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  <a:t>E no entanto lhe rogamos:</a:t>
            </a:r>
            <a:b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  <a:t>Sob o familiar, descubra o insólito,</a:t>
            </a:r>
            <a:b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  <a:t>Sob o cotidiano, destaque o inexplicável.</a:t>
            </a:r>
            <a:b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  <a:t>Que possa toda coisa dita habitual lhe inquietar.</a:t>
            </a:r>
            <a:b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  <a:t>Na regra descubra o abuso.</a:t>
            </a:r>
            <a:b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  <a:t>E em toda parte onde o abuso se mostre,</a:t>
            </a:r>
            <a:b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altLang="pt-BR" sz="1800">
                <a:solidFill>
                  <a:schemeClr val="bg1">
                    <a:lumMod val="95000"/>
                    <a:lumOff val="5000"/>
                  </a:schemeClr>
                </a:solidFill>
              </a:rPr>
              <a:t>encontre o remédio.”</a:t>
            </a:r>
            <a:br>
              <a:rPr lang="en-US" altLang="pt-BR" sz="1800" b="1" i="1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altLang="pt-BR" sz="1800" b="1" i="1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altLang="pt-BR" sz="1800" b="1" i="1">
                <a:solidFill>
                  <a:schemeClr val="bg1">
                    <a:lumMod val="95000"/>
                    <a:lumOff val="5000"/>
                  </a:schemeClr>
                </a:solidFill>
              </a:rPr>
              <a:t>Bertold Brech “A exceção e a regra”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8D3C1482-7123-4378-ADD1-1746805B4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89930B-F3A3-46CC-B34C-49439CA3C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274476"/>
            <a:ext cx="11548872" cy="1755648"/>
          </a:xfrm>
          <a:prstGeom prst="rect">
            <a:avLst/>
          </a:prstGeom>
          <a:solidFill>
            <a:schemeClr val="tx1">
              <a:alpha val="93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3277" y="480216"/>
            <a:ext cx="10444758" cy="1344168"/>
          </a:xfrm>
        </p:spPr>
        <p:txBody>
          <a:bodyPr>
            <a:normAutofit/>
          </a:bodyPr>
          <a:lstStyle/>
          <a:p>
            <a:r>
              <a:rPr lang="pt-BR">
                <a:solidFill>
                  <a:schemeClr val="bg1"/>
                </a:solidFill>
              </a:rPr>
              <a:t>Os tipos de educação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695100"/>
            <a:ext cx="0" cy="914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Espaço Reservado para Conteúdo 2">
            <a:extLst>
              <a:ext uri="{FF2B5EF4-FFF2-40B4-BE49-F238E27FC236}">
                <a16:creationId xmlns:a16="http://schemas.microsoft.com/office/drawing/2014/main" id="{C6AB5AB6-E650-4B3E-9964-5F17E15D52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175841"/>
              </p:ext>
            </p:extLst>
          </p:nvPr>
        </p:nvGraphicFramePr>
        <p:xfrm>
          <a:off x="943277" y="2339935"/>
          <a:ext cx="10444758" cy="3988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7851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pt-BR" sz="5800"/>
              <a:t>Educação Formal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pt-BR" sz="2200">
                <a:solidFill>
                  <a:schemeClr val="accent1">
                    <a:lumMod val="60000"/>
                    <a:lumOff val="40000"/>
                  </a:schemeClr>
                </a:solidFill>
              </a:rPr>
              <a:t>Pode ser entendida como o sistema educativo, ou seja, a Escola propriamente dita, pois define-se por ser altamente institucionalizado, cronologicamente graduado e hierarquicamente estruturado, se estende desde os primeiros anos do fundamental I até os últimos anos do ensino superior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349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D72D4D1-076F-49D3-9889-EFC4F6D7C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dirty="0"/>
              <a:t>Educação Não - Formal</a:t>
            </a:r>
            <a:endParaRPr lang="pt-BR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pt-BR" sz="2400"/>
              <a:t>Pode ser entendida como toda a atividade organizada, sistemática e educativa realizada fora da escola.</a:t>
            </a:r>
          </a:p>
          <a:p>
            <a:endParaRPr lang="pt-BR" sz="2400"/>
          </a:p>
          <a:p>
            <a:r>
              <a:rPr lang="pt-BR" sz="2400"/>
              <a:t>Designada por um conjunto de práticas socioculturais de aprendizagem e produção de saberes que envolve organização, instituições, atividades, meios e formas variadas. </a:t>
            </a:r>
          </a:p>
        </p:txBody>
      </p:sp>
    </p:spTree>
    <p:extLst>
      <p:ext uri="{BB962C8B-B14F-4D97-AF65-F5344CB8AC3E}">
        <p14:creationId xmlns:p14="http://schemas.microsoft.com/office/powerpoint/2010/main" val="178138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r>
              <a:rPr lang="pt-BR" sz="2400">
                <a:solidFill>
                  <a:srgbClr val="FFFFFF"/>
                </a:solidFill>
              </a:rPr>
              <a:t>Aprendizagens que ocorrem no âmbito do cotidiano, ou seja, os indivíduos aprendem durante seu processo de socialização gerado nas relações familiares, de trabalho, lazer, etc.</a:t>
            </a:r>
          </a:p>
          <a:p>
            <a:endParaRPr lang="pt-BR" sz="2400">
              <a:solidFill>
                <a:srgbClr val="FFFFFF"/>
              </a:solidFill>
            </a:endParaRPr>
          </a:p>
          <a:p>
            <a:r>
              <a:rPr lang="pt-BR" sz="2400">
                <a:solidFill>
                  <a:srgbClr val="FFFFFF"/>
                </a:solidFill>
              </a:rPr>
              <a:t>"un proceso que dura toda la vida y en el que las personas adquieren y acumulan conocimientos, habilidades, actitudes y modos de discernimiento mediante las experiencias diarias y su relación con el medio ambiente" (Coombs &amp; Ahmed, 1975: 27)</a:t>
            </a:r>
          </a:p>
        </p:txBody>
      </p:sp>
    </p:spTree>
    <p:extLst>
      <p:ext uri="{BB962C8B-B14F-4D97-AF65-F5344CB8AC3E}">
        <p14:creationId xmlns:p14="http://schemas.microsoft.com/office/powerpoint/2010/main" val="3228353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D72D4D1-076F-49D3-9889-EFC4F6D7C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endParaRPr lang="pt-BR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pt-BR" sz="2400"/>
              <a:t>Devemos considerar os três modos de educação (ou de aprendizagem), não ignorando que ocorrem, múltiplas sobreposições e interações entre eles. </a:t>
            </a:r>
          </a:p>
        </p:txBody>
      </p:sp>
    </p:spTree>
    <p:extLst>
      <p:ext uri="{BB962C8B-B14F-4D97-AF65-F5344CB8AC3E}">
        <p14:creationId xmlns:p14="http://schemas.microsoft.com/office/powerpoint/2010/main" val="25907165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DD119B-6BFA-4C3F-90CE-97DAFD604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24128" y="965199"/>
            <a:ext cx="6766078" cy="4927601"/>
          </a:xfrm>
        </p:spPr>
        <p:txBody>
          <a:bodyPr anchor="ctr">
            <a:normAutofit/>
          </a:bodyPr>
          <a:lstStyle/>
          <a:p>
            <a:pPr algn="r"/>
            <a:r>
              <a:rPr lang="pt-BR" sz="4800">
                <a:solidFill>
                  <a:schemeClr val="bg1"/>
                </a:solidFill>
              </a:rPr>
              <a:t>Espaços de aprendizagem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38729" y="965198"/>
            <a:ext cx="2707937" cy="4927602"/>
          </a:xfrm>
        </p:spPr>
        <p:txBody>
          <a:bodyPr anchor="ctr">
            <a:normAutofit/>
          </a:bodyPr>
          <a:lstStyle/>
          <a:p>
            <a:pPr algn="l"/>
            <a:endParaRPr lang="pt-BR" sz="2000">
              <a:solidFill>
                <a:srgbClr val="FFC00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1572D0-F0FD-4D84-8F82-DC59140EB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8160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460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28F64C6-FE22-4FC1-A763-DFCC51481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708357" y="3509963"/>
            <a:ext cx="7092215" cy="2967839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1821" y="3812954"/>
            <a:ext cx="6465287" cy="15160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Espaço formal de educação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4" r="3293" b="-2"/>
          <a:stretch/>
        </p:blipFill>
        <p:spPr>
          <a:xfrm>
            <a:off x="317635" y="321733"/>
            <a:ext cx="4151681" cy="3026834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" r="10827" b="1"/>
          <a:stretch/>
        </p:blipFill>
        <p:spPr>
          <a:xfrm>
            <a:off x="4638955" y="321733"/>
            <a:ext cx="3539976" cy="2985818"/>
          </a:xfrm>
          <a:prstGeom prst="rect">
            <a:avLst/>
          </a:prstGeom>
        </p:spPr>
      </p:pic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10" r="12342" b="2"/>
          <a:stretch/>
        </p:blipFill>
        <p:spPr>
          <a:xfrm>
            <a:off x="8348570" y="321734"/>
            <a:ext cx="3535590" cy="2985818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C34627B-48E6-4F4D-B843-97717A86B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38287" y="5443086"/>
            <a:ext cx="64008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3"/>
          <a:stretch/>
        </p:blipFill>
        <p:spPr>
          <a:xfrm>
            <a:off x="317635" y="3509433"/>
            <a:ext cx="4160452" cy="302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013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pt-BR">
                <a:solidFill>
                  <a:schemeClr val="bg1"/>
                </a:solidFill>
              </a:rPr>
              <a:t>Espaços Não – formais de educação</a:t>
            </a:r>
          </a:p>
        </p:txBody>
      </p:sp>
      <p:cxnSp>
        <p:nvCxnSpPr>
          <p:cNvPr id="12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endParaRPr lang="pt-BR" sz="2400">
              <a:solidFill>
                <a:schemeClr val="bg1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Institucionalizados</a:t>
            </a:r>
          </a:p>
          <a:p>
            <a:endParaRPr lang="pt-BR" sz="2400">
              <a:solidFill>
                <a:schemeClr val="bg1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Não institucionalizados</a:t>
            </a:r>
          </a:p>
        </p:txBody>
      </p:sp>
    </p:spTree>
    <p:extLst>
      <p:ext uri="{BB962C8B-B14F-4D97-AF65-F5344CB8AC3E}">
        <p14:creationId xmlns:p14="http://schemas.microsoft.com/office/powerpoint/2010/main" val="3009279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564</Words>
  <Application>Microsoft Macintosh PowerPoint</Application>
  <PresentationFormat>Widescreen</PresentationFormat>
  <Paragraphs>47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do Office</vt:lpstr>
      <vt:lpstr>Espaços e tipos de aprendizagem</vt:lpstr>
      <vt:lpstr>Os tipos de educação</vt:lpstr>
      <vt:lpstr>Educação Formal</vt:lpstr>
      <vt:lpstr>Educação Não - Formal</vt:lpstr>
      <vt:lpstr>Apresentação do PowerPoint</vt:lpstr>
      <vt:lpstr>Apresentação do PowerPoint</vt:lpstr>
      <vt:lpstr>Espaços de aprendizagem</vt:lpstr>
      <vt:lpstr>Espaço formal de educação</vt:lpstr>
      <vt:lpstr>Espaços Não – formais de educação</vt:lpstr>
      <vt:lpstr>Espaços Não – formais de educação - Institucionalizados</vt:lpstr>
      <vt:lpstr>Espaços Não- formais de aprendizagem –  Não Institucionalizados</vt:lpstr>
      <vt:lpstr>Trabalho de Campo</vt:lpstr>
      <vt:lpstr>Apresentação do PowerPoint</vt:lpstr>
      <vt:lpstr>  O estudo do meio é uma ferramenta que possibilita fazer com que o aluno levante dados e observe em campo os fenômenos estudados em sala, ou seja, possibilita que ele relacione informações, que em certa medida são abstratas e as perceba no concreto, o que contribui de forma significativa para a aprendizagem. (SUERTEGARAY, 2002)  Sendo um trabalho mais amplo, permite a articulação entre as diferentes áreas do conhecimento, enquanto que um trabalho de campo pode ser mais específico, por exemplo, verificar os perfis do solo, ou aplicar questionários na comunidade local.    </vt:lpstr>
      <vt:lpstr>Como planejar?</vt:lpstr>
      <vt:lpstr>“Assim acaba a história de uma viagem. Você viu e entendeu. Você viu um acontecimento comum, um acontecimento como ele é produzido cada dia. E no entanto lhe rogamos: Sob o familiar, descubra o insólito, Sob o cotidiano, destaque o inexplicável. Que possa toda coisa dita habitual lhe inquietar. Na regra descubra o abuso. E em toda parte onde o abuso se mostre, encontre o remédio.”  Bertold Brech “A exceção e a regra”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Espaços e tipos de aprendizagem</dc:title>
  <dc:creator>Claudio Gabriel Seferian</dc:creator>
  <cp:lastModifiedBy>Claudio Gabriel Seferian</cp:lastModifiedBy>
  <cp:revision>2</cp:revision>
  <dcterms:created xsi:type="dcterms:W3CDTF">2020-04-27T21:25:39Z</dcterms:created>
  <dcterms:modified xsi:type="dcterms:W3CDTF">2022-06-10T22:22:36Z</dcterms:modified>
</cp:coreProperties>
</file>