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70" r:id="rId5"/>
    <p:sldId id="262" r:id="rId6"/>
    <p:sldId id="263" r:id="rId7"/>
    <p:sldId id="264" r:id="rId8"/>
    <p:sldId id="265" r:id="rId9"/>
    <p:sldId id="266" r:id="rId10"/>
    <p:sldId id="271" r:id="rId11"/>
    <p:sldId id="310" r:id="rId12"/>
    <p:sldId id="311" r:id="rId13"/>
    <p:sldId id="312" r:id="rId14"/>
    <p:sldId id="314" r:id="rId15"/>
    <p:sldId id="272" r:id="rId16"/>
    <p:sldId id="267" r:id="rId17"/>
    <p:sldId id="30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04"/>
  </p:normalViewPr>
  <p:slideViewPr>
    <p:cSldViewPr>
      <p:cViewPr varScale="1">
        <p:scale>
          <a:sx n="105" d="100"/>
          <a:sy n="105" d="100"/>
        </p:scale>
        <p:origin x="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1A9F33-4397-4B94-9D2D-DC04AD6ABAB3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3600399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sz="4400" dirty="0"/>
            </a:br>
            <a:r>
              <a:rPr lang="pt-BR" sz="4400" dirty="0"/>
              <a:t> </a:t>
            </a: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r>
              <a:rPr lang="pt-PT" sz="4400" b="1" dirty="0"/>
              <a:t>A importância do conhecimento do tema para o ensino de </a:t>
            </a:r>
            <a:r>
              <a:rPr lang="pt-PT" b="1" dirty="0"/>
              <a:t>Geografia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82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Natureza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9490"/>
            <a:ext cx="3430136" cy="19294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81128"/>
            <a:ext cx="3203685" cy="21329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862184" cy="23713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6" y="4218942"/>
            <a:ext cx="3303351" cy="18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7EBB334-B58C-9EEA-7F2B-1281E4C7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/>
              <a:t>Forma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83E78E2-85B1-8C40-8B79-2E183F2EF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r="1" b="1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3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7957-0FE2-3842-B654-F8FAD39D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b">
            <a:normAutofit/>
          </a:bodyPr>
          <a:lstStyle/>
          <a:p>
            <a:r>
              <a:rPr lang="pt-BR" dirty="0"/>
              <a:t>Função</a:t>
            </a:r>
          </a:p>
        </p:txBody>
      </p:sp>
      <p:pic>
        <p:nvPicPr>
          <p:cNvPr id="5122" name="Picture 2" descr="O Que Fazer em Gramado e Canela 2022? 24 Passeios e Atrações!">
            <a:extLst>
              <a:ext uri="{FF2B5EF4-FFF2-40B4-BE49-F238E27FC236}">
                <a16:creationId xmlns:a16="http://schemas.microsoft.com/office/drawing/2014/main" id="{DA2C979D-5B18-9044-B437-7C03FDC4A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4" b="-1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4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69CB1C3E-6B78-C4EE-EF6A-CBB35E96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err="1"/>
              <a:t>Estrutura</a:t>
            </a:r>
            <a:endParaRPr lang="en-US" dirty="0"/>
          </a:p>
        </p:txBody>
      </p:sp>
      <p:pic>
        <p:nvPicPr>
          <p:cNvPr id="2050" name="Picture 2" descr="arquitextos 036.09: Infra-estrutura urbana e Plano Diretor | vitruvius">
            <a:extLst>
              <a:ext uri="{FF2B5EF4-FFF2-40B4-BE49-F238E27FC236}">
                <a16:creationId xmlns:a16="http://schemas.microsoft.com/office/drawing/2014/main" id="{33ED81E2-79BF-8E41-BE20-CA746659D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-1" b="963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2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98C90-89D4-2C48-BF41-BA0F9187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t-BR" dirty="0"/>
              <a:t>Processo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946661-8ACD-8447-9BD5-F1710C789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=puIh8Hr8tX4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43F9A4-9B01-3649-9717-1301FCCB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1268760"/>
            <a:ext cx="7890685" cy="33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8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Estruturas Sintáticas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Complementam os conhecimentos, pois a estrutura sintática envolve conhecimento das formas pelas quais a disciplina constrói e avalia o novo conhecimento;</a:t>
            </a:r>
          </a:p>
          <a:p>
            <a:endParaRPr lang="pt-BR" dirty="0"/>
          </a:p>
          <a:p>
            <a:r>
              <a:rPr lang="pt-BR" dirty="0"/>
              <a:t>É importante que o professor não só aprenda os conceitos, mas que os compreenda à luz do método investigativo e dos cânones de ciência assumidos pela área de conhecimento;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62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Dessa forma, o conhecimento sintático completa o substantivo do conteúdo e passa a fazer parte do domínio que tem o docente dos paradigmas de pesquisa na disciplina, do conhecimento em relação à questões como a validez, as tendências, as perspectivas e a pesquisa no campo de sua especialidade.</a:t>
            </a:r>
          </a:p>
        </p:txBody>
      </p:sp>
    </p:spTree>
    <p:extLst>
      <p:ext uri="{BB962C8B-B14F-4D97-AF65-F5344CB8AC3E}">
        <p14:creationId xmlns:p14="http://schemas.microsoft.com/office/powerpoint/2010/main" val="207000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de ensinar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6084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Um dos desafios da escola é superar a visão fragmentada e ao mesmo tempo estática dos currículos escolares. Nesse sentido, acreditamos que essa superação é importante, pois dá um sentido social a educação, contribui para a aprendizagem significativa e efetiva a formação cidadã dos estudantes, o que ocorrerá a partir da articulação dos conhecimentos escolares e da forma que os desenvolvemos nas aulas.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2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96752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072850" y="548680"/>
            <a:ext cx="303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Pressupostos teóricos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59632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GROSSMAN, 1990</a:t>
            </a:r>
          </a:p>
        </p:txBody>
      </p:sp>
    </p:spTree>
    <p:extLst>
      <p:ext uri="{BB962C8B-B14F-4D97-AF65-F5344CB8AC3E}">
        <p14:creationId xmlns:p14="http://schemas.microsoft.com/office/powerpoint/2010/main" val="148295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881084"/>
              </p:ext>
            </p:extLst>
          </p:nvPr>
        </p:nvGraphicFramePr>
        <p:xfrm>
          <a:off x="1259633" y="1772816"/>
          <a:ext cx="6984775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02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Conhecimento do Tema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Estruturas Sintáticas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Conteúdo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Estruturas Substantivas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Métodos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Categorias – Conceitos estruturantes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0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Estruturas substantivas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São o corpo de conhecimentos gerais de uma matéria: o conhecimento específico, as definições, os conceitos, a compreensão de fatos e de processos, as convenções e suas categorias de análise;</a:t>
            </a:r>
          </a:p>
          <a:p>
            <a:endParaRPr lang="pt-BR" dirty="0"/>
          </a:p>
          <a:p>
            <a:r>
              <a:rPr lang="pt-BR" dirty="0"/>
              <a:t>As estruturas substantivas de uma área de conhecimento incluem paradigmas explicativos utilizados pela área</a:t>
            </a:r>
          </a:p>
          <a:p>
            <a:pPr marL="0" indent="0">
              <a:buNone/>
            </a:pPr>
            <a:r>
              <a:rPr lang="pt-BR" dirty="0"/>
              <a:t>		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0082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Quais categorias e conceitos são estruturantes para a disciplina de geografia?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69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Paisagem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6442364" cy="3429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15" y="404664"/>
            <a:ext cx="5857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5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Região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15" y="1356023"/>
            <a:ext cx="4476750" cy="2190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92676"/>
            <a:ext cx="3876436" cy="25864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34502"/>
            <a:ext cx="3310136" cy="22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Lugar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24" y="1268760"/>
            <a:ext cx="3672408" cy="23666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" y="3760662"/>
            <a:ext cx="4245481" cy="28228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34" y="3203375"/>
            <a:ext cx="2619375" cy="1743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40" y="46531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Território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8" y="3789040"/>
            <a:ext cx="4211750" cy="28092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" y="2492896"/>
            <a:ext cx="4572000" cy="304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8" y="836712"/>
            <a:ext cx="3927122" cy="2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1351</TotalTime>
  <Words>322</Words>
  <Application>Microsoft Macintosh PowerPoint</Application>
  <PresentationFormat>Apresentação na tela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Executivo</vt:lpstr>
      <vt:lpstr>       A importância do conhecimento do tema para o ensino de Geografia </vt:lpstr>
      <vt:lpstr>Apresentação do PowerPoint</vt:lpstr>
      <vt:lpstr>Apresentação do PowerPoint</vt:lpstr>
      <vt:lpstr>Estruturas substantivas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</vt:lpstr>
      <vt:lpstr>Função</vt:lpstr>
      <vt:lpstr>Estrutura</vt:lpstr>
      <vt:lpstr>Processo</vt:lpstr>
      <vt:lpstr>Estruturas Sintáticas</vt:lpstr>
      <vt:lpstr>Apresentação do PowerPoint</vt:lpstr>
      <vt:lpstr>Formas de ensinar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ensinar geografia me ensinou sobre ser professor</dc:title>
  <dc:creator>Ana Paula</dc:creator>
  <cp:lastModifiedBy>Claudio Gabriel Seferian</cp:lastModifiedBy>
  <cp:revision>30</cp:revision>
  <dcterms:created xsi:type="dcterms:W3CDTF">2018-08-20T17:24:36Z</dcterms:created>
  <dcterms:modified xsi:type="dcterms:W3CDTF">2022-04-06T15:11:43Z</dcterms:modified>
</cp:coreProperties>
</file>