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2" r:id="rId4"/>
    <p:sldId id="258" r:id="rId5"/>
    <p:sldId id="263" r:id="rId6"/>
    <p:sldId id="257" r:id="rId7"/>
    <p:sldId id="276" r:id="rId8"/>
    <p:sldId id="277" r:id="rId9"/>
    <p:sldId id="260" r:id="rId10"/>
    <p:sldId id="261" r:id="rId11"/>
    <p:sldId id="266" r:id="rId12"/>
    <p:sldId id="265" r:id="rId13"/>
    <p:sldId id="267" r:id="rId14"/>
    <p:sldId id="278" r:id="rId15"/>
    <p:sldId id="279" r:id="rId16"/>
    <p:sldId id="264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Moreno" initials="CM" lastIdx="1" clrIdx="0">
    <p:extLst>
      <p:ext uri="{19B8F6BF-5375-455C-9EA6-DF929625EA0E}">
        <p15:presenceInfo xmlns:p15="http://schemas.microsoft.com/office/powerpoint/2012/main" userId="ddb601ccb41f4f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1T11:31:08.2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C6C57-2063-4A0B-B72F-2F0288FAC71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ACB27-5222-44BB-BF40-E5AB73C394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98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ww.auladeanatomia.com/novosite/wp-content/uploads/2015/11/sistema-cardiovascular2.bmp?x7318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dirty="0"/>
              <a:t>Fundamentos Biológicos da Saúde Humana 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Profa. Claudia RC Moreno</a:t>
            </a:r>
          </a:p>
        </p:txBody>
      </p:sp>
    </p:spTree>
    <p:extLst>
      <p:ext uri="{BB962C8B-B14F-4D97-AF65-F5344CB8AC3E}">
        <p14:creationId xmlns:p14="http://schemas.microsoft.com/office/powerpoint/2010/main" val="32112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247" y="951802"/>
            <a:ext cx="7840513" cy="585755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41248" y="243916"/>
            <a:ext cx="10800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0" dirty="0">
                <a:solidFill>
                  <a:srgbClr val="303030"/>
                </a:solidFill>
                <a:effectLst/>
                <a:latin typeface="+mj-lt"/>
              </a:rPr>
              <a:t>VIAS RESPIRATÓRIAS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137904" y="6409944"/>
            <a:ext cx="305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err="1"/>
              <a:t>After</a:t>
            </a:r>
            <a:r>
              <a:rPr lang="pt-BR" sz="1000" dirty="0"/>
              <a:t> Vanessa Ortiz - UFRGS</a:t>
            </a:r>
          </a:p>
        </p:txBody>
      </p:sp>
    </p:spTree>
    <p:extLst>
      <p:ext uri="{BB962C8B-B14F-4D97-AF65-F5344CB8AC3E}">
        <p14:creationId xmlns:p14="http://schemas.microsoft.com/office/powerpoint/2010/main" val="324910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761880" y="384048"/>
            <a:ext cx="4521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rgbClr val="303030"/>
                </a:solidFill>
              </a:rPr>
              <a:t>VIAS RESPIRATÓRIAS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3" y="1371600"/>
            <a:ext cx="11468797" cy="480974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052560" y="6382512"/>
            <a:ext cx="305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After</a:t>
            </a:r>
            <a:r>
              <a:rPr lang="pt-BR" sz="1400" dirty="0"/>
              <a:t> Vanessa Ortiz - UFRGS</a:t>
            </a:r>
          </a:p>
        </p:txBody>
      </p:sp>
    </p:spTree>
    <p:extLst>
      <p:ext uri="{BB962C8B-B14F-4D97-AF65-F5344CB8AC3E}">
        <p14:creationId xmlns:p14="http://schemas.microsoft.com/office/powerpoint/2010/main" val="190985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0161" y="347472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600" b="1" dirty="0">
                <a:solidFill>
                  <a:srgbClr val="303030"/>
                </a:solidFill>
                <a:latin typeface="Raleway"/>
              </a:rPr>
              <a:t>Zona respiratória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76" y="1522832"/>
            <a:ext cx="10725069" cy="45945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052560" y="6382512"/>
            <a:ext cx="305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After</a:t>
            </a:r>
            <a:r>
              <a:rPr lang="pt-BR" sz="1400" dirty="0"/>
              <a:t> Vanessa Ortiz - UFRGS</a:t>
            </a:r>
          </a:p>
        </p:txBody>
      </p:sp>
    </p:spTree>
    <p:extLst>
      <p:ext uri="{BB962C8B-B14F-4D97-AF65-F5344CB8AC3E}">
        <p14:creationId xmlns:p14="http://schemas.microsoft.com/office/powerpoint/2010/main" val="132101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953101"/>
            <a:ext cx="10647534" cy="45922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052560" y="6382512"/>
            <a:ext cx="305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After</a:t>
            </a:r>
            <a:r>
              <a:rPr lang="pt-BR" sz="1400" dirty="0"/>
              <a:t> Vanessa Ortiz - UFRGS</a:t>
            </a:r>
          </a:p>
        </p:txBody>
      </p:sp>
    </p:spTree>
    <p:extLst>
      <p:ext uri="{BB962C8B-B14F-4D97-AF65-F5344CB8AC3E}">
        <p14:creationId xmlns:p14="http://schemas.microsoft.com/office/powerpoint/2010/main" val="322295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70" y="1152144"/>
            <a:ext cx="11380030" cy="466112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052560" y="6382512"/>
            <a:ext cx="305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After</a:t>
            </a:r>
            <a:r>
              <a:rPr lang="pt-BR" sz="1400" dirty="0"/>
              <a:t> Vanessa Ortiz - UFRGS</a:t>
            </a:r>
          </a:p>
        </p:txBody>
      </p:sp>
    </p:spTree>
    <p:extLst>
      <p:ext uri="{BB962C8B-B14F-4D97-AF65-F5344CB8AC3E}">
        <p14:creationId xmlns:p14="http://schemas.microsoft.com/office/powerpoint/2010/main" val="49916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30" y="1060704"/>
            <a:ext cx="11331444" cy="472884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052560" y="6382512"/>
            <a:ext cx="305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After</a:t>
            </a:r>
            <a:r>
              <a:rPr lang="pt-BR" sz="1400" dirty="0"/>
              <a:t> Vanessa Ortiz - UFRGS</a:t>
            </a:r>
          </a:p>
        </p:txBody>
      </p:sp>
    </p:spTree>
    <p:extLst>
      <p:ext uri="{BB962C8B-B14F-4D97-AF65-F5344CB8AC3E}">
        <p14:creationId xmlns:p14="http://schemas.microsoft.com/office/powerpoint/2010/main" val="256667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" y="1313403"/>
            <a:ext cx="11393423" cy="44658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052560" y="6382512"/>
            <a:ext cx="305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After</a:t>
            </a:r>
            <a:r>
              <a:rPr lang="pt-BR" sz="1400" dirty="0"/>
              <a:t> Vanessa Ortiz - UFRGS</a:t>
            </a:r>
          </a:p>
        </p:txBody>
      </p:sp>
    </p:spTree>
    <p:extLst>
      <p:ext uri="{BB962C8B-B14F-4D97-AF65-F5344CB8AC3E}">
        <p14:creationId xmlns:p14="http://schemas.microsoft.com/office/powerpoint/2010/main" val="4129329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59" y="978408"/>
            <a:ext cx="11275121" cy="471830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286612" y="164592"/>
            <a:ext cx="1947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rgbClr val="303030"/>
                </a:solidFill>
              </a:rPr>
              <a:t>RESUMO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052560" y="6382512"/>
            <a:ext cx="305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After</a:t>
            </a:r>
            <a:r>
              <a:rPr lang="pt-BR" sz="1400" dirty="0"/>
              <a:t> Vanessa Ortiz - UFRGS</a:t>
            </a:r>
          </a:p>
        </p:txBody>
      </p:sp>
    </p:spTree>
    <p:extLst>
      <p:ext uri="{BB962C8B-B14F-4D97-AF65-F5344CB8AC3E}">
        <p14:creationId xmlns:p14="http://schemas.microsoft.com/office/powerpoint/2010/main" val="22908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4272" y="463995"/>
            <a:ext cx="9144000" cy="2387600"/>
          </a:xfrm>
        </p:spPr>
        <p:txBody>
          <a:bodyPr/>
          <a:lstStyle/>
          <a:p>
            <a:br>
              <a:rPr lang="pt-BR" sz="4800" b="1" dirty="0"/>
            </a:br>
            <a:br>
              <a:rPr lang="pt-BR" sz="4800" b="1" dirty="0"/>
            </a:br>
            <a:r>
              <a:rPr lang="pt-BR" sz="4000" dirty="0"/>
              <a:t>FISIOLOGIA RESPIRATÓRIA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76818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72" y="1188720"/>
            <a:ext cx="9690270" cy="409651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052560" y="6382512"/>
            <a:ext cx="305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After</a:t>
            </a:r>
            <a:r>
              <a:rPr lang="pt-BR" sz="1400" dirty="0"/>
              <a:t> Vanessa Ortiz - UFRGS</a:t>
            </a:r>
          </a:p>
        </p:txBody>
      </p:sp>
    </p:spTree>
    <p:extLst>
      <p:ext uri="{BB962C8B-B14F-4D97-AF65-F5344CB8AC3E}">
        <p14:creationId xmlns:p14="http://schemas.microsoft.com/office/powerpoint/2010/main" val="353240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41248" y="490804"/>
            <a:ext cx="10800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0" dirty="0">
                <a:solidFill>
                  <a:srgbClr val="303030"/>
                </a:solidFill>
                <a:effectLst/>
                <a:latin typeface="+mj-lt"/>
              </a:rPr>
              <a:t>RESPIRAÇÃO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14985" y="1482794"/>
            <a:ext cx="105430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A respiração provê oxigênio aos tecidos e remove o dióxido de carbono.  Tem 4 funções: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1- Ventilação pulmonar: influxo e </a:t>
            </a:r>
            <a:r>
              <a:rPr lang="pt-BR" sz="2400" dirty="0" err="1">
                <a:solidFill>
                  <a:srgbClr val="000000"/>
                </a:solidFill>
                <a:latin typeface="+mj-lt"/>
              </a:rPr>
              <a:t>efluxo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 de ar entre a atmosfera e os alvéolos;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2- Difusão de oxigênio e dióxido de carbono entre os alvéolos e o sangue;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3- Transporte de oxigênio e dióxido de carbono no sangue e nos líquidos corporais e suas trocas com as células dos tecidos;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4- Regulação da ventilação e outros aspectos da respiração. </a:t>
            </a:r>
          </a:p>
          <a:p>
            <a:pPr algn="just"/>
            <a:endParaRPr lang="pt-BR" sz="2400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33272" y="6486215"/>
            <a:ext cx="190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Guyton</a:t>
            </a:r>
            <a:r>
              <a:rPr lang="pt-BR" sz="1400" dirty="0"/>
              <a:t> &amp; Hall, 2011. </a:t>
            </a:r>
          </a:p>
        </p:txBody>
      </p:sp>
    </p:spTree>
    <p:extLst>
      <p:ext uri="{BB962C8B-B14F-4D97-AF65-F5344CB8AC3E}">
        <p14:creationId xmlns:p14="http://schemas.microsoft.com/office/powerpoint/2010/main" val="242309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35" y="1271016"/>
            <a:ext cx="11088052" cy="474573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052560" y="6382512"/>
            <a:ext cx="305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After</a:t>
            </a:r>
            <a:r>
              <a:rPr lang="pt-BR" sz="1400" dirty="0"/>
              <a:t> Vanessa Ortiz - UFRGS</a:t>
            </a:r>
          </a:p>
        </p:txBody>
      </p:sp>
    </p:spTree>
    <p:extLst>
      <p:ext uri="{BB962C8B-B14F-4D97-AF65-F5344CB8AC3E}">
        <p14:creationId xmlns:p14="http://schemas.microsoft.com/office/powerpoint/2010/main" val="210782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008" y="438913"/>
            <a:ext cx="12033504" cy="1563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Contração e expansão da caixa torácica </a:t>
            </a:r>
            <a:br>
              <a:rPr lang="pt-BR" sz="2000" dirty="0"/>
            </a:br>
            <a:r>
              <a:rPr lang="pt-BR" sz="2000" dirty="0"/>
              <a:t>durante a expiração e a inspiração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966" y="2091761"/>
            <a:ext cx="6548851" cy="28435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61288" y="5024486"/>
            <a:ext cx="9838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Esquema mostrando a contração diafragmática, a função dos músculos intercostais e a elevação e a depressão da caixa torácica.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934817" y="2091761"/>
            <a:ext cx="2834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Movimentos de subida e descida do diafragma para aumentar ou diminuir a cavidade torácica </a:t>
            </a:r>
          </a:p>
          <a:p>
            <a:pPr marL="285750" indent="-285750">
              <a:buFontTx/>
              <a:buChar char="-"/>
            </a:pPr>
            <a:r>
              <a:rPr lang="pt-BR" dirty="0"/>
              <a:t>Elevação e depressão das costelas para aumentar e diminuir o diâmetro da cavidade torácica.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33272" y="6486215"/>
            <a:ext cx="190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Guyton</a:t>
            </a:r>
            <a:r>
              <a:rPr lang="pt-BR" sz="1400" dirty="0"/>
              <a:t> &amp; Hall, 2011. </a:t>
            </a:r>
          </a:p>
        </p:txBody>
      </p:sp>
    </p:spTree>
    <p:extLst>
      <p:ext uri="{BB962C8B-B14F-4D97-AF65-F5344CB8AC3E}">
        <p14:creationId xmlns:p14="http://schemas.microsoft.com/office/powerpoint/2010/main" val="10086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9" y="1128009"/>
            <a:ext cx="11217054" cy="498932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052560" y="6382512"/>
            <a:ext cx="305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After</a:t>
            </a:r>
            <a:r>
              <a:rPr lang="pt-BR" sz="1400" dirty="0"/>
              <a:t> Vanessa Ortiz - UFRGS</a:t>
            </a:r>
          </a:p>
        </p:txBody>
      </p:sp>
    </p:spTree>
    <p:extLst>
      <p:ext uri="{BB962C8B-B14F-4D97-AF65-F5344CB8AC3E}">
        <p14:creationId xmlns:p14="http://schemas.microsoft.com/office/powerpoint/2010/main" val="169746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49" y="1133856"/>
            <a:ext cx="11426351" cy="51023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052560" y="6382512"/>
            <a:ext cx="305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After</a:t>
            </a:r>
            <a:r>
              <a:rPr lang="pt-BR" sz="1400" dirty="0"/>
              <a:t> Vanessa Ortiz - UFRGS</a:t>
            </a:r>
          </a:p>
        </p:txBody>
      </p:sp>
    </p:spTree>
    <p:extLst>
      <p:ext uri="{BB962C8B-B14F-4D97-AF65-F5344CB8AC3E}">
        <p14:creationId xmlns:p14="http://schemas.microsoft.com/office/powerpoint/2010/main" val="206823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33272" y="512064"/>
            <a:ext cx="63002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3600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Raleway"/>
              </a:rPr>
              <a:t>Pressão pleural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3600" b="1" i="0" u="none" strike="noStrike" cap="none" normalizeH="0" baseline="0" dirty="0">
              <a:ln>
                <a:noFill/>
              </a:ln>
              <a:solidFill>
                <a:srgbClr val="303030"/>
              </a:solidFill>
              <a:effectLst/>
              <a:latin typeface="Raleway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  <a:latin typeface="Open Sans"/>
              </a:rPr>
              <a:t>Líquido pleural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– </a:t>
            </a:r>
            <a:r>
              <a:rPr lang="pt-BR" altLang="pt-BR" dirty="0">
                <a:solidFill>
                  <a:srgbClr val="000000"/>
                </a:solidFill>
                <a:latin typeface="Open Sans"/>
              </a:rPr>
              <a:t>lubrifica o movimento dos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pulmões dentro da cavidade torácica.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srgbClr val="000000"/>
              </a:solidFill>
              <a:latin typeface="Open Sans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  <a:latin typeface="Open Sans"/>
              </a:rPr>
              <a:t>Pressão pleural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– 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Open Sans"/>
              </a:rPr>
              <a:t>é a pressão do líquido</a:t>
            </a:r>
            <a:r>
              <a:rPr kumimoji="0" lang="pt-BR" altLang="pt-BR" b="0" i="0" u="none" strike="noStrike" cap="none" normalizeH="0" dirty="0">
                <a:ln>
                  <a:noFill/>
                </a:ln>
                <a:effectLst/>
                <a:latin typeface="Open Sans"/>
              </a:rPr>
              <a:t>.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effectLst/>
              <a:hlinkClick r:id="rId2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589" y="2068848"/>
            <a:ext cx="5828779" cy="472514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33272" y="6486215"/>
            <a:ext cx="190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Guyton</a:t>
            </a:r>
            <a:r>
              <a:rPr lang="pt-BR" sz="1400" dirty="0"/>
              <a:t> &amp; Hall, 2011. </a:t>
            </a:r>
          </a:p>
        </p:txBody>
      </p:sp>
    </p:spTree>
    <p:extLst>
      <p:ext uri="{BB962C8B-B14F-4D97-AF65-F5344CB8AC3E}">
        <p14:creationId xmlns:p14="http://schemas.microsoft.com/office/powerpoint/2010/main" val="65314195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1054</TotalTime>
  <Words>269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Calibri</vt:lpstr>
      <vt:lpstr>Franklin Gothic Book</vt:lpstr>
      <vt:lpstr>Open Sans</vt:lpstr>
      <vt:lpstr>Raleway</vt:lpstr>
      <vt:lpstr>Crop</vt:lpstr>
      <vt:lpstr>Fundamentos Biológicos da Saúde Humana II</vt:lpstr>
      <vt:lpstr>  FISIOLOGIA RESPIRATÓRIA</vt:lpstr>
      <vt:lpstr>Apresentação do PowerPoint</vt:lpstr>
      <vt:lpstr>Apresentação do PowerPoint</vt:lpstr>
      <vt:lpstr>Apresentação do PowerPoint</vt:lpstr>
      <vt:lpstr>Contração e expansão da caixa torácica  durante a expiração e a inspiração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Biológicos da Saúde Humana II</dc:title>
  <dc:creator>Claudia Moreno</dc:creator>
  <cp:lastModifiedBy>Claudia Moreno</cp:lastModifiedBy>
  <cp:revision>20</cp:revision>
  <dcterms:created xsi:type="dcterms:W3CDTF">2021-04-13T13:13:23Z</dcterms:created>
  <dcterms:modified xsi:type="dcterms:W3CDTF">2023-06-06T21:19:12Z</dcterms:modified>
</cp:coreProperties>
</file>