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58" r:id="rId4"/>
    <p:sldId id="260" r:id="rId5"/>
    <p:sldId id="268" r:id="rId6"/>
    <p:sldId id="261" r:id="rId7"/>
    <p:sldId id="264" r:id="rId8"/>
    <p:sldId id="262" r:id="rId9"/>
    <p:sldId id="266" r:id="rId1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ctor Gabriel Rodriguez" initials="VGR" lastIdx="1" clrIdx="0">
    <p:extLst>
      <p:ext uri="{19B8F6BF-5375-455C-9EA6-DF929625EA0E}">
        <p15:presenceInfo xmlns:p15="http://schemas.microsoft.com/office/powerpoint/2012/main" userId="71f0ee93cd9cea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0CC4D3-3E26-4BBE-8DEA-C1A96EC26ED5}" v="697" dt="2020-04-16T00:23:26.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tor Gabriel Rodriguez" userId="71f0ee93cd9cea98" providerId="LiveId" clId="{B28583BE-C3F5-4CA2-BC4E-F820400DBECF}"/>
    <pc:docChg chg="undo custSel addSld delSld modSld sldOrd">
      <pc:chgData name="Victor Gabriel Rodriguez" userId="71f0ee93cd9cea98" providerId="LiveId" clId="{B28583BE-C3F5-4CA2-BC4E-F820400DBECF}" dt="2020-04-16T00:23:26.411" v="1750"/>
      <pc:docMkLst>
        <pc:docMk/>
      </pc:docMkLst>
      <pc:sldChg chg="modSp">
        <pc:chgData name="Victor Gabriel Rodriguez" userId="71f0ee93cd9cea98" providerId="LiveId" clId="{B28583BE-C3F5-4CA2-BC4E-F820400DBECF}" dt="2020-04-15T15:27:05.494" v="327" actId="20577"/>
        <pc:sldMkLst>
          <pc:docMk/>
          <pc:sldMk cId="816922691" sldId="257"/>
        </pc:sldMkLst>
        <pc:spChg chg="mod">
          <ac:chgData name="Victor Gabriel Rodriguez" userId="71f0ee93cd9cea98" providerId="LiveId" clId="{B28583BE-C3F5-4CA2-BC4E-F820400DBECF}" dt="2020-04-15T15:25:46.051" v="52" actId="20577"/>
          <ac:spMkLst>
            <pc:docMk/>
            <pc:sldMk cId="816922691" sldId="257"/>
            <ac:spMk id="2" creationId="{5042DB8B-2584-4B2A-8662-7C08293DE775}"/>
          </ac:spMkLst>
        </pc:spChg>
        <pc:spChg chg="mod">
          <ac:chgData name="Victor Gabriel Rodriguez" userId="71f0ee93cd9cea98" providerId="LiveId" clId="{B28583BE-C3F5-4CA2-BC4E-F820400DBECF}" dt="2020-04-15T15:27:05.494" v="327" actId="20577"/>
          <ac:spMkLst>
            <pc:docMk/>
            <pc:sldMk cId="816922691" sldId="257"/>
            <ac:spMk id="18" creationId="{FBC23A93-FD6F-4056-80FD-19BF89F82624}"/>
          </ac:spMkLst>
        </pc:spChg>
      </pc:sldChg>
      <pc:sldChg chg="modSp">
        <pc:chgData name="Victor Gabriel Rodriguez" userId="71f0ee93cd9cea98" providerId="LiveId" clId="{B28583BE-C3F5-4CA2-BC4E-F820400DBECF}" dt="2020-04-15T15:40:59.752" v="741" actId="20577"/>
        <pc:sldMkLst>
          <pc:docMk/>
          <pc:sldMk cId="1525347263" sldId="258"/>
        </pc:sldMkLst>
        <pc:spChg chg="mod">
          <ac:chgData name="Victor Gabriel Rodriguez" userId="71f0ee93cd9cea98" providerId="LiveId" clId="{B28583BE-C3F5-4CA2-BC4E-F820400DBECF}" dt="2020-04-15T15:40:59.752" v="741" actId="20577"/>
          <ac:spMkLst>
            <pc:docMk/>
            <pc:sldMk cId="1525347263" sldId="258"/>
            <ac:spMk id="2" creationId="{527DEA56-7921-44FA-9FD9-F839177D5958}"/>
          </ac:spMkLst>
        </pc:spChg>
        <pc:graphicFrameChg chg="mod">
          <ac:chgData name="Victor Gabriel Rodriguez" userId="71f0ee93cd9cea98" providerId="LiveId" clId="{B28583BE-C3F5-4CA2-BC4E-F820400DBECF}" dt="2020-04-15T15:40:28.656" v="729" actId="20577"/>
          <ac:graphicFrameMkLst>
            <pc:docMk/>
            <pc:sldMk cId="1525347263" sldId="258"/>
            <ac:graphicFrameMk id="5" creationId="{6F29BACE-C396-49D4-9357-D0EBAC2248FE}"/>
          </ac:graphicFrameMkLst>
        </pc:graphicFrameChg>
      </pc:sldChg>
      <pc:sldChg chg="del">
        <pc:chgData name="Victor Gabriel Rodriguez" userId="71f0ee93cd9cea98" providerId="LiveId" clId="{B28583BE-C3F5-4CA2-BC4E-F820400DBECF}" dt="2020-04-15T15:41:15.712" v="742" actId="2696"/>
        <pc:sldMkLst>
          <pc:docMk/>
          <pc:sldMk cId="3855809842" sldId="259"/>
        </pc:sldMkLst>
      </pc:sldChg>
      <pc:sldChg chg="modSp">
        <pc:chgData name="Victor Gabriel Rodriguez" userId="71f0ee93cd9cea98" providerId="LiveId" clId="{B28583BE-C3F5-4CA2-BC4E-F820400DBECF}" dt="2020-04-15T22:27:47.620" v="1243" actId="207"/>
        <pc:sldMkLst>
          <pc:docMk/>
          <pc:sldMk cId="2372068168" sldId="260"/>
        </pc:sldMkLst>
        <pc:spChg chg="mod">
          <ac:chgData name="Victor Gabriel Rodriguez" userId="71f0ee93cd9cea98" providerId="LiveId" clId="{B28583BE-C3F5-4CA2-BC4E-F820400DBECF}" dt="2020-04-15T22:08:09.947" v="1075" actId="20577"/>
          <ac:spMkLst>
            <pc:docMk/>
            <pc:sldMk cId="2372068168" sldId="260"/>
            <ac:spMk id="2" creationId="{38F2DE2A-9772-4C09-989F-CE7537F4A605}"/>
          </ac:spMkLst>
        </pc:spChg>
        <pc:spChg chg="mod">
          <ac:chgData name="Victor Gabriel Rodriguez" userId="71f0ee93cd9cea98" providerId="LiveId" clId="{B28583BE-C3F5-4CA2-BC4E-F820400DBECF}" dt="2020-04-15T22:27:47.620" v="1243" actId="207"/>
          <ac:spMkLst>
            <pc:docMk/>
            <pc:sldMk cId="2372068168" sldId="260"/>
            <ac:spMk id="3" creationId="{00352086-D64B-4E2E-99D8-483F12CEC3E6}"/>
          </ac:spMkLst>
        </pc:spChg>
      </pc:sldChg>
      <pc:sldChg chg="modSp">
        <pc:chgData name="Victor Gabriel Rodriguez" userId="71f0ee93cd9cea98" providerId="LiveId" clId="{B28583BE-C3F5-4CA2-BC4E-F820400DBECF}" dt="2020-04-16T00:05:21.232" v="1288" actId="123"/>
        <pc:sldMkLst>
          <pc:docMk/>
          <pc:sldMk cId="2355548073" sldId="261"/>
        </pc:sldMkLst>
        <pc:spChg chg="mod">
          <ac:chgData name="Victor Gabriel Rodriguez" userId="71f0ee93cd9cea98" providerId="LiveId" clId="{B28583BE-C3F5-4CA2-BC4E-F820400DBECF}" dt="2020-04-16T00:04:39.611" v="1281" actId="207"/>
          <ac:spMkLst>
            <pc:docMk/>
            <pc:sldMk cId="2355548073" sldId="261"/>
            <ac:spMk id="2" creationId="{8BC612F5-345C-4363-936D-B36A60C3E852}"/>
          </ac:spMkLst>
        </pc:spChg>
        <pc:spChg chg="mod">
          <ac:chgData name="Victor Gabriel Rodriguez" userId="71f0ee93cd9cea98" providerId="LiveId" clId="{B28583BE-C3F5-4CA2-BC4E-F820400DBECF}" dt="2020-04-16T00:05:21.232" v="1288" actId="123"/>
          <ac:spMkLst>
            <pc:docMk/>
            <pc:sldMk cId="2355548073" sldId="261"/>
            <ac:spMk id="3" creationId="{A63E970A-043A-4EC3-83E0-1D390A027007}"/>
          </ac:spMkLst>
        </pc:spChg>
      </pc:sldChg>
      <pc:sldChg chg="modSp ord delCm">
        <pc:chgData name="Victor Gabriel Rodriguez" userId="71f0ee93cd9cea98" providerId="LiveId" clId="{B28583BE-C3F5-4CA2-BC4E-F820400DBECF}" dt="2020-04-16T00:19:14.580" v="1458"/>
        <pc:sldMkLst>
          <pc:docMk/>
          <pc:sldMk cId="2908751058" sldId="262"/>
        </pc:sldMkLst>
        <pc:spChg chg="mod">
          <ac:chgData name="Victor Gabriel Rodriguez" userId="71f0ee93cd9cea98" providerId="LiveId" clId="{B28583BE-C3F5-4CA2-BC4E-F820400DBECF}" dt="2020-04-16T00:11:10.181" v="1356" actId="20577"/>
          <ac:spMkLst>
            <pc:docMk/>
            <pc:sldMk cId="2908751058" sldId="262"/>
            <ac:spMk id="2" creationId="{F77EC319-7E71-4511-A988-DD0F0C4E2F70}"/>
          </ac:spMkLst>
        </pc:spChg>
        <pc:spChg chg="mod">
          <ac:chgData name="Victor Gabriel Rodriguez" userId="71f0ee93cd9cea98" providerId="LiveId" clId="{B28583BE-C3F5-4CA2-BC4E-F820400DBECF}" dt="2020-04-16T00:12:03.441" v="1360" actId="6549"/>
          <ac:spMkLst>
            <pc:docMk/>
            <pc:sldMk cId="2908751058" sldId="262"/>
            <ac:spMk id="3" creationId="{75ECB9EB-414D-48C3-8B71-425E1175AB19}"/>
          </ac:spMkLst>
        </pc:spChg>
      </pc:sldChg>
      <pc:sldChg chg="del">
        <pc:chgData name="Victor Gabriel Rodriguez" userId="71f0ee93cd9cea98" providerId="LiveId" clId="{B28583BE-C3F5-4CA2-BC4E-F820400DBECF}" dt="2020-04-16T00:19:21.373" v="1459" actId="47"/>
        <pc:sldMkLst>
          <pc:docMk/>
          <pc:sldMk cId="1578056491" sldId="263"/>
        </pc:sldMkLst>
      </pc:sldChg>
      <pc:sldChg chg="modSp">
        <pc:chgData name="Victor Gabriel Rodriguez" userId="71f0ee93cd9cea98" providerId="LiveId" clId="{B28583BE-C3F5-4CA2-BC4E-F820400DBECF}" dt="2020-04-16T00:18:49.951" v="1455" actId="27636"/>
        <pc:sldMkLst>
          <pc:docMk/>
          <pc:sldMk cId="3163016683" sldId="264"/>
        </pc:sldMkLst>
        <pc:spChg chg="mod">
          <ac:chgData name="Victor Gabriel Rodriguez" userId="71f0ee93cd9cea98" providerId="LiveId" clId="{B28583BE-C3F5-4CA2-BC4E-F820400DBECF}" dt="2020-04-16T00:18:49.951" v="1455" actId="27636"/>
          <ac:spMkLst>
            <pc:docMk/>
            <pc:sldMk cId="3163016683" sldId="264"/>
            <ac:spMk id="2" creationId="{F77EC319-7E71-4511-A988-DD0F0C4E2F70}"/>
          </ac:spMkLst>
        </pc:spChg>
        <pc:spChg chg="mod">
          <ac:chgData name="Victor Gabriel Rodriguez" userId="71f0ee93cd9cea98" providerId="LiveId" clId="{B28583BE-C3F5-4CA2-BC4E-F820400DBECF}" dt="2020-04-16T00:18:18.304" v="1450" actId="27636"/>
          <ac:spMkLst>
            <pc:docMk/>
            <pc:sldMk cId="3163016683" sldId="264"/>
            <ac:spMk id="3" creationId="{75ECB9EB-414D-48C3-8B71-425E1175AB19}"/>
          </ac:spMkLst>
        </pc:spChg>
      </pc:sldChg>
      <pc:sldChg chg="del">
        <pc:chgData name="Victor Gabriel Rodriguez" userId="71f0ee93cd9cea98" providerId="LiveId" clId="{B28583BE-C3F5-4CA2-BC4E-F820400DBECF}" dt="2020-04-16T00:19:28.916" v="1460" actId="47"/>
        <pc:sldMkLst>
          <pc:docMk/>
          <pc:sldMk cId="4148332112" sldId="265"/>
        </pc:sldMkLst>
      </pc:sldChg>
      <pc:sldChg chg="modSp">
        <pc:chgData name="Victor Gabriel Rodriguez" userId="71f0ee93cd9cea98" providerId="LiveId" clId="{B28583BE-C3F5-4CA2-BC4E-F820400DBECF}" dt="2020-04-16T00:23:26.411" v="1750"/>
        <pc:sldMkLst>
          <pc:docMk/>
          <pc:sldMk cId="267177498" sldId="266"/>
        </pc:sldMkLst>
        <pc:graphicFrameChg chg="mod">
          <ac:chgData name="Victor Gabriel Rodriguez" userId="71f0ee93cd9cea98" providerId="LiveId" clId="{B28583BE-C3F5-4CA2-BC4E-F820400DBECF}" dt="2020-04-16T00:23:26.411" v="1750"/>
          <ac:graphicFrameMkLst>
            <pc:docMk/>
            <pc:sldMk cId="267177498" sldId="266"/>
            <ac:graphicFrameMk id="11" creationId="{3ECD29E1-8A9C-4CE8-9954-B20FB02FC13A}"/>
          </ac:graphicFrameMkLst>
        </pc:graphicFrameChg>
      </pc:sldChg>
      <pc:sldChg chg="addSp delSp modSp new mod setBg setClrOvrMap">
        <pc:chgData name="Victor Gabriel Rodriguez" userId="71f0ee93cd9cea98" providerId="LiveId" clId="{B28583BE-C3F5-4CA2-BC4E-F820400DBECF}" dt="2020-04-15T21:13:13.479" v="1000" actId="403"/>
        <pc:sldMkLst>
          <pc:docMk/>
          <pc:sldMk cId="2648935197" sldId="267"/>
        </pc:sldMkLst>
        <pc:spChg chg="mod">
          <ac:chgData name="Victor Gabriel Rodriguez" userId="71f0ee93cd9cea98" providerId="LiveId" clId="{B28583BE-C3F5-4CA2-BC4E-F820400DBECF}" dt="2020-04-15T21:12:13.624" v="994" actId="26606"/>
          <ac:spMkLst>
            <pc:docMk/>
            <pc:sldMk cId="2648935197" sldId="267"/>
            <ac:spMk id="2" creationId="{98C05450-5A1D-40E7-892D-A6D2BA96814C}"/>
          </ac:spMkLst>
        </pc:spChg>
        <pc:spChg chg="del mod">
          <ac:chgData name="Victor Gabriel Rodriguez" userId="71f0ee93cd9cea98" providerId="LiveId" clId="{B28583BE-C3F5-4CA2-BC4E-F820400DBECF}" dt="2020-04-15T21:12:13.624" v="994" actId="26606"/>
          <ac:spMkLst>
            <pc:docMk/>
            <pc:sldMk cId="2648935197" sldId="267"/>
            <ac:spMk id="3" creationId="{5CB1691D-7299-430C-A9E6-AE3FC1C7C515}"/>
          </ac:spMkLst>
        </pc:spChg>
        <pc:spChg chg="add">
          <ac:chgData name="Victor Gabriel Rodriguez" userId="71f0ee93cd9cea98" providerId="LiveId" clId="{B28583BE-C3F5-4CA2-BC4E-F820400DBECF}" dt="2020-04-15T21:12:13.624" v="994" actId="26606"/>
          <ac:spMkLst>
            <pc:docMk/>
            <pc:sldMk cId="2648935197" sldId="267"/>
            <ac:spMk id="10" creationId="{8D3C1482-7123-4378-ADD1-1746805B4B45}"/>
          </ac:spMkLst>
        </pc:spChg>
        <pc:spChg chg="add">
          <ac:chgData name="Victor Gabriel Rodriguez" userId="71f0ee93cd9cea98" providerId="LiveId" clId="{B28583BE-C3F5-4CA2-BC4E-F820400DBECF}" dt="2020-04-15T21:12:13.624" v="994" actId="26606"/>
          <ac:spMkLst>
            <pc:docMk/>
            <pc:sldMk cId="2648935197" sldId="267"/>
            <ac:spMk id="12" creationId="{1889930B-F3A3-46CC-B34C-49439CA3C69C}"/>
          </ac:spMkLst>
        </pc:spChg>
        <pc:graphicFrameChg chg="add mod">
          <ac:chgData name="Victor Gabriel Rodriguez" userId="71f0ee93cd9cea98" providerId="LiveId" clId="{B28583BE-C3F5-4CA2-BC4E-F820400DBECF}" dt="2020-04-15T21:13:13.479" v="1000" actId="403"/>
          <ac:graphicFrameMkLst>
            <pc:docMk/>
            <pc:sldMk cId="2648935197" sldId="267"/>
            <ac:graphicFrameMk id="5" creationId="{2EE24CC1-F394-416A-94AC-4751550EDEFE}"/>
          </ac:graphicFrameMkLst>
        </pc:graphicFrameChg>
        <pc:cxnChg chg="add">
          <ac:chgData name="Victor Gabriel Rodriguez" userId="71f0ee93cd9cea98" providerId="LiveId" clId="{B28583BE-C3F5-4CA2-BC4E-F820400DBECF}" dt="2020-04-15T21:12:13.624" v="994" actId="26606"/>
          <ac:cxnSpMkLst>
            <pc:docMk/>
            <pc:sldMk cId="2648935197" sldId="267"/>
            <ac:cxnSpMk id="14" creationId="{550D2BD1-98F9-412D-905B-3A843EF4078B}"/>
          </ac:cxnSpMkLst>
        </pc:cxnChg>
      </pc:sldChg>
      <pc:sldChg chg="modSp add">
        <pc:chgData name="Victor Gabriel Rodriguez" userId="71f0ee93cd9cea98" providerId="LiveId" clId="{B28583BE-C3F5-4CA2-BC4E-F820400DBECF}" dt="2020-04-15T22:26:20.326" v="1181" actId="27636"/>
        <pc:sldMkLst>
          <pc:docMk/>
          <pc:sldMk cId="2174983137" sldId="268"/>
        </pc:sldMkLst>
        <pc:spChg chg="mod">
          <ac:chgData name="Victor Gabriel Rodriguez" userId="71f0ee93cd9cea98" providerId="LiveId" clId="{B28583BE-C3F5-4CA2-BC4E-F820400DBECF}" dt="2020-04-15T22:25:02.827" v="1170" actId="207"/>
          <ac:spMkLst>
            <pc:docMk/>
            <pc:sldMk cId="2174983137" sldId="268"/>
            <ac:spMk id="2" creationId="{38F2DE2A-9772-4C09-989F-CE7537F4A605}"/>
          </ac:spMkLst>
        </pc:spChg>
        <pc:spChg chg="mod">
          <ac:chgData name="Victor Gabriel Rodriguez" userId="71f0ee93cd9cea98" providerId="LiveId" clId="{B28583BE-C3F5-4CA2-BC4E-F820400DBECF}" dt="2020-04-15T22:26:20.326" v="1181" actId="27636"/>
          <ac:spMkLst>
            <pc:docMk/>
            <pc:sldMk cId="2174983137" sldId="268"/>
            <ac:spMk id="3" creationId="{00352086-D64B-4E2E-99D8-483F12CEC3E6}"/>
          </ac:spMkLst>
        </pc:spChg>
      </pc:sldChg>
    </pc:docChg>
  </pc:docChgLst>
</pc:chgInfo>
</file>

<file path=ppt/diagrams/_rels/data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E03EA3-7EF7-4FF3-AAD6-F35D4FA7BCD5}" type="doc">
      <dgm:prSet loTypeId="urn:microsoft.com/office/officeart/2005/8/layout/hProcess9" loCatId="process" qsTypeId="urn:microsoft.com/office/officeart/2005/8/quickstyle/simple1" qsCatId="simple" csTypeId="urn:microsoft.com/office/officeart/2005/8/colors/colorful5" csCatId="colorful" phldr="1"/>
      <dgm:spPr/>
      <dgm:t>
        <a:bodyPr/>
        <a:lstStyle/>
        <a:p>
          <a:endParaRPr lang="en-US"/>
        </a:p>
      </dgm:t>
    </dgm:pt>
    <dgm:pt modelId="{8A8295AD-803B-40B2-91A4-25859ED002BB}">
      <dgm:prSet/>
      <dgm:spPr/>
      <dgm:t>
        <a:bodyPr/>
        <a:lstStyle/>
        <a:p>
          <a:r>
            <a:rPr lang="pt-BR"/>
            <a:t>Prostituta(o) como explorada alienada, que merece acolhimento</a:t>
          </a:r>
          <a:endParaRPr lang="en-US"/>
        </a:p>
      </dgm:t>
    </dgm:pt>
    <dgm:pt modelId="{774DECF2-4C65-48E7-A344-1C42008359FB}" type="parTrans" cxnId="{53995416-C6C0-423E-A914-34D630720075}">
      <dgm:prSet/>
      <dgm:spPr/>
      <dgm:t>
        <a:bodyPr/>
        <a:lstStyle/>
        <a:p>
          <a:endParaRPr lang="en-US"/>
        </a:p>
      </dgm:t>
    </dgm:pt>
    <dgm:pt modelId="{9DCD3327-BBDB-4B80-883E-E58283D0143C}" type="sibTrans" cxnId="{53995416-C6C0-423E-A914-34D630720075}">
      <dgm:prSet/>
      <dgm:spPr/>
      <dgm:t>
        <a:bodyPr/>
        <a:lstStyle/>
        <a:p>
          <a:endParaRPr lang="en-US"/>
        </a:p>
      </dgm:t>
    </dgm:pt>
    <dgm:pt modelId="{16423591-B436-4E96-8A8C-405B4A9D2C16}">
      <dgm:prSet custT="1"/>
      <dgm:spPr>
        <a:solidFill>
          <a:srgbClr val="FF0000"/>
        </a:solidFill>
      </dgm:spPr>
      <dgm:t>
        <a:bodyPr/>
        <a:lstStyle/>
        <a:p>
          <a:r>
            <a:rPr lang="pt-BR" sz="1400" dirty="0"/>
            <a:t>ou</a:t>
          </a:r>
          <a:endParaRPr lang="en-US" sz="1400" dirty="0"/>
        </a:p>
      </dgm:t>
    </dgm:pt>
    <dgm:pt modelId="{F72B4041-8318-45D8-BA15-2F83FAA91828}" type="parTrans" cxnId="{B7FC666C-D607-4DD9-B84E-EF3B32BA109D}">
      <dgm:prSet/>
      <dgm:spPr/>
      <dgm:t>
        <a:bodyPr/>
        <a:lstStyle/>
        <a:p>
          <a:endParaRPr lang="en-US"/>
        </a:p>
      </dgm:t>
    </dgm:pt>
    <dgm:pt modelId="{E8830E54-9AC6-4FFE-A5B5-4D7D0B800DD0}" type="sibTrans" cxnId="{B7FC666C-D607-4DD9-B84E-EF3B32BA109D}">
      <dgm:prSet/>
      <dgm:spPr/>
      <dgm:t>
        <a:bodyPr/>
        <a:lstStyle/>
        <a:p>
          <a:endParaRPr lang="en-US"/>
        </a:p>
      </dgm:t>
    </dgm:pt>
    <dgm:pt modelId="{69E956BB-84F9-4A05-906B-CA6DDB91907F}">
      <dgm:prSet custT="1"/>
      <dgm:spPr>
        <a:solidFill>
          <a:srgbClr val="FF0000"/>
        </a:solidFill>
      </dgm:spPr>
      <dgm:t>
        <a:bodyPr/>
        <a:lstStyle/>
        <a:p>
          <a:r>
            <a:rPr lang="pt-BR" sz="2800" dirty="0"/>
            <a:t>Prostituta(o) como ser livre, que deve ser respeitada dentro de sua condição.</a:t>
          </a:r>
          <a:endParaRPr lang="en-US" sz="2800" dirty="0"/>
        </a:p>
      </dgm:t>
    </dgm:pt>
    <dgm:pt modelId="{4215C6F0-9576-4AE1-BE77-23B7C2BAC560}" type="parTrans" cxnId="{1B1E9E8F-D00F-47F1-881F-BDF09518ABFB}">
      <dgm:prSet/>
      <dgm:spPr/>
      <dgm:t>
        <a:bodyPr/>
        <a:lstStyle/>
        <a:p>
          <a:endParaRPr lang="en-US"/>
        </a:p>
      </dgm:t>
    </dgm:pt>
    <dgm:pt modelId="{E4C02A72-A2B1-4AFC-AD74-52B1C4058851}" type="sibTrans" cxnId="{1B1E9E8F-D00F-47F1-881F-BDF09518ABFB}">
      <dgm:prSet/>
      <dgm:spPr/>
      <dgm:t>
        <a:bodyPr/>
        <a:lstStyle/>
        <a:p>
          <a:endParaRPr lang="en-US"/>
        </a:p>
      </dgm:t>
    </dgm:pt>
    <dgm:pt modelId="{6CBC9D12-68F2-4879-B593-4DABE524D2F3}" type="pres">
      <dgm:prSet presAssocID="{ADE03EA3-7EF7-4FF3-AAD6-F35D4FA7BCD5}" presName="CompostProcess" presStyleCnt="0">
        <dgm:presLayoutVars>
          <dgm:dir/>
          <dgm:resizeHandles val="exact"/>
        </dgm:presLayoutVars>
      </dgm:prSet>
      <dgm:spPr/>
    </dgm:pt>
    <dgm:pt modelId="{3C76B250-07D2-43FA-B85B-A6B13B83620D}" type="pres">
      <dgm:prSet presAssocID="{ADE03EA3-7EF7-4FF3-AAD6-F35D4FA7BCD5}" presName="arrow" presStyleLbl="bgShp" presStyleIdx="0" presStyleCnt="1"/>
      <dgm:spPr/>
    </dgm:pt>
    <dgm:pt modelId="{9E352D83-28D3-4522-80CC-EC24EB853EF4}" type="pres">
      <dgm:prSet presAssocID="{ADE03EA3-7EF7-4FF3-AAD6-F35D4FA7BCD5}" presName="linearProcess" presStyleCnt="0"/>
      <dgm:spPr/>
    </dgm:pt>
    <dgm:pt modelId="{D3EF23F0-FDB2-4728-9122-452D3FE8FDCA}" type="pres">
      <dgm:prSet presAssocID="{8A8295AD-803B-40B2-91A4-25859ED002BB}" presName="textNode" presStyleLbl="node1" presStyleIdx="0" presStyleCnt="2">
        <dgm:presLayoutVars>
          <dgm:bulletEnabled val="1"/>
        </dgm:presLayoutVars>
      </dgm:prSet>
      <dgm:spPr/>
    </dgm:pt>
    <dgm:pt modelId="{42DBD4C4-1C07-4634-883D-1CBB98A3D952}" type="pres">
      <dgm:prSet presAssocID="{9DCD3327-BBDB-4B80-883E-E58283D0143C}" presName="sibTrans" presStyleCnt="0"/>
      <dgm:spPr/>
    </dgm:pt>
    <dgm:pt modelId="{39676085-879A-4F6E-AFFE-C7D78D51CA77}" type="pres">
      <dgm:prSet presAssocID="{16423591-B436-4E96-8A8C-405B4A9D2C16}" presName="textNode" presStyleLbl="node1" presStyleIdx="1" presStyleCnt="2">
        <dgm:presLayoutVars>
          <dgm:bulletEnabled val="1"/>
        </dgm:presLayoutVars>
      </dgm:prSet>
      <dgm:spPr/>
    </dgm:pt>
  </dgm:ptLst>
  <dgm:cxnLst>
    <dgm:cxn modelId="{53995416-C6C0-423E-A914-34D630720075}" srcId="{ADE03EA3-7EF7-4FF3-AAD6-F35D4FA7BCD5}" destId="{8A8295AD-803B-40B2-91A4-25859ED002BB}" srcOrd="0" destOrd="0" parTransId="{774DECF2-4C65-48E7-A344-1C42008359FB}" sibTransId="{9DCD3327-BBDB-4B80-883E-E58283D0143C}"/>
    <dgm:cxn modelId="{B7FC666C-D607-4DD9-B84E-EF3B32BA109D}" srcId="{ADE03EA3-7EF7-4FF3-AAD6-F35D4FA7BCD5}" destId="{16423591-B436-4E96-8A8C-405B4A9D2C16}" srcOrd="1" destOrd="0" parTransId="{F72B4041-8318-45D8-BA15-2F83FAA91828}" sibTransId="{E8830E54-9AC6-4FFE-A5B5-4D7D0B800DD0}"/>
    <dgm:cxn modelId="{5D3C2C6D-6D7C-4623-98EC-76B4376A444F}" type="presOf" srcId="{ADE03EA3-7EF7-4FF3-AAD6-F35D4FA7BCD5}" destId="{6CBC9D12-68F2-4879-B593-4DABE524D2F3}" srcOrd="0" destOrd="0" presId="urn:microsoft.com/office/officeart/2005/8/layout/hProcess9"/>
    <dgm:cxn modelId="{B12AFE51-EAE7-4A95-8A54-4860B27E8B08}" type="presOf" srcId="{69E956BB-84F9-4A05-906B-CA6DDB91907F}" destId="{39676085-879A-4F6E-AFFE-C7D78D51CA77}" srcOrd="0" destOrd="1" presId="urn:microsoft.com/office/officeart/2005/8/layout/hProcess9"/>
    <dgm:cxn modelId="{1B1E9E8F-D00F-47F1-881F-BDF09518ABFB}" srcId="{16423591-B436-4E96-8A8C-405B4A9D2C16}" destId="{69E956BB-84F9-4A05-906B-CA6DDB91907F}" srcOrd="0" destOrd="0" parTransId="{4215C6F0-9576-4AE1-BE77-23B7C2BAC560}" sibTransId="{E4C02A72-A2B1-4AFC-AD74-52B1C4058851}"/>
    <dgm:cxn modelId="{E91AF699-8C40-4757-99A5-6734B785B481}" type="presOf" srcId="{16423591-B436-4E96-8A8C-405B4A9D2C16}" destId="{39676085-879A-4F6E-AFFE-C7D78D51CA77}" srcOrd="0" destOrd="0" presId="urn:microsoft.com/office/officeart/2005/8/layout/hProcess9"/>
    <dgm:cxn modelId="{3C25BBA4-77B9-4093-A3CD-4DFF44B39694}" type="presOf" srcId="{8A8295AD-803B-40B2-91A4-25859ED002BB}" destId="{D3EF23F0-FDB2-4728-9122-452D3FE8FDCA}" srcOrd="0" destOrd="0" presId="urn:microsoft.com/office/officeart/2005/8/layout/hProcess9"/>
    <dgm:cxn modelId="{66B6A634-D057-49DF-BE66-E7EA618B9774}" type="presParOf" srcId="{6CBC9D12-68F2-4879-B593-4DABE524D2F3}" destId="{3C76B250-07D2-43FA-B85B-A6B13B83620D}" srcOrd="0" destOrd="0" presId="urn:microsoft.com/office/officeart/2005/8/layout/hProcess9"/>
    <dgm:cxn modelId="{B0EF4C21-042A-420F-B4D0-3297955B5651}" type="presParOf" srcId="{6CBC9D12-68F2-4879-B593-4DABE524D2F3}" destId="{9E352D83-28D3-4522-80CC-EC24EB853EF4}" srcOrd="1" destOrd="0" presId="urn:microsoft.com/office/officeart/2005/8/layout/hProcess9"/>
    <dgm:cxn modelId="{A89FEFD0-EC65-462E-956C-EA7DF951F487}" type="presParOf" srcId="{9E352D83-28D3-4522-80CC-EC24EB853EF4}" destId="{D3EF23F0-FDB2-4728-9122-452D3FE8FDCA}" srcOrd="0" destOrd="0" presId="urn:microsoft.com/office/officeart/2005/8/layout/hProcess9"/>
    <dgm:cxn modelId="{65337C30-E24C-4EAA-A8DB-2F5012B7C086}" type="presParOf" srcId="{9E352D83-28D3-4522-80CC-EC24EB853EF4}" destId="{42DBD4C4-1C07-4634-883D-1CBB98A3D952}" srcOrd="1" destOrd="0" presId="urn:microsoft.com/office/officeart/2005/8/layout/hProcess9"/>
    <dgm:cxn modelId="{E369D701-F198-4A54-97F8-C32F8F782147}" type="presParOf" srcId="{9E352D83-28D3-4522-80CC-EC24EB853EF4}" destId="{39676085-879A-4F6E-AFFE-C7D78D51CA77}"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993A7A-83E4-4CC9-BD90-2B4E3C8DFB7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FE5EFD8-7626-439B-AF08-036D030A873F}">
      <dgm:prSet/>
      <dgm:spPr/>
      <dgm:t>
        <a:bodyPr/>
        <a:lstStyle/>
        <a:p>
          <a:r>
            <a:rPr lang="en-US" dirty="0" err="1"/>
            <a:t>Prostituta</a:t>
          </a:r>
          <a:r>
            <a:rPr lang="en-US" dirty="0"/>
            <a:t> </a:t>
          </a:r>
          <a:r>
            <a:rPr lang="en-US" dirty="0" err="1"/>
            <a:t>como</a:t>
          </a:r>
          <a:r>
            <a:rPr lang="en-US" dirty="0"/>
            <a:t> </a:t>
          </a:r>
          <a:r>
            <a:rPr lang="en-US" dirty="0" err="1"/>
            <a:t>pessoa</a:t>
          </a:r>
          <a:r>
            <a:rPr lang="en-US" dirty="0"/>
            <a:t>: </a:t>
          </a:r>
          <a:r>
            <a:rPr lang="en-US" dirty="0" err="1"/>
            <a:t>sexo</a:t>
          </a:r>
          <a:r>
            <a:rPr lang="en-US" dirty="0"/>
            <a:t> </a:t>
          </a:r>
          <a:r>
            <a:rPr lang="en-US" dirty="0" err="1"/>
            <a:t>colocado</a:t>
          </a:r>
          <a:r>
            <a:rPr lang="en-US" dirty="0"/>
            <a:t> à </a:t>
          </a:r>
          <a:r>
            <a:rPr lang="en-US" dirty="0" err="1"/>
            <a:t>venda</a:t>
          </a:r>
          <a:endParaRPr lang="en-US" dirty="0"/>
        </a:p>
      </dgm:t>
    </dgm:pt>
    <dgm:pt modelId="{BD900AFA-8E44-4644-AAFD-A0D93ABC66D0}" type="parTrans" cxnId="{43CF0207-2661-41B4-ABE0-73FA36256CB0}">
      <dgm:prSet/>
      <dgm:spPr/>
      <dgm:t>
        <a:bodyPr/>
        <a:lstStyle/>
        <a:p>
          <a:endParaRPr lang="en-US"/>
        </a:p>
      </dgm:t>
    </dgm:pt>
    <dgm:pt modelId="{059F57E1-DF04-42EC-8A57-D81294162E8D}" type="sibTrans" cxnId="{43CF0207-2661-41B4-ABE0-73FA36256CB0}">
      <dgm:prSet/>
      <dgm:spPr/>
      <dgm:t>
        <a:bodyPr/>
        <a:lstStyle/>
        <a:p>
          <a:endParaRPr lang="en-US"/>
        </a:p>
      </dgm:t>
    </dgm:pt>
    <dgm:pt modelId="{F7F19B39-F1BC-484F-A116-730DAD7D1A5A}">
      <dgm:prSet/>
      <dgm:spPr/>
      <dgm:t>
        <a:bodyPr/>
        <a:lstStyle/>
        <a:p>
          <a:r>
            <a:rPr lang="en-US" dirty="0" err="1"/>
            <a:t>Prostituta</a:t>
          </a:r>
          <a:r>
            <a:rPr lang="en-US" dirty="0"/>
            <a:t> </a:t>
          </a:r>
          <a:r>
            <a:rPr lang="en-US" dirty="0" err="1"/>
            <a:t>como</a:t>
          </a:r>
          <a:r>
            <a:rPr lang="en-US" dirty="0"/>
            <a:t> </a:t>
          </a:r>
          <a:r>
            <a:rPr lang="en-US" dirty="0" err="1"/>
            <a:t>Trabalhadora</a:t>
          </a:r>
          <a:r>
            <a:rPr lang="en-US" dirty="0"/>
            <a:t>: </a:t>
          </a:r>
          <a:r>
            <a:rPr lang="en-US" dirty="0" err="1"/>
            <a:t>direitos</a:t>
          </a:r>
          <a:r>
            <a:rPr lang="en-US" dirty="0"/>
            <a:t> </a:t>
          </a:r>
          <a:r>
            <a:rPr lang="en-US" dirty="0" err="1"/>
            <a:t>sociais</a:t>
          </a:r>
          <a:endParaRPr lang="en-US" dirty="0"/>
        </a:p>
      </dgm:t>
    </dgm:pt>
    <dgm:pt modelId="{C40863C4-F735-4FAB-BA75-6E22D3F86729}" type="parTrans" cxnId="{61DB625C-61BE-4B59-9B97-FF3823DC3F3B}">
      <dgm:prSet/>
      <dgm:spPr/>
      <dgm:t>
        <a:bodyPr/>
        <a:lstStyle/>
        <a:p>
          <a:endParaRPr lang="en-US"/>
        </a:p>
      </dgm:t>
    </dgm:pt>
    <dgm:pt modelId="{4726367C-DC22-4A9F-BDB7-19391FBCFBFE}" type="sibTrans" cxnId="{61DB625C-61BE-4B59-9B97-FF3823DC3F3B}">
      <dgm:prSet/>
      <dgm:spPr/>
      <dgm:t>
        <a:bodyPr/>
        <a:lstStyle/>
        <a:p>
          <a:endParaRPr lang="en-US"/>
        </a:p>
      </dgm:t>
    </dgm:pt>
    <dgm:pt modelId="{FEBC390C-CCA3-4CBA-B4D2-AE1F70D3A457}">
      <dgm:prSet/>
      <dgm:spPr/>
      <dgm:t>
        <a:bodyPr/>
        <a:lstStyle/>
        <a:p>
          <a:r>
            <a:rPr lang="en-US" dirty="0"/>
            <a:t>Empresario da </a:t>
          </a:r>
          <a:r>
            <a:rPr lang="en-US" dirty="0" err="1"/>
            <a:t>Prostituição</a:t>
          </a:r>
          <a:r>
            <a:rPr lang="en-US" dirty="0"/>
            <a:t>: </a:t>
          </a:r>
          <a:r>
            <a:rPr lang="en-US" dirty="0" err="1"/>
            <a:t>exploração</a:t>
          </a:r>
          <a:r>
            <a:rPr lang="en-US" dirty="0"/>
            <a:t> e </a:t>
          </a:r>
          <a:r>
            <a:rPr lang="en-US" dirty="0" err="1"/>
            <a:t>direitos</a:t>
          </a:r>
          <a:endParaRPr lang="en-US" dirty="0"/>
        </a:p>
      </dgm:t>
    </dgm:pt>
    <dgm:pt modelId="{8AF48CAB-F8F7-440D-9D00-EF14FDCD4E89}" type="parTrans" cxnId="{A319415D-C122-4AB2-BA38-0F6143E95757}">
      <dgm:prSet/>
      <dgm:spPr/>
      <dgm:t>
        <a:bodyPr/>
        <a:lstStyle/>
        <a:p>
          <a:endParaRPr lang="en-US"/>
        </a:p>
      </dgm:t>
    </dgm:pt>
    <dgm:pt modelId="{605F06BF-514F-435F-80D8-0FD0C2013A14}" type="sibTrans" cxnId="{A319415D-C122-4AB2-BA38-0F6143E95757}">
      <dgm:prSet/>
      <dgm:spPr/>
      <dgm:t>
        <a:bodyPr/>
        <a:lstStyle/>
        <a:p>
          <a:endParaRPr lang="en-US"/>
        </a:p>
      </dgm:t>
    </dgm:pt>
    <dgm:pt modelId="{691D2DB2-A729-42DA-AB69-7E7FDBCE4F12}">
      <dgm:prSet/>
      <dgm:spPr/>
      <dgm:t>
        <a:bodyPr/>
        <a:lstStyle/>
        <a:p>
          <a:r>
            <a:rPr lang="en-US" dirty="0" err="1"/>
            <a:t>Rufião</a:t>
          </a:r>
          <a:r>
            <a:rPr lang="en-US" dirty="0"/>
            <a:t> e </a:t>
          </a:r>
          <a:r>
            <a:rPr lang="en-US" dirty="0" err="1"/>
            <a:t>explorador</a:t>
          </a:r>
          <a:r>
            <a:rPr lang="en-US" dirty="0"/>
            <a:t>: </a:t>
          </a:r>
          <a:r>
            <a:rPr lang="en-US" dirty="0" err="1"/>
            <a:t>relação</a:t>
          </a:r>
          <a:r>
            <a:rPr lang="en-US" dirty="0"/>
            <a:t> conjugal</a:t>
          </a:r>
        </a:p>
      </dgm:t>
    </dgm:pt>
    <dgm:pt modelId="{4C6C3B6A-A197-46A0-B775-580FDB67E08F}" type="parTrans" cxnId="{5D3DA1F5-7203-4244-A02E-F9ACBAD8F7C9}">
      <dgm:prSet/>
      <dgm:spPr/>
      <dgm:t>
        <a:bodyPr/>
        <a:lstStyle/>
        <a:p>
          <a:endParaRPr lang="en-US"/>
        </a:p>
      </dgm:t>
    </dgm:pt>
    <dgm:pt modelId="{D3D64206-CBC3-4AE9-9FD0-0911A1467A8F}" type="sibTrans" cxnId="{5D3DA1F5-7203-4244-A02E-F9ACBAD8F7C9}">
      <dgm:prSet/>
      <dgm:spPr/>
      <dgm:t>
        <a:bodyPr/>
        <a:lstStyle/>
        <a:p>
          <a:endParaRPr lang="en-US"/>
        </a:p>
      </dgm:t>
    </dgm:pt>
    <dgm:pt modelId="{3625ADE3-0F06-4DCD-BCA6-ABC57E85D3FE}" type="pres">
      <dgm:prSet presAssocID="{E6993A7A-83E4-4CC9-BD90-2B4E3C8DFB7E}" presName="root" presStyleCnt="0">
        <dgm:presLayoutVars>
          <dgm:dir/>
          <dgm:resizeHandles val="exact"/>
        </dgm:presLayoutVars>
      </dgm:prSet>
      <dgm:spPr/>
    </dgm:pt>
    <dgm:pt modelId="{B3C22FB1-AC5F-4379-BC9E-573515B3F345}" type="pres">
      <dgm:prSet presAssocID="{8FE5EFD8-7626-439B-AF08-036D030A873F}" presName="compNode" presStyleCnt="0"/>
      <dgm:spPr/>
    </dgm:pt>
    <dgm:pt modelId="{768A91EA-A5C4-48A9-A449-AA27C08171F2}" type="pres">
      <dgm:prSet presAssocID="{8FE5EFD8-7626-439B-AF08-036D030A873F}" presName="bgRect" presStyleLbl="bgShp" presStyleIdx="0" presStyleCnt="4" custLinFactNeighborX="-2441" custLinFactNeighborY="-197"/>
      <dgm:spPr/>
    </dgm:pt>
    <dgm:pt modelId="{5F1D81AD-F628-4603-93F4-843F655F2C06}" type="pres">
      <dgm:prSet presAssocID="{8FE5EFD8-7626-439B-AF08-036D030A873F}"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ightbulb"/>
        </a:ext>
      </dgm:extLst>
    </dgm:pt>
    <dgm:pt modelId="{CDFB4645-054E-4953-83A3-3EEAADE7ADC8}" type="pres">
      <dgm:prSet presAssocID="{8FE5EFD8-7626-439B-AF08-036D030A873F}" presName="spaceRect" presStyleCnt="0"/>
      <dgm:spPr/>
    </dgm:pt>
    <dgm:pt modelId="{5F0ED9F1-75CB-404F-9713-14290D5C0635}" type="pres">
      <dgm:prSet presAssocID="{8FE5EFD8-7626-439B-AF08-036D030A873F}" presName="parTx" presStyleLbl="revTx" presStyleIdx="0" presStyleCnt="4">
        <dgm:presLayoutVars>
          <dgm:chMax val="0"/>
          <dgm:chPref val="0"/>
        </dgm:presLayoutVars>
      </dgm:prSet>
      <dgm:spPr/>
    </dgm:pt>
    <dgm:pt modelId="{9353DF52-A4D2-496C-8150-039A06B67CB8}" type="pres">
      <dgm:prSet presAssocID="{059F57E1-DF04-42EC-8A57-D81294162E8D}" presName="sibTrans" presStyleCnt="0"/>
      <dgm:spPr/>
    </dgm:pt>
    <dgm:pt modelId="{08AB0705-42DD-4C06-9E32-CDE7C99D4670}" type="pres">
      <dgm:prSet presAssocID="{F7F19B39-F1BC-484F-A116-730DAD7D1A5A}" presName="compNode" presStyleCnt="0"/>
      <dgm:spPr/>
    </dgm:pt>
    <dgm:pt modelId="{95CDB1E8-0ACE-45E6-A617-2A8ABECEBFD7}" type="pres">
      <dgm:prSet presAssocID="{F7F19B39-F1BC-484F-A116-730DAD7D1A5A}" presName="bgRect" presStyleLbl="bgShp" presStyleIdx="1" presStyleCnt="4"/>
      <dgm:spPr/>
    </dgm:pt>
    <dgm:pt modelId="{5A424249-55C9-4F89-BBB1-18E082BA6867}" type="pres">
      <dgm:prSet presAssocID="{F7F19B39-F1BC-484F-A116-730DAD7D1A5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A1A0D5BD-1BC9-4F5B-9F4D-986CC782E39C}" type="pres">
      <dgm:prSet presAssocID="{F7F19B39-F1BC-484F-A116-730DAD7D1A5A}" presName="spaceRect" presStyleCnt="0"/>
      <dgm:spPr/>
    </dgm:pt>
    <dgm:pt modelId="{016FE8F8-C91D-4039-89D8-A132E514062A}" type="pres">
      <dgm:prSet presAssocID="{F7F19B39-F1BC-484F-A116-730DAD7D1A5A}" presName="parTx" presStyleLbl="revTx" presStyleIdx="1" presStyleCnt="4">
        <dgm:presLayoutVars>
          <dgm:chMax val="0"/>
          <dgm:chPref val="0"/>
        </dgm:presLayoutVars>
      </dgm:prSet>
      <dgm:spPr/>
    </dgm:pt>
    <dgm:pt modelId="{ECF7360F-7067-4A0F-BE3B-428C760A8F12}" type="pres">
      <dgm:prSet presAssocID="{4726367C-DC22-4A9F-BDB7-19391FBCFBFE}" presName="sibTrans" presStyleCnt="0"/>
      <dgm:spPr/>
    </dgm:pt>
    <dgm:pt modelId="{AAD5042B-9AD1-4713-AD8A-8A8644775534}" type="pres">
      <dgm:prSet presAssocID="{FEBC390C-CCA3-4CBA-B4D2-AE1F70D3A457}" presName="compNode" presStyleCnt="0"/>
      <dgm:spPr/>
    </dgm:pt>
    <dgm:pt modelId="{90163FEC-71D9-40D9-8B50-52A889F0C283}" type="pres">
      <dgm:prSet presAssocID="{FEBC390C-CCA3-4CBA-B4D2-AE1F70D3A457}" presName="bgRect" presStyleLbl="bgShp" presStyleIdx="2" presStyleCnt="4"/>
      <dgm:spPr/>
    </dgm:pt>
    <dgm:pt modelId="{0E91E591-D9D6-4FC5-9AA0-13611EF8BB28}" type="pres">
      <dgm:prSet presAssocID="{FEBC390C-CCA3-4CBA-B4D2-AE1F70D3A45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irefighter"/>
        </a:ext>
      </dgm:extLst>
    </dgm:pt>
    <dgm:pt modelId="{4CDC850F-BABD-44B2-9793-A4B388351A8F}" type="pres">
      <dgm:prSet presAssocID="{FEBC390C-CCA3-4CBA-B4D2-AE1F70D3A457}" presName="spaceRect" presStyleCnt="0"/>
      <dgm:spPr/>
    </dgm:pt>
    <dgm:pt modelId="{E5FA5C31-D9CC-44F8-8A36-C8E40DF4B46B}" type="pres">
      <dgm:prSet presAssocID="{FEBC390C-CCA3-4CBA-B4D2-AE1F70D3A457}" presName="parTx" presStyleLbl="revTx" presStyleIdx="2" presStyleCnt="4">
        <dgm:presLayoutVars>
          <dgm:chMax val="0"/>
          <dgm:chPref val="0"/>
        </dgm:presLayoutVars>
      </dgm:prSet>
      <dgm:spPr/>
    </dgm:pt>
    <dgm:pt modelId="{FA6D904B-6C78-464E-9EDB-15F144C8F008}" type="pres">
      <dgm:prSet presAssocID="{605F06BF-514F-435F-80D8-0FD0C2013A14}" presName="sibTrans" presStyleCnt="0"/>
      <dgm:spPr/>
    </dgm:pt>
    <dgm:pt modelId="{1CD2B940-F905-4367-8B8A-953CD7FFE0EC}" type="pres">
      <dgm:prSet presAssocID="{691D2DB2-A729-42DA-AB69-7E7FDBCE4F12}" presName="compNode" presStyleCnt="0"/>
      <dgm:spPr/>
    </dgm:pt>
    <dgm:pt modelId="{68F863A2-D948-471C-8EC2-D44EC861A91C}" type="pres">
      <dgm:prSet presAssocID="{691D2DB2-A729-42DA-AB69-7E7FDBCE4F12}" presName="bgRect" presStyleLbl="bgShp" presStyleIdx="3" presStyleCnt="4"/>
      <dgm:spPr/>
    </dgm:pt>
    <dgm:pt modelId="{D2A710C9-0256-4955-9CCF-0822E620C9B2}" type="pres">
      <dgm:prSet presAssocID="{691D2DB2-A729-42DA-AB69-7E7FDBCE4F1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ight Bulb and Gear"/>
        </a:ext>
      </dgm:extLst>
    </dgm:pt>
    <dgm:pt modelId="{76F98E79-096A-48DB-96CF-4EFC33FDFA2A}" type="pres">
      <dgm:prSet presAssocID="{691D2DB2-A729-42DA-AB69-7E7FDBCE4F12}" presName="spaceRect" presStyleCnt="0"/>
      <dgm:spPr/>
    </dgm:pt>
    <dgm:pt modelId="{DCD7AD5E-A306-4E2B-9A63-A3318CEA7CAA}" type="pres">
      <dgm:prSet presAssocID="{691D2DB2-A729-42DA-AB69-7E7FDBCE4F12}" presName="parTx" presStyleLbl="revTx" presStyleIdx="3" presStyleCnt="4">
        <dgm:presLayoutVars>
          <dgm:chMax val="0"/>
          <dgm:chPref val="0"/>
        </dgm:presLayoutVars>
      </dgm:prSet>
      <dgm:spPr/>
    </dgm:pt>
  </dgm:ptLst>
  <dgm:cxnLst>
    <dgm:cxn modelId="{43CF0207-2661-41B4-ABE0-73FA36256CB0}" srcId="{E6993A7A-83E4-4CC9-BD90-2B4E3C8DFB7E}" destId="{8FE5EFD8-7626-439B-AF08-036D030A873F}" srcOrd="0" destOrd="0" parTransId="{BD900AFA-8E44-4644-AAFD-A0D93ABC66D0}" sibTransId="{059F57E1-DF04-42EC-8A57-D81294162E8D}"/>
    <dgm:cxn modelId="{E268D50E-6DD5-480F-B4DB-2DC15BF431B8}" type="presOf" srcId="{E6993A7A-83E4-4CC9-BD90-2B4E3C8DFB7E}" destId="{3625ADE3-0F06-4DCD-BCA6-ABC57E85D3FE}" srcOrd="0" destOrd="0" presId="urn:microsoft.com/office/officeart/2018/2/layout/IconVerticalSolidList"/>
    <dgm:cxn modelId="{61DB625C-61BE-4B59-9B97-FF3823DC3F3B}" srcId="{E6993A7A-83E4-4CC9-BD90-2B4E3C8DFB7E}" destId="{F7F19B39-F1BC-484F-A116-730DAD7D1A5A}" srcOrd="1" destOrd="0" parTransId="{C40863C4-F735-4FAB-BA75-6E22D3F86729}" sibTransId="{4726367C-DC22-4A9F-BDB7-19391FBCFBFE}"/>
    <dgm:cxn modelId="{A319415D-C122-4AB2-BA38-0F6143E95757}" srcId="{E6993A7A-83E4-4CC9-BD90-2B4E3C8DFB7E}" destId="{FEBC390C-CCA3-4CBA-B4D2-AE1F70D3A457}" srcOrd="2" destOrd="0" parTransId="{8AF48CAB-F8F7-440D-9D00-EF14FDCD4E89}" sibTransId="{605F06BF-514F-435F-80D8-0FD0C2013A14}"/>
    <dgm:cxn modelId="{4A5F9C91-274C-4BFC-BB38-CA227F082454}" type="presOf" srcId="{FEBC390C-CCA3-4CBA-B4D2-AE1F70D3A457}" destId="{E5FA5C31-D9CC-44F8-8A36-C8E40DF4B46B}" srcOrd="0" destOrd="0" presId="urn:microsoft.com/office/officeart/2018/2/layout/IconVerticalSolidList"/>
    <dgm:cxn modelId="{E944EEC4-6EF2-4043-9773-21D76087C0B5}" type="presOf" srcId="{8FE5EFD8-7626-439B-AF08-036D030A873F}" destId="{5F0ED9F1-75CB-404F-9713-14290D5C0635}" srcOrd="0" destOrd="0" presId="urn:microsoft.com/office/officeart/2018/2/layout/IconVerticalSolidList"/>
    <dgm:cxn modelId="{0BB625D9-06FF-4B3D-A1CE-18E1FBC798DE}" type="presOf" srcId="{F7F19B39-F1BC-484F-A116-730DAD7D1A5A}" destId="{016FE8F8-C91D-4039-89D8-A132E514062A}" srcOrd="0" destOrd="0" presId="urn:microsoft.com/office/officeart/2018/2/layout/IconVerticalSolidList"/>
    <dgm:cxn modelId="{4D0926EA-307B-4816-9122-A455F12976B8}" type="presOf" srcId="{691D2DB2-A729-42DA-AB69-7E7FDBCE4F12}" destId="{DCD7AD5E-A306-4E2B-9A63-A3318CEA7CAA}" srcOrd="0" destOrd="0" presId="urn:microsoft.com/office/officeart/2018/2/layout/IconVerticalSolidList"/>
    <dgm:cxn modelId="{5D3DA1F5-7203-4244-A02E-F9ACBAD8F7C9}" srcId="{E6993A7A-83E4-4CC9-BD90-2B4E3C8DFB7E}" destId="{691D2DB2-A729-42DA-AB69-7E7FDBCE4F12}" srcOrd="3" destOrd="0" parTransId="{4C6C3B6A-A197-46A0-B775-580FDB67E08F}" sibTransId="{D3D64206-CBC3-4AE9-9FD0-0911A1467A8F}"/>
    <dgm:cxn modelId="{6A40B9C3-A0A9-45EB-B4E8-93138E949B8D}" type="presParOf" srcId="{3625ADE3-0F06-4DCD-BCA6-ABC57E85D3FE}" destId="{B3C22FB1-AC5F-4379-BC9E-573515B3F345}" srcOrd="0" destOrd="0" presId="urn:microsoft.com/office/officeart/2018/2/layout/IconVerticalSolidList"/>
    <dgm:cxn modelId="{5B523B48-DF3D-4515-99CB-675D52F9EE77}" type="presParOf" srcId="{B3C22FB1-AC5F-4379-BC9E-573515B3F345}" destId="{768A91EA-A5C4-48A9-A449-AA27C08171F2}" srcOrd="0" destOrd="0" presId="urn:microsoft.com/office/officeart/2018/2/layout/IconVerticalSolidList"/>
    <dgm:cxn modelId="{53439114-CFD1-4C3E-BB32-49E1B982CAB1}" type="presParOf" srcId="{B3C22FB1-AC5F-4379-BC9E-573515B3F345}" destId="{5F1D81AD-F628-4603-93F4-843F655F2C06}" srcOrd="1" destOrd="0" presId="urn:microsoft.com/office/officeart/2018/2/layout/IconVerticalSolidList"/>
    <dgm:cxn modelId="{377527FE-8008-4A2A-8356-7A79B48B1859}" type="presParOf" srcId="{B3C22FB1-AC5F-4379-BC9E-573515B3F345}" destId="{CDFB4645-054E-4953-83A3-3EEAADE7ADC8}" srcOrd="2" destOrd="0" presId="urn:microsoft.com/office/officeart/2018/2/layout/IconVerticalSolidList"/>
    <dgm:cxn modelId="{DC4CD3CE-6D27-4EB5-A977-88531521E3B1}" type="presParOf" srcId="{B3C22FB1-AC5F-4379-BC9E-573515B3F345}" destId="{5F0ED9F1-75CB-404F-9713-14290D5C0635}" srcOrd="3" destOrd="0" presId="urn:microsoft.com/office/officeart/2018/2/layout/IconVerticalSolidList"/>
    <dgm:cxn modelId="{4D93BBE4-DCA4-42EE-B226-A82A4236AA09}" type="presParOf" srcId="{3625ADE3-0F06-4DCD-BCA6-ABC57E85D3FE}" destId="{9353DF52-A4D2-496C-8150-039A06B67CB8}" srcOrd="1" destOrd="0" presId="urn:microsoft.com/office/officeart/2018/2/layout/IconVerticalSolidList"/>
    <dgm:cxn modelId="{88976726-2509-4194-A66D-96E490834531}" type="presParOf" srcId="{3625ADE3-0F06-4DCD-BCA6-ABC57E85D3FE}" destId="{08AB0705-42DD-4C06-9E32-CDE7C99D4670}" srcOrd="2" destOrd="0" presId="urn:microsoft.com/office/officeart/2018/2/layout/IconVerticalSolidList"/>
    <dgm:cxn modelId="{138B9B74-43B4-4266-9962-1631F4F334F5}" type="presParOf" srcId="{08AB0705-42DD-4C06-9E32-CDE7C99D4670}" destId="{95CDB1E8-0ACE-45E6-A617-2A8ABECEBFD7}" srcOrd="0" destOrd="0" presId="urn:microsoft.com/office/officeart/2018/2/layout/IconVerticalSolidList"/>
    <dgm:cxn modelId="{DEA2EB58-413B-4488-A66D-14FE848E04ED}" type="presParOf" srcId="{08AB0705-42DD-4C06-9E32-CDE7C99D4670}" destId="{5A424249-55C9-4F89-BBB1-18E082BA6867}" srcOrd="1" destOrd="0" presId="urn:microsoft.com/office/officeart/2018/2/layout/IconVerticalSolidList"/>
    <dgm:cxn modelId="{10DFBD2E-0035-4CD1-AFE1-1D78E5568992}" type="presParOf" srcId="{08AB0705-42DD-4C06-9E32-CDE7C99D4670}" destId="{A1A0D5BD-1BC9-4F5B-9F4D-986CC782E39C}" srcOrd="2" destOrd="0" presId="urn:microsoft.com/office/officeart/2018/2/layout/IconVerticalSolidList"/>
    <dgm:cxn modelId="{F8021239-D199-492B-B871-B59D8E0909BE}" type="presParOf" srcId="{08AB0705-42DD-4C06-9E32-CDE7C99D4670}" destId="{016FE8F8-C91D-4039-89D8-A132E514062A}" srcOrd="3" destOrd="0" presId="urn:microsoft.com/office/officeart/2018/2/layout/IconVerticalSolidList"/>
    <dgm:cxn modelId="{DCE1B3C5-F710-4098-BB82-4971BBAA493A}" type="presParOf" srcId="{3625ADE3-0F06-4DCD-BCA6-ABC57E85D3FE}" destId="{ECF7360F-7067-4A0F-BE3B-428C760A8F12}" srcOrd="3" destOrd="0" presId="urn:microsoft.com/office/officeart/2018/2/layout/IconVerticalSolidList"/>
    <dgm:cxn modelId="{51B91F74-DC57-418B-A7E2-ACE6C588936D}" type="presParOf" srcId="{3625ADE3-0F06-4DCD-BCA6-ABC57E85D3FE}" destId="{AAD5042B-9AD1-4713-AD8A-8A8644775534}" srcOrd="4" destOrd="0" presId="urn:microsoft.com/office/officeart/2018/2/layout/IconVerticalSolidList"/>
    <dgm:cxn modelId="{7EB35F52-12E4-4902-8BA5-4E77899A50CD}" type="presParOf" srcId="{AAD5042B-9AD1-4713-AD8A-8A8644775534}" destId="{90163FEC-71D9-40D9-8B50-52A889F0C283}" srcOrd="0" destOrd="0" presId="urn:microsoft.com/office/officeart/2018/2/layout/IconVerticalSolidList"/>
    <dgm:cxn modelId="{60E2502E-1ABB-4F35-9B00-E5E71DD84479}" type="presParOf" srcId="{AAD5042B-9AD1-4713-AD8A-8A8644775534}" destId="{0E91E591-D9D6-4FC5-9AA0-13611EF8BB28}" srcOrd="1" destOrd="0" presId="urn:microsoft.com/office/officeart/2018/2/layout/IconVerticalSolidList"/>
    <dgm:cxn modelId="{E286C621-6062-44EE-AB99-051E90EF6A49}" type="presParOf" srcId="{AAD5042B-9AD1-4713-AD8A-8A8644775534}" destId="{4CDC850F-BABD-44B2-9793-A4B388351A8F}" srcOrd="2" destOrd="0" presId="urn:microsoft.com/office/officeart/2018/2/layout/IconVerticalSolidList"/>
    <dgm:cxn modelId="{C53E155B-6FB1-4C85-B974-6FD042D45828}" type="presParOf" srcId="{AAD5042B-9AD1-4713-AD8A-8A8644775534}" destId="{E5FA5C31-D9CC-44F8-8A36-C8E40DF4B46B}" srcOrd="3" destOrd="0" presId="urn:microsoft.com/office/officeart/2018/2/layout/IconVerticalSolidList"/>
    <dgm:cxn modelId="{204B6F2A-DC27-4438-828D-11E58E43935C}" type="presParOf" srcId="{3625ADE3-0F06-4DCD-BCA6-ABC57E85D3FE}" destId="{FA6D904B-6C78-464E-9EDB-15F144C8F008}" srcOrd="5" destOrd="0" presId="urn:microsoft.com/office/officeart/2018/2/layout/IconVerticalSolidList"/>
    <dgm:cxn modelId="{9B93396D-9CDB-423C-9F3D-895EAF29767F}" type="presParOf" srcId="{3625ADE3-0F06-4DCD-BCA6-ABC57E85D3FE}" destId="{1CD2B940-F905-4367-8B8A-953CD7FFE0EC}" srcOrd="6" destOrd="0" presId="urn:microsoft.com/office/officeart/2018/2/layout/IconVerticalSolidList"/>
    <dgm:cxn modelId="{D7BB3665-D2C4-4A31-9CA7-840B6CC78A7E}" type="presParOf" srcId="{1CD2B940-F905-4367-8B8A-953CD7FFE0EC}" destId="{68F863A2-D948-471C-8EC2-D44EC861A91C}" srcOrd="0" destOrd="0" presId="urn:microsoft.com/office/officeart/2018/2/layout/IconVerticalSolidList"/>
    <dgm:cxn modelId="{225728C7-D721-4E1F-A1AE-03A162917C54}" type="presParOf" srcId="{1CD2B940-F905-4367-8B8A-953CD7FFE0EC}" destId="{D2A710C9-0256-4955-9CCF-0822E620C9B2}" srcOrd="1" destOrd="0" presId="urn:microsoft.com/office/officeart/2018/2/layout/IconVerticalSolidList"/>
    <dgm:cxn modelId="{C86B0519-67F6-4CF3-BF02-DBAF8A0F796D}" type="presParOf" srcId="{1CD2B940-F905-4367-8B8A-953CD7FFE0EC}" destId="{76F98E79-096A-48DB-96CF-4EFC33FDFA2A}" srcOrd="2" destOrd="0" presId="urn:microsoft.com/office/officeart/2018/2/layout/IconVerticalSolidList"/>
    <dgm:cxn modelId="{2D6B6F6E-8DB6-497C-B835-356672EDE107}" type="presParOf" srcId="{1CD2B940-F905-4367-8B8A-953CD7FFE0EC}" destId="{DCD7AD5E-A306-4E2B-9A63-A3318CEA7CA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E22780-7E22-46FA-94D9-20CBCF3CA8B5}"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E8BCDC23-CA1F-4F26-8209-1615BA704ED3}">
      <dgm:prSet/>
      <dgm:spPr/>
      <dgm:t>
        <a:bodyPr/>
        <a:lstStyle/>
        <a:p>
          <a:r>
            <a:rPr lang="en-US" dirty="0" err="1"/>
            <a:t>Migração</a:t>
          </a:r>
          <a:r>
            <a:rPr lang="en-US" dirty="0"/>
            <a:t> </a:t>
          </a:r>
          <a:r>
            <a:rPr lang="en-US" dirty="0" err="1"/>
            <a:t>ilegal</a:t>
          </a:r>
          <a:r>
            <a:rPr lang="en-US" dirty="0"/>
            <a:t> 232</a:t>
          </a:r>
        </a:p>
      </dgm:t>
    </dgm:pt>
    <dgm:pt modelId="{712E1707-B592-45D6-A7A4-8E2619A7E5FA}" type="parTrans" cxnId="{20234B8D-4A46-403B-9216-20E29D5EC463}">
      <dgm:prSet/>
      <dgm:spPr/>
      <dgm:t>
        <a:bodyPr/>
        <a:lstStyle/>
        <a:p>
          <a:endParaRPr lang="en-US"/>
        </a:p>
      </dgm:t>
    </dgm:pt>
    <dgm:pt modelId="{6A64267C-EAC4-4721-859A-DF5359275111}" type="sibTrans" cxnId="{20234B8D-4A46-403B-9216-20E29D5EC463}">
      <dgm:prSet/>
      <dgm:spPr/>
      <dgm:t>
        <a:bodyPr/>
        <a:lstStyle/>
        <a:p>
          <a:endParaRPr lang="en-US"/>
        </a:p>
      </dgm:t>
    </dgm:pt>
    <dgm:pt modelId="{24AC48D2-1148-4213-911D-09A96594C6C3}">
      <dgm:prSet/>
      <dgm:spPr/>
      <dgm:t>
        <a:bodyPr/>
        <a:lstStyle/>
        <a:p>
          <a:r>
            <a:rPr lang="en-US" dirty="0" err="1"/>
            <a:t>Transferencia</a:t>
          </a:r>
          <a:r>
            <a:rPr lang="en-US" dirty="0"/>
            <a:t> de </a:t>
          </a:r>
          <a:r>
            <a:rPr lang="en-US" dirty="0" err="1"/>
            <a:t>trafico</a:t>
          </a:r>
          <a:r>
            <a:rPr lang="en-US" dirty="0"/>
            <a:t> </a:t>
          </a:r>
          <a:r>
            <a:rPr lang="en-US" dirty="0" err="1"/>
            <a:t>internacional</a:t>
          </a:r>
          <a:r>
            <a:rPr lang="en-US" dirty="0"/>
            <a:t> para </a:t>
          </a:r>
          <a:r>
            <a:rPr lang="en-US" dirty="0" err="1"/>
            <a:t>delito</a:t>
          </a:r>
          <a:r>
            <a:rPr lang="en-US" dirty="0"/>
            <a:t> contra a Liberdade individual</a:t>
          </a:r>
        </a:p>
      </dgm:t>
    </dgm:pt>
    <dgm:pt modelId="{99A5A156-A5E5-44A3-8068-7CA0734641BB}" type="parTrans" cxnId="{811DC315-CCE9-4531-914F-9ACD16221E75}">
      <dgm:prSet/>
      <dgm:spPr/>
      <dgm:t>
        <a:bodyPr/>
        <a:lstStyle/>
        <a:p>
          <a:endParaRPr lang="en-US"/>
        </a:p>
      </dgm:t>
    </dgm:pt>
    <dgm:pt modelId="{AC8D25E7-F137-4841-8816-DB171A865579}" type="sibTrans" cxnId="{811DC315-CCE9-4531-914F-9ACD16221E75}">
      <dgm:prSet/>
      <dgm:spPr/>
      <dgm:t>
        <a:bodyPr/>
        <a:lstStyle/>
        <a:p>
          <a:endParaRPr lang="en-US"/>
        </a:p>
      </dgm:t>
    </dgm:pt>
    <dgm:pt modelId="{19A81801-EC45-4E67-A071-9776B2A12E14}">
      <dgm:prSet/>
      <dgm:spPr/>
      <dgm:t>
        <a:bodyPr/>
        <a:lstStyle/>
        <a:p>
          <a:r>
            <a:rPr lang="en-US" dirty="0"/>
            <a:t>Liberdade e </a:t>
          </a:r>
          <a:r>
            <a:rPr lang="en-US" dirty="0" err="1"/>
            <a:t>consciência</a:t>
          </a:r>
          <a:r>
            <a:rPr lang="en-US" dirty="0"/>
            <a:t> sexual</a:t>
          </a:r>
        </a:p>
      </dgm:t>
    </dgm:pt>
    <dgm:pt modelId="{43E3101B-6A7D-42BF-AAE9-3CC56FA7C642}" type="parTrans" cxnId="{2EF920DC-8D1F-48A1-B672-0EDBF648A103}">
      <dgm:prSet/>
      <dgm:spPr/>
      <dgm:t>
        <a:bodyPr/>
        <a:lstStyle/>
        <a:p>
          <a:endParaRPr lang="en-US"/>
        </a:p>
      </dgm:t>
    </dgm:pt>
    <dgm:pt modelId="{0D854CC6-9E61-458C-8D69-38D1E6CD666C}" type="sibTrans" cxnId="{2EF920DC-8D1F-48A1-B672-0EDBF648A103}">
      <dgm:prSet/>
      <dgm:spPr/>
      <dgm:t>
        <a:bodyPr/>
        <a:lstStyle/>
        <a:p>
          <a:endParaRPr lang="en-US"/>
        </a:p>
      </dgm:t>
    </dgm:pt>
    <dgm:pt modelId="{535F0342-D466-4189-9B0F-B543907ACE97}">
      <dgm:prSet/>
      <dgm:spPr/>
      <dgm:t>
        <a:bodyPr/>
        <a:lstStyle/>
        <a:p>
          <a:r>
            <a:rPr lang="en-US" dirty="0" err="1"/>
            <a:t>Permissão</a:t>
          </a:r>
          <a:r>
            <a:rPr lang="en-US" dirty="0"/>
            <a:t> </a:t>
          </a:r>
          <a:r>
            <a:rPr lang="en-US" dirty="0" err="1"/>
            <a:t>tácita</a:t>
          </a:r>
          <a:r>
            <a:rPr lang="en-US" dirty="0"/>
            <a:t> (</a:t>
          </a:r>
          <a:r>
            <a:rPr lang="en-US" dirty="0" err="1"/>
            <a:t>acordo</a:t>
          </a:r>
          <a:r>
            <a:rPr lang="en-US"/>
            <a:t>)</a:t>
          </a:r>
          <a:endParaRPr lang="en-US" dirty="0"/>
        </a:p>
      </dgm:t>
    </dgm:pt>
    <dgm:pt modelId="{848ED3EF-BE7B-4657-8ACF-94E03EC35CE0}" type="parTrans" cxnId="{77314CD9-985C-42CB-B897-971AC056ED9E}">
      <dgm:prSet/>
      <dgm:spPr/>
      <dgm:t>
        <a:bodyPr/>
        <a:lstStyle/>
        <a:p>
          <a:endParaRPr lang="en-US"/>
        </a:p>
      </dgm:t>
    </dgm:pt>
    <dgm:pt modelId="{901781EA-517D-4C3D-B924-76EC0D629F56}" type="sibTrans" cxnId="{77314CD9-985C-42CB-B897-971AC056ED9E}">
      <dgm:prSet/>
      <dgm:spPr/>
      <dgm:t>
        <a:bodyPr/>
        <a:lstStyle/>
        <a:p>
          <a:endParaRPr lang="en-US"/>
        </a:p>
      </dgm:t>
    </dgm:pt>
    <dgm:pt modelId="{F1F35147-856B-4492-8D5B-45CB014E0B4D}">
      <dgm:prSet/>
      <dgm:spPr/>
      <dgm:t>
        <a:bodyPr/>
        <a:lstStyle/>
        <a:p>
          <a:r>
            <a:rPr lang="pt-BR"/>
            <a:t>Legitimidade de proteção penal</a:t>
          </a:r>
          <a:endParaRPr lang="en-US"/>
        </a:p>
      </dgm:t>
    </dgm:pt>
    <dgm:pt modelId="{96D42261-7F83-4436-8901-133AF703D156}" type="parTrans" cxnId="{6D349847-CC1C-4D0C-A394-02F325A14D88}">
      <dgm:prSet/>
      <dgm:spPr/>
      <dgm:t>
        <a:bodyPr/>
        <a:lstStyle/>
        <a:p>
          <a:endParaRPr lang="en-US"/>
        </a:p>
      </dgm:t>
    </dgm:pt>
    <dgm:pt modelId="{6C217EC4-185B-4866-AF4F-497F6CFC0DA7}" type="sibTrans" cxnId="{6D349847-CC1C-4D0C-A394-02F325A14D88}">
      <dgm:prSet/>
      <dgm:spPr/>
      <dgm:t>
        <a:bodyPr/>
        <a:lstStyle/>
        <a:p>
          <a:endParaRPr lang="en-US"/>
        </a:p>
      </dgm:t>
    </dgm:pt>
    <dgm:pt modelId="{48B97B71-07E9-44A0-B78A-776A17AAB367}" type="pres">
      <dgm:prSet presAssocID="{7AE22780-7E22-46FA-94D9-20CBCF3CA8B5}" presName="linear" presStyleCnt="0">
        <dgm:presLayoutVars>
          <dgm:animLvl val="lvl"/>
          <dgm:resizeHandles val="exact"/>
        </dgm:presLayoutVars>
      </dgm:prSet>
      <dgm:spPr/>
    </dgm:pt>
    <dgm:pt modelId="{229D82AD-F481-401E-9987-A1AAE418D2F7}" type="pres">
      <dgm:prSet presAssocID="{E8BCDC23-CA1F-4F26-8209-1615BA704ED3}" presName="parentText" presStyleLbl="node1" presStyleIdx="0" presStyleCnt="5">
        <dgm:presLayoutVars>
          <dgm:chMax val="0"/>
          <dgm:bulletEnabled val="1"/>
        </dgm:presLayoutVars>
      </dgm:prSet>
      <dgm:spPr/>
    </dgm:pt>
    <dgm:pt modelId="{618D03B5-EE79-42A1-A42B-44BF14DDEA15}" type="pres">
      <dgm:prSet presAssocID="{6A64267C-EAC4-4721-859A-DF5359275111}" presName="spacer" presStyleCnt="0"/>
      <dgm:spPr/>
    </dgm:pt>
    <dgm:pt modelId="{B6594F5E-BFE6-4F72-9E82-6B50D41C2A33}" type="pres">
      <dgm:prSet presAssocID="{24AC48D2-1148-4213-911D-09A96594C6C3}" presName="parentText" presStyleLbl="node1" presStyleIdx="1" presStyleCnt="5">
        <dgm:presLayoutVars>
          <dgm:chMax val="0"/>
          <dgm:bulletEnabled val="1"/>
        </dgm:presLayoutVars>
      </dgm:prSet>
      <dgm:spPr/>
    </dgm:pt>
    <dgm:pt modelId="{2FE87592-128E-494C-8B81-6E4F23B271F3}" type="pres">
      <dgm:prSet presAssocID="{AC8D25E7-F137-4841-8816-DB171A865579}" presName="spacer" presStyleCnt="0"/>
      <dgm:spPr/>
    </dgm:pt>
    <dgm:pt modelId="{2F270D84-ECC7-4958-8D8F-97D059D961B4}" type="pres">
      <dgm:prSet presAssocID="{19A81801-EC45-4E67-A071-9776B2A12E14}" presName="parentText" presStyleLbl="node1" presStyleIdx="2" presStyleCnt="5" custLinFactNeighborX="-2441" custLinFactNeighborY="44070">
        <dgm:presLayoutVars>
          <dgm:chMax val="0"/>
          <dgm:bulletEnabled val="1"/>
        </dgm:presLayoutVars>
      </dgm:prSet>
      <dgm:spPr/>
    </dgm:pt>
    <dgm:pt modelId="{FF3F5718-A794-4093-9B3E-37B272D0B60A}" type="pres">
      <dgm:prSet presAssocID="{0D854CC6-9E61-458C-8D69-38D1E6CD666C}" presName="spacer" presStyleCnt="0"/>
      <dgm:spPr/>
    </dgm:pt>
    <dgm:pt modelId="{EF81FC0E-9AFF-4A02-8B55-ECA89EECB53F}" type="pres">
      <dgm:prSet presAssocID="{535F0342-D466-4189-9B0F-B543907ACE97}" presName="parentText" presStyleLbl="node1" presStyleIdx="3" presStyleCnt="5">
        <dgm:presLayoutVars>
          <dgm:chMax val="0"/>
          <dgm:bulletEnabled val="1"/>
        </dgm:presLayoutVars>
      </dgm:prSet>
      <dgm:spPr/>
    </dgm:pt>
    <dgm:pt modelId="{1A93F921-E265-4D28-8C98-A8B24CAF3861}" type="pres">
      <dgm:prSet presAssocID="{901781EA-517D-4C3D-B924-76EC0D629F56}" presName="spacer" presStyleCnt="0"/>
      <dgm:spPr/>
    </dgm:pt>
    <dgm:pt modelId="{7CBDBA02-333A-4D90-873C-DCCD567E5DB0}" type="pres">
      <dgm:prSet presAssocID="{F1F35147-856B-4492-8D5B-45CB014E0B4D}" presName="parentText" presStyleLbl="node1" presStyleIdx="4" presStyleCnt="5">
        <dgm:presLayoutVars>
          <dgm:chMax val="0"/>
          <dgm:bulletEnabled val="1"/>
        </dgm:presLayoutVars>
      </dgm:prSet>
      <dgm:spPr/>
    </dgm:pt>
  </dgm:ptLst>
  <dgm:cxnLst>
    <dgm:cxn modelId="{D3BE6D12-6EEB-4930-99A3-86AD9930D085}" type="presOf" srcId="{E8BCDC23-CA1F-4F26-8209-1615BA704ED3}" destId="{229D82AD-F481-401E-9987-A1AAE418D2F7}" srcOrd="0" destOrd="0" presId="urn:microsoft.com/office/officeart/2005/8/layout/vList2"/>
    <dgm:cxn modelId="{811DC315-CCE9-4531-914F-9ACD16221E75}" srcId="{7AE22780-7E22-46FA-94D9-20CBCF3CA8B5}" destId="{24AC48D2-1148-4213-911D-09A96594C6C3}" srcOrd="1" destOrd="0" parTransId="{99A5A156-A5E5-44A3-8068-7CA0734641BB}" sibTransId="{AC8D25E7-F137-4841-8816-DB171A865579}"/>
    <dgm:cxn modelId="{EB4D9244-3601-477A-8F21-DF5125452C09}" type="presOf" srcId="{24AC48D2-1148-4213-911D-09A96594C6C3}" destId="{B6594F5E-BFE6-4F72-9E82-6B50D41C2A33}" srcOrd="0" destOrd="0" presId="urn:microsoft.com/office/officeart/2005/8/layout/vList2"/>
    <dgm:cxn modelId="{6D349847-CC1C-4D0C-A394-02F325A14D88}" srcId="{7AE22780-7E22-46FA-94D9-20CBCF3CA8B5}" destId="{F1F35147-856B-4492-8D5B-45CB014E0B4D}" srcOrd="4" destOrd="0" parTransId="{96D42261-7F83-4436-8901-133AF703D156}" sibTransId="{6C217EC4-185B-4866-AF4F-497F6CFC0DA7}"/>
    <dgm:cxn modelId="{19AA4F85-CC1C-4580-A63D-3948E04486CA}" type="presOf" srcId="{535F0342-D466-4189-9B0F-B543907ACE97}" destId="{EF81FC0E-9AFF-4A02-8B55-ECA89EECB53F}" srcOrd="0" destOrd="0" presId="urn:microsoft.com/office/officeart/2005/8/layout/vList2"/>
    <dgm:cxn modelId="{20234B8D-4A46-403B-9216-20E29D5EC463}" srcId="{7AE22780-7E22-46FA-94D9-20CBCF3CA8B5}" destId="{E8BCDC23-CA1F-4F26-8209-1615BA704ED3}" srcOrd="0" destOrd="0" parTransId="{712E1707-B592-45D6-A7A4-8E2619A7E5FA}" sibTransId="{6A64267C-EAC4-4721-859A-DF5359275111}"/>
    <dgm:cxn modelId="{4353E6A2-5F27-48ED-ABF4-26B355BAC8B0}" type="presOf" srcId="{19A81801-EC45-4E67-A071-9776B2A12E14}" destId="{2F270D84-ECC7-4958-8D8F-97D059D961B4}" srcOrd="0" destOrd="0" presId="urn:microsoft.com/office/officeart/2005/8/layout/vList2"/>
    <dgm:cxn modelId="{47A449BD-5E68-43DC-A0A3-6B53274562DA}" type="presOf" srcId="{7AE22780-7E22-46FA-94D9-20CBCF3CA8B5}" destId="{48B97B71-07E9-44A0-B78A-776A17AAB367}" srcOrd="0" destOrd="0" presId="urn:microsoft.com/office/officeart/2005/8/layout/vList2"/>
    <dgm:cxn modelId="{77314CD9-985C-42CB-B897-971AC056ED9E}" srcId="{7AE22780-7E22-46FA-94D9-20CBCF3CA8B5}" destId="{535F0342-D466-4189-9B0F-B543907ACE97}" srcOrd="3" destOrd="0" parTransId="{848ED3EF-BE7B-4657-8ACF-94E03EC35CE0}" sibTransId="{901781EA-517D-4C3D-B924-76EC0D629F56}"/>
    <dgm:cxn modelId="{2EF920DC-8D1F-48A1-B672-0EDBF648A103}" srcId="{7AE22780-7E22-46FA-94D9-20CBCF3CA8B5}" destId="{19A81801-EC45-4E67-A071-9776B2A12E14}" srcOrd="2" destOrd="0" parTransId="{43E3101B-6A7D-42BF-AAE9-3CC56FA7C642}" sibTransId="{0D854CC6-9E61-458C-8D69-38D1E6CD666C}"/>
    <dgm:cxn modelId="{21665AF1-4C21-40D6-B050-58DC59F21A46}" type="presOf" srcId="{F1F35147-856B-4492-8D5B-45CB014E0B4D}" destId="{7CBDBA02-333A-4D90-873C-DCCD567E5DB0}" srcOrd="0" destOrd="0" presId="urn:microsoft.com/office/officeart/2005/8/layout/vList2"/>
    <dgm:cxn modelId="{07F1191B-3C8B-4423-B8C8-7E09A2E06B97}" type="presParOf" srcId="{48B97B71-07E9-44A0-B78A-776A17AAB367}" destId="{229D82AD-F481-401E-9987-A1AAE418D2F7}" srcOrd="0" destOrd="0" presId="urn:microsoft.com/office/officeart/2005/8/layout/vList2"/>
    <dgm:cxn modelId="{E95FC761-72E7-4941-9403-CB236483D943}" type="presParOf" srcId="{48B97B71-07E9-44A0-B78A-776A17AAB367}" destId="{618D03B5-EE79-42A1-A42B-44BF14DDEA15}" srcOrd="1" destOrd="0" presId="urn:microsoft.com/office/officeart/2005/8/layout/vList2"/>
    <dgm:cxn modelId="{3B27EC2B-BE61-424E-88CA-E03AF4A255B9}" type="presParOf" srcId="{48B97B71-07E9-44A0-B78A-776A17AAB367}" destId="{B6594F5E-BFE6-4F72-9E82-6B50D41C2A33}" srcOrd="2" destOrd="0" presId="urn:microsoft.com/office/officeart/2005/8/layout/vList2"/>
    <dgm:cxn modelId="{257712E5-5D91-440B-96E8-F76A86CC1AE4}" type="presParOf" srcId="{48B97B71-07E9-44A0-B78A-776A17AAB367}" destId="{2FE87592-128E-494C-8B81-6E4F23B271F3}" srcOrd="3" destOrd="0" presId="urn:microsoft.com/office/officeart/2005/8/layout/vList2"/>
    <dgm:cxn modelId="{24EEE599-8027-41AB-B5D0-D0EA17917D2D}" type="presParOf" srcId="{48B97B71-07E9-44A0-B78A-776A17AAB367}" destId="{2F270D84-ECC7-4958-8D8F-97D059D961B4}" srcOrd="4" destOrd="0" presId="urn:microsoft.com/office/officeart/2005/8/layout/vList2"/>
    <dgm:cxn modelId="{41A54948-F21D-41A9-8FEE-D0FA01ADE8D1}" type="presParOf" srcId="{48B97B71-07E9-44A0-B78A-776A17AAB367}" destId="{FF3F5718-A794-4093-9B3E-37B272D0B60A}" srcOrd="5" destOrd="0" presId="urn:microsoft.com/office/officeart/2005/8/layout/vList2"/>
    <dgm:cxn modelId="{82F2888A-74F9-4BD5-BE3C-737E96F4FC60}" type="presParOf" srcId="{48B97B71-07E9-44A0-B78A-776A17AAB367}" destId="{EF81FC0E-9AFF-4A02-8B55-ECA89EECB53F}" srcOrd="6" destOrd="0" presId="urn:microsoft.com/office/officeart/2005/8/layout/vList2"/>
    <dgm:cxn modelId="{CA800A22-1EEA-4150-8FC1-BB75D2A65891}" type="presParOf" srcId="{48B97B71-07E9-44A0-B78A-776A17AAB367}" destId="{1A93F921-E265-4D28-8C98-A8B24CAF3861}" srcOrd="7" destOrd="0" presId="urn:microsoft.com/office/officeart/2005/8/layout/vList2"/>
    <dgm:cxn modelId="{0F12FADD-51EC-4F4D-A6F0-56D754B2B4EF}" type="presParOf" srcId="{48B97B71-07E9-44A0-B78A-776A17AAB367}" destId="{7CBDBA02-333A-4D90-873C-DCCD567E5DB0}"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76B250-07D2-43FA-B85B-A6B13B83620D}">
      <dsp:nvSpPr>
        <dsp:cNvPr id="0" name=""/>
        <dsp:cNvSpPr/>
      </dsp:nvSpPr>
      <dsp:spPr>
        <a:xfrm>
          <a:off x="783356" y="0"/>
          <a:ext cx="8878044" cy="3988905"/>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EF23F0-FDB2-4728-9122-452D3FE8FDCA}">
      <dsp:nvSpPr>
        <dsp:cNvPr id="0" name=""/>
        <dsp:cNvSpPr/>
      </dsp:nvSpPr>
      <dsp:spPr>
        <a:xfrm>
          <a:off x="127" y="1196671"/>
          <a:ext cx="5094879" cy="159556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t-BR" sz="2900" kern="1200"/>
            <a:t>Prostituta(o) como explorada alienada, que merece acolhimento</a:t>
          </a:r>
          <a:endParaRPr lang="en-US" sz="2900" kern="1200"/>
        </a:p>
      </dsp:txBody>
      <dsp:txXfrm>
        <a:off x="78016" y="1274560"/>
        <a:ext cx="4939101" cy="1439784"/>
      </dsp:txXfrm>
    </dsp:sp>
    <dsp:sp modelId="{39676085-879A-4F6E-AFFE-C7D78D51CA77}">
      <dsp:nvSpPr>
        <dsp:cNvPr id="0" name=""/>
        <dsp:cNvSpPr/>
      </dsp:nvSpPr>
      <dsp:spPr>
        <a:xfrm>
          <a:off x="5349750" y="1196671"/>
          <a:ext cx="5094879" cy="1595562"/>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pt-BR" sz="1400" kern="1200" dirty="0"/>
            <a:t>ou</a:t>
          </a:r>
          <a:endParaRPr lang="en-US" sz="1400" kern="1200" dirty="0"/>
        </a:p>
        <a:p>
          <a:pPr marL="285750" lvl="1" indent="-285750" algn="l" defTabSz="1244600">
            <a:lnSpc>
              <a:spcPct val="90000"/>
            </a:lnSpc>
            <a:spcBef>
              <a:spcPct val="0"/>
            </a:spcBef>
            <a:spcAft>
              <a:spcPct val="15000"/>
            </a:spcAft>
            <a:buChar char="•"/>
          </a:pPr>
          <a:r>
            <a:rPr lang="pt-BR" sz="2800" kern="1200" dirty="0"/>
            <a:t>Prostituta(o) como ser livre, que deve ser respeitada dentro de sua condição.</a:t>
          </a:r>
          <a:endParaRPr lang="en-US" sz="2800" kern="1200" dirty="0"/>
        </a:p>
      </dsp:txBody>
      <dsp:txXfrm>
        <a:off x="5427639" y="1274560"/>
        <a:ext cx="4939101" cy="14397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8A91EA-A5C4-48A9-A449-AA27C08171F2}">
      <dsp:nvSpPr>
        <dsp:cNvPr id="0" name=""/>
        <dsp:cNvSpPr/>
      </dsp:nvSpPr>
      <dsp:spPr>
        <a:xfrm>
          <a:off x="0" y="3"/>
          <a:ext cx="6513603" cy="123800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1D81AD-F628-4603-93F4-843F655F2C06}">
      <dsp:nvSpPr>
        <dsp:cNvPr id="0" name=""/>
        <dsp:cNvSpPr/>
      </dsp:nvSpPr>
      <dsp:spPr>
        <a:xfrm>
          <a:off x="374497" y="280994"/>
          <a:ext cx="680904" cy="6809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F0ED9F1-75CB-404F-9713-14290D5C0635}">
      <dsp:nvSpPr>
        <dsp:cNvPr id="0" name=""/>
        <dsp:cNvSpPr/>
      </dsp:nvSpPr>
      <dsp:spPr>
        <a:xfrm>
          <a:off x="1429899" y="2442"/>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en-US" sz="2200" kern="1200" dirty="0" err="1"/>
            <a:t>Prostituta</a:t>
          </a:r>
          <a:r>
            <a:rPr lang="en-US" sz="2200" kern="1200" dirty="0"/>
            <a:t> </a:t>
          </a:r>
          <a:r>
            <a:rPr lang="en-US" sz="2200" kern="1200" dirty="0" err="1"/>
            <a:t>como</a:t>
          </a:r>
          <a:r>
            <a:rPr lang="en-US" sz="2200" kern="1200" dirty="0"/>
            <a:t> </a:t>
          </a:r>
          <a:r>
            <a:rPr lang="en-US" sz="2200" kern="1200" dirty="0" err="1"/>
            <a:t>pessoa</a:t>
          </a:r>
          <a:r>
            <a:rPr lang="en-US" sz="2200" kern="1200" dirty="0"/>
            <a:t>: </a:t>
          </a:r>
          <a:r>
            <a:rPr lang="en-US" sz="2200" kern="1200" dirty="0" err="1"/>
            <a:t>sexo</a:t>
          </a:r>
          <a:r>
            <a:rPr lang="en-US" sz="2200" kern="1200" dirty="0"/>
            <a:t> </a:t>
          </a:r>
          <a:r>
            <a:rPr lang="en-US" sz="2200" kern="1200" dirty="0" err="1"/>
            <a:t>colocado</a:t>
          </a:r>
          <a:r>
            <a:rPr lang="en-US" sz="2200" kern="1200" dirty="0"/>
            <a:t> à </a:t>
          </a:r>
          <a:r>
            <a:rPr lang="en-US" sz="2200" kern="1200" dirty="0" err="1"/>
            <a:t>venda</a:t>
          </a:r>
          <a:endParaRPr lang="en-US" sz="2200" kern="1200" dirty="0"/>
        </a:p>
      </dsp:txBody>
      <dsp:txXfrm>
        <a:off x="1429899" y="2442"/>
        <a:ext cx="5083704" cy="1238008"/>
      </dsp:txXfrm>
    </dsp:sp>
    <dsp:sp modelId="{95CDB1E8-0ACE-45E6-A617-2A8ABECEBFD7}">
      <dsp:nvSpPr>
        <dsp:cNvPr id="0" name=""/>
        <dsp:cNvSpPr/>
      </dsp:nvSpPr>
      <dsp:spPr>
        <a:xfrm>
          <a:off x="0" y="1549953"/>
          <a:ext cx="6513603" cy="123800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424249-55C9-4F89-BBB1-18E082BA6867}">
      <dsp:nvSpPr>
        <dsp:cNvPr id="0" name=""/>
        <dsp:cNvSpPr/>
      </dsp:nvSpPr>
      <dsp:spPr>
        <a:xfrm>
          <a:off x="374497" y="1828505"/>
          <a:ext cx="680904" cy="6809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16FE8F8-C91D-4039-89D8-A132E514062A}">
      <dsp:nvSpPr>
        <dsp:cNvPr id="0" name=""/>
        <dsp:cNvSpPr/>
      </dsp:nvSpPr>
      <dsp:spPr>
        <a:xfrm>
          <a:off x="1429899" y="1549953"/>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en-US" sz="2200" kern="1200" dirty="0" err="1"/>
            <a:t>Prostituta</a:t>
          </a:r>
          <a:r>
            <a:rPr lang="en-US" sz="2200" kern="1200" dirty="0"/>
            <a:t> </a:t>
          </a:r>
          <a:r>
            <a:rPr lang="en-US" sz="2200" kern="1200" dirty="0" err="1"/>
            <a:t>como</a:t>
          </a:r>
          <a:r>
            <a:rPr lang="en-US" sz="2200" kern="1200" dirty="0"/>
            <a:t> </a:t>
          </a:r>
          <a:r>
            <a:rPr lang="en-US" sz="2200" kern="1200" dirty="0" err="1"/>
            <a:t>Trabalhadora</a:t>
          </a:r>
          <a:r>
            <a:rPr lang="en-US" sz="2200" kern="1200" dirty="0"/>
            <a:t>: </a:t>
          </a:r>
          <a:r>
            <a:rPr lang="en-US" sz="2200" kern="1200" dirty="0" err="1"/>
            <a:t>direitos</a:t>
          </a:r>
          <a:r>
            <a:rPr lang="en-US" sz="2200" kern="1200" dirty="0"/>
            <a:t> </a:t>
          </a:r>
          <a:r>
            <a:rPr lang="en-US" sz="2200" kern="1200" dirty="0" err="1"/>
            <a:t>sociais</a:t>
          </a:r>
          <a:endParaRPr lang="en-US" sz="2200" kern="1200" dirty="0"/>
        </a:p>
      </dsp:txBody>
      <dsp:txXfrm>
        <a:off x="1429899" y="1549953"/>
        <a:ext cx="5083704" cy="1238008"/>
      </dsp:txXfrm>
    </dsp:sp>
    <dsp:sp modelId="{90163FEC-71D9-40D9-8B50-52A889F0C283}">
      <dsp:nvSpPr>
        <dsp:cNvPr id="0" name=""/>
        <dsp:cNvSpPr/>
      </dsp:nvSpPr>
      <dsp:spPr>
        <a:xfrm>
          <a:off x="0" y="3097464"/>
          <a:ext cx="6513603" cy="123800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91E591-D9D6-4FC5-9AA0-13611EF8BB28}">
      <dsp:nvSpPr>
        <dsp:cNvPr id="0" name=""/>
        <dsp:cNvSpPr/>
      </dsp:nvSpPr>
      <dsp:spPr>
        <a:xfrm>
          <a:off x="374497" y="3376015"/>
          <a:ext cx="680904" cy="6809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5FA5C31-D9CC-44F8-8A36-C8E40DF4B46B}">
      <dsp:nvSpPr>
        <dsp:cNvPr id="0" name=""/>
        <dsp:cNvSpPr/>
      </dsp:nvSpPr>
      <dsp:spPr>
        <a:xfrm>
          <a:off x="1429899" y="309746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en-US" sz="2200" kern="1200" dirty="0"/>
            <a:t>Empresario da </a:t>
          </a:r>
          <a:r>
            <a:rPr lang="en-US" sz="2200" kern="1200" dirty="0" err="1"/>
            <a:t>Prostituição</a:t>
          </a:r>
          <a:r>
            <a:rPr lang="en-US" sz="2200" kern="1200" dirty="0"/>
            <a:t>: </a:t>
          </a:r>
          <a:r>
            <a:rPr lang="en-US" sz="2200" kern="1200" dirty="0" err="1"/>
            <a:t>exploração</a:t>
          </a:r>
          <a:r>
            <a:rPr lang="en-US" sz="2200" kern="1200" dirty="0"/>
            <a:t> e </a:t>
          </a:r>
          <a:r>
            <a:rPr lang="en-US" sz="2200" kern="1200" dirty="0" err="1"/>
            <a:t>direitos</a:t>
          </a:r>
          <a:endParaRPr lang="en-US" sz="2200" kern="1200" dirty="0"/>
        </a:p>
      </dsp:txBody>
      <dsp:txXfrm>
        <a:off x="1429899" y="3097464"/>
        <a:ext cx="5083704" cy="1238008"/>
      </dsp:txXfrm>
    </dsp:sp>
    <dsp:sp modelId="{68F863A2-D948-471C-8EC2-D44EC861A91C}">
      <dsp:nvSpPr>
        <dsp:cNvPr id="0" name=""/>
        <dsp:cNvSpPr/>
      </dsp:nvSpPr>
      <dsp:spPr>
        <a:xfrm>
          <a:off x="0" y="4644974"/>
          <a:ext cx="6513603" cy="123800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A710C9-0256-4955-9CCF-0822E620C9B2}">
      <dsp:nvSpPr>
        <dsp:cNvPr id="0" name=""/>
        <dsp:cNvSpPr/>
      </dsp:nvSpPr>
      <dsp:spPr>
        <a:xfrm>
          <a:off x="374497" y="4923526"/>
          <a:ext cx="680904" cy="6809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CD7AD5E-A306-4E2B-9A63-A3318CEA7CAA}">
      <dsp:nvSpPr>
        <dsp:cNvPr id="0" name=""/>
        <dsp:cNvSpPr/>
      </dsp:nvSpPr>
      <dsp:spPr>
        <a:xfrm>
          <a:off x="1429899" y="464497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en-US" sz="2200" kern="1200" dirty="0" err="1"/>
            <a:t>Rufião</a:t>
          </a:r>
          <a:r>
            <a:rPr lang="en-US" sz="2200" kern="1200" dirty="0"/>
            <a:t> e </a:t>
          </a:r>
          <a:r>
            <a:rPr lang="en-US" sz="2200" kern="1200" dirty="0" err="1"/>
            <a:t>explorador</a:t>
          </a:r>
          <a:r>
            <a:rPr lang="en-US" sz="2200" kern="1200" dirty="0"/>
            <a:t>: </a:t>
          </a:r>
          <a:r>
            <a:rPr lang="en-US" sz="2200" kern="1200" dirty="0" err="1"/>
            <a:t>relação</a:t>
          </a:r>
          <a:r>
            <a:rPr lang="en-US" sz="2200" kern="1200" dirty="0"/>
            <a:t> conjugal</a:t>
          </a:r>
        </a:p>
      </dsp:txBody>
      <dsp:txXfrm>
        <a:off x="1429899" y="4644974"/>
        <a:ext cx="5083704" cy="12380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9D82AD-F481-401E-9987-A1AAE418D2F7}">
      <dsp:nvSpPr>
        <dsp:cNvPr id="0" name=""/>
        <dsp:cNvSpPr/>
      </dsp:nvSpPr>
      <dsp:spPr>
        <a:xfrm>
          <a:off x="0" y="672"/>
          <a:ext cx="6513603" cy="111230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err="1"/>
            <a:t>Migração</a:t>
          </a:r>
          <a:r>
            <a:rPr lang="en-US" sz="2800" kern="1200" dirty="0"/>
            <a:t> </a:t>
          </a:r>
          <a:r>
            <a:rPr lang="en-US" sz="2800" kern="1200" dirty="0" err="1"/>
            <a:t>ilegal</a:t>
          </a:r>
          <a:r>
            <a:rPr lang="en-US" sz="2800" kern="1200" dirty="0"/>
            <a:t> 232</a:t>
          </a:r>
        </a:p>
      </dsp:txBody>
      <dsp:txXfrm>
        <a:off x="54298" y="54970"/>
        <a:ext cx="6405007" cy="1003708"/>
      </dsp:txXfrm>
    </dsp:sp>
    <dsp:sp modelId="{B6594F5E-BFE6-4F72-9E82-6B50D41C2A33}">
      <dsp:nvSpPr>
        <dsp:cNvPr id="0" name=""/>
        <dsp:cNvSpPr/>
      </dsp:nvSpPr>
      <dsp:spPr>
        <a:xfrm>
          <a:off x="0" y="1193616"/>
          <a:ext cx="6513603" cy="1112304"/>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err="1"/>
            <a:t>Transferencia</a:t>
          </a:r>
          <a:r>
            <a:rPr lang="en-US" sz="2800" kern="1200" dirty="0"/>
            <a:t> de </a:t>
          </a:r>
          <a:r>
            <a:rPr lang="en-US" sz="2800" kern="1200" dirty="0" err="1"/>
            <a:t>trafico</a:t>
          </a:r>
          <a:r>
            <a:rPr lang="en-US" sz="2800" kern="1200" dirty="0"/>
            <a:t> </a:t>
          </a:r>
          <a:r>
            <a:rPr lang="en-US" sz="2800" kern="1200" dirty="0" err="1"/>
            <a:t>internacional</a:t>
          </a:r>
          <a:r>
            <a:rPr lang="en-US" sz="2800" kern="1200" dirty="0"/>
            <a:t> para </a:t>
          </a:r>
          <a:r>
            <a:rPr lang="en-US" sz="2800" kern="1200" dirty="0" err="1"/>
            <a:t>delito</a:t>
          </a:r>
          <a:r>
            <a:rPr lang="en-US" sz="2800" kern="1200" dirty="0"/>
            <a:t> contra a Liberdade individual</a:t>
          </a:r>
        </a:p>
      </dsp:txBody>
      <dsp:txXfrm>
        <a:off x="54298" y="1247914"/>
        <a:ext cx="6405007" cy="1003708"/>
      </dsp:txXfrm>
    </dsp:sp>
    <dsp:sp modelId="{2F270D84-ECC7-4958-8D8F-97D059D961B4}">
      <dsp:nvSpPr>
        <dsp:cNvPr id="0" name=""/>
        <dsp:cNvSpPr/>
      </dsp:nvSpPr>
      <dsp:spPr>
        <a:xfrm>
          <a:off x="0" y="2422098"/>
          <a:ext cx="6513603" cy="1112304"/>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Liberdade e </a:t>
          </a:r>
          <a:r>
            <a:rPr lang="en-US" sz="2800" kern="1200" dirty="0" err="1"/>
            <a:t>consciência</a:t>
          </a:r>
          <a:r>
            <a:rPr lang="en-US" sz="2800" kern="1200" dirty="0"/>
            <a:t> sexual</a:t>
          </a:r>
        </a:p>
      </dsp:txBody>
      <dsp:txXfrm>
        <a:off x="54298" y="2476396"/>
        <a:ext cx="6405007" cy="1003708"/>
      </dsp:txXfrm>
    </dsp:sp>
    <dsp:sp modelId="{EF81FC0E-9AFF-4A02-8B55-ECA89EECB53F}">
      <dsp:nvSpPr>
        <dsp:cNvPr id="0" name=""/>
        <dsp:cNvSpPr/>
      </dsp:nvSpPr>
      <dsp:spPr>
        <a:xfrm>
          <a:off x="0" y="3579505"/>
          <a:ext cx="6513603" cy="111230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err="1"/>
            <a:t>Permissão</a:t>
          </a:r>
          <a:r>
            <a:rPr lang="en-US" sz="2800" kern="1200" dirty="0"/>
            <a:t> </a:t>
          </a:r>
          <a:r>
            <a:rPr lang="en-US" sz="2800" kern="1200" dirty="0" err="1"/>
            <a:t>tácita</a:t>
          </a:r>
          <a:r>
            <a:rPr lang="en-US" sz="2800" kern="1200" dirty="0"/>
            <a:t> (</a:t>
          </a:r>
          <a:r>
            <a:rPr lang="en-US" sz="2800" kern="1200" dirty="0" err="1"/>
            <a:t>acordo</a:t>
          </a:r>
          <a:r>
            <a:rPr lang="en-US" sz="2800" kern="1200"/>
            <a:t>)</a:t>
          </a:r>
          <a:endParaRPr lang="en-US" sz="2800" kern="1200" dirty="0"/>
        </a:p>
      </dsp:txBody>
      <dsp:txXfrm>
        <a:off x="54298" y="3633803"/>
        <a:ext cx="6405007" cy="1003708"/>
      </dsp:txXfrm>
    </dsp:sp>
    <dsp:sp modelId="{7CBDBA02-333A-4D90-873C-DCCD567E5DB0}">
      <dsp:nvSpPr>
        <dsp:cNvPr id="0" name=""/>
        <dsp:cNvSpPr/>
      </dsp:nvSpPr>
      <dsp:spPr>
        <a:xfrm>
          <a:off x="0" y="4772449"/>
          <a:ext cx="6513603" cy="1112304"/>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pt-BR" sz="2800" kern="1200"/>
            <a:t>Legitimidade de proteção penal</a:t>
          </a:r>
          <a:endParaRPr lang="en-US" sz="2800" kern="1200"/>
        </a:p>
      </dsp:txBody>
      <dsp:txXfrm>
        <a:off x="54298" y="4826747"/>
        <a:ext cx="6405007" cy="100370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FB0D2B-4468-4D82-B541-03A8DFBCFD6D}"/>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B7C86B5E-9DFC-4AF5-B883-015E11AC45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831D76E3-3099-48BE-BC30-428D0A97D3A9}"/>
              </a:ext>
            </a:extLst>
          </p:cNvPr>
          <p:cNvSpPr>
            <a:spLocks noGrp="1"/>
          </p:cNvSpPr>
          <p:nvPr>
            <p:ph type="dt" sz="half" idx="10"/>
          </p:nvPr>
        </p:nvSpPr>
        <p:spPr/>
        <p:txBody>
          <a:bodyPr/>
          <a:lstStyle/>
          <a:p>
            <a:fld id="{9EA5E6E6-C1FE-4073-8742-FBA9C28A76E6}" type="datetimeFigureOut">
              <a:rPr lang="pt-BR" smtClean="0"/>
              <a:t>15/04/2020</a:t>
            </a:fld>
            <a:endParaRPr lang="pt-BR"/>
          </a:p>
        </p:txBody>
      </p:sp>
      <p:sp>
        <p:nvSpPr>
          <p:cNvPr id="5" name="Espaço Reservado para Rodapé 4">
            <a:extLst>
              <a:ext uri="{FF2B5EF4-FFF2-40B4-BE49-F238E27FC236}">
                <a16:creationId xmlns:a16="http://schemas.microsoft.com/office/drawing/2014/main" id="{C8845965-138C-4FDD-ADFA-E40A82A9E02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AA41FD37-EEED-4831-8CCD-3C75E91F7298}"/>
              </a:ext>
            </a:extLst>
          </p:cNvPr>
          <p:cNvSpPr>
            <a:spLocks noGrp="1"/>
          </p:cNvSpPr>
          <p:nvPr>
            <p:ph type="sldNum" sz="quarter" idx="12"/>
          </p:nvPr>
        </p:nvSpPr>
        <p:spPr/>
        <p:txBody>
          <a:bodyPr/>
          <a:lstStyle/>
          <a:p>
            <a:fld id="{3E70B4C1-1589-4C74-822B-AD0E329D9354}" type="slidenum">
              <a:rPr lang="pt-BR" smtClean="0"/>
              <a:t>‹nº›</a:t>
            </a:fld>
            <a:endParaRPr lang="pt-BR"/>
          </a:p>
        </p:txBody>
      </p:sp>
    </p:spTree>
    <p:extLst>
      <p:ext uri="{BB962C8B-B14F-4D97-AF65-F5344CB8AC3E}">
        <p14:creationId xmlns:p14="http://schemas.microsoft.com/office/powerpoint/2010/main" val="258891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5F0598-5EC0-4097-8728-59AB7A8FC780}"/>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B0C2D241-3234-493F-A257-ED382157B7DB}"/>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F83F1A6-5171-40D6-A1D0-D63DF10A6526}"/>
              </a:ext>
            </a:extLst>
          </p:cNvPr>
          <p:cNvSpPr>
            <a:spLocks noGrp="1"/>
          </p:cNvSpPr>
          <p:nvPr>
            <p:ph type="dt" sz="half" idx="10"/>
          </p:nvPr>
        </p:nvSpPr>
        <p:spPr/>
        <p:txBody>
          <a:bodyPr/>
          <a:lstStyle/>
          <a:p>
            <a:fld id="{9EA5E6E6-C1FE-4073-8742-FBA9C28A76E6}" type="datetimeFigureOut">
              <a:rPr lang="pt-BR" smtClean="0"/>
              <a:t>15/04/2020</a:t>
            </a:fld>
            <a:endParaRPr lang="pt-BR"/>
          </a:p>
        </p:txBody>
      </p:sp>
      <p:sp>
        <p:nvSpPr>
          <p:cNvPr id="5" name="Espaço Reservado para Rodapé 4">
            <a:extLst>
              <a:ext uri="{FF2B5EF4-FFF2-40B4-BE49-F238E27FC236}">
                <a16:creationId xmlns:a16="http://schemas.microsoft.com/office/drawing/2014/main" id="{E556A99F-77CF-41F0-82A4-D515BFFE39A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2A8AB0E-644D-49BF-BF90-D4DAD69D9692}"/>
              </a:ext>
            </a:extLst>
          </p:cNvPr>
          <p:cNvSpPr>
            <a:spLocks noGrp="1"/>
          </p:cNvSpPr>
          <p:nvPr>
            <p:ph type="sldNum" sz="quarter" idx="12"/>
          </p:nvPr>
        </p:nvSpPr>
        <p:spPr/>
        <p:txBody>
          <a:bodyPr/>
          <a:lstStyle/>
          <a:p>
            <a:fld id="{3E70B4C1-1589-4C74-822B-AD0E329D9354}" type="slidenum">
              <a:rPr lang="pt-BR" smtClean="0"/>
              <a:t>‹nº›</a:t>
            </a:fld>
            <a:endParaRPr lang="pt-BR"/>
          </a:p>
        </p:txBody>
      </p:sp>
    </p:spTree>
    <p:extLst>
      <p:ext uri="{BB962C8B-B14F-4D97-AF65-F5344CB8AC3E}">
        <p14:creationId xmlns:p14="http://schemas.microsoft.com/office/powerpoint/2010/main" val="3251496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BE2C779-5679-464F-A7D3-F21D1EAA48DA}"/>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026767A9-A1B2-44A4-A74A-755E38B5B902}"/>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3CB488B-D7B3-4CA9-98AA-FDAB200E850D}"/>
              </a:ext>
            </a:extLst>
          </p:cNvPr>
          <p:cNvSpPr>
            <a:spLocks noGrp="1"/>
          </p:cNvSpPr>
          <p:nvPr>
            <p:ph type="dt" sz="half" idx="10"/>
          </p:nvPr>
        </p:nvSpPr>
        <p:spPr/>
        <p:txBody>
          <a:bodyPr/>
          <a:lstStyle/>
          <a:p>
            <a:fld id="{9EA5E6E6-C1FE-4073-8742-FBA9C28A76E6}" type="datetimeFigureOut">
              <a:rPr lang="pt-BR" smtClean="0"/>
              <a:t>15/04/2020</a:t>
            </a:fld>
            <a:endParaRPr lang="pt-BR"/>
          </a:p>
        </p:txBody>
      </p:sp>
      <p:sp>
        <p:nvSpPr>
          <p:cNvPr id="5" name="Espaço Reservado para Rodapé 4">
            <a:extLst>
              <a:ext uri="{FF2B5EF4-FFF2-40B4-BE49-F238E27FC236}">
                <a16:creationId xmlns:a16="http://schemas.microsoft.com/office/drawing/2014/main" id="{38DF6F99-32FD-4D8B-AF7D-68D005BF2A8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651B487-8D2B-43D6-B68D-4E4AAA0D70BE}"/>
              </a:ext>
            </a:extLst>
          </p:cNvPr>
          <p:cNvSpPr>
            <a:spLocks noGrp="1"/>
          </p:cNvSpPr>
          <p:nvPr>
            <p:ph type="sldNum" sz="quarter" idx="12"/>
          </p:nvPr>
        </p:nvSpPr>
        <p:spPr/>
        <p:txBody>
          <a:bodyPr/>
          <a:lstStyle/>
          <a:p>
            <a:fld id="{3E70B4C1-1589-4C74-822B-AD0E329D9354}" type="slidenum">
              <a:rPr lang="pt-BR" smtClean="0"/>
              <a:t>‹nº›</a:t>
            </a:fld>
            <a:endParaRPr lang="pt-BR"/>
          </a:p>
        </p:txBody>
      </p:sp>
    </p:spTree>
    <p:extLst>
      <p:ext uri="{BB962C8B-B14F-4D97-AF65-F5344CB8AC3E}">
        <p14:creationId xmlns:p14="http://schemas.microsoft.com/office/powerpoint/2010/main" val="3392388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52EAD8-2C87-4A10-ADA1-C99A4361B2F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A228828-AA1C-47B0-8359-F916C0E2DB5F}"/>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4D33D47-1D9C-462E-83E2-D864C6A757D1}"/>
              </a:ext>
            </a:extLst>
          </p:cNvPr>
          <p:cNvSpPr>
            <a:spLocks noGrp="1"/>
          </p:cNvSpPr>
          <p:nvPr>
            <p:ph type="dt" sz="half" idx="10"/>
          </p:nvPr>
        </p:nvSpPr>
        <p:spPr/>
        <p:txBody>
          <a:bodyPr/>
          <a:lstStyle/>
          <a:p>
            <a:fld id="{9EA5E6E6-C1FE-4073-8742-FBA9C28A76E6}" type="datetimeFigureOut">
              <a:rPr lang="pt-BR" smtClean="0"/>
              <a:t>15/04/2020</a:t>
            </a:fld>
            <a:endParaRPr lang="pt-BR"/>
          </a:p>
        </p:txBody>
      </p:sp>
      <p:sp>
        <p:nvSpPr>
          <p:cNvPr id="5" name="Espaço Reservado para Rodapé 4">
            <a:extLst>
              <a:ext uri="{FF2B5EF4-FFF2-40B4-BE49-F238E27FC236}">
                <a16:creationId xmlns:a16="http://schemas.microsoft.com/office/drawing/2014/main" id="{614544E7-522E-4E94-B3CB-58E1CEC998B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AC1650B5-9BF1-4FF6-B250-B5A955D517CC}"/>
              </a:ext>
            </a:extLst>
          </p:cNvPr>
          <p:cNvSpPr>
            <a:spLocks noGrp="1"/>
          </p:cNvSpPr>
          <p:nvPr>
            <p:ph type="sldNum" sz="quarter" idx="12"/>
          </p:nvPr>
        </p:nvSpPr>
        <p:spPr/>
        <p:txBody>
          <a:bodyPr/>
          <a:lstStyle/>
          <a:p>
            <a:fld id="{3E70B4C1-1589-4C74-822B-AD0E329D9354}" type="slidenum">
              <a:rPr lang="pt-BR" smtClean="0"/>
              <a:t>‹nº›</a:t>
            </a:fld>
            <a:endParaRPr lang="pt-BR"/>
          </a:p>
        </p:txBody>
      </p:sp>
    </p:spTree>
    <p:extLst>
      <p:ext uri="{BB962C8B-B14F-4D97-AF65-F5344CB8AC3E}">
        <p14:creationId xmlns:p14="http://schemas.microsoft.com/office/powerpoint/2010/main" val="3672270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872C13-6023-446B-9A9D-51DB69FAC84F}"/>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E485A466-B0FB-4E8C-8CB9-4F3FDA3B71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47932AA9-8ED3-4F13-9DB1-E9830A83EF31}"/>
              </a:ext>
            </a:extLst>
          </p:cNvPr>
          <p:cNvSpPr>
            <a:spLocks noGrp="1"/>
          </p:cNvSpPr>
          <p:nvPr>
            <p:ph type="dt" sz="half" idx="10"/>
          </p:nvPr>
        </p:nvSpPr>
        <p:spPr/>
        <p:txBody>
          <a:bodyPr/>
          <a:lstStyle/>
          <a:p>
            <a:fld id="{9EA5E6E6-C1FE-4073-8742-FBA9C28A76E6}" type="datetimeFigureOut">
              <a:rPr lang="pt-BR" smtClean="0"/>
              <a:t>15/04/2020</a:t>
            </a:fld>
            <a:endParaRPr lang="pt-BR"/>
          </a:p>
        </p:txBody>
      </p:sp>
      <p:sp>
        <p:nvSpPr>
          <p:cNvPr id="5" name="Espaço Reservado para Rodapé 4">
            <a:extLst>
              <a:ext uri="{FF2B5EF4-FFF2-40B4-BE49-F238E27FC236}">
                <a16:creationId xmlns:a16="http://schemas.microsoft.com/office/drawing/2014/main" id="{160F5DBE-1E41-46EA-9E7A-606720B3BFA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A037886C-4049-461D-A7D8-4E5CA86FC607}"/>
              </a:ext>
            </a:extLst>
          </p:cNvPr>
          <p:cNvSpPr>
            <a:spLocks noGrp="1"/>
          </p:cNvSpPr>
          <p:nvPr>
            <p:ph type="sldNum" sz="quarter" idx="12"/>
          </p:nvPr>
        </p:nvSpPr>
        <p:spPr/>
        <p:txBody>
          <a:bodyPr/>
          <a:lstStyle/>
          <a:p>
            <a:fld id="{3E70B4C1-1589-4C74-822B-AD0E329D9354}" type="slidenum">
              <a:rPr lang="pt-BR" smtClean="0"/>
              <a:t>‹nº›</a:t>
            </a:fld>
            <a:endParaRPr lang="pt-BR"/>
          </a:p>
        </p:txBody>
      </p:sp>
    </p:spTree>
    <p:extLst>
      <p:ext uri="{BB962C8B-B14F-4D97-AF65-F5344CB8AC3E}">
        <p14:creationId xmlns:p14="http://schemas.microsoft.com/office/powerpoint/2010/main" val="2250544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E527BE-2C27-4ADB-81A7-E8C04C497886}"/>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F51D9D0C-CD98-4D73-A6D3-C6DC294D3F28}"/>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BBD0C6B1-B4B9-41C9-8BAB-7E8D769C2A5A}"/>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D1C82AD2-18AF-4633-BE66-A2FE42473C49}"/>
              </a:ext>
            </a:extLst>
          </p:cNvPr>
          <p:cNvSpPr>
            <a:spLocks noGrp="1"/>
          </p:cNvSpPr>
          <p:nvPr>
            <p:ph type="dt" sz="half" idx="10"/>
          </p:nvPr>
        </p:nvSpPr>
        <p:spPr/>
        <p:txBody>
          <a:bodyPr/>
          <a:lstStyle/>
          <a:p>
            <a:fld id="{9EA5E6E6-C1FE-4073-8742-FBA9C28A76E6}" type="datetimeFigureOut">
              <a:rPr lang="pt-BR" smtClean="0"/>
              <a:t>15/04/2020</a:t>
            </a:fld>
            <a:endParaRPr lang="pt-BR"/>
          </a:p>
        </p:txBody>
      </p:sp>
      <p:sp>
        <p:nvSpPr>
          <p:cNvPr id="6" name="Espaço Reservado para Rodapé 5">
            <a:extLst>
              <a:ext uri="{FF2B5EF4-FFF2-40B4-BE49-F238E27FC236}">
                <a16:creationId xmlns:a16="http://schemas.microsoft.com/office/drawing/2014/main" id="{0CB046D0-7AF7-4DA8-8BFA-93FFD96E4830}"/>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D932E1E-89E9-4C03-A51F-B5B99DE902AF}"/>
              </a:ext>
            </a:extLst>
          </p:cNvPr>
          <p:cNvSpPr>
            <a:spLocks noGrp="1"/>
          </p:cNvSpPr>
          <p:nvPr>
            <p:ph type="sldNum" sz="quarter" idx="12"/>
          </p:nvPr>
        </p:nvSpPr>
        <p:spPr/>
        <p:txBody>
          <a:bodyPr/>
          <a:lstStyle/>
          <a:p>
            <a:fld id="{3E70B4C1-1589-4C74-822B-AD0E329D9354}" type="slidenum">
              <a:rPr lang="pt-BR" smtClean="0"/>
              <a:t>‹nº›</a:t>
            </a:fld>
            <a:endParaRPr lang="pt-BR"/>
          </a:p>
        </p:txBody>
      </p:sp>
    </p:spTree>
    <p:extLst>
      <p:ext uri="{BB962C8B-B14F-4D97-AF65-F5344CB8AC3E}">
        <p14:creationId xmlns:p14="http://schemas.microsoft.com/office/powerpoint/2010/main" val="1149383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71164A-613D-44ED-89D0-297829B9B355}"/>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40824264-F91D-40B3-A68E-2E1112D296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849E163E-9183-482E-8ED9-2C9BC840C7EE}"/>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2A3551E3-276C-464A-98FB-C76244CB2B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BE8F38BE-04C7-4B85-9AC0-F66A962235EA}"/>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C9E15402-7082-47C1-8177-E12E9AC10432}"/>
              </a:ext>
            </a:extLst>
          </p:cNvPr>
          <p:cNvSpPr>
            <a:spLocks noGrp="1"/>
          </p:cNvSpPr>
          <p:nvPr>
            <p:ph type="dt" sz="half" idx="10"/>
          </p:nvPr>
        </p:nvSpPr>
        <p:spPr/>
        <p:txBody>
          <a:bodyPr/>
          <a:lstStyle/>
          <a:p>
            <a:fld id="{9EA5E6E6-C1FE-4073-8742-FBA9C28A76E6}" type="datetimeFigureOut">
              <a:rPr lang="pt-BR" smtClean="0"/>
              <a:t>15/04/2020</a:t>
            </a:fld>
            <a:endParaRPr lang="pt-BR"/>
          </a:p>
        </p:txBody>
      </p:sp>
      <p:sp>
        <p:nvSpPr>
          <p:cNvPr id="8" name="Espaço Reservado para Rodapé 7">
            <a:extLst>
              <a:ext uri="{FF2B5EF4-FFF2-40B4-BE49-F238E27FC236}">
                <a16:creationId xmlns:a16="http://schemas.microsoft.com/office/drawing/2014/main" id="{48B18324-2078-46F1-B27B-26409A51D95E}"/>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ABC07B14-5AE5-4B34-897C-D9B6082F9EAA}"/>
              </a:ext>
            </a:extLst>
          </p:cNvPr>
          <p:cNvSpPr>
            <a:spLocks noGrp="1"/>
          </p:cNvSpPr>
          <p:nvPr>
            <p:ph type="sldNum" sz="quarter" idx="12"/>
          </p:nvPr>
        </p:nvSpPr>
        <p:spPr/>
        <p:txBody>
          <a:bodyPr/>
          <a:lstStyle/>
          <a:p>
            <a:fld id="{3E70B4C1-1589-4C74-822B-AD0E329D9354}" type="slidenum">
              <a:rPr lang="pt-BR" smtClean="0"/>
              <a:t>‹nº›</a:t>
            </a:fld>
            <a:endParaRPr lang="pt-BR"/>
          </a:p>
        </p:txBody>
      </p:sp>
    </p:spTree>
    <p:extLst>
      <p:ext uri="{BB962C8B-B14F-4D97-AF65-F5344CB8AC3E}">
        <p14:creationId xmlns:p14="http://schemas.microsoft.com/office/powerpoint/2010/main" val="484774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FCE1D7-16F0-457D-AB24-214311B2D2FC}"/>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C48DBCF1-E738-4814-84D7-2725E21B9EA6}"/>
              </a:ext>
            </a:extLst>
          </p:cNvPr>
          <p:cNvSpPr>
            <a:spLocks noGrp="1"/>
          </p:cNvSpPr>
          <p:nvPr>
            <p:ph type="dt" sz="half" idx="10"/>
          </p:nvPr>
        </p:nvSpPr>
        <p:spPr/>
        <p:txBody>
          <a:bodyPr/>
          <a:lstStyle/>
          <a:p>
            <a:fld id="{9EA5E6E6-C1FE-4073-8742-FBA9C28A76E6}" type="datetimeFigureOut">
              <a:rPr lang="pt-BR" smtClean="0"/>
              <a:t>15/04/2020</a:t>
            </a:fld>
            <a:endParaRPr lang="pt-BR"/>
          </a:p>
        </p:txBody>
      </p:sp>
      <p:sp>
        <p:nvSpPr>
          <p:cNvPr id="4" name="Espaço Reservado para Rodapé 3">
            <a:extLst>
              <a:ext uri="{FF2B5EF4-FFF2-40B4-BE49-F238E27FC236}">
                <a16:creationId xmlns:a16="http://schemas.microsoft.com/office/drawing/2014/main" id="{22D8781F-5858-42A8-A65F-D00B48BC825C}"/>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7CEBE1BA-1A0E-49A2-854D-FDBC3604E4F9}"/>
              </a:ext>
            </a:extLst>
          </p:cNvPr>
          <p:cNvSpPr>
            <a:spLocks noGrp="1"/>
          </p:cNvSpPr>
          <p:nvPr>
            <p:ph type="sldNum" sz="quarter" idx="12"/>
          </p:nvPr>
        </p:nvSpPr>
        <p:spPr/>
        <p:txBody>
          <a:bodyPr/>
          <a:lstStyle/>
          <a:p>
            <a:fld id="{3E70B4C1-1589-4C74-822B-AD0E329D9354}" type="slidenum">
              <a:rPr lang="pt-BR" smtClean="0"/>
              <a:t>‹nº›</a:t>
            </a:fld>
            <a:endParaRPr lang="pt-BR"/>
          </a:p>
        </p:txBody>
      </p:sp>
    </p:spTree>
    <p:extLst>
      <p:ext uri="{BB962C8B-B14F-4D97-AF65-F5344CB8AC3E}">
        <p14:creationId xmlns:p14="http://schemas.microsoft.com/office/powerpoint/2010/main" val="2992829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2B339EFA-F6CF-4A95-9E04-0685057D6D4D}"/>
              </a:ext>
            </a:extLst>
          </p:cNvPr>
          <p:cNvSpPr>
            <a:spLocks noGrp="1"/>
          </p:cNvSpPr>
          <p:nvPr>
            <p:ph type="dt" sz="half" idx="10"/>
          </p:nvPr>
        </p:nvSpPr>
        <p:spPr/>
        <p:txBody>
          <a:bodyPr/>
          <a:lstStyle/>
          <a:p>
            <a:fld id="{9EA5E6E6-C1FE-4073-8742-FBA9C28A76E6}" type="datetimeFigureOut">
              <a:rPr lang="pt-BR" smtClean="0"/>
              <a:t>15/04/2020</a:t>
            </a:fld>
            <a:endParaRPr lang="pt-BR"/>
          </a:p>
        </p:txBody>
      </p:sp>
      <p:sp>
        <p:nvSpPr>
          <p:cNvPr id="3" name="Espaço Reservado para Rodapé 2">
            <a:extLst>
              <a:ext uri="{FF2B5EF4-FFF2-40B4-BE49-F238E27FC236}">
                <a16:creationId xmlns:a16="http://schemas.microsoft.com/office/drawing/2014/main" id="{E94C95DC-ACD5-48EB-8ADA-11E4CF6B61B5}"/>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5D5739B6-BA40-4ACE-981F-BF3C32BFCE39}"/>
              </a:ext>
            </a:extLst>
          </p:cNvPr>
          <p:cNvSpPr>
            <a:spLocks noGrp="1"/>
          </p:cNvSpPr>
          <p:nvPr>
            <p:ph type="sldNum" sz="quarter" idx="12"/>
          </p:nvPr>
        </p:nvSpPr>
        <p:spPr/>
        <p:txBody>
          <a:bodyPr/>
          <a:lstStyle/>
          <a:p>
            <a:fld id="{3E70B4C1-1589-4C74-822B-AD0E329D9354}" type="slidenum">
              <a:rPr lang="pt-BR" smtClean="0"/>
              <a:t>‹nº›</a:t>
            </a:fld>
            <a:endParaRPr lang="pt-BR"/>
          </a:p>
        </p:txBody>
      </p:sp>
    </p:spTree>
    <p:extLst>
      <p:ext uri="{BB962C8B-B14F-4D97-AF65-F5344CB8AC3E}">
        <p14:creationId xmlns:p14="http://schemas.microsoft.com/office/powerpoint/2010/main" val="867349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75BD2C-9A08-4F97-8062-B96393EA5975}"/>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4AE1BED2-F8B1-43CB-9743-4EE1EC789F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22FBC341-0B06-431B-9436-9C8BA296B1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73633D1A-29B4-4D60-B073-7578B6FCC70D}"/>
              </a:ext>
            </a:extLst>
          </p:cNvPr>
          <p:cNvSpPr>
            <a:spLocks noGrp="1"/>
          </p:cNvSpPr>
          <p:nvPr>
            <p:ph type="dt" sz="half" idx="10"/>
          </p:nvPr>
        </p:nvSpPr>
        <p:spPr/>
        <p:txBody>
          <a:bodyPr/>
          <a:lstStyle/>
          <a:p>
            <a:fld id="{9EA5E6E6-C1FE-4073-8742-FBA9C28A76E6}" type="datetimeFigureOut">
              <a:rPr lang="pt-BR" smtClean="0"/>
              <a:t>15/04/2020</a:t>
            </a:fld>
            <a:endParaRPr lang="pt-BR"/>
          </a:p>
        </p:txBody>
      </p:sp>
      <p:sp>
        <p:nvSpPr>
          <p:cNvPr id="6" name="Espaço Reservado para Rodapé 5">
            <a:extLst>
              <a:ext uri="{FF2B5EF4-FFF2-40B4-BE49-F238E27FC236}">
                <a16:creationId xmlns:a16="http://schemas.microsoft.com/office/drawing/2014/main" id="{14C35E35-E8E5-4A15-ACDF-0A60DFCE5202}"/>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0253CE26-F829-431C-8269-332B1CBD6C7E}"/>
              </a:ext>
            </a:extLst>
          </p:cNvPr>
          <p:cNvSpPr>
            <a:spLocks noGrp="1"/>
          </p:cNvSpPr>
          <p:nvPr>
            <p:ph type="sldNum" sz="quarter" idx="12"/>
          </p:nvPr>
        </p:nvSpPr>
        <p:spPr/>
        <p:txBody>
          <a:bodyPr/>
          <a:lstStyle/>
          <a:p>
            <a:fld id="{3E70B4C1-1589-4C74-822B-AD0E329D9354}" type="slidenum">
              <a:rPr lang="pt-BR" smtClean="0"/>
              <a:t>‹nº›</a:t>
            </a:fld>
            <a:endParaRPr lang="pt-BR"/>
          </a:p>
        </p:txBody>
      </p:sp>
    </p:spTree>
    <p:extLst>
      <p:ext uri="{BB962C8B-B14F-4D97-AF65-F5344CB8AC3E}">
        <p14:creationId xmlns:p14="http://schemas.microsoft.com/office/powerpoint/2010/main" val="676778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DE37D7-99F7-414C-BD6A-35949755280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973F01D7-54B6-4DB1-96C3-47E44FED4F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4CC8D3B6-6A8D-4892-9377-1F378EC68C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9837FED-1136-4752-88C6-3BD16A16176B}"/>
              </a:ext>
            </a:extLst>
          </p:cNvPr>
          <p:cNvSpPr>
            <a:spLocks noGrp="1"/>
          </p:cNvSpPr>
          <p:nvPr>
            <p:ph type="dt" sz="half" idx="10"/>
          </p:nvPr>
        </p:nvSpPr>
        <p:spPr/>
        <p:txBody>
          <a:bodyPr/>
          <a:lstStyle/>
          <a:p>
            <a:fld id="{9EA5E6E6-C1FE-4073-8742-FBA9C28A76E6}" type="datetimeFigureOut">
              <a:rPr lang="pt-BR" smtClean="0"/>
              <a:t>15/04/2020</a:t>
            </a:fld>
            <a:endParaRPr lang="pt-BR"/>
          </a:p>
        </p:txBody>
      </p:sp>
      <p:sp>
        <p:nvSpPr>
          <p:cNvPr id="6" name="Espaço Reservado para Rodapé 5">
            <a:extLst>
              <a:ext uri="{FF2B5EF4-FFF2-40B4-BE49-F238E27FC236}">
                <a16:creationId xmlns:a16="http://schemas.microsoft.com/office/drawing/2014/main" id="{731CE383-FBEC-41E3-8459-023BD3E8A950}"/>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0D9818F-7B45-4D71-A791-3E861FC0FBC8}"/>
              </a:ext>
            </a:extLst>
          </p:cNvPr>
          <p:cNvSpPr>
            <a:spLocks noGrp="1"/>
          </p:cNvSpPr>
          <p:nvPr>
            <p:ph type="sldNum" sz="quarter" idx="12"/>
          </p:nvPr>
        </p:nvSpPr>
        <p:spPr/>
        <p:txBody>
          <a:bodyPr/>
          <a:lstStyle/>
          <a:p>
            <a:fld id="{3E70B4C1-1589-4C74-822B-AD0E329D9354}" type="slidenum">
              <a:rPr lang="pt-BR" smtClean="0"/>
              <a:t>‹nº›</a:t>
            </a:fld>
            <a:endParaRPr lang="pt-BR"/>
          </a:p>
        </p:txBody>
      </p:sp>
    </p:spTree>
    <p:extLst>
      <p:ext uri="{BB962C8B-B14F-4D97-AF65-F5344CB8AC3E}">
        <p14:creationId xmlns:p14="http://schemas.microsoft.com/office/powerpoint/2010/main" val="2113136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86EDB97D-DD6A-407F-BD6C-873FBBBB3E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F7961E91-3152-40B0-8EF6-B1C81111D6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F5FB8EE-B946-4103-93D2-B0332B7633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A5E6E6-C1FE-4073-8742-FBA9C28A76E6}" type="datetimeFigureOut">
              <a:rPr lang="pt-BR" smtClean="0"/>
              <a:t>15/04/2020</a:t>
            </a:fld>
            <a:endParaRPr lang="pt-BR"/>
          </a:p>
        </p:txBody>
      </p:sp>
      <p:sp>
        <p:nvSpPr>
          <p:cNvPr id="5" name="Espaço Reservado para Rodapé 4">
            <a:extLst>
              <a:ext uri="{FF2B5EF4-FFF2-40B4-BE49-F238E27FC236}">
                <a16:creationId xmlns:a16="http://schemas.microsoft.com/office/drawing/2014/main" id="{99BE72F4-69A2-41A7-BE88-E4BFBB0EFE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F3A931C8-2D90-4968-9A99-6362925456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70B4C1-1589-4C74-822B-AD0E329D9354}" type="slidenum">
              <a:rPr lang="pt-BR" smtClean="0"/>
              <a:t>‹nº›</a:t>
            </a:fld>
            <a:endParaRPr lang="pt-BR"/>
          </a:p>
        </p:txBody>
      </p:sp>
    </p:spTree>
    <p:extLst>
      <p:ext uri="{BB962C8B-B14F-4D97-AF65-F5344CB8AC3E}">
        <p14:creationId xmlns:p14="http://schemas.microsoft.com/office/powerpoint/2010/main" val="3903122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hyperlink" Target="http://www.planalto.gov.br/ccivil_03/_Ato2004-2006/2005/Lei/L11106.htm#art227%C2%A7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planalto.gov.br/ccivil_03/_Ato2007-2010/2009/Lei/L12015.htm#art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planalto.gov.br/ccivil_03/Decreto-Lei/Del2848.htm#art149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ítulo 1">
            <a:extLst>
              <a:ext uri="{FF2B5EF4-FFF2-40B4-BE49-F238E27FC236}">
                <a16:creationId xmlns:a16="http://schemas.microsoft.com/office/drawing/2014/main" id="{5042DB8B-2584-4B2A-8662-7C08293DE775}"/>
              </a:ext>
            </a:extLst>
          </p:cNvPr>
          <p:cNvSpPr>
            <a:spLocks noGrp="1"/>
          </p:cNvSpPr>
          <p:nvPr>
            <p:ph type="title"/>
          </p:nvPr>
        </p:nvSpPr>
        <p:spPr>
          <a:xfrm>
            <a:off x="777240" y="731519"/>
            <a:ext cx="2845191" cy="3237579"/>
          </a:xfrm>
        </p:spPr>
        <p:txBody>
          <a:bodyPr>
            <a:normAutofit/>
          </a:bodyPr>
          <a:lstStyle/>
          <a:p>
            <a:r>
              <a:rPr lang="pt-BR" sz="3800" dirty="0">
                <a:solidFill>
                  <a:srgbClr val="FFFFFF"/>
                </a:solidFill>
              </a:rPr>
              <a:t>DIGNIDADE SEXUAL</a:t>
            </a:r>
            <a:br>
              <a:rPr lang="pt-BR" sz="3800" dirty="0">
                <a:solidFill>
                  <a:srgbClr val="FFFFFF"/>
                </a:solidFill>
              </a:rPr>
            </a:br>
            <a:br>
              <a:rPr lang="pt-BR" sz="3800" dirty="0">
                <a:solidFill>
                  <a:srgbClr val="FFFFFF"/>
                </a:solidFill>
              </a:rPr>
            </a:br>
            <a:r>
              <a:rPr lang="pt-BR" sz="3800" dirty="0">
                <a:solidFill>
                  <a:srgbClr val="FFFFFF"/>
                </a:solidFill>
              </a:rPr>
              <a:t>Lenocínio e Tráfico de Pessoas</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7"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Espaço Reservado para Conteúdo 2">
            <a:extLst>
              <a:ext uri="{FF2B5EF4-FFF2-40B4-BE49-F238E27FC236}">
                <a16:creationId xmlns:a16="http://schemas.microsoft.com/office/drawing/2014/main" id="{FBC23A93-FD6F-4056-80FD-19BF89F82624}"/>
              </a:ext>
            </a:extLst>
          </p:cNvPr>
          <p:cNvSpPr>
            <a:spLocks noGrp="1"/>
          </p:cNvSpPr>
          <p:nvPr>
            <p:ph idx="1"/>
          </p:nvPr>
        </p:nvSpPr>
        <p:spPr>
          <a:xfrm>
            <a:off x="4379709" y="686862"/>
            <a:ext cx="7037591" cy="5475129"/>
          </a:xfrm>
        </p:spPr>
        <p:txBody>
          <a:bodyPr anchor="ctr">
            <a:normAutofit/>
          </a:bodyPr>
          <a:lstStyle/>
          <a:p>
            <a:r>
              <a:rPr lang="pt-BR" sz="2600" dirty="0"/>
              <a:t>Problema da Dignidade Sexual</a:t>
            </a:r>
          </a:p>
          <a:p>
            <a:r>
              <a:rPr lang="pt-BR" sz="2600" dirty="0"/>
              <a:t>Dignidade e Liberdade Sexual</a:t>
            </a:r>
          </a:p>
          <a:p>
            <a:r>
              <a:rPr lang="pt-BR" sz="2600" dirty="0"/>
              <a:t> Prostituição e Liberdade</a:t>
            </a:r>
          </a:p>
          <a:p>
            <a:r>
              <a:rPr lang="pt-BR" sz="2600" dirty="0"/>
              <a:t>Prostituição e Dignidade</a:t>
            </a:r>
          </a:p>
          <a:p>
            <a:r>
              <a:rPr lang="pt-BR" sz="2600" dirty="0"/>
              <a:t>227 a 234-A do Código penal</a:t>
            </a:r>
          </a:p>
        </p:txBody>
      </p:sp>
    </p:spTree>
    <p:extLst>
      <p:ext uri="{BB962C8B-B14F-4D97-AF65-F5344CB8AC3E}">
        <p14:creationId xmlns:p14="http://schemas.microsoft.com/office/powerpoint/2010/main" val="816922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3C1482-7123-4378-ADD1-1746805B4B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889930B-F3A3-46CC-B34C-49439CA3C6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274476"/>
            <a:ext cx="11548872"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98C05450-5A1D-40E7-892D-A6D2BA96814C}"/>
              </a:ext>
            </a:extLst>
          </p:cNvPr>
          <p:cNvSpPr>
            <a:spLocks noGrp="1"/>
          </p:cNvSpPr>
          <p:nvPr>
            <p:ph type="title"/>
          </p:nvPr>
        </p:nvSpPr>
        <p:spPr>
          <a:xfrm>
            <a:off x="943277" y="480216"/>
            <a:ext cx="10444758" cy="1344168"/>
          </a:xfrm>
        </p:spPr>
        <p:txBody>
          <a:bodyPr>
            <a:normAutofit/>
          </a:bodyPr>
          <a:lstStyle/>
          <a:p>
            <a:r>
              <a:rPr lang="pt-BR">
                <a:solidFill>
                  <a:schemeClr val="bg1"/>
                </a:solidFill>
              </a:rPr>
              <a:t>Problema moral da Prostituição:</a:t>
            </a:r>
            <a:br>
              <a:rPr lang="pt-BR">
                <a:solidFill>
                  <a:schemeClr val="bg1"/>
                </a:solidFill>
              </a:rPr>
            </a:br>
            <a:endParaRPr lang="pt-BR">
              <a:solidFill>
                <a:schemeClr val="bg1"/>
              </a:solidFill>
            </a:endParaRPr>
          </a:p>
        </p:txBody>
      </p:sp>
      <p:cxnSp>
        <p:nvCxnSpPr>
          <p:cNvPr id="14" name="Straight Connector 13">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695100"/>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Espaço Reservado para Conteúdo 2">
            <a:extLst>
              <a:ext uri="{FF2B5EF4-FFF2-40B4-BE49-F238E27FC236}">
                <a16:creationId xmlns:a16="http://schemas.microsoft.com/office/drawing/2014/main" id="{2EE24CC1-F394-416A-94AC-4751550EDEFE}"/>
              </a:ext>
            </a:extLst>
          </p:cNvPr>
          <p:cNvGraphicFramePr>
            <a:graphicFrameLocks noGrp="1"/>
          </p:cNvGraphicFramePr>
          <p:nvPr>
            <p:ph idx="1"/>
            <p:extLst>
              <p:ext uri="{D42A27DB-BD31-4B8C-83A1-F6EECF244321}">
                <p14:modId xmlns:p14="http://schemas.microsoft.com/office/powerpoint/2010/main" val="2894265346"/>
              </p:ext>
            </p:extLst>
          </p:nvPr>
        </p:nvGraphicFramePr>
        <p:xfrm>
          <a:off x="943277" y="2339935"/>
          <a:ext cx="10444758" cy="39889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893519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527DEA56-7921-44FA-9FD9-F839177D5958}"/>
              </a:ext>
            </a:extLst>
          </p:cNvPr>
          <p:cNvSpPr>
            <a:spLocks noGrp="1"/>
          </p:cNvSpPr>
          <p:nvPr>
            <p:ph type="title"/>
          </p:nvPr>
        </p:nvSpPr>
        <p:spPr>
          <a:xfrm>
            <a:off x="863029" y="1012004"/>
            <a:ext cx="3416158" cy="4795408"/>
          </a:xfrm>
        </p:spPr>
        <p:txBody>
          <a:bodyPr>
            <a:normAutofit/>
          </a:bodyPr>
          <a:lstStyle/>
          <a:p>
            <a:r>
              <a:rPr lang="pt-BR" dirty="0">
                <a:solidFill>
                  <a:srgbClr val="FFFFFF"/>
                </a:solidFill>
              </a:rPr>
              <a:t>Prostituição não escrava</a:t>
            </a:r>
          </a:p>
        </p:txBody>
      </p:sp>
      <p:graphicFrame>
        <p:nvGraphicFramePr>
          <p:cNvPr id="5" name="Espaço Reservado para Conteúdo 2">
            <a:extLst>
              <a:ext uri="{FF2B5EF4-FFF2-40B4-BE49-F238E27FC236}">
                <a16:creationId xmlns:a16="http://schemas.microsoft.com/office/drawing/2014/main" id="{6F29BACE-C396-49D4-9357-D0EBAC2248FE}"/>
              </a:ext>
            </a:extLst>
          </p:cNvPr>
          <p:cNvGraphicFramePr>
            <a:graphicFrameLocks noGrp="1"/>
          </p:cNvGraphicFramePr>
          <p:nvPr>
            <p:ph idx="1"/>
            <p:extLst>
              <p:ext uri="{D42A27DB-BD31-4B8C-83A1-F6EECF244321}">
                <p14:modId xmlns:p14="http://schemas.microsoft.com/office/powerpoint/2010/main" val="2587381243"/>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5347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F2DE2A-9772-4C09-989F-CE7537F4A605}"/>
              </a:ext>
            </a:extLst>
          </p:cNvPr>
          <p:cNvSpPr>
            <a:spLocks noGrp="1"/>
          </p:cNvSpPr>
          <p:nvPr>
            <p:ph type="title"/>
          </p:nvPr>
        </p:nvSpPr>
        <p:spPr>
          <a:xfrm>
            <a:off x="838200" y="365126"/>
            <a:ext cx="10515600" cy="971306"/>
          </a:xfrm>
          <a:solidFill>
            <a:schemeClr val="accent2"/>
          </a:solidFill>
        </p:spPr>
        <p:txBody>
          <a:bodyPr>
            <a:normAutofit/>
          </a:bodyPr>
          <a:lstStyle/>
          <a:p>
            <a:r>
              <a:rPr lang="pt-BR" sz="2000" dirty="0"/>
              <a:t>227 Mediação para lascívia de outrem</a:t>
            </a:r>
          </a:p>
        </p:txBody>
      </p:sp>
      <p:sp>
        <p:nvSpPr>
          <p:cNvPr id="3" name="Espaço Reservado para Conteúdo 2">
            <a:extLst>
              <a:ext uri="{FF2B5EF4-FFF2-40B4-BE49-F238E27FC236}">
                <a16:creationId xmlns:a16="http://schemas.microsoft.com/office/drawing/2014/main" id="{00352086-D64B-4E2E-99D8-483F12CEC3E6}"/>
              </a:ext>
            </a:extLst>
          </p:cNvPr>
          <p:cNvSpPr>
            <a:spLocks noGrp="1"/>
          </p:cNvSpPr>
          <p:nvPr>
            <p:ph idx="1"/>
          </p:nvPr>
        </p:nvSpPr>
        <p:spPr>
          <a:xfrm>
            <a:off x="838200" y="1336431"/>
            <a:ext cx="10515600" cy="4840532"/>
          </a:xfrm>
          <a:solidFill>
            <a:schemeClr val="accent5">
              <a:lumMod val="40000"/>
              <a:lumOff val="60000"/>
            </a:schemeClr>
          </a:solidFill>
        </p:spPr>
        <p:txBody>
          <a:bodyPr>
            <a:normAutofit fontScale="92500" lnSpcReduction="10000"/>
          </a:bodyPr>
          <a:lstStyle/>
          <a:p>
            <a:pPr marL="0" indent="0">
              <a:buNone/>
            </a:pPr>
            <a:endParaRPr lang="pt-BR" sz="3000" dirty="0"/>
          </a:p>
          <a:p>
            <a:r>
              <a:rPr lang="pt-BR" sz="2400" b="1" dirty="0"/>
              <a:t>Mediação para servir a lascívia de outrem</a:t>
            </a:r>
          </a:p>
          <a:p>
            <a:r>
              <a:rPr lang="pt-BR" sz="2400" dirty="0"/>
              <a:t>Art. 227 - Induzir alguém a satisfazer a lascívia de outrem:</a:t>
            </a:r>
          </a:p>
          <a:p>
            <a:r>
              <a:rPr lang="pt-BR" sz="2400" dirty="0"/>
              <a:t> Pena - reclusão, de um a três anos.</a:t>
            </a:r>
          </a:p>
          <a:p>
            <a:r>
              <a:rPr lang="pt-BR" sz="2400" dirty="0"/>
              <a:t> § 1</a:t>
            </a:r>
            <a:r>
              <a:rPr lang="pt-BR" sz="2400" u="sng" baseline="30000" dirty="0"/>
              <a:t>o</a:t>
            </a:r>
            <a:r>
              <a:rPr lang="pt-BR" sz="2400" dirty="0"/>
              <a:t> Se a vítima é maior de 14 (catorze) e menor de 18 (dezoito) anos, ou se o agente é seu ascendente, descendente, cônjuge ou companheiro, irmão, tutor ou curador ou pessoa a quem esteja confiada para fins de educação, de tratamento ou de guarda:                 </a:t>
            </a:r>
            <a:r>
              <a:rPr lang="pt-BR" sz="2400" dirty="0">
                <a:hlinkClick r:id="rId2"/>
              </a:rPr>
              <a:t>(Redação dada pela Lei nº 11.106, de 2005)</a:t>
            </a:r>
            <a:endParaRPr lang="pt-BR" sz="2400" dirty="0"/>
          </a:p>
          <a:p>
            <a:r>
              <a:rPr lang="pt-BR" sz="2400" dirty="0"/>
              <a:t>Pena - reclusão, de dois a cinco anos.</a:t>
            </a:r>
          </a:p>
          <a:p>
            <a:r>
              <a:rPr lang="pt-BR" sz="2400" dirty="0"/>
              <a:t>§ 2º - Se o crime é cometido com emprego de violência, grave ameaça ou fraude:</a:t>
            </a:r>
          </a:p>
          <a:p>
            <a:r>
              <a:rPr lang="pt-BR" sz="2400" dirty="0"/>
              <a:t>Pena - reclusão, de dois a oito anos, além da pena correspondente à violência.</a:t>
            </a:r>
          </a:p>
          <a:p>
            <a:r>
              <a:rPr lang="pt-BR" sz="2400" dirty="0"/>
              <a:t>§ 3º - Se o crime é cometido com o fim de lucro, aplica-se também multa</a:t>
            </a:r>
            <a:r>
              <a:rPr lang="pt-BR" dirty="0"/>
              <a:t>.</a:t>
            </a:r>
          </a:p>
          <a:p>
            <a:endParaRPr lang="pt-BR" dirty="0"/>
          </a:p>
        </p:txBody>
      </p:sp>
    </p:spTree>
    <p:extLst>
      <p:ext uri="{BB962C8B-B14F-4D97-AF65-F5344CB8AC3E}">
        <p14:creationId xmlns:p14="http://schemas.microsoft.com/office/powerpoint/2010/main" val="2372068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F2DE2A-9772-4C09-989F-CE7537F4A605}"/>
              </a:ext>
            </a:extLst>
          </p:cNvPr>
          <p:cNvSpPr>
            <a:spLocks noGrp="1"/>
          </p:cNvSpPr>
          <p:nvPr>
            <p:ph type="title"/>
          </p:nvPr>
        </p:nvSpPr>
        <p:spPr>
          <a:xfrm>
            <a:off x="838200" y="365126"/>
            <a:ext cx="10515600" cy="971306"/>
          </a:xfrm>
          <a:solidFill>
            <a:srgbClr val="FFC000"/>
          </a:solidFill>
        </p:spPr>
        <p:txBody>
          <a:bodyPr>
            <a:normAutofit/>
          </a:bodyPr>
          <a:lstStyle/>
          <a:p>
            <a:r>
              <a:rPr lang="pt-BR" sz="2000" dirty="0"/>
              <a:t>228 Favorecimento da prostituição ou outra forma de exploração sexual</a:t>
            </a:r>
          </a:p>
        </p:txBody>
      </p:sp>
      <p:sp>
        <p:nvSpPr>
          <p:cNvPr id="3" name="Espaço Reservado para Conteúdo 2">
            <a:extLst>
              <a:ext uri="{FF2B5EF4-FFF2-40B4-BE49-F238E27FC236}">
                <a16:creationId xmlns:a16="http://schemas.microsoft.com/office/drawing/2014/main" id="{00352086-D64B-4E2E-99D8-483F12CEC3E6}"/>
              </a:ext>
            </a:extLst>
          </p:cNvPr>
          <p:cNvSpPr>
            <a:spLocks noGrp="1"/>
          </p:cNvSpPr>
          <p:nvPr>
            <p:ph idx="1"/>
          </p:nvPr>
        </p:nvSpPr>
        <p:spPr>
          <a:xfrm>
            <a:off x="838200" y="1336431"/>
            <a:ext cx="10515600" cy="4840532"/>
          </a:xfrm>
          <a:solidFill>
            <a:schemeClr val="accent6">
              <a:lumMod val="20000"/>
              <a:lumOff val="80000"/>
            </a:schemeClr>
          </a:solidFill>
        </p:spPr>
        <p:txBody>
          <a:bodyPr>
            <a:normAutofit/>
          </a:bodyPr>
          <a:lstStyle/>
          <a:p>
            <a:endParaRPr lang="pt-BR" b="1" dirty="0"/>
          </a:p>
          <a:p>
            <a:r>
              <a:rPr lang="pt-BR" sz="2200" b="1" dirty="0">
                <a:latin typeface="Arial Narrow" panose="020B0606020202030204" pitchFamily="34" charset="0"/>
              </a:rPr>
              <a:t>Favorecimento da prostituição ou outra forma de exploração sexual</a:t>
            </a:r>
            <a:r>
              <a:rPr lang="pt-BR" sz="2200" dirty="0">
                <a:latin typeface="Arial Narrow" panose="020B0606020202030204" pitchFamily="34" charset="0"/>
              </a:rPr>
              <a:t>               </a:t>
            </a:r>
          </a:p>
          <a:p>
            <a:r>
              <a:rPr lang="pt-BR" sz="2200" dirty="0">
                <a:latin typeface="Arial Narrow" panose="020B0606020202030204" pitchFamily="34" charset="0"/>
              </a:rPr>
              <a:t>Art. 228.  Induzir ou atrair alguém à prostituição ou outra forma de exploração sexual, facilitá-la, impedir ou dificultar que alguém a abandone:           </a:t>
            </a:r>
          </a:p>
          <a:p>
            <a:r>
              <a:rPr lang="pt-BR" sz="2200" dirty="0">
                <a:latin typeface="Arial Narrow" panose="020B0606020202030204" pitchFamily="34" charset="0"/>
              </a:rPr>
              <a:t>Pena - reclusão, de 2 (dois) a 5 (cinco) anos, e multa.                 </a:t>
            </a:r>
          </a:p>
          <a:p>
            <a:r>
              <a:rPr lang="pt-BR" sz="2200" dirty="0">
                <a:latin typeface="Arial Narrow" panose="020B0606020202030204" pitchFamily="34" charset="0"/>
              </a:rPr>
              <a:t>§ 1</a:t>
            </a:r>
            <a:r>
              <a:rPr lang="pt-BR" sz="2200" u="sng" baseline="30000" dirty="0">
                <a:latin typeface="Arial Narrow" panose="020B0606020202030204" pitchFamily="34" charset="0"/>
              </a:rPr>
              <a:t>o</a:t>
            </a:r>
            <a:r>
              <a:rPr lang="pt-BR" sz="2200" dirty="0">
                <a:latin typeface="Arial Narrow" panose="020B0606020202030204" pitchFamily="34" charset="0"/>
              </a:rPr>
              <a:t>  Se o agente é ascendente, padrasto, madrasta, irmão, enteado, cônjuge, companheiro, tutor ou curador, preceptor ou empregador da vítima, ou se assumiu, por lei ou outra forma, obrigação de cuidado, proteção ou vigilância:             </a:t>
            </a:r>
          </a:p>
          <a:p>
            <a:r>
              <a:rPr lang="pt-BR" sz="2200" dirty="0">
                <a:latin typeface="Arial Narrow" panose="020B0606020202030204" pitchFamily="34" charset="0"/>
              </a:rPr>
              <a:t>Pena - reclusão, de 3 (três) a 8 (oito) anos.                 </a:t>
            </a:r>
          </a:p>
          <a:p>
            <a:r>
              <a:rPr lang="pt-BR" sz="2200" dirty="0">
                <a:latin typeface="Arial Narrow" panose="020B0606020202030204" pitchFamily="34" charset="0"/>
              </a:rPr>
              <a:t>        § 2º - Se o crime, é cometido com emprego de violência, grave ameaça ou fraude:</a:t>
            </a:r>
          </a:p>
          <a:p>
            <a:r>
              <a:rPr lang="pt-BR" sz="2200" dirty="0">
                <a:latin typeface="Arial Narrow" panose="020B0606020202030204" pitchFamily="34" charset="0"/>
              </a:rPr>
              <a:t>        Pena - reclusão, de quatro a dez anos, além da pena correspondente à violência.</a:t>
            </a:r>
          </a:p>
          <a:p>
            <a:r>
              <a:rPr lang="pt-BR" sz="2200" dirty="0">
                <a:latin typeface="Arial Narrow" panose="020B0606020202030204" pitchFamily="34" charset="0"/>
              </a:rPr>
              <a:t>        § 3º - Se o crime é cometido com o fim de lucro, aplica-se também multa.</a:t>
            </a:r>
          </a:p>
          <a:p>
            <a:pPr marL="0" indent="0">
              <a:buNone/>
            </a:pPr>
            <a:endParaRPr lang="pt-BR" sz="2200" dirty="0">
              <a:latin typeface="Arial Narrow" panose="020B0606020202030204" pitchFamily="34" charset="0"/>
            </a:endParaRPr>
          </a:p>
          <a:p>
            <a:endParaRPr lang="pt-BR" dirty="0"/>
          </a:p>
        </p:txBody>
      </p:sp>
    </p:spTree>
    <p:extLst>
      <p:ext uri="{BB962C8B-B14F-4D97-AF65-F5344CB8AC3E}">
        <p14:creationId xmlns:p14="http://schemas.microsoft.com/office/powerpoint/2010/main" val="2174983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ítulo 1">
            <a:extLst>
              <a:ext uri="{FF2B5EF4-FFF2-40B4-BE49-F238E27FC236}">
                <a16:creationId xmlns:a16="http://schemas.microsoft.com/office/drawing/2014/main" id="{8BC612F5-345C-4363-936D-B36A60C3E852}"/>
              </a:ext>
            </a:extLst>
          </p:cNvPr>
          <p:cNvSpPr>
            <a:spLocks noGrp="1"/>
          </p:cNvSpPr>
          <p:nvPr>
            <p:ph type="title"/>
          </p:nvPr>
        </p:nvSpPr>
        <p:spPr>
          <a:xfrm>
            <a:off x="777240" y="731519"/>
            <a:ext cx="2845191" cy="3237579"/>
          </a:xfrm>
          <a:solidFill>
            <a:schemeClr val="accent2">
              <a:lumMod val="75000"/>
            </a:schemeClr>
          </a:solidFill>
        </p:spPr>
        <p:txBody>
          <a:bodyPr>
            <a:normAutofit/>
          </a:bodyPr>
          <a:lstStyle/>
          <a:p>
            <a:r>
              <a:rPr lang="pt-BR" sz="3800" dirty="0">
                <a:solidFill>
                  <a:srgbClr val="FFFFFF"/>
                </a:solidFill>
              </a:rPr>
              <a:t>Casa de prostituição e Rufianismo</a:t>
            </a:r>
          </a:p>
        </p:txBody>
      </p:sp>
      <p:sp>
        <p:nvSpPr>
          <p:cNvPr id="14"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ço Reservado para Conteúdo 2">
            <a:extLst>
              <a:ext uri="{FF2B5EF4-FFF2-40B4-BE49-F238E27FC236}">
                <a16:creationId xmlns:a16="http://schemas.microsoft.com/office/drawing/2014/main" id="{A63E970A-043A-4EC3-83E0-1D390A027007}"/>
              </a:ext>
            </a:extLst>
          </p:cNvPr>
          <p:cNvSpPr>
            <a:spLocks noGrp="1"/>
          </p:cNvSpPr>
          <p:nvPr>
            <p:ph idx="1"/>
          </p:nvPr>
        </p:nvSpPr>
        <p:spPr>
          <a:xfrm>
            <a:off x="4379709" y="686862"/>
            <a:ext cx="7037591" cy="5475129"/>
          </a:xfrm>
        </p:spPr>
        <p:txBody>
          <a:bodyPr anchor="ctr">
            <a:normAutofit fontScale="62500" lnSpcReduction="20000"/>
          </a:bodyPr>
          <a:lstStyle/>
          <a:p>
            <a:r>
              <a:rPr lang="pt-BR" b="1" dirty="0"/>
              <a:t>Casa de prostituição</a:t>
            </a:r>
            <a:endParaRPr lang="pt-BR" dirty="0"/>
          </a:p>
          <a:p>
            <a:pPr algn="just"/>
            <a:r>
              <a:rPr lang="pt-BR" dirty="0"/>
              <a:t>        Art. 229.  Manter, por conta própria ou de terceiro, estabelecimento em que ocorra exploração sexual, haja, ou não, intuito de lucro ou mediação direta do proprietário ou gerente:                  </a:t>
            </a:r>
            <a:r>
              <a:rPr lang="pt-BR" dirty="0">
                <a:hlinkClick r:id="rId2"/>
              </a:rPr>
              <a:t>(Redação dada pela Lei nº 12.015, de 2009)</a:t>
            </a:r>
            <a:endParaRPr lang="pt-BR" dirty="0"/>
          </a:p>
          <a:p>
            <a:pPr algn="just"/>
            <a:r>
              <a:rPr lang="pt-BR" dirty="0"/>
              <a:t>        Pena - reclusão, de dois a cinco anos, e multa.</a:t>
            </a:r>
          </a:p>
          <a:p>
            <a:pPr algn="just"/>
            <a:r>
              <a:rPr lang="pt-BR" b="1" dirty="0"/>
              <a:t>        Rufianismo</a:t>
            </a:r>
            <a:endParaRPr lang="pt-BR" dirty="0"/>
          </a:p>
          <a:p>
            <a:pPr algn="just"/>
            <a:r>
              <a:rPr lang="pt-BR" dirty="0"/>
              <a:t>        Art. 230 - Tirar proveito da prostituição alheia, participando diretamente de seus lucros ou fazendo-se sustentar, no todo ou em parte, por quem a exerça:</a:t>
            </a:r>
          </a:p>
          <a:p>
            <a:pPr algn="just"/>
            <a:r>
              <a:rPr lang="pt-BR" dirty="0"/>
              <a:t>        Pena - reclusão, de um a quatro anos, e multa.</a:t>
            </a:r>
          </a:p>
          <a:p>
            <a:pPr algn="just"/>
            <a:r>
              <a:rPr lang="pt-BR" dirty="0"/>
              <a:t>§ 1</a:t>
            </a:r>
            <a:r>
              <a:rPr lang="pt-BR" u="sng" baseline="30000" dirty="0"/>
              <a:t>o</a:t>
            </a:r>
            <a:r>
              <a:rPr lang="pt-BR" dirty="0"/>
              <a:t>  Se a vítima é menor de 18 (dezoito) e maior de 14 (catorze) anos ou se o crime é cometido por ascendente, padrasto, madrasta, irmão, enteado, cônjuge, companheiro, tutor ou curador, preceptor ou empregador da vítima, ou por quem assumiu, por lei ou outra forma, obrigação de cuidado, proteção ou vigilância:                </a:t>
            </a:r>
          </a:p>
          <a:p>
            <a:pPr algn="just"/>
            <a:r>
              <a:rPr lang="pt-BR" dirty="0"/>
              <a:t>Pena - reclusão, de 3 (três) a 6 (seis) anos, e multa.        </a:t>
            </a:r>
          </a:p>
          <a:p>
            <a:pPr algn="just"/>
            <a:r>
              <a:rPr lang="pt-BR" dirty="0"/>
              <a:t>§ 2</a:t>
            </a:r>
            <a:r>
              <a:rPr lang="pt-BR" u="sng" baseline="30000" dirty="0"/>
              <a:t>o</a:t>
            </a:r>
            <a:r>
              <a:rPr lang="pt-BR" dirty="0"/>
              <a:t>  Se o crime é cometido mediante violência, grave ameaça, fraude ou outro meio que impeça ou dificulte a livre manifestação da vontade da vítima:        </a:t>
            </a:r>
          </a:p>
          <a:p>
            <a:pPr algn="just"/>
            <a:r>
              <a:rPr lang="pt-BR" dirty="0"/>
              <a:t>Pena - reclusão, de 2 (dois) a 8 (oito) anos, sem prejuízo da pena correspondente à violência.      </a:t>
            </a:r>
          </a:p>
          <a:p>
            <a:endParaRPr lang="pt-BR" sz="1400" dirty="0"/>
          </a:p>
        </p:txBody>
      </p:sp>
    </p:spTree>
    <p:extLst>
      <p:ext uri="{BB962C8B-B14F-4D97-AF65-F5344CB8AC3E}">
        <p14:creationId xmlns:p14="http://schemas.microsoft.com/office/powerpoint/2010/main" val="2355548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7EC319-7E71-4511-A988-DD0F0C4E2F70}"/>
              </a:ext>
            </a:extLst>
          </p:cNvPr>
          <p:cNvSpPr>
            <a:spLocks noGrp="1"/>
          </p:cNvSpPr>
          <p:nvPr>
            <p:ph type="title"/>
          </p:nvPr>
        </p:nvSpPr>
        <p:spPr>
          <a:xfrm>
            <a:off x="838200" y="351874"/>
            <a:ext cx="10515600" cy="802492"/>
          </a:xfrm>
          <a:solidFill>
            <a:srgbClr val="FF0000"/>
          </a:solidFill>
        </p:spPr>
        <p:txBody>
          <a:bodyPr>
            <a:normAutofit/>
          </a:bodyPr>
          <a:lstStyle/>
          <a:p>
            <a:pPr algn="ctr"/>
            <a:r>
              <a:rPr lang="pt-BR" sz="2000" b="1" dirty="0"/>
              <a:t>RECURSO ESPECIAL Nº 1.424.233 - SP (2013/0402376-4)</a:t>
            </a:r>
            <a:endParaRPr lang="pt-BR" sz="2000" dirty="0"/>
          </a:p>
        </p:txBody>
      </p:sp>
      <p:sp>
        <p:nvSpPr>
          <p:cNvPr id="3" name="Espaço Reservado para Conteúdo 2">
            <a:extLst>
              <a:ext uri="{FF2B5EF4-FFF2-40B4-BE49-F238E27FC236}">
                <a16:creationId xmlns:a16="http://schemas.microsoft.com/office/drawing/2014/main" id="{75ECB9EB-414D-48C3-8B71-425E1175AB19}"/>
              </a:ext>
            </a:extLst>
          </p:cNvPr>
          <p:cNvSpPr>
            <a:spLocks noGrp="1"/>
          </p:cNvSpPr>
          <p:nvPr>
            <p:ph idx="1"/>
          </p:nvPr>
        </p:nvSpPr>
        <p:spPr>
          <a:xfrm>
            <a:off x="838200" y="1167619"/>
            <a:ext cx="10515600" cy="5009344"/>
          </a:xfrm>
          <a:solidFill>
            <a:srgbClr val="FFC000"/>
          </a:solidFill>
        </p:spPr>
        <p:txBody>
          <a:bodyPr>
            <a:normAutofit fontScale="70000" lnSpcReduction="20000"/>
          </a:bodyPr>
          <a:lstStyle/>
          <a:p>
            <a:pPr marL="0" indent="0">
              <a:buNone/>
            </a:pPr>
            <a:endParaRPr lang="pt-BR" dirty="0"/>
          </a:p>
          <a:p>
            <a:pPr marL="0" indent="0">
              <a:buNone/>
            </a:pPr>
            <a:endParaRPr lang="pt-BR" dirty="0"/>
          </a:p>
          <a:p>
            <a:pPr marL="0" indent="0">
              <a:buNone/>
            </a:pPr>
            <a:r>
              <a:rPr lang="pt-BR" dirty="0"/>
              <a:t>A condenação lançada em primeiro grau não pode prevalecer, </a:t>
            </a:r>
            <a:r>
              <a:rPr lang="pt-BR" i="1" dirty="0"/>
              <a:t>data </a:t>
            </a:r>
            <a:r>
              <a:rPr lang="pt-BR" i="1" dirty="0" err="1"/>
              <a:t>maxima</a:t>
            </a:r>
            <a:r>
              <a:rPr lang="pt-BR" i="1" dirty="0"/>
              <a:t> </a:t>
            </a:r>
            <a:r>
              <a:rPr lang="pt-BR" i="1" dirty="0" err="1"/>
              <a:t>venia</a:t>
            </a:r>
            <a:r>
              <a:rPr lang="pt-BR" dirty="0"/>
              <a:t>. A toda evidência, em prolegômenos e sem se olvidar da advertência lançada com insistência e ênfase na r. sentença (fls. 8.319/8.323), no sentido de que a norma penal só perde eficácia sancionadora com a promulgação de outra norma, deve-se  consignar que o preclaro GUILHERME DE SOUZA NUCCI ao  analisar o tipo penal do art. 229, em cotejo com o princípio constitucional da intervenção mínima, leciona: [...] Merece, também, destaque a percuciente observação feita por ROGÉRIO GRECO: [...]. Feito tal introito, de caráter meramente ilustrativo, analisa-se a questão de fundo, quanto à tipicidade do art. 229 do Código Penal. A conduta, que envolve o ora apelante Oscar </a:t>
            </a:r>
            <a:r>
              <a:rPr lang="pt-BR" dirty="0" err="1"/>
              <a:t>Maroni</a:t>
            </a:r>
            <a:r>
              <a:rPr lang="pt-BR" dirty="0"/>
              <a:t> e o Bahamas, não é novidade nesta Colenda Câmara. Com efeito. Por ocasião do julgamento da Apelação Criminal nº 993.02.003223-1, em brilhante v. aresto conduzido pelo eminente Desembargador SALLES ABREU, assentou-se, de forma acertada e unânime, que </a:t>
            </a:r>
            <a:r>
              <a:rPr lang="pt-BR" b="1" dirty="0"/>
              <a:t>o estabelecimento em destaque é casa destinada ao encontro de pessoas adultas que buscam  versão como beber, ouvir música, fazer sauna, nadar, dançar e, se possível, mediante consenso, fazer sexo pago</a:t>
            </a:r>
            <a:r>
              <a:rPr lang="pt-BR" dirty="0"/>
              <a:t>. Destarte, estribado em lição do ilustre CELSO BASTOS, decidiu-se no precitado voto condutor – e </a:t>
            </a:r>
            <a:r>
              <a:rPr lang="pt-BR" b="1" i="1" dirty="0"/>
              <a:t>aqui </a:t>
            </a:r>
            <a:r>
              <a:rPr lang="pt-BR" b="1" dirty="0"/>
              <a:t>está o  fundamento absolutório – que casa de prostituição requesta a  característica irrefutável de que as prostitutas precisam residir ou possuir forte vínculo com o sítio dos fatos e ali permanecer sob o jugo tirânico do cáften, sob pena de desnaturar o crime</a:t>
            </a:r>
            <a:endParaRPr lang="pt-BR" dirty="0"/>
          </a:p>
        </p:txBody>
      </p:sp>
    </p:spTree>
    <p:extLst>
      <p:ext uri="{BB962C8B-B14F-4D97-AF65-F5344CB8AC3E}">
        <p14:creationId xmlns:p14="http://schemas.microsoft.com/office/powerpoint/2010/main" val="3163016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7EC319-7E71-4511-A988-DD0F0C4E2F70}"/>
              </a:ext>
            </a:extLst>
          </p:cNvPr>
          <p:cNvSpPr>
            <a:spLocks noGrp="1"/>
          </p:cNvSpPr>
          <p:nvPr>
            <p:ph type="title"/>
          </p:nvPr>
        </p:nvSpPr>
        <p:spPr>
          <a:xfrm>
            <a:off x="838200" y="365126"/>
            <a:ext cx="10515600" cy="802492"/>
          </a:xfrm>
          <a:solidFill>
            <a:srgbClr val="00B0F0"/>
          </a:solidFill>
        </p:spPr>
        <p:txBody>
          <a:bodyPr/>
          <a:lstStyle/>
          <a:p>
            <a:r>
              <a:rPr lang="pt-BR" dirty="0"/>
              <a:t>Art. 149-A CP (Liberdade Pessoal)</a:t>
            </a:r>
          </a:p>
        </p:txBody>
      </p:sp>
      <p:sp>
        <p:nvSpPr>
          <p:cNvPr id="3" name="Espaço Reservado para Conteúdo 2">
            <a:extLst>
              <a:ext uri="{FF2B5EF4-FFF2-40B4-BE49-F238E27FC236}">
                <a16:creationId xmlns:a16="http://schemas.microsoft.com/office/drawing/2014/main" id="{75ECB9EB-414D-48C3-8B71-425E1175AB19}"/>
              </a:ext>
            </a:extLst>
          </p:cNvPr>
          <p:cNvSpPr>
            <a:spLocks noGrp="1"/>
          </p:cNvSpPr>
          <p:nvPr>
            <p:ph idx="1"/>
          </p:nvPr>
        </p:nvSpPr>
        <p:spPr>
          <a:xfrm>
            <a:off x="838200" y="1167619"/>
            <a:ext cx="10515600" cy="5009344"/>
          </a:xfrm>
          <a:solidFill>
            <a:srgbClr val="FFC000"/>
          </a:solidFill>
        </p:spPr>
        <p:txBody>
          <a:bodyPr>
            <a:normAutofit fontScale="62500" lnSpcReduction="20000"/>
          </a:bodyPr>
          <a:lstStyle/>
          <a:p>
            <a:r>
              <a:rPr lang="pt-BR" dirty="0"/>
              <a:t>Tráfico de Pessoas</a:t>
            </a:r>
          </a:p>
          <a:p>
            <a:r>
              <a:rPr lang="pt-BR" dirty="0">
                <a:hlinkClick r:id="rId2"/>
              </a:rPr>
              <a:t>Art. 149-A. </a:t>
            </a:r>
            <a:r>
              <a:rPr lang="pt-BR" dirty="0"/>
              <a:t>Agenciar, aliciar, recrutar, transportar, transferir, comprar, alojar ou acolher pessoa, mediante grave ameaça, violência, coação, fraude ou abuso, com a finalidade de:</a:t>
            </a:r>
          </a:p>
          <a:p>
            <a:r>
              <a:rPr lang="pt-BR" dirty="0"/>
              <a:t>I - remover-lhe órgãos, tecidos ou partes do corpo;</a:t>
            </a:r>
          </a:p>
          <a:p>
            <a:r>
              <a:rPr lang="pt-BR" dirty="0"/>
              <a:t>II - submetê-la a trabalho em condições análogas à de escravo;</a:t>
            </a:r>
          </a:p>
          <a:p>
            <a:r>
              <a:rPr lang="pt-BR" dirty="0"/>
              <a:t>III - submetê-la a qualquer tipo de servidão;</a:t>
            </a:r>
          </a:p>
          <a:p>
            <a:r>
              <a:rPr lang="pt-BR" dirty="0"/>
              <a:t>IV - adoção ilegal; ou</a:t>
            </a:r>
          </a:p>
          <a:p>
            <a:r>
              <a:rPr lang="pt-BR" dirty="0"/>
              <a:t>V - </a:t>
            </a:r>
            <a:r>
              <a:rPr lang="pt-BR" b="1" dirty="0"/>
              <a:t>exploração sexual</a:t>
            </a:r>
            <a:r>
              <a:rPr lang="pt-BR" dirty="0"/>
              <a:t>.</a:t>
            </a:r>
          </a:p>
          <a:p>
            <a:r>
              <a:rPr lang="pt-BR" dirty="0"/>
              <a:t>Pena - reclusão, de 4 (quatro) a 8 (oito) anos, e multa.</a:t>
            </a:r>
          </a:p>
          <a:p>
            <a:r>
              <a:rPr lang="pt-BR" dirty="0"/>
              <a:t>§ 1º A pena é aumentada de um terço até a metade se:</a:t>
            </a:r>
          </a:p>
          <a:p>
            <a:r>
              <a:rPr lang="pt-BR" dirty="0"/>
              <a:t>I - o crime for cometido por funcionário público no exercício de suas funções ou a pretexto de exercê-las;</a:t>
            </a:r>
          </a:p>
          <a:p>
            <a:r>
              <a:rPr lang="pt-BR" dirty="0"/>
              <a:t>II - o crime for cometido contra criança, adolescente ou pessoa idosa ou com deficiência;</a:t>
            </a:r>
          </a:p>
          <a:p>
            <a:r>
              <a:rPr lang="pt-BR" dirty="0"/>
              <a:t>III - o agente se prevalecer de relações de parentesco, domésticas, de coabitação, de hospitalidade, de dependência econômica, de autoridade ou de superioridade hierárquica inerente ao exercício de emprego, cargo ou função; ou</a:t>
            </a:r>
          </a:p>
          <a:p>
            <a:r>
              <a:rPr lang="pt-BR" dirty="0"/>
              <a:t>IV - a vítima do tráfico de pessoas for retirada do território nacional.</a:t>
            </a:r>
          </a:p>
          <a:p>
            <a:r>
              <a:rPr lang="pt-BR" dirty="0"/>
              <a:t>§ 2º A pena é reduzida de um a dois terços se o agente for primário e não integrar organização criminosa.”</a:t>
            </a:r>
          </a:p>
          <a:p>
            <a:pPr marL="0" indent="0">
              <a:buNone/>
            </a:pPr>
            <a:endParaRPr lang="pt-BR" dirty="0"/>
          </a:p>
          <a:p>
            <a:endParaRPr lang="pt-BR" dirty="0"/>
          </a:p>
        </p:txBody>
      </p:sp>
    </p:spTree>
    <p:extLst>
      <p:ext uri="{BB962C8B-B14F-4D97-AF65-F5344CB8AC3E}">
        <p14:creationId xmlns:p14="http://schemas.microsoft.com/office/powerpoint/2010/main" val="2908751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ítulo 7">
            <a:extLst>
              <a:ext uri="{FF2B5EF4-FFF2-40B4-BE49-F238E27FC236}">
                <a16:creationId xmlns:a16="http://schemas.microsoft.com/office/drawing/2014/main" id="{6D6BB32D-0364-48CA-8292-48916E0C94DD}"/>
              </a:ext>
            </a:extLst>
          </p:cNvPr>
          <p:cNvSpPr>
            <a:spLocks noGrp="1"/>
          </p:cNvSpPr>
          <p:nvPr>
            <p:ph type="title"/>
          </p:nvPr>
        </p:nvSpPr>
        <p:spPr>
          <a:xfrm>
            <a:off x="863029" y="1012004"/>
            <a:ext cx="3416158" cy="4795408"/>
          </a:xfrm>
        </p:spPr>
        <p:txBody>
          <a:bodyPr>
            <a:normAutofit/>
          </a:bodyPr>
          <a:lstStyle/>
          <a:p>
            <a:r>
              <a:rPr lang="pt-BR" dirty="0">
                <a:solidFill>
                  <a:srgbClr val="FFFFFF"/>
                </a:solidFill>
              </a:rPr>
              <a:t>Temas Finais</a:t>
            </a:r>
          </a:p>
        </p:txBody>
      </p:sp>
      <p:graphicFrame>
        <p:nvGraphicFramePr>
          <p:cNvPr id="11" name="Espaço Reservado para Conteúdo 8">
            <a:extLst>
              <a:ext uri="{FF2B5EF4-FFF2-40B4-BE49-F238E27FC236}">
                <a16:creationId xmlns:a16="http://schemas.microsoft.com/office/drawing/2014/main" id="{3ECD29E1-8A9C-4CE8-9954-B20FB02FC13A}"/>
              </a:ext>
            </a:extLst>
          </p:cNvPr>
          <p:cNvGraphicFramePr>
            <a:graphicFrameLocks noGrp="1"/>
          </p:cNvGraphicFramePr>
          <p:nvPr>
            <p:ph idx="1"/>
            <p:extLst>
              <p:ext uri="{D42A27DB-BD31-4B8C-83A1-F6EECF244321}">
                <p14:modId xmlns:p14="http://schemas.microsoft.com/office/powerpoint/2010/main" val="1944025668"/>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177498"/>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600</TotalTime>
  <Words>1326</Words>
  <Application>Microsoft Office PowerPoint</Application>
  <PresentationFormat>Widescreen</PresentationFormat>
  <Paragraphs>71</Paragraphs>
  <Slides>9</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9</vt:i4>
      </vt:variant>
    </vt:vector>
  </HeadingPairs>
  <TitlesOfParts>
    <vt:vector size="14" baseType="lpstr">
      <vt:lpstr>Arial</vt:lpstr>
      <vt:lpstr>Arial Narrow</vt:lpstr>
      <vt:lpstr>Calibri</vt:lpstr>
      <vt:lpstr>Calibri Light</vt:lpstr>
      <vt:lpstr>Tema do Office</vt:lpstr>
      <vt:lpstr>DIGNIDADE SEXUAL  Lenocínio e Tráfico de Pessoas</vt:lpstr>
      <vt:lpstr>Problema moral da Prostituição: </vt:lpstr>
      <vt:lpstr>Prostituição não escrava</vt:lpstr>
      <vt:lpstr>227 Mediação para lascívia de outrem</vt:lpstr>
      <vt:lpstr>228 Favorecimento da prostituição ou outra forma de exploração sexual</vt:lpstr>
      <vt:lpstr>Casa de prostituição e Rufianismo</vt:lpstr>
      <vt:lpstr>RECURSO ESPECIAL Nº 1.424.233 - SP (2013/0402376-4)</vt:lpstr>
      <vt:lpstr>Art. 149-A CP (Liberdade Pessoal)</vt:lpstr>
      <vt:lpstr>Temas Finais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Victor Gabriel Rodriguez</dc:creator>
  <cp:lastModifiedBy>Victor Gabriel Rodriguez</cp:lastModifiedBy>
  <cp:revision>6</cp:revision>
  <dcterms:created xsi:type="dcterms:W3CDTF">2020-03-31T14:04:21Z</dcterms:created>
  <dcterms:modified xsi:type="dcterms:W3CDTF">2020-04-16T00:23:36Z</dcterms:modified>
</cp:coreProperties>
</file>