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6D07-504D-4000-B3AF-3900B7A2645B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SEA-5918 - Modelagem </a:t>
            </a:r>
            <a:r>
              <a:rPr lang="pt-BR" i="1" dirty="0"/>
              <a:t>Matemática em Bioprocessos 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Responsável : Rogers Ribeiro</a:t>
            </a:r>
          </a:p>
          <a:p>
            <a:r>
              <a:rPr lang="pt-BR" dirty="0" smtClean="0"/>
              <a:t>Atividade 01</a:t>
            </a:r>
            <a:endParaRPr lang="pt-BR" dirty="0"/>
          </a:p>
        </p:txBody>
      </p:sp>
      <p:pic>
        <p:nvPicPr>
          <p:cNvPr id="11266" name="Picture 2" descr="http://www1.eesc.usp.br/ppgse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195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Tanque de equalização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4932040" cy="4525963"/>
          </a:xfrm>
        </p:spPr>
        <p:txBody>
          <a:bodyPr/>
          <a:lstStyle/>
          <a:p>
            <a:r>
              <a:rPr lang="pt-BR" sz="2400" b="1" dirty="0" smtClean="0"/>
              <a:t>Processo</a:t>
            </a:r>
            <a:r>
              <a:rPr lang="pt-BR" sz="2400" dirty="0" smtClean="0"/>
              <a:t>: </a:t>
            </a:r>
            <a:r>
              <a:rPr lang="pt-BR" sz="2400" dirty="0" smtClean="0"/>
              <a:t>tanque de equalização.</a:t>
            </a:r>
          </a:p>
          <a:p>
            <a:r>
              <a:rPr lang="pt-BR" sz="2400" dirty="0" smtClean="0"/>
              <a:t>Hipóteses:</a:t>
            </a:r>
          </a:p>
          <a:p>
            <a:pPr lvl="1"/>
            <a:r>
              <a:rPr lang="pt-BR" sz="2000" dirty="0" smtClean="0"/>
              <a:t>A </a:t>
            </a:r>
            <a:r>
              <a:rPr lang="pt-BR" sz="2000" dirty="0"/>
              <a:t>densidade do líquido é a mesma na entrada, na saída e no tanque.</a:t>
            </a:r>
          </a:p>
          <a:p>
            <a:pPr lvl="1"/>
            <a:r>
              <a:rPr lang="pt-BR" sz="2000" dirty="0" smtClean="0"/>
              <a:t>O </a:t>
            </a:r>
            <a:r>
              <a:rPr lang="pt-BR" sz="2000" dirty="0"/>
              <a:t>tanque possui paredes verticais.</a:t>
            </a:r>
          </a:p>
          <a:p>
            <a:pPr lvl="1"/>
            <a:r>
              <a:rPr lang="pt-BR" sz="2000" dirty="0" smtClean="0"/>
              <a:t>A </a:t>
            </a:r>
            <a:r>
              <a:rPr lang="pt-BR" sz="2000" dirty="0"/>
              <a:t>massa e o nível líquidos estão relacionados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r>
              <a:rPr lang="pt-BR" sz="2400" b="1" dirty="0" smtClean="0"/>
              <a:t>Modelo: </a:t>
            </a:r>
            <a:r>
              <a:rPr lang="pt-BR" sz="2400" dirty="0" smtClean="0"/>
              <a:t>Balanço de massa.</a:t>
            </a:r>
          </a:p>
          <a:p>
            <a:endParaRPr lang="pt-BR" sz="2400" dirty="0"/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6" name="Imagem 5" descr="vaesketan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14401"/>
            <a:ext cx="4032448" cy="45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6" y="4800035"/>
            <a:ext cx="4450707" cy="1008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755576" y="5999666"/>
                <a:ext cx="3098156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999666"/>
                <a:ext cx="3098156" cy="619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Tanque de equalização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5710"/>
            <a:ext cx="4932040" cy="4525963"/>
          </a:xfrm>
        </p:spPr>
        <p:txBody>
          <a:bodyPr/>
          <a:lstStyle/>
          <a:p>
            <a:r>
              <a:rPr lang="pt-B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Modelo: </a:t>
            </a:r>
            <a:r>
              <a:rPr lang="pt-BR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Balanço de massa.</a:t>
            </a:r>
          </a:p>
          <a:p>
            <a:endParaRPr lang="pt-BR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1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None/>
            </a:pPr>
            <a:endParaRPr lang="pt-BR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Imagem 5" descr="vaesketan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14401"/>
            <a:ext cx="4032448" cy="45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149524"/>
            <a:ext cx="176318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q</a:t>
            </a:r>
            <a:r>
              <a:rPr kumimoji="0" lang="pt-PT" altLang="pt-BR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</a:t>
            </a: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(t) = K</a:t>
            </a:r>
            <a:r>
              <a:rPr kumimoji="0" lang="pt-PT" altLang="pt-BR" b="0" i="1" u="none" strike="noStrike" cap="none" normalizeH="0" baseline="-3000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u</a:t>
            </a:r>
            <a:r>
              <a:rPr lang="pt-PT" altLang="pt-BR" dirty="0">
                <a:solidFill>
                  <a:srgbClr val="21212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u(t)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457200" y="3645024"/>
                <a:ext cx="252075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45024"/>
                <a:ext cx="2520755" cy="427746"/>
              </a:xfrm>
              <a:prstGeom prst="rect">
                <a:avLst/>
              </a:prstGeom>
              <a:blipFill rotWithShape="0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/>
          <p:cNvSpPr/>
          <p:nvPr/>
        </p:nvSpPr>
        <p:spPr>
          <a:xfrm>
            <a:off x="219733" y="2574392"/>
            <a:ext cx="237467" cy="1574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574392"/>
            <a:ext cx="174278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m(t) = ρ A</a:t>
            </a:r>
            <a:r>
              <a:rPr kumimoji="0" lang="pt-PT" altLang="pt-B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h(t) </a:t>
            </a:r>
            <a:endParaRPr kumimoji="0" lang="pt-PT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457200" y="1942693"/>
                <a:ext cx="3098156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42693"/>
                <a:ext cx="3098156" cy="619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19733" y="4404922"/>
                <a:ext cx="4179221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𝑑h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3" y="4404922"/>
                <a:ext cx="4179221" cy="619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219733" y="5237971"/>
                <a:ext cx="3539880" cy="6365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3" y="5237971"/>
                <a:ext cx="3539880" cy="6365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" y="692696"/>
            <a:ext cx="9144000" cy="616530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7475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Atividade 01a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29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7475" y="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Atividade 01b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473624" y="-17918"/>
                <a:ext cx="567037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m:rPr>
                              <m:lit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m:rPr>
                              <m:lit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𝑎𝑚𝑝𝑙𝑖𝑡𝑢𝑑𝑒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624" y="-17918"/>
                <a:ext cx="5670376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33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87</Words>
  <Application>Microsoft Office PowerPoint</Application>
  <PresentationFormat>Apresentação na tela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Courier New</vt:lpstr>
      <vt:lpstr>Tema do Office</vt:lpstr>
      <vt:lpstr>SEA-5918 - Modelagem Matemática em Bioprocessos Ambientais</vt:lpstr>
      <vt:lpstr>Tanque de equalização</vt:lpstr>
      <vt:lpstr>Tanque de equalização</vt:lpstr>
      <vt:lpstr>Atividade 01a</vt:lpstr>
      <vt:lpstr>Atividade 01b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Rogers</cp:lastModifiedBy>
  <cp:revision>39</cp:revision>
  <dcterms:created xsi:type="dcterms:W3CDTF">2018-02-16T11:32:43Z</dcterms:created>
  <dcterms:modified xsi:type="dcterms:W3CDTF">2020-08-10T14:47:57Z</dcterms:modified>
</cp:coreProperties>
</file>