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9144000" cy="6858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5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5196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29150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006468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787951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478206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441439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197427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095056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6731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0" dirty="0"/>
              <a:t>MS</a:t>
            </a:r>
            <a:r>
              <a:rPr spc="5" dirty="0"/>
              <a:t>c</a:t>
            </a:r>
            <a:r>
              <a:rPr dirty="0"/>
              <a:t>. Ri</a:t>
            </a:r>
            <a:r>
              <a:rPr spc="5" dirty="0"/>
              <a:t>ca</a:t>
            </a:r>
            <a:r>
              <a:rPr dirty="0"/>
              <a:t>rdo </a:t>
            </a:r>
            <a:r>
              <a:rPr spc="-10" dirty="0"/>
              <a:t>S</a:t>
            </a:r>
            <a:r>
              <a:rPr spc="-25" dirty="0"/>
              <a:t>g</a:t>
            </a:r>
            <a:r>
              <a:rPr spc="5" dirty="0"/>
              <a:t>a</a:t>
            </a:r>
            <a:r>
              <a:rPr dirty="0"/>
              <a:t>rbi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0" dirty="0"/>
              <a:t>S</a:t>
            </a:r>
            <a:r>
              <a:rPr dirty="0"/>
              <a:t>ínt</a:t>
            </a:r>
            <a:r>
              <a:rPr spc="5" dirty="0"/>
              <a:t>e</a:t>
            </a:r>
            <a:r>
              <a:rPr spc="-10" dirty="0"/>
              <a:t>s</a:t>
            </a:r>
            <a:r>
              <a:rPr dirty="0"/>
              <a:t>e</a:t>
            </a:r>
            <a:r>
              <a:rPr spc="-15" dirty="0"/>
              <a:t> </a:t>
            </a:r>
            <a:r>
              <a:rPr dirty="0"/>
              <a:t>e</a:t>
            </a:r>
            <a:r>
              <a:rPr spc="5" dirty="0"/>
              <a:t> </a:t>
            </a:r>
            <a:r>
              <a:rPr dirty="0"/>
              <a:t>C</a:t>
            </a:r>
            <a:r>
              <a:rPr spc="5" dirty="0"/>
              <a:t>a</a:t>
            </a:r>
            <a:r>
              <a:rPr dirty="0"/>
              <a:t>r</a:t>
            </a:r>
            <a:r>
              <a:rPr spc="5" dirty="0"/>
              <a:t>ac</a:t>
            </a:r>
            <a:r>
              <a:rPr dirty="0"/>
              <a:t>t</a:t>
            </a:r>
            <a:r>
              <a:rPr spc="5" dirty="0"/>
              <a:t>e</a:t>
            </a:r>
            <a:r>
              <a:rPr dirty="0"/>
              <a:t>r</a:t>
            </a:r>
            <a:r>
              <a:rPr spc="5" dirty="0"/>
              <a:t>i</a:t>
            </a:r>
            <a:r>
              <a:rPr spc="-15" dirty="0"/>
              <a:t>z</a:t>
            </a:r>
            <a:r>
              <a:rPr spc="5" dirty="0"/>
              <a:t>açã</a:t>
            </a:r>
            <a:r>
              <a:rPr dirty="0"/>
              <a:t>o da</a:t>
            </a:r>
            <a:r>
              <a:rPr spc="-55" dirty="0"/>
              <a:t> </a:t>
            </a:r>
            <a:r>
              <a:rPr spc="-30" dirty="0"/>
              <a:t>A</a:t>
            </a:r>
            <a:r>
              <a:rPr spc="-10" dirty="0"/>
              <a:t>s</a:t>
            </a:r>
            <a:r>
              <a:rPr dirty="0"/>
              <a:t>pir</a:t>
            </a:r>
            <a:r>
              <a:rPr spc="5" dirty="0"/>
              <a:t>i</a:t>
            </a:r>
            <a:r>
              <a:rPr dirty="0"/>
              <a:t>na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0" dirty="0"/>
              <a:t>MS</a:t>
            </a:r>
            <a:r>
              <a:rPr spc="5" dirty="0"/>
              <a:t>c</a:t>
            </a:r>
            <a:r>
              <a:rPr dirty="0"/>
              <a:t>. Ri</a:t>
            </a:r>
            <a:r>
              <a:rPr spc="5" dirty="0"/>
              <a:t>ca</a:t>
            </a:r>
            <a:r>
              <a:rPr dirty="0"/>
              <a:t>rdo </a:t>
            </a:r>
            <a:r>
              <a:rPr spc="-10" dirty="0"/>
              <a:t>S</a:t>
            </a:r>
            <a:r>
              <a:rPr spc="-25" dirty="0"/>
              <a:t>g</a:t>
            </a:r>
            <a:r>
              <a:rPr spc="5" dirty="0"/>
              <a:t>a</a:t>
            </a:r>
            <a:r>
              <a:rPr dirty="0"/>
              <a:t>rbi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0" dirty="0"/>
              <a:t>S</a:t>
            </a:r>
            <a:r>
              <a:rPr dirty="0"/>
              <a:t>ínt</a:t>
            </a:r>
            <a:r>
              <a:rPr spc="5" dirty="0"/>
              <a:t>e</a:t>
            </a:r>
            <a:r>
              <a:rPr spc="-10" dirty="0"/>
              <a:t>s</a:t>
            </a:r>
            <a:r>
              <a:rPr dirty="0"/>
              <a:t>e</a:t>
            </a:r>
            <a:r>
              <a:rPr spc="-15" dirty="0"/>
              <a:t> </a:t>
            </a:r>
            <a:r>
              <a:rPr dirty="0"/>
              <a:t>e</a:t>
            </a:r>
            <a:r>
              <a:rPr spc="5" dirty="0"/>
              <a:t> </a:t>
            </a:r>
            <a:r>
              <a:rPr dirty="0"/>
              <a:t>C</a:t>
            </a:r>
            <a:r>
              <a:rPr spc="5" dirty="0"/>
              <a:t>a</a:t>
            </a:r>
            <a:r>
              <a:rPr dirty="0"/>
              <a:t>r</a:t>
            </a:r>
            <a:r>
              <a:rPr spc="5" dirty="0"/>
              <a:t>ac</a:t>
            </a:r>
            <a:r>
              <a:rPr dirty="0"/>
              <a:t>t</a:t>
            </a:r>
            <a:r>
              <a:rPr spc="5" dirty="0"/>
              <a:t>e</a:t>
            </a:r>
            <a:r>
              <a:rPr dirty="0"/>
              <a:t>r</a:t>
            </a:r>
            <a:r>
              <a:rPr spc="5" dirty="0"/>
              <a:t>i</a:t>
            </a:r>
            <a:r>
              <a:rPr spc="-15" dirty="0"/>
              <a:t>z</a:t>
            </a:r>
            <a:r>
              <a:rPr spc="5" dirty="0"/>
              <a:t>açã</a:t>
            </a:r>
            <a:r>
              <a:rPr dirty="0"/>
              <a:t>o da</a:t>
            </a:r>
            <a:r>
              <a:rPr spc="-55" dirty="0"/>
              <a:t> </a:t>
            </a:r>
            <a:r>
              <a:rPr spc="-30" dirty="0"/>
              <a:t>A</a:t>
            </a:r>
            <a:r>
              <a:rPr spc="-10" dirty="0"/>
              <a:t>s</a:t>
            </a:r>
            <a:r>
              <a:rPr dirty="0"/>
              <a:t>pir</a:t>
            </a:r>
            <a:r>
              <a:rPr spc="5" dirty="0"/>
              <a:t>i</a:t>
            </a:r>
            <a:r>
              <a:rPr dirty="0"/>
              <a:t>na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0" dirty="0"/>
              <a:t>MS</a:t>
            </a:r>
            <a:r>
              <a:rPr spc="5" dirty="0"/>
              <a:t>c</a:t>
            </a:r>
            <a:r>
              <a:rPr dirty="0"/>
              <a:t>. Ri</a:t>
            </a:r>
            <a:r>
              <a:rPr spc="5" dirty="0"/>
              <a:t>ca</a:t>
            </a:r>
            <a:r>
              <a:rPr dirty="0"/>
              <a:t>rdo </a:t>
            </a:r>
            <a:r>
              <a:rPr spc="-10" dirty="0"/>
              <a:t>S</a:t>
            </a:r>
            <a:r>
              <a:rPr spc="-25" dirty="0"/>
              <a:t>g</a:t>
            </a:r>
            <a:r>
              <a:rPr spc="5" dirty="0"/>
              <a:t>a</a:t>
            </a:r>
            <a:r>
              <a:rPr dirty="0"/>
              <a:t>rbi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0" dirty="0"/>
              <a:t>S</a:t>
            </a:r>
            <a:r>
              <a:rPr dirty="0"/>
              <a:t>ínt</a:t>
            </a:r>
            <a:r>
              <a:rPr spc="5" dirty="0"/>
              <a:t>e</a:t>
            </a:r>
            <a:r>
              <a:rPr spc="-10" dirty="0"/>
              <a:t>s</a:t>
            </a:r>
            <a:r>
              <a:rPr dirty="0"/>
              <a:t>e</a:t>
            </a:r>
            <a:r>
              <a:rPr spc="-15" dirty="0"/>
              <a:t> </a:t>
            </a:r>
            <a:r>
              <a:rPr dirty="0"/>
              <a:t>e</a:t>
            </a:r>
            <a:r>
              <a:rPr spc="5" dirty="0"/>
              <a:t> </a:t>
            </a:r>
            <a:r>
              <a:rPr dirty="0"/>
              <a:t>C</a:t>
            </a:r>
            <a:r>
              <a:rPr spc="5" dirty="0"/>
              <a:t>a</a:t>
            </a:r>
            <a:r>
              <a:rPr dirty="0"/>
              <a:t>r</a:t>
            </a:r>
            <a:r>
              <a:rPr spc="5" dirty="0"/>
              <a:t>ac</a:t>
            </a:r>
            <a:r>
              <a:rPr dirty="0"/>
              <a:t>t</a:t>
            </a:r>
            <a:r>
              <a:rPr spc="5" dirty="0"/>
              <a:t>e</a:t>
            </a:r>
            <a:r>
              <a:rPr dirty="0"/>
              <a:t>r</a:t>
            </a:r>
            <a:r>
              <a:rPr spc="5" dirty="0"/>
              <a:t>i</a:t>
            </a:r>
            <a:r>
              <a:rPr spc="-15" dirty="0"/>
              <a:t>z</a:t>
            </a:r>
            <a:r>
              <a:rPr spc="5" dirty="0"/>
              <a:t>açã</a:t>
            </a:r>
            <a:r>
              <a:rPr dirty="0"/>
              <a:t>o da</a:t>
            </a:r>
            <a:r>
              <a:rPr spc="-55" dirty="0"/>
              <a:t> </a:t>
            </a:r>
            <a:r>
              <a:rPr spc="-30" dirty="0"/>
              <a:t>A</a:t>
            </a:r>
            <a:r>
              <a:rPr spc="-10" dirty="0"/>
              <a:t>s</a:t>
            </a:r>
            <a:r>
              <a:rPr dirty="0"/>
              <a:t>pir</a:t>
            </a:r>
            <a:r>
              <a:rPr spc="5" dirty="0"/>
              <a:t>i</a:t>
            </a:r>
            <a:r>
              <a:rPr dirty="0"/>
              <a:t>na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0" dirty="0"/>
              <a:t>MS</a:t>
            </a:r>
            <a:r>
              <a:rPr spc="5" dirty="0"/>
              <a:t>c</a:t>
            </a:r>
            <a:r>
              <a:rPr dirty="0"/>
              <a:t>. Ri</a:t>
            </a:r>
            <a:r>
              <a:rPr spc="5" dirty="0"/>
              <a:t>ca</a:t>
            </a:r>
            <a:r>
              <a:rPr dirty="0"/>
              <a:t>rdo </a:t>
            </a:r>
            <a:r>
              <a:rPr spc="-10" dirty="0"/>
              <a:t>S</a:t>
            </a:r>
            <a:r>
              <a:rPr spc="-25" dirty="0"/>
              <a:t>g</a:t>
            </a:r>
            <a:r>
              <a:rPr spc="5" dirty="0"/>
              <a:t>a</a:t>
            </a:r>
            <a:r>
              <a:rPr dirty="0"/>
              <a:t>rbi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0" dirty="0"/>
              <a:t>S</a:t>
            </a:r>
            <a:r>
              <a:rPr dirty="0"/>
              <a:t>ínt</a:t>
            </a:r>
            <a:r>
              <a:rPr spc="5" dirty="0"/>
              <a:t>e</a:t>
            </a:r>
            <a:r>
              <a:rPr spc="-10" dirty="0"/>
              <a:t>s</a:t>
            </a:r>
            <a:r>
              <a:rPr dirty="0"/>
              <a:t>e</a:t>
            </a:r>
            <a:r>
              <a:rPr spc="-15" dirty="0"/>
              <a:t> </a:t>
            </a:r>
            <a:r>
              <a:rPr dirty="0"/>
              <a:t>e</a:t>
            </a:r>
            <a:r>
              <a:rPr spc="5" dirty="0"/>
              <a:t> </a:t>
            </a:r>
            <a:r>
              <a:rPr dirty="0"/>
              <a:t>C</a:t>
            </a:r>
            <a:r>
              <a:rPr spc="5" dirty="0"/>
              <a:t>a</a:t>
            </a:r>
            <a:r>
              <a:rPr dirty="0"/>
              <a:t>r</a:t>
            </a:r>
            <a:r>
              <a:rPr spc="5" dirty="0"/>
              <a:t>ac</a:t>
            </a:r>
            <a:r>
              <a:rPr dirty="0"/>
              <a:t>t</a:t>
            </a:r>
            <a:r>
              <a:rPr spc="5" dirty="0"/>
              <a:t>e</a:t>
            </a:r>
            <a:r>
              <a:rPr dirty="0"/>
              <a:t>r</a:t>
            </a:r>
            <a:r>
              <a:rPr spc="5" dirty="0"/>
              <a:t>i</a:t>
            </a:r>
            <a:r>
              <a:rPr spc="-15" dirty="0"/>
              <a:t>z</a:t>
            </a:r>
            <a:r>
              <a:rPr spc="5" dirty="0"/>
              <a:t>açã</a:t>
            </a:r>
            <a:r>
              <a:rPr dirty="0"/>
              <a:t>o da</a:t>
            </a:r>
            <a:r>
              <a:rPr spc="-55" dirty="0"/>
              <a:t> </a:t>
            </a:r>
            <a:r>
              <a:rPr spc="-30" dirty="0"/>
              <a:t>A</a:t>
            </a:r>
            <a:r>
              <a:rPr spc="-10" dirty="0"/>
              <a:t>s</a:t>
            </a:r>
            <a:r>
              <a:rPr dirty="0"/>
              <a:t>pir</a:t>
            </a:r>
            <a:r>
              <a:rPr spc="5" dirty="0"/>
              <a:t>i</a:t>
            </a:r>
            <a:r>
              <a:rPr dirty="0"/>
              <a:t>na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0" dirty="0"/>
              <a:t>MS</a:t>
            </a:r>
            <a:r>
              <a:rPr spc="5" dirty="0"/>
              <a:t>c</a:t>
            </a:r>
            <a:r>
              <a:rPr dirty="0"/>
              <a:t>. Ri</a:t>
            </a:r>
            <a:r>
              <a:rPr spc="5" dirty="0"/>
              <a:t>ca</a:t>
            </a:r>
            <a:r>
              <a:rPr dirty="0"/>
              <a:t>rdo </a:t>
            </a:r>
            <a:r>
              <a:rPr spc="-10" dirty="0"/>
              <a:t>S</a:t>
            </a:r>
            <a:r>
              <a:rPr spc="-25" dirty="0"/>
              <a:t>g</a:t>
            </a:r>
            <a:r>
              <a:rPr spc="5" dirty="0"/>
              <a:t>a</a:t>
            </a:r>
            <a:r>
              <a:rPr dirty="0"/>
              <a:t>rbi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0" dirty="0"/>
              <a:t>S</a:t>
            </a:r>
            <a:r>
              <a:rPr dirty="0"/>
              <a:t>ínt</a:t>
            </a:r>
            <a:r>
              <a:rPr spc="5" dirty="0"/>
              <a:t>e</a:t>
            </a:r>
            <a:r>
              <a:rPr spc="-10" dirty="0"/>
              <a:t>s</a:t>
            </a:r>
            <a:r>
              <a:rPr dirty="0"/>
              <a:t>e</a:t>
            </a:r>
            <a:r>
              <a:rPr spc="-15" dirty="0"/>
              <a:t> </a:t>
            </a:r>
            <a:r>
              <a:rPr dirty="0"/>
              <a:t>e</a:t>
            </a:r>
            <a:r>
              <a:rPr spc="5" dirty="0"/>
              <a:t> </a:t>
            </a:r>
            <a:r>
              <a:rPr dirty="0"/>
              <a:t>C</a:t>
            </a:r>
            <a:r>
              <a:rPr spc="5" dirty="0"/>
              <a:t>a</a:t>
            </a:r>
            <a:r>
              <a:rPr dirty="0"/>
              <a:t>r</a:t>
            </a:r>
            <a:r>
              <a:rPr spc="5" dirty="0"/>
              <a:t>ac</a:t>
            </a:r>
            <a:r>
              <a:rPr dirty="0"/>
              <a:t>t</a:t>
            </a:r>
            <a:r>
              <a:rPr spc="5" dirty="0"/>
              <a:t>e</a:t>
            </a:r>
            <a:r>
              <a:rPr dirty="0"/>
              <a:t>r</a:t>
            </a:r>
            <a:r>
              <a:rPr spc="5" dirty="0"/>
              <a:t>i</a:t>
            </a:r>
            <a:r>
              <a:rPr spc="-15" dirty="0"/>
              <a:t>z</a:t>
            </a:r>
            <a:r>
              <a:rPr spc="5" dirty="0"/>
              <a:t>açã</a:t>
            </a:r>
            <a:r>
              <a:rPr dirty="0"/>
              <a:t>o da</a:t>
            </a:r>
            <a:r>
              <a:rPr spc="-55" dirty="0"/>
              <a:t> </a:t>
            </a:r>
            <a:r>
              <a:rPr spc="-30" dirty="0"/>
              <a:t>A</a:t>
            </a:r>
            <a:r>
              <a:rPr spc="-10" dirty="0"/>
              <a:t>s</a:t>
            </a:r>
            <a:r>
              <a:rPr dirty="0"/>
              <a:t>pir</a:t>
            </a:r>
            <a:r>
              <a:rPr spc="5" dirty="0"/>
              <a:t>i</a:t>
            </a:r>
            <a:r>
              <a:rPr dirty="0"/>
              <a:t>na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633352"/>
            <a:ext cx="9144000" cy="22464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200517" y="116573"/>
            <a:ext cx="714984" cy="84456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52437" y="830041"/>
            <a:ext cx="7748143" cy="12601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1494" y="492486"/>
            <a:ext cx="8081010" cy="355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6565" y="1572620"/>
            <a:ext cx="8230869" cy="3177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06045" y="6668692"/>
            <a:ext cx="1307465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0" dirty="0"/>
              <a:t>MS</a:t>
            </a:r>
            <a:r>
              <a:rPr spc="5" dirty="0"/>
              <a:t>c</a:t>
            </a:r>
            <a:r>
              <a:rPr dirty="0"/>
              <a:t>. Ri</a:t>
            </a:r>
            <a:r>
              <a:rPr spc="5" dirty="0"/>
              <a:t>ca</a:t>
            </a:r>
            <a:r>
              <a:rPr dirty="0"/>
              <a:t>rdo </a:t>
            </a:r>
            <a:r>
              <a:rPr spc="-10" dirty="0"/>
              <a:t>S</a:t>
            </a:r>
            <a:r>
              <a:rPr spc="-25" dirty="0"/>
              <a:t>g</a:t>
            </a:r>
            <a:r>
              <a:rPr spc="5" dirty="0"/>
              <a:t>a</a:t>
            </a:r>
            <a:r>
              <a:rPr dirty="0"/>
              <a:t>rbi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92854" y="6668692"/>
            <a:ext cx="2254250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0" dirty="0"/>
              <a:t>S</a:t>
            </a:r>
            <a:r>
              <a:rPr dirty="0"/>
              <a:t>ínt</a:t>
            </a:r>
            <a:r>
              <a:rPr spc="5" dirty="0"/>
              <a:t>e</a:t>
            </a:r>
            <a:r>
              <a:rPr spc="-10" dirty="0"/>
              <a:t>s</a:t>
            </a:r>
            <a:r>
              <a:rPr dirty="0"/>
              <a:t>e</a:t>
            </a:r>
            <a:r>
              <a:rPr spc="-15" dirty="0"/>
              <a:t> </a:t>
            </a:r>
            <a:r>
              <a:rPr dirty="0"/>
              <a:t>e</a:t>
            </a:r>
            <a:r>
              <a:rPr spc="5" dirty="0"/>
              <a:t> </a:t>
            </a:r>
            <a:r>
              <a:rPr dirty="0"/>
              <a:t>C</a:t>
            </a:r>
            <a:r>
              <a:rPr spc="5" dirty="0"/>
              <a:t>a</a:t>
            </a:r>
            <a:r>
              <a:rPr dirty="0"/>
              <a:t>r</a:t>
            </a:r>
            <a:r>
              <a:rPr spc="5" dirty="0"/>
              <a:t>ac</a:t>
            </a:r>
            <a:r>
              <a:rPr dirty="0"/>
              <a:t>t</a:t>
            </a:r>
            <a:r>
              <a:rPr spc="5" dirty="0"/>
              <a:t>e</a:t>
            </a:r>
            <a:r>
              <a:rPr dirty="0"/>
              <a:t>r</a:t>
            </a:r>
            <a:r>
              <a:rPr spc="5" dirty="0"/>
              <a:t>i</a:t>
            </a:r>
            <a:r>
              <a:rPr spc="-15" dirty="0"/>
              <a:t>z</a:t>
            </a:r>
            <a:r>
              <a:rPr spc="5" dirty="0"/>
              <a:t>açã</a:t>
            </a:r>
            <a:r>
              <a:rPr dirty="0"/>
              <a:t>o da</a:t>
            </a:r>
            <a:r>
              <a:rPr spc="-55" dirty="0"/>
              <a:t> </a:t>
            </a:r>
            <a:r>
              <a:rPr spc="-30" dirty="0"/>
              <a:t>A</a:t>
            </a:r>
            <a:r>
              <a:rPr spc="-10" dirty="0"/>
              <a:t>s</a:t>
            </a:r>
            <a:r>
              <a:rPr dirty="0"/>
              <a:t>pir</a:t>
            </a:r>
            <a:r>
              <a:rPr spc="5" dirty="0"/>
              <a:t>i</a:t>
            </a:r>
            <a:r>
              <a:rPr dirty="0"/>
              <a:t>na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858884" y="6668692"/>
            <a:ext cx="127000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‹nº›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1.jp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6938" y="1972436"/>
            <a:ext cx="4028440" cy="0"/>
          </a:xfrm>
          <a:custGeom>
            <a:avLst/>
            <a:gdLst/>
            <a:ahLst/>
            <a:cxnLst/>
            <a:rect l="l" t="t" r="r" b="b"/>
            <a:pathLst>
              <a:path w="4028440">
                <a:moveTo>
                  <a:pt x="0" y="0"/>
                </a:moveTo>
                <a:lnTo>
                  <a:pt x="4028224" y="0"/>
                </a:lnTo>
              </a:path>
            </a:pathLst>
          </a:custGeom>
          <a:ln w="19050">
            <a:solidFill>
              <a:srgbClr val="1F487C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94563" y="6381318"/>
            <a:ext cx="8752840" cy="252095"/>
          </a:xfrm>
          <a:custGeom>
            <a:avLst/>
            <a:gdLst/>
            <a:ahLst/>
            <a:cxnLst/>
            <a:rect l="l" t="t" r="r" b="b"/>
            <a:pathLst>
              <a:path w="8752840" h="252095">
                <a:moveTo>
                  <a:pt x="0" y="252031"/>
                </a:moveTo>
                <a:lnTo>
                  <a:pt x="8752459" y="252031"/>
                </a:lnTo>
                <a:lnTo>
                  <a:pt x="8752459" y="0"/>
                </a:lnTo>
                <a:lnTo>
                  <a:pt x="0" y="0"/>
                </a:lnTo>
                <a:lnTo>
                  <a:pt x="0" y="252031"/>
                </a:lnTo>
                <a:close/>
              </a:path>
            </a:pathLst>
          </a:custGeom>
          <a:solidFill>
            <a:srgbClr val="6691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94563" y="215900"/>
            <a:ext cx="2540" cy="6417945"/>
          </a:xfrm>
          <a:custGeom>
            <a:avLst/>
            <a:gdLst/>
            <a:ahLst/>
            <a:cxnLst/>
            <a:rect l="l" t="t" r="r" b="b"/>
            <a:pathLst>
              <a:path w="2539" h="6417945">
                <a:moveTo>
                  <a:pt x="2374" y="0"/>
                </a:moveTo>
                <a:lnTo>
                  <a:pt x="0" y="6417449"/>
                </a:lnTo>
              </a:path>
            </a:pathLst>
          </a:custGeom>
          <a:ln w="19050">
            <a:solidFill>
              <a:srgbClr val="1F487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947022" y="215900"/>
            <a:ext cx="0" cy="6417945"/>
          </a:xfrm>
          <a:custGeom>
            <a:avLst/>
            <a:gdLst/>
            <a:ahLst/>
            <a:cxnLst/>
            <a:rect l="l" t="t" r="r" b="b"/>
            <a:pathLst>
              <a:path h="6417945">
                <a:moveTo>
                  <a:pt x="0" y="0"/>
                </a:moveTo>
                <a:lnTo>
                  <a:pt x="0" y="6417449"/>
                </a:lnTo>
              </a:path>
            </a:pathLst>
          </a:custGeom>
          <a:ln w="19050">
            <a:solidFill>
              <a:srgbClr val="1F487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334261" y="483730"/>
            <a:ext cx="847445" cy="100102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282815" y="477697"/>
            <a:ext cx="771169" cy="115107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96938" y="215900"/>
            <a:ext cx="8750300" cy="0"/>
          </a:xfrm>
          <a:custGeom>
            <a:avLst/>
            <a:gdLst/>
            <a:ahLst/>
            <a:cxnLst/>
            <a:rect l="l" t="t" r="r" b="b"/>
            <a:pathLst>
              <a:path w="8750300">
                <a:moveTo>
                  <a:pt x="0" y="0"/>
                </a:moveTo>
                <a:lnTo>
                  <a:pt x="8750084" y="0"/>
                </a:lnTo>
              </a:path>
            </a:pathLst>
          </a:custGeom>
          <a:ln w="19050">
            <a:solidFill>
              <a:srgbClr val="1F487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630426" y="2435468"/>
            <a:ext cx="6438265" cy="2613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78964">
              <a:lnSpc>
                <a:spcPct val="100000"/>
              </a:lnSpc>
            </a:pPr>
            <a:r>
              <a:rPr sz="2800" spc="5" dirty="0">
                <a:latin typeface="Times New Roman"/>
                <a:cs typeface="Times New Roman"/>
              </a:rPr>
              <a:t>E</a:t>
            </a:r>
            <a:r>
              <a:rPr sz="2200" spc="10" dirty="0">
                <a:latin typeface="Times New Roman"/>
                <a:cs typeface="Times New Roman"/>
              </a:rPr>
              <a:t>XP</a:t>
            </a:r>
            <a:r>
              <a:rPr sz="2200" spc="-5" dirty="0">
                <a:latin typeface="Times New Roman"/>
                <a:cs typeface="Times New Roman"/>
              </a:rPr>
              <a:t>E</a:t>
            </a:r>
            <a:r>
              <a:rPr sz="2200" spc="10" dirty="0">
                <a:latin typeface="Times New Roman"/>
                <a:cs typeface="Times New Roman"/>
              </a:rPr>
              <a:t>RI</a:t>
            </a:r>
            <a:r>
              <a:rPr sz="2200" spc="20" dirty="0">
                <a:latin typeface="Times New Roman"/>
                <a:cs typeface="Times New Roman"/>
              </a:rPr>
              <a:t>M</a:t>
            </a:r>
            <a:r>
              <a:rPr sz="2200" dirty="0">
                <a:latin typeface="Times New Roman"/>
                <a:cs typeface="Times New Roman"/>
              </a:rPr>
              <a:t>E</a:t>
            </a:r>
            <a:r>
              <a:rPr sz="2200" spc="15" dirty="0">
                <a:latin typeface="Times New Roman"/>
                <a:cs typeface="Times New Roman"/>
              </a:rPr>
              <a:t>N</a:t>
            </a:r>
            <a:r>
              <a:rPr sz="2200" spc="-35" dirty="0">
                <a:latin typeface="Times New Roman"/>
                <a:cs typeface="Times New Roman"/>
              </a:rPr>
              <a:t>T</a:t>
            </a:r>
            <a:r>
              <a:rPr sz="2200" spc="15" dirty="0">
                <a:latin typeface="Times New Roman"/>
                <a:cs typeface="Times New Roman"/>
              </a:rPr>
              <a:t>O</a:t>
            </a:r>
            <a:r>
              <a:rPr sz="2200" spc="135" dirty="0">
                <a:latin typeface="Times New Roman"/>
                <a:cs typeface="Times New Roman"/>
              </a:rPr>
              <a:t> </a:t>
            </a:r>
            <a:r>
              <a:rPr sz="2800" dirty="0" smtClean="0">
                <a:latin typeface="Times New Roman"/>
                <a:cs typeface="Times New Roman"/>
              </a:rPr>
              <a:t>1</a:t>
            </a:r>
            <a:r>
              <a:rPr lang="pt-BR" sz="2800" dirty="0" smtClean="0">
                <a:latin typeface="Times New Roman"/>
                <a:cs typeface="Times New Roman"/>
              </a:rPr>
              <a:t>1</a:t>
            </a:r>
            <a:endParaRPr sz="2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"/>
              </a:spcBef>
            </a:pPr>
            <a:endParaRPr sz="35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b="1" dirty="0">
                <a:latin typeface="Times New Roman"/>
                <a:cs typeface="Times New Roman"/>
              </a:rPr>
              <a:t>S</a:t>
            </a:r>
            <a:r>
              <a:rPr sz="2250" b="1" spc="-15" dirty="0">
                <a:latin typeface="Times New Roman"/>
                <a:cs typeface="Times New Roman"/>
              </a:rPr>
              <a:t>ÍNT</a:t>
            </a:r>
            <a:r>
              <a:rPr sz="2250" b="1" spc="-10" dirty="0">
                <a:latin typeface="Times New Roman"/>
                <a:cs typeface="Times New Roman"/>
              </a:rPr>
              <a:t>E</a:t>
            </a:r>
            <a:r>
              <a:rPr sz="2250" b="1" spc="-25" dirty="0">
                <a:latin typeface="Times New Roman"/>
                <a:cs typeface="Times New Roman"/>
              </a:rPr>
              <a:t>S</a:t>
            </a:r>
            <a:r>
              <a:rPr sz="2250" b="1" spc="-15" dirty="0">
                <a:latin typeface="Times New Roman"/>
                <a:cs typeface="Times New Roman"/>
              </a:rPr>
              <a:t>E</a:t>
            </a:r>
            <a:r>
              <a:rPr sz="2250" b="1" spc="145" dirty="0">
                <a:latin typeface="Times New Roman"/>
                <a:cs typeface="Times New Roman"/>
              </a:rPr>
              <a:t> </a:t>
            </a:r>
            <a:r>
              <a:rPr sz="2250" b="1" spc="-15" dirty="0">
                <a:latin typeface="Times New Roman"/>
                <a:cs typeface="Times New Roman"/>
              </a:rPr>
              <a:t>E</a:t>
            </a:r>
            <a:r>
              <a:rPr sz="2250" b="1" spc="14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C</a:t>
            </a:r>
            <a:r>
              <a:rPr sz="2250" b="1" spc="-20" dirty="0">
                <a:latin typeface="Times New Roman"/>
                <a:cs typeface="Times New Roman"/>
              </a:rPr>
              <a:t>ARAC</a:t>
            </a:r>
            <a:r>
              <a:rPr sz="2250" b="1" spc="-10" dirty="0">
                <a:latin typeface="Times New Roman"/>
                <a:cs typeface="Times New Roman"/>
              </a:rPr>
              <a:t>T</a:t>
            </a:r>
            <a:r>
              <a:rPr sz="2250" b="1" spc="-20" dirty="0">
                <a:latin typeface="Times New Roman"/>
                <a:cs typeface="Times New Roman"/>
              </a:rPr>
              <a:t>ER</a:t>
            </a:r>
            <a:r>
              <a:rPr sz="2250" b="1" dirty="0">
                <a:latin typeface="Times New Roman"/>
                <a:cs typeface="Times New Roman"/>
              </a:rPr>
              <a:t>I</a:t>
            </a:r>
            <a:r>
              <a:rPr sz="2250" b="1" spc="-75" dirty="0">
                <a:latin typeface="Times New Roman"/>
                <a:cs typeface="Times New Roman"/>
              </a:rPr>
              <a:t>Z</a:t>
            </a:r>
            <a:r>
              <a:rPr sz="2250" b="1" spc="-20" dirty="0">
                <a:latin typeface="Times New Roman"/>
                <a:cs typeface="Times New Roman"/>
              </a:rPr>
              <a:t>AÇÃO</a:t>
            </a:r>
            <a:r>
              <a:rPr sz="2250" b="1" spc="145" dirty="0">
                <a:latin typeface="Times New Roman"/>
                <a:cs typeface="Times New Roman"/>
              </a:rPr>
              <a:t> </a:t>
            </a:r>
            <a:r>
              <a:rPr sz="2250" b="1" spc="-20" dirty="0">
                <a:latin typeface="Times New Roman"/>
                <a:cs typeface="Times New Roman"/>
              </a:rPr>
              <a:t>DA</a:t>
            </a:r>
            <a:r>
              <a:rPr sz="2250" b="1" spc="-16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A</a:t>
            </a:r>
            <a:r>
              <a:rPr sz="2250" b="1" spc="-25" dirty="0">
                <a:latin typeface="Times New Roman"/>
                <a:cs typeface="Times New Roman"/>
              </a:rPr>
              <a:t>S</a:t>
            </a:r>
            <a:r>
              <a:rPr sz="2250" b="1" spc="-30" dirty="0">
                <a:latin typeface="Times New Roman"/>
                <a:cs typeface="Times New Roman"/>
              </a:rPr>
              <a:t>P</a:t>
            </a:r>
            <a:r>
              <a:rPr sz="2250" b="1" spc="-15" dirty="0">
                <a:latin typeface="Times New Roman"/>
                <a:cs typeface="Times New Roman"/>
              </a:rPr>
              <a:t>IR</a:t>
            </a:r>
            <a:r>
              <a:rPr sz="2250" b="1" spc="-5" dirty="0">
                <a:latin typeface="Times New Roman"/>
                <a:cs typeface="Times New Roman"/>
              </a:rPr>
              <a:t>I</a:t>
            </a:r>
            <a:r>
              <a:rPr sz="2250" b="1" spc="-20" dirty="0">
                <a:latin typeface="Times New Roman"/>
                <a:cs typeface="Times New Roman"/>
              </a:rPr>
              <a:t>NA</a:t>
            </a:r>
            <a:endParaRPr sz="225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 dirty="0">
              <a:latin typeface="Times New Roman"/>
              <a:cs typeface="Times New Roman"/>
            </a:endParaRPr>
          </a:p>
          <a:p>
            <a:pPr marL="3250565">
              <a:lnSpc>
                <a:spcPct val="100000"/>
              </a:lnSpc>
            </a:pPr>
            <a:r>
              <a:rPr sz="1800" b="1" dirty="0">
                <a:latin typeface="Times New Roman"/>
                <a:cs typeface="Times New Roman"/>
              </a:rPr>
              <a:t>P</a:t>
            </a:r>
            <a:r>
              <a:rPr sz="1800" b="1" spc="-45" dirty="0">
                <a:latin typeface="Times New Roman"/>
                <a:cs typeface="Times New Roman"/>
              </a:rPr>
              <a:t>r</a:t>
            </a:r>
            <a:r>
              <a:rPr sz="1800" b="1" dirty="0">
                <a:latin typeface="Times New Roman"/>
                <a:cs typeface="Times New Roman"/>
              </a:rPr>
              <a:t>of.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D</a:t>
            </a:r>
            <a:r>
              <a:rPr sz="1800" b="1" spc="-165" dirty="0">
                <a:latin typeface="Times New Roman"/>
                <a:cs typeface="Times New Roman"/>
              </a:rPr>
              <a:t>r</a:t>
            </a:r>
            <a:r>
              <a:rPr sz="1800" b="1" dirty="0">
                <a:latin typeface="Times New Roman"/>
                <a:cs typeface="Times New Roman"/>
              </a:rPr>
              <a:t>.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Ed</a:t>
            </a:r>
            <a:r>
              <a:rPr sz="1800" b="1" spc="-10" dirty="0">
                <a:latin typeface="Times New Roman"/>
                <a:cs typeface="Times New Roman"/>
              </a:rPr>
              <a:t>s</a:t>
            </a:r>
            <a:r>
              <a:rPr sz="1800" b="1" dirty="0">
                <a:latin typeface="Times New Roman"/>
                <a:cs typeface="Times New Roman"/>
              </a:rPr>
              <a:t>on</a:t>
            </a:r>
            <a:r>
              <a:rPr sz="1800" b="1" spc="-9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A.</a:t>
            </a:r>
            <a:r>
              <a:rPr sz="1800" b="1" spc="-40" dirty="0">
                <a:latin typeface="Times New Roman"/>
                <a:cs typeface="Times New Roman"/>
              </a:rPr>
              <a:t> </a:t>
            </a:r>
            <a:r>
              <a:rPr sz="1800" b="1" spc="-45" dirty="0">
                <a:latin typeface="Times New Roman"/>
                <a:cs typeface="Times New Roman"/>
              </a:rPr>
              <a:t>T</a:t>
            </a:r>
            <a:r>
              <a:rPr sz="1800" b="1" dirty="0">
                <a:latin typeface="Times New Roman"/>
                <a:cs typeface="Times New Roman"/>
              </a:rPr>
              <a:t>icia</a:t>
            </a:r>
            <a:r>
              <a:rPr sz="1800" b="1" spc="-10" dirty="0">
                <a:latin typeface="Times New Roman"/>
                <a:cs typeface="Times New Roman"/>
              </a:rPr>
              <a:t>n</a:t>
            </a:r>
            <a:r>
              <a:rPr sz="1800" b="1" dirty="0">
                <a:latin typeface="Times New Roman"/>
                <a:cs typeface="Times New Roman"/>
              </a:rPr>
              <a:t>elli</a:t>
            </a:r>
            <a:endParaRPr sz="1800" dirty="0">
              <a:latin typeface="Times New Roman"/>
              <a:cs typeface="Times New Roman"/>
            </a:endParaRPr>
          </a:p>
          <a:p>
            <a:pPr marL="1647189" indent="1603375">
              <a:lnSpc>
                <a:spcPct val="100000"/>
              </a:lnSpc>
            </a:pPr>
            <a:r>
              <a:rPr sz="1800" u="sng" dirty="0">
                <a:latin typeface="Times New Roman"/>
                <a:cs typeface="Times New Roman"/>
              </a:rPr>
              <a:t>(edsont@iqsc</a:t>
            </a:r>
            <a:r>
              <a:rPr sz="1800" u="sng" spc="10" dirty="0">
                <a:latin typeface="Times New Roman"/>
                <a:cs typeface="Times New Roman"/>
              </a:rPr>
              <a:t>.</a:t>
            </a:r>
            <a:r>
              <a:rPr sz="1800" u="sng" dirty="0">
                <a:latin typeface="Times New Roman"/>
                <a:cs typeface="Times New Roman"/>
              </a:rPr>
              <a:t>usp</a:t>
            </a:r>
            <a:r>
              <a:rPr sz="1800" u="sng" spc="5" dirty="0">
                <a:latin typeface="Times New Roman"/>
                <a:cs typeface="Times New Roman"/>
              </a:rPr>
              <a:t>.</a:t>
            </a:r>
            <a:r>
              <a:rPr sz="1800" u="sng" dirty="0">
                <a:latin typeface="Times New Roman"/>
                <a:cs typeface="Times New Roman"/>
              </a:rPr>
              <a:t>br)</a:t>
            </a:r>
            <a:endParaRPr sz="1800" dirty="0">
              <a:latin typeface="Times New Roman"/>
              <a:cs typeface="Times New Roman"/>
            </a:endParaRPr>
          </a:p>
          <a:p>
            <a:pPr marL="1647189">
              <a:lnSpc>
                <a:spcPct val="100000"/>
              </a:lnSpc>
              <a:spcBef>
                <a:spcPts val="1030"/>
              </a:spcBef>
            </a:pP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ã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ar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1600" spc="-2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s,</a:t>
            </a:r>
            <a:r>
              <a:rPr sz="16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7 de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Junho</a:t>
            </a:r>
            <a:r>
              <a:rPr sz="16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sz="16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FFFFFF"/>
                </a:solidFill>
                <a:latin typeface="Times New Roman"/>
                <a:cs typeface="Times New Roman"/>
              </a:rPr>
              <a:t>2018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506979" y="568525"/>
            <a:ext cx="4519930" cy="8032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800" b="1" dirty="0">
                <a:latin typeface="Times New Roman"/>
                <a:cs typeface="Times New Roman"/>
              </a:rPr>
              <a:t>U</a:t>
            </a:r>
            <a:r>
              <a:rPr sz="1450" b="1" spc="-15" dirty="0">
                <a:latin typeface="Times New Roman"/>
                <a:cs typeface="Times New Roman"/>
              </a:rPr>
              <a:t>NIVERSIDAD</a:t>
            </a:r>
            <a:r>
              <a:rPr sz="1450" b="1" spc="-10" dirty="0">
                <a:latin typeface="Times New Roman"/>
                <a:cs typeface="Times New Roman"/>
              </a:rPr>
              <a:t>E</a:t>
            </a:r>
            <a:r>
              <a:rPr sz="1450" b="1" spc="75" dirty="0">
                <a:latin typeface="Times New Roman"/>
                <a:cs typeface="Times New Roman"/>
              </a:rPr>
              <a:t> </a:t>
            </a:r>
            <a:r>
              <a:rPr sz="1450" b="1" spc="-20" dirty="0">
                <a:latin typeface="Times New Roman"/>
                <a:cs typeface="Times New Roman"/>
              </a:rPr>
              <a:t>D</a:t>
            </a:r>
            <a:r>
              <a:rPr sz="1450" b="1" spc="-10" dirty="0">
                <a:latin typeface="Times New Roman"/>
                <a:cs typeface="Times New Roman"/>
              </a:rPr>
              <a:t>E</a:t>
            </a:r>
            <a:r>
              <a:rPr sz="1450" b="1" spc="9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S</a:t>
            </a:r>
            <a:r>
              <a:rPr sz="1450" b="1" spc="-20" dirty="0">
                <a:latin typeface="Times New Roman"/>
                <a:cs typeface="Times New Roman"/>
              </a:rPr>
              <a:t>Ã</a:t>
            </a:r>
            <a:r>
              <a:rPr sz="1450" b="1" spc="-15" dirty="0">
                <a:latin typeface="Times New Roman"/>
                <a:cs typeface="Times New Roman"/>
              </a:rPr>
              <a:t>O</a:t>
            </a:r>
            <a:r>
              <a:rPr sz="1450" b="1" spc="75" dirty="0">
                <a:latin typeface="Times New Roman"/>
                <a:cs typeface="Times New Roman"/>
              </a:rPr>
              <a:t> </a:t>
            </a:r>
            <a:r>
              <a:rPr sz="1800" b="1" spc="-140" dirty="0">
                <a:latin typeface="Times New Roman"/>
                <a:cs typeface="Times New Roman"/>
              </a:rPr>
              <a:t>P</a:t>
            </a:r>
            <a:r>
              <a:rPr sz="1450" b="1" spc="-20" dirty="0">
                <a:latin typeface="Times New Roman"/>
                <a:cs typeface="Times New Roman"/>
              </a:rPr>
              <a:t>AULO</a:t>
            </a:r>
            <a:endParaRPr sz="1450">
              <a:latin typeface="Times New Roman"/>
              <a:cs typeface="Times New Roman"/>
            </a:endParaRPr>
          </a:p>
          <a:p>
            <a:pPr marL="12065" marR="5080" indent="-2540" algn="ctr">
              <a:lnSpc>
                <a:spcPct val="100000"/>
              </a:lnSpc>
            </a:pPr>
            <a:r>
              <a:rPr sz="1800" b="1" spc="-5" dirty="0">
                <a:latin typeface="Times New Roman"/>
                <a:cs typeface="Times New Roman"/>
              </a:rPr>
              <a:t>I</a:t>
            </a:r>
            <a:r>
              <a:rPr sz="1400" b="1" spc="15" dirty="0">
                <a:latin typeface="Times New Roman"/>
                <a:cs typeface="Times New Roman"/>
              </a:rPr>
              <a:t>NSTITU</a:t>
            </a:r>
            <a:r>
              <a:rPr sz="1400" b="1" spc="-10" dirty="0">
                <a:latin typeface="Times New Roman"/>
                <a:cs typeface="Times New Roman"/>
              </a:rPr>
              <a:t>T</a:t>
            </a:r>
            <a:r>
              <a:rPr sz="1400" b="1" spc="20" dirty="0">
                <a:latin typeface="Times New Roman"/>
                <a:cs typeface="Times New Roman"/>
              </a:rPr>
              <a:t>O</a:t>
            </a:r>
            <a:r>
              <a:rPr sz="1400" b="1" spc="110" dirty="0">
                <a:latin typeface="Times New Roman"/>
                <a:cs typeface="Times New Roman"/>
              </a:rPr>
              <a:t> </a:t>
            </a:r>
            <a:r>
              <a:rPr sz="1400" b="1" spc="15" dirty="0">
                <a:latin typeface="Times New Roman"/>
                <a:cs typeface="Times New Roman"/>
              </a:rPr>
              <a:t>DE</a:t>
            </a:r>
            <a:r>
              <a:rPr sz="1400" b="1" spc="9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Q</a:t>
            </a:r>
            <a:r>
              <a:rPr sz="1400" b="1" spc="15" dirty="0">
                <a:latin typeface="Times New Roman"/>
                <a:cs typeface="Times New Roman"/>
              </a:rPr>
              <a:t>UÍMICA</a:t>
            </a:r>
            <a:r>
              <a:rPr sz="1400" b="1" spc="30" dirty="0">
                <a:latin typeface="Times New Roman"/>
                <a:cs typeface="Times New Roman"/>
              </a:rPr>
              <a:t> </a:t>
            </a:r>
            <a:r>
              <a:rPr sz="1400" b="1" spc="15" dirty="0">
                <a:latin typeface="Times New Roman"/>
                <a:cs typeface="Times New Roman"/>
              </a:rPr>
              <a:t>DE</a:t>
            </a:r>
            <a:r>
              <a:rPr sz="1400" b="1" spc="8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S</a:t>
            </a:r>
            <a:r>
              <a:rPr sz="1400" b="1" spc="20" dirty="0">
                <a:latin typeface="Times New Roman"/>
                <a:cs typeface="Times New Roman"/>
              </a:rPr>
              <a:t>ÃO</a:t>
            </a:r>
            <a:r>
              <a:rPr sz="1400" b="1" spc="1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C</a:t>
            </a:r>
            <a:r>
              <a:rPr sz="1400" b="1" spc="15" dirty="0">
                <a:latin typeface="Times New Roman"/>
                <a:cs typeface="Times New Roman"/>
              </a:rPr>
              <a:t>ARLOS</a:t>
            </a:r>
            <a:r>
              <a:rPr sz="1400" b="1" spc="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SQF0319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-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L</a:t>
            </a:r>
            <a:r>
              <a:rPr sz="1450" b="1" spc="-15" dirty="0">
                <a:latin typeface="Times New Roman"/>
                <a:cs typeface="Times New Roman"/>
              </a:rPr>
              <a:t>ABOR</a:t>
            </a:r>
            <a:r>
              <a:rPr sz="1450" b="1" spc="-114" dirty="0">
                <a:latin typeface="Times New Roman"/>
                <a:cs typeface="Times New Roman"/>
              </a:rPr>
              <a:t>A</a:t>
            </a:r>
            <a:r>
              <a:rPr sz="1450" b="1" spc="-10" dirty="0">
                <a:latin typeface="Times New Roman"/>
                <a:cs typeface="Times New Roman"/>
              </a:rPr>
              <a:t>TÓRIO</a:t>
            </a:r>
            <a:r>
              <a:rPr sz="1450" b="1" spc="95" dirty="0">
                <a:latin typeface="Times New Roman"/>
                <a:cs typeface="Times New Roman"/>
              </a:rPr>
              <a:t> </a:t>
            </a:r>
            <a:r>
              <a:rPr sz="1450" b="1" spc="-10" dirty="0">
                <a:latin typeface="Times New Roman"/>
                <a:cs typeface="Times New Roman"/>
              </a:rPr>
              <a:t>DE</a:t>
            </a:r>
            <a:r>
              <a:rPr sz="1450" b="1" spc="7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Q</a:t>
            </a:r>
            <a:r>
              <a:rPr sz="1450" b="1" spc="-10" dirty="0">
                <a:latin typeface="Times New Roman"/>
                <a:cs typeface="Times New Roman"/>
              </a:rPr>
              <a:t>UÍMICA</a:t>
            </a:r>
            <a:r>
              <a:rPr sz="1450" b="1" spc="1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</a:t>
            </a:r>
            <a:r>
              <a:rPr sz="1450" b="1" spc="-15" dirty="0">
                <a:latin typeface="Times New Roman"/>
                <a:cs typeface="Times New Roman"/>
              </a:rPr>
              <a:t>ERAL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225163" y="1618996"/>
            <a:ext cx="707390" cy="707390"/>
          </a:xfrm>
          <a:custGeom>
            <a:avLst/>
            <a:gdLst/>
            <a:ahLst/>
            <a:cxnLst/>
            <a:rect l="l" t="t" r="r" b="b"/>
            <a:pathLst>
              <a:path w="707389" h="707389">
                <a:moveTo>
                  <a:pt x="0" y="353440"/>
                </a:moveTo>
                <a:lnTo>
                  <a:pt x="4625" y="296111"/>
                </a:lnTo>
                <a:lnTo>
                  <a:pt x="18018" y="241726"/>
                </a:lnTo>
                <a:lnTo>
                  <a:pt x="39450" y="191014"/>
                </a:lnTo>
                <a:lnTo>
                  <a:pt x="68193" y="144703"/>
                </a:lnTo>
                <a:lnTo>
                  <a:pt x="103520" y="103520"/>
                </a:lnTo>
                <a:lnTo>
                  <a:pt x="144703" y="68193"/>
                </a:lnTo>
                <a:lnTo>
                  <a:pt x="191014" y="39450"/>
                </a:lnTo>
                <a:lnTo>
                  <a:pt x="241726" y="18018"/>
                </a:lnTo>
                <a:lnTo>
                  <a:pt x="296111" y="4625"/>
                </a:lnTo>
                <a:lnTo>
                  <a:pt x="353440" y="0"/>
                </a:lnTo>
                <a:lnTo>
                  <a:pt x="382428" y="1171"/>
                </a:lnTo>
                <a:lnTo>
                  <a:pt x="438376" y="10271"/>
                </a:lnTo>
                <a:lnTo>
                  <a:pt x="491015" y="27775"/>
                </a:lnTo>
                <a:lnTo>
                  <a:pt x="539618" y="52953"/>
                </a:lnTo>
                <a:lnTo>
                  <a:pt x="583456" y="85079"/>
                </a:lnTo>
                <a:lnTo>
                  <a:pt x="621802" y="123425"/>
                </a:lnTo>
                <a:lnTo>
                  <a:pt x="653928" y="167263"/>
                </a:lnTo>
                <a:lnTo>
                  <a:pt x="679106" y="215866"/>
                </a:lnTo>
                <a:lnTo>
                  <a:pt x="696610" y="268505"/>
                </a:lnTo>
                <a:lnTo>
                  <a:pt x="705710" y="324453"/>
                </a:lnTo>
                <a:lnTo>
                  <a:pt x="706882" y="353440"/>
                </a:lnTo>
                <a:lnTo>
                  <a:pt x="705710" y="382428"/>
                </a:lnTo>
                <a:lnTo>
                  <a:pt x="696610" y="438376"/>
                </a:lnTo>
                <a:lnTo>
                  <a:pt x="679106" y="491015"/>
                </a:lnTo>
                <a:lnTo>
                  <a:pt x="653928" y="539618"/>
                </a:lnTo>
                <a:lnTo>
                  <a:pt x="621802" y="583456"/>
                </a:lnTo>
                <a:lnTo>
                  <a:pt x="583456" y="621802"/>
                </a:lnTo>
                <a:lnTo>
                  <a:pt x="539618" y="653928"/>
                </a:lnTo>
                <a:lnTo>
                  <a:pt x="491015" y="679106"/>
                </a:lnTo>
                <a:lnTo>
                  <a:pt x="438376" y="696610"/>
                </a:lnTo>
                <a:lnTo>
                  <a:pt x="382428" y="705710"/>
                </a:lnTo>
                <a:lnTo>
                  <a:pt x="353440" y="706881"/>
                </a:lnTo>
                <a:lnTo>
                  <a:pt x="324453" y="705710"/>
                </a:lnTo>
                <a:lnTo>
                  <a:pt x="268505" y="696610"/>
                </a:lnTo>
                <a:lnTo>
                  <a:pt x="215866" y="679106"/>
                </a:lnTo>
                <a:lnTo>
                  <a:pt x="167263" y="653928"/>
                </a:lnTo>
                <a:lnTo>
                  <a:pt x="123425" y="621802"/>
                </a:lnTo>
                <a:lnTo>
                  <a:pt x="85079" y="583456"/>
                </a:lnTo>
                <a:lnTo>
                  <a:pt x="52953" y="539618"/>
                </a:lnTo>
                <a:lnTo>
                  <a:pt x="27775" y="491015"/>
                </a:lnTo>
                <a:lnTo>
                  <a:pt x="10271" y="438376"/>
                </a:lnTo>
                <a:lnTo>
                  <a:pt x="1171" y="382428"/>
                </a:lnTo>
                <a:lnTo>
                  <a:pt x="0" y="353440"/>
                </a:lnTo>
                <a:close/>
              </a:path>
            </a:pathLst>
          </a:custGeom>
          <a:ln w="19050">
            <a:solidFill>
              <a:srgbClr val="385D89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288535" y="1682369"/>
            <a:ext cx="580390" cy="580390"/>
          </a:xfrm>
          <a:custGeom>
            <a:avLst/>
            <a:gdLst/>
            <a:ahLst/>
            <a:cxnLst/>
            <a:rect l="l" t="t" r="r" b="b"/>
            <a:pathLst>
              <a:path w="580389" h="580389">
                <a:moveTo>
                  <a:pt x="0" y="290067"/>
                </a:moveTo>
                <a:lnTo>
                  <a:pt x="3794" y="337105"/>
                </a:lnTo>
                <a:lnTo>
                  <a:pt x="14780" y="381731"/>
                </a:lnTo>
                <a:lnTo>
                  <a:pt x="32362" y="423347"/>
                </a:lnTo>
                <a:lnTo>
                  <a:pt x="55945" y="461355"/>
                </a:lnTo>
                <a:lnTo>
                  <a:pt x="84931" y="495157"/>
                </a:lnTo>
                <a:lnTo>
                  <a:pt x="118725" y="524154"/>
                </a:lnTo>
                <a:lnTo>
                  <a:pt x="156732" y="547749"/>
                </a:lnTo>
                <a:lnTo>
                  <a:pt x="198355" y="565343"/>
                </a:lnTo>
                <a:lnTo>
                  <a:pt x="242999" y="576338"/>
                </a:lnTo>
                <a:lnTo>
                  <a:pt x="290067" y="580135"/>
                </a:lnTo>
                <a:lnTo>
                  <a:pt x="313850" y="579174"/>
                </a:lnTo>
                <a:lnTo>
                  <a:pt x="359757" y="571702"/>
                </a:lnTo>
                <a:lnTo>
                  <a:pt x="402953" y="557333"/>
                </a:lnTo>
                <a:lnTo>
                  <a:pt x="442839" y="536664"/>
                </a:lnTo>
                <a:lnTo>
                  <a:pt x="478819" y="510293"/>
                </a:lnTo>
                <a:lnTo>
                  <a:pt x="510293" y="478819"/>
                </a:lnTo>
                <a:lnTo>
                  <a:pt x="536664" y="442839"/>
                </a:lnTo>
                <a:lnTo>
                  <a:pt x="557333" y="402953"/>
                </a:lnTo>
                <a:lnTo>
                  <a:pt x="571702" y="359757"/>
                </a:lnTo>
                <a:lnTo>
                  <a:pt x="579174" y="313850"/>
                </a:lnTo>
                <a:lnTo>
                  <a:pt x="580136" y="290067"/>
                </a:lnTo>
                <a:lnTo>
                  <a:pt x="579174" y="266267"/>
                </a:lnTo>
                <a:lnTo>
                  <a:pt x="571702" y="220337"/>
                </a:lnTo>
                <a:lnTo>
                  <a:pt x="557333" y="177129"/>
                </a:lnTo>
                <a:lnTo>
                  <a:pt x="536664" y="137239"/>
                </a:lnTo>
                <a:lnTo>
                  <a:pt x="510293" y="101264"/>
                </a:lnTo>
                <a:lnTo>
                  <a:pt x="478819" y="69799"/>
                </a:lnTo>
                <a:lnTo>
                  <a:pt x="442839" y="43441"/>
                </a:lnTo>
                <a:lnTo>
                  <a:pt x="402953" y="22784"/>
                </a:lnTo>
                <a:lnTo>
                  <a:pt x="359757" y="8425"/>
                </a:lnTo>
                <a:lnTo>
                  <a:pt x="313850" y="961"/>
                </a:lnTo>
                <a:lnTo>
                  <a:pt x="290067" y="0"/>
                </a:lnTo>
                <a:lnTo>
                  <a:pt x="266267" y="961"/>
                </a:lnTo>
                <a:lnTo>
                  <a:pt x="220337" y="8425"/>
                </a:lnTo>
                <a:lnTo>
                  <a:pt x="177129" y="22784"/>
                </a:lnTo>
                <a:lnTo>
                  <a:pt x="137239" y="43441"/>
                </a:lnTo>
                <a:lnTo>
                  <a:pt x="101264" y="69799"/>
                </a:lnTo>
                <a:lnTo>
                  <a:pt x="69799" y="101264"/>
                </a:lnTo>
                <a:lnTo>
                  <a:pt x="43441" y="137239"/>
                </a:lnTo>
                <a:lnTo>
                  <a:pt x="22784" y="177129"/>
                </a:lnTo>
                <a:lnTo>
                  <a:pt x="8425" y="220337"/>
                </a:lnTo>
                <a:lnTo>
                  <a:pt x="961" y="266267"/>
                </a:lnTo>
                <a:lnTo>
                  <a:pt x="0" y="290067"/>
                </a:lnTo>
                <a:close/>
              </a:path>
            </a:pathLst>
          </a:custGeom>
          <a:ln w="19049">
            <a:solidFill>
              <a:srgbClr val="385D89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932045" y="1972436"/>
            <a:ext cx="4015104" cy="8890"/>
          </a:xfrm>
          <a:custGeom>
            <a:avLst/>
            <a:gdLst/>
            <a:ahLst/>
            <a:cxnLst/>
            <a:rect l="l" t="t" r="r" b="b"/>
            <a:pathLst>
              <a:path w="4015104" h="8889">
                <a:moveTo>
                  <a:pt x="0" y="0"/>
                </a:moveTo>
                <a:lnTo>
                  <a:pt x="4014978" y="8889"/>
                </a:lnTo>
              </a:path>
            </a:pathLst>
          </a:custGeom>
          <a:ln w="19050">
            <a:solidFill>
              <a:srgbClr val="1F487C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341120" y="757926"/>
            <a:ext cx="2476118" cy="22402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Á</a:t>
            </a:r>
            <a:r>
              <a:rPr spc="5" dirty="0"/>
              <a:t>c</a:t>
            </a:r>
            <a:r>
              <a:rPr dirty="0"/>
              <a:t>i</a:t>
            </a:r>
            <a:r>
              <a:rPr spc="-10" dirty="0"/>
              <a:t>d</a:t>
            </a:r>
            <a:r>
              <a:rPr dirty="0"/>
              <a:t>o</a:t>
            </a:r>
            <a:r>
              <a:rPr spc="-155" dirty="0"/>
              <a:t> </a:t>
            </a:r>
            <a:r>
              <a:rPr dirty="0"/>
              <a:t>A</a:t>
            </a:r>
            <a:r>
              <a:rPr spc="5" dirty="0"/>
              <a:t>c</a:t>
            </a:r>
            <a:r>
              <a:rPr dirty="0"/>
              <a:t>etilsalicílico</a:t>
            </a:r>
          </a:p>
        </p:txBody>
      </p:sp>
      <p:sp>
        <p:nvSpPr>
          <p:cNvPr id="4" name="object 4"/>
          <p:cNvSpPr/>
          <p:nvPr/>
        </p:nvSpPr>
        <p:spPr>
          <a:xfrm>
            <a:off x="4197412" y="1169074"/>
            <a:ext cx="1445133" cy="12192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S</a:t>
            </a:r>
            <a:r>
              <a:rPr dirty="0"/>
              <a:t>ínt</a:t>
            </a:r>
            <a:r>
              <a:rPr spc="5" dirty="0"/>
              <a:t>e</a:t>
            </a:r>
            <a:r>
              <a:rPr spc="-10" dirty="0"/>
              <a:t>s</a:t>
            </a:r>
            <a:r>
              <a:rPr dirty="0"/>
              <a:t>e</a:t>
            </a:r>
            <a:r>
              <a:rPr spc="-15" dirty="0"/>
              <a:t> </a:t>
            </a:r>
            <a:r>
              <a:rPr dirty="0"/>
              <a:t>e</a:t>
            </a:r>
            <a:r>
              <a:rPr spc="5" dirty="0"/>
              <a:t> </a:t>
            </a:r>
            <a:r>
              <a:rPr dirty="0"/>
              <a:t>C</a:t>
            </a:r>
            <a:r>
              <a:rPr spc="5" dirty="0"/>
              <a:t>a</a:t>
            </a:r>
            <a:r>
              <a:rPr dirty="0"/>
              <a:t>r</a:t>
            </a:r>
            <a:r>
              <a:rPr spc="5" dirty="0"/>
              <a:t>ac</a:t>
            </a:r>
            <a:r>
              <a:rPr dirty="0"/>
              <a:t>t</a:t>
            </a:r>
            <a:r>
              <a:rPr spc="5" dirty="0"/>
              <a:t>e</a:t>
            </a:r>
            <a:r>
              <a:rPr dirty="0"/>
              <a:t>r</a:t>
            </a:r>
            <a:r>
              <a:rPr spc="5" dirty="0"/>
              <a:t>i</a:t>
            </a:r>
            <a:r>
              <a:rPr spc="-15" dirty="0"/>
              <a:t>z</a:t>
            </a:r>
            <a:r>
              <a:rPr spc="5" dirty="0"/>
              <a:t>açã</a:t>
            </a:r>
            <a:r>
              <a:rPr dirty="0"/>
              <a:t>o da</a:t>
            </a:r>
            <a:r>
              <a:rPr spc="-55" dirty="0"/>
              <a:t> </a:t>
            </a:r>
            <a:r>
              <a:rPr spc="-30" dirty="0"/>
              <a:t>A</a:t>
            </a:r>
            <a:r>
              <a:rPr spc="-10" dirty="0"/>
              <a:t>s</a:t>
            </a:r>
            <a:r>
              <a:rPr dirty="0"/>
              <a:t>pir</a:t>
            </a:r>
            <a:r>
              <a:rPr spc="5" dirty="0"/>
              <a:t>i</a:t>
            </a:r>
            <a:r>
              <a:rPr dirty="0"/>
              <a:t>na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  <p:pic>
        <p:nvPicPr>
          <p:cNvPr id="1028" name="Picture 4" descr="FÃ³rmula estrutural da dipirona sÃ³dica.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2854" y="3027376"/>
            <a:ext cx="2009775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www.ems.com.br/arquivos/produtos/embalagens/dipirona_sodica_10583_1226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9034" y="2790931"/>
            <a:ext cx="1901190" cy="2444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aixaDeTexto 9"/>
          <p:cNvSpPr txBox="1"/>
          <p:nvPr/>
        </p:nvSpPr>
        <p:spPr>
          <a:xfrm>
            <a:off x="6077712" y="5528846"/>
            <a:ext cx="121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, Na, K</a:t>
            </a:r>
            <a:endParaRPr lang="pt-BR" sz="1600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1341120" y="5383259"/>
            <a:ext cx="27930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 smtClean="0">
                <a:solidFill>
                  <a:srgbClr val="FF0000"/>
                </a:solidFill>
              </a:rPr>
              <a:t>DICLOFENACO</a:t>
            </a:r>
          </a:p>
          <a:p>
            <a:pPr algn="ctr"/>
            <a:r>
              <a:rPr lang="pt-BR" dirty="0" smtClean="0">
                <a:solidFill>
                  <a:srgbClr val="FF0000"/>
                </a:solidFill>
              </a:rPr>
              <a:t>IMAGEM NÃO AUTORIZADA</a:t>
            </a:r>
          </a:p>
          <a:p>
            <a:pPr algn="ctr"/>
            <a:r>
              <a:rPr lang="pt-BR" dirty="0" smtClean="0">
                <a:solidFill>
                  <a:srgbClr val="FF0000"/>
                </a:solidFill>
              </a:rPr>
              <a:t>- ANVISA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5867400" y="1230868"/>
            <a:ext cx="328795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400 AC – casca do salgueiro</a:t>
            </a:r>
          </a:p>
          <a:p>
            <a:r>
              <a:rPr lang="pt-BR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1827 – </a:t>
            </a:r>
            <a:r>
              <a:rPr lang="pt-BR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salicina</a:t>
            </a:r>
            <a:r>
              <a:rPr lang="pt-BR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isolada </a:t>
            </a:r>
          </a:p>
          <a:p>
            <a:r>
              <a:rPr lang="pt-BR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1853 – ácido </a:t>
            </a:r>
            <a:r>
              <a:rPr lang="pt-BR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acetil</a:t>
            </a:r>
            <a:r>
              <a:rPr lang="pt-BR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salicílico</a:t>
            </a:r>
          </a:p>
          <a:p>
            <a:r>
              <a:rPr lang="pt-BR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1893 – Síntese do acido salicílico</a:t>
            </a:r>
          </a:p>
          <a:p>
            <a:r>
              <a:rPr lang="pt-BR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efetuada - Bayer</a:t>
            </a:r>
          </a:p>
        </p:txBody>
      </p:sp>
      <p:pic>
        <p:nvPicPr>
          <p:cNvPr id="1048" name="Picture 24" descr="Diclofenac.sv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455" y="4843499"/>
            <a:ext cx="1825658" cy="1404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99766" y="1507604"/>
            <a:ext cx="4523866" cy="50628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31494" y="492486"/>
            <a:ext cx="5850255" cy="9378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b="1" dirty="0">
                <a:latin typeface="Times New Roman"/>
                <a:cs typeface="Times New Roman"/>
              </a:rPr>
              <a:t>Á</a:t>
            </a:r>
            <a:r>
              <a:rPr sz="2600" b="1" spc="5" dirty="0">
                <a:latin typeface="Times New Roman"/>
                <a:cs typeface="Times New Roman"/>
              </a:rPr>
              <a:t>c</a:t>
            </a:r>
            <a:r>
              <a:rPr sz="2600" b="1" dirty="0">
                <a:latin typeface="Times New Roman"/>
                <a:cs typeface="Times New Roman"/>
              </a:rPr>
              <a:t>i</a:t>
            </a:r>
            <a:r>
              <a:rPr sz="2600" b="1" spc="-10" dirty="0">
                <a:latin typeface="Times New Roman"/>
                <a:cs typeface="Times New Roman"/>
              </a:rPr>
              <a:t>d</a:t>
            </a:r>
            <a:r>
              <a:rPr sz="2600" b="1" dirty="0">
                <a:latin typeface="Times New Roman"/>
                <a:cs typeface="Times New Roman"/>
              </a:rPr>
              <a:t>o</a:t>
            </a:r>
            <a:r>
              <a:rPr sz="2600" b="1" spc="-155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A</a:t>
            </a:r>
            <a:r>
              <a:rPr sz="2600" b="1" spc="5" dirty="0">
                <a:latin typeface="Times New Roman"/>
                <a:cs typeface="Times New Roman"/>
              </a:rPr>
              <a:t>c</a:t>
            </a:r>
            <a:r>
              <a:rPr sz="2600" b="1" dirty="0">
                <a:latin typeface="Times New Roman"/>
                <a:cs typeface="Times New Roman"/>
              </a:rPr>
              <a:t>etilsalicílico</a:t>
            </a:r>
            <a:endParaRPr sz="2600">
              <a:latin typeface="Times New Roman"/>
              <a:cs typeface="Times New Roman"/>
            </a:endParaRPr>
          </a:p>
          <a:p>
            <a:pPr marL="2476500">
              <a:lnSpc>
                <a:spcPct val="100000"/>
              </a:lnSpc>
              <a:spcBef>
                <a:spcPts val="1460"/>
              </a:spcBef>
            </a:pPr>
            <a:r>
              <a:rPr sz="2600" b="1" dirty="0">
                <a:latin typeface="Times New Roman"/>
                <a:cs typeface="Times New Roman"/>
              </a:rPr>
              <a:t>R</a:t>
            </a:r>
            <a:r>
              <a:rPr sz="2600" b="1" spc="5" dirty="0">
                <a:latin typeface="Times New Roman"/>
                <a:cs typeface="Times New Roman"/>
              </a:rPr>
              <a:t>e</a:t>
            </a:r>
            <a:r>
              <a:rPr sz="2600" b="1" dirty="0">
                <a:latin typeface="Times New Roman"/>
                <a:cs typeface="Times New Roman"/>
              </a:rPr>
              <a:t>a</a:t>
            </a:r>
            <a:r>
              <a:rPr sz="2600" b="1" spc="5" dirty="0">
                <a:latin typeface="Times New Roman"/>
                <a:cs typeface="Times New Roman"/>
              </a:rPr>
              <a:t>ç</a:t>
            </a:r>
            <a:r>
              <a:rPr sz="2600" b="1" dirty="0">
                <a:latin typeface="Times New Roman"/>
                <a:cs typeface="Times New Roman"/>
              </a:rPr>
              <a:t>ão</a:t>
            </a:r>
            <a:r>
              <a:rPr sz="2600" b="1" spc="-30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de</a:t>
            </a:r>
            <a:r>
              <a:rPr sz="2600" b="1" spc="10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E</a:t>
            </a:r>
            <a:r>
              <a:rPr sz="2600" b="1" spc="10" dirty="0">
                <a:latin typeface="Times New Roman"/>
                <a:cs typeface="Times New Roman"/>
              </a:rPr>
              <a:t>s</a:t>
            </a:r>
            <a:r>
              <a:rPr sz="2600" b="1" dirty="0">
                <a:latin typeface="Times New Roman"/>
                <a:cs typeface="Times New Roman"/>
              </a:rPr>
              <a:t>terifica</a:t>
            </a:r>
            <a:r>
              <a:rPr sz="2600" b="1" spc="5" dirty="0">
                <a:latin typeface="Times New Roman"/>
                <a:cs typeface="Times New Roman"/>
              </a:rPr>
              <a:t>ç</a:t>
            </a:r>
            <a:r>
              <a:rPr sz="2600" b="1" dirty="0">
                <a:latin typeface="Times New Roman"/>
                <a:cs typeface="Times New Roman"/>
              </a:rPr>
              <a:t>ão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S</a:t>
            </a:r>
            <a:r>
              <a:rPr dirty="0"/>
              <a:t>ínt</a:t>
            </a:r>
            <a:r>
              <a:rPr spc="5" dirty="0"/>
              <a:t>e</a:t>
            </a:r>
            <a:r>
              <a:rPr spc="-10" dirty="0"/>
              <a:t>s</a:t>
            </a:r>
            <a:r>
              <a:rPr dirty="0"/>
              <a:t>e</a:t>
            </a:r>
            <a:r>
              <a:rPr spc="-15" dirty="0"/>
              <a:t> </a:t>
            </a:r>
            <a:r>
              <a:rPr dirty="0"/>
              <a:t>e</a:t>
            </a:r>
            <a:r>
              <a:rPr spc="5" dirty="0"/>
              <a:t> </a:t>
            </a:r>
            <a:r>
              <a:rPr dirty="0"/>
              <a:t>C</a:t>
            </a:r>
            <a:r>
              <a:rPr spc="5" dirty="0"/>
              <a:t>a</a:t>
            </a:r>
            <a:r>
              <a:rPr dirty="0"/>
              <a:t>r</a:t>
            </a:r>
            <a:r>
              <a:rPr spc="5" dirty="0"/>
              <a:t>ac</a:t>
            </a:r>
            <a:r>
              <a:rPr dirty="0"/>
              <a:t>t</a:t>
            </a:r>
            <a:r>
              <a:rPr spc="5" dirty="0"/>
              <a:t>e</a:t>
            </a:r>
            <a:r>
              <a:rPr dirty="0"/>
              <a:t>r</a:t>
            </a:r>
            <a:r>
              <a:rPr spc="5" dirty="0"/>
              <a:t>i</a:t>
            </a:r>
            <a:r>
              <a:rPr spc="-15" dirty="0"/>
              <a:t>z</a:t>
            </a:r>
            <a:r>
              <a:rPr spc="5" dirty="0"/>
              <a:t>açã</a:t>
            </a:r>
            <a:r>
              <a:rPr dirty="0"/>
              <a:t>o da</a:t>
            </a:r>
            <a:r>
              <a:rPr spc="-55" dirty="0"/>
              <a:t> </a:t>
            </a:r>
            <a:r>
              <a:rPr spc="-30" dirty="0"/>
              <a:t>A</a:t>
            </a:r>
            <a:r>
              <a:rPr spc="-10" dirty="0"/>
              <a:t>s</a:t>
            </a:r>
            <a:r>
              <a:rPr dirty="0"/>
              <a:t>pir</a:t>
            </a:r>
            <a:r>
              <a:rPr spc="5" dirty="0"/>
              <a:t>i</a:t>
            </a:r>
            <a:r>
              <a:rPr dirty="0"/>
              <a:t>na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712077" y="4797132"/>
            <a:ext cx="1032802" cy="171183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633352"/>
            <a:ext cx="9144000" cy="22464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200517" y="116573"/>
            <a:ext cx="714984" cy="84456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52437" y="830041"/>
            <a:ext cx="7748143" cy="12601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P</a:t>
            </a:r>
            <a:r>
              <a:rPr dirty="0"/>
              <a:t>arte</a:t>
            </a:r>
            <a:r>
              <a:rPr spc="-150" dirty="0"/>
              <a:t> </a:t>
            </a:r>
            <a:r>
              <a:rPr dirty="0"/>
              <a:t>A</a:t>
            </a:r>
          </a:p>
        </p:txBody>
      </p:sp>
      <p:sp>
        <p:nvSpPr>
          <p:cNvPr id="7" name="object 7"/>
          <p:cNvSpPr/>
          <p:nvPr/>
        </p:nvSpPr>
        <p:spPr>
          <a:xfrm>
            <a:off x="433463" y="1628775"/>
            <a:ext cx="2047875" cy="222885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787775" y="4210030"/>
            <a:ext cx="2423160" cy="7524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57860" marR="5080" indent="-645160">
              <a:lnSpc>
                <a:spcPct val="100000"/>
              </a:lnSpc>
            </a:pPr>
            <a:r>
              <a:rPr sz="2600" b="1" dirty="0">
                <a:latin typeface="Times New Roman"/>
                <a:cs typeface="Times New Roman"/>
              </a:rPr>
              <a:t>Ani</a:t>
            </a:r>
            <a:r>
              <a:rPr sz="2600" b="1" spc="-15" dirty="0">
                <a:latin typeface="Times New Roman"/>
                <a:cs typeface="Times New Roman"/>
              </a:rPr>
              <a:t>d</a:t>
            </a:r>
            <a:r>
              <a:rPr sz="2600" b="1" dirty="0">
                <a:latin typeface="Times New Roman"/>
                <a:cs typeface="Times New Roman"/>
              </a:rPr>
              <a:t>rido</a:t>
            </a:r>
            <a:r>
              <a:rPr sz="2600" b="1" spc="-114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A</a:t>
            </a:r>
            <a:r>
              <a:rPr sz="2600" b="1" spc="5" dirty="0">
                <a:latin typeface="Times New Roman"/>
                <a:cs typeface="Times New Roman"/>
              </a:rPr>
              <a:t>c</a:t>
            </a:r>
            <a:r>
              <a:rPr sz="2600" b="1" dirty="0">
                <a:latin typeface="Times New Roman"/>
                <a:cs typeface="Times New Roman"/>
              </a:rPr>
              <a:t>ético (16</a:t>
            </a:r>
            <a:r>
              <a:rPr sz="2600" b="1" spc="5" dirty="0">
                <a:latin typeface="Times New Roman"/>
                <a:cs typeface="Times New Roman"/>
              </a:rPr>
              <a:t> </a:t>
            </a:r>
            <a:r>
              <a:rPr sz="2600" b="1" spc="-30" dirty="0">
                <a:latin typeface="Times New Roman"/>
                <a:cs typeface="Times New Roman"/>
              </a:rPr>
              <a:t>m</a:t>
            </a:r>
            <a:r>
              <a:rPr sz="2600" b="1" spc="5" dirty="0">
                <a:latin typeface="Times New Roman"/>
                <a:cs typeface="Times New Roman"/>
              </a:rPr>
              <a:t>L</a:t>
            </a:r>
            <a:r>
              <a:rPr sz="2600" b="1" dirty="0">
                <a:latin typeface="Times New Roman"/>
                <a:cs typeface="Times New Roman"/>
              </a:rPr>
              <a:t>)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35935" y="2382685"/>
            <a:ext cx="314960" cy="533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b="1" dirty="0">
                <a:latin typeface="Times New Roman"/>
                <a:cs typeface="Times New Roman"/>
              </a:rPr>
              <a:t>+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456051" y="1831213"/>
            <a:ext cx="2752725" cy="165735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30517" y="4246351"/>
            <a:ext cx="2199640" cy="7524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600" b="1" dirty="0">
                <a:latin typeface="Times New Roman"/>
                <a:cs typeface="Times New Roman"/>
              </a:rPr>
              <a:t>Ácido S</a:t>
            </a:r>
            <a:r>
              <a:rPr sz="2600" b="1" spc="-10" dirty="0">
                <a:latin typeface="Times New Roman"/>
                <a:cs typeface="Times New Roman"/>
              </a:rPr>
              <a:t>a</a:t>
            </a:r>
            <a:r>
              <a:rPr sz="2600" b="1" dirty="0">
                <a:latin typeface="Times New Roman"/>
                <a:cs typeface="Times New Roman"/>
              </a:rPr>
              <a:t>líci</a:t>
            </a:r>
            <a:r>
              <a:rPr sz="2600" b="1" spc="-15" dirty="0">
                <a:latin typeface="Times New Roman"/>
                <a:cs typeface="Times New Roman"/>
              </a:rPr>
              <a:t>l</a:t>
            </a:r>
            <a:r>
              <a:rPr sz="2600" b="1" dirty="0">
                <a:latin typeface="Times New Roman"/>
                <a:cs typeface="Times New Roman"/>
              </a:rPr>
              <a:t>ico</a:t>
            </a:r>
            <a:endParaRPr sz="2600">
              <a:latin typeface="Times New Roman"/>
              <a:cs typeface="Times New Roman"/>
            </a:endParaRPr>
          </a:p>
          <a:p>
            <a:pPr marL="22860" algn="ctr">
              <a:lnSpc>
                <a:spcPct val="100000"/>
              </a:lnSpc>
            </a:pPr>
            <a:r>
              <a:rPr sz="2600" b="1" dirty="0">
                <a:latin typeface="Times New Roman"/>
                <a:cs typeface="Times New Roman"/>
              </a:rPr>
              <a:t>(~10g)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389751" y="2350045"/>
            <a:ext cx="315595" cy="534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b="1" dirty="0">
                <a:latin typeface="Times New Roman"/>
                <a:cs typeface="Times New Roman"/>
              </a:rPr>
              <a:t>+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173341" y="2421420"/>
            <a:ext cx="1439545" cy="6248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b="1" spc="5" dirty="0">
                <a:latin typeface="Times New Roman"/>
                <a:cs typeface="Times New Roman"/>
              </a:rPr>
              <a:t>H</a:t>
            </a:r>
            <a:r>
              <a:rPr sz="3975" b="1" spc="7" baseline="-20964" dirty="0">
                <a:latin typeface="Times New Roman"/>
                <a:cs typeface="Times New Roman"/>
              </a:rPr>
              <a:t>2</a:t>
            </a:r>
            <a:r>
              <a:rPr sz="4000" b="1" spc="-5" dirty="0">
                <a:latin typeface="Times New Roman"/>
                <a:cs typeface="Times New Roman"/>
              </a:rPr>
              <a:t>S</a:t>
            </a:r>
            <a:r>
              <a:rPr sz="4000" b="1" spc="10" dirty="0">
                <a:latin typeface="Times New Roman"/>
                <a:cs typeface="Times New Roman"/>
              </a:rPr>
              <a:t>O</a:t>
            </a:r>
            <a:r>
              <a:rPr sz="3975" b="1" baseline="-20964" dirty="0">
                <a:latin typeface="Times New Roman"/>
                <a:cs typeface="Times New Roman"/>
              </a:rPr>
              <a:t>4</a:t>
            </a:r>
            <a:endParaRPr sz="3975" baseline="-20964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309231" y="4164056"/>
            <a:ext cx="1172845" cy="355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b="1" dirty="0">
                <a:latin typeface="Times New Roman"/>
                <a:cs typeface="Times New Roman"/>
              </a:rPr>
              <a:t>10</a:t>
            </a:r>
            <a:r>
              <a:rPr sz="2600" b="1" spc="5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gotas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516629" y="5351271"/>
            <a:ext cx="2983865" cy="792480"/>
          </a:xfrm>
          <a:custGeom>
            <a:avLst/>
            <a:gdLst/>
            <a:ahLst/>
            <a:cxnLst/>
            <a:rect l="l" t="t" r="r" b="b"/>
            <a:pathLst>
              <a:path w="2983865" h="792479">
                <a:moveTo>
                  <a:pt x="2587752" y="0"/>
                </a:moveTo>
                <a:lnTo>
                  <a:pt x="2587752" y="197992"/>
                </a:lnTo>
                <a:lnTo>
                  <a:pt x="0" y="197992"/>
                </a:lnTo>
                <a:lnTo>
                  <a:pt x="0" y="594067"/>
                </a:lnTo>
                <a:lnTo>
                  <a:pt x="2587752" y="594067"/>
                </a:lnTo>
                <a:lnTo>
                  <a:pt x="2587752" y="792086"/>
                </a:lnTo>
                <a:lnTo>
                  <a:pt x="2983865" y="396049"/>
                </a:lnTo>
                <a:lnTo>
                  <a:pt x="2587752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516629" y="5351271"/>
            <a:ext cx="2983865" cy="792480"/>
          </a:xfrm>
          <a:custGeom>
            <a:avLst/>
            <a:gdLst/>
            <a:ahLst/>
            <a:cxnLst/>
            <a:rect l="l" t="t" r="r" b="b"/>
            <a:pathLst>
              <a:path w="2983865" h="792479">
                <a:moveTo>
                  <a:pt x="0" y="197992"/>
                </a:moveTo>
                <a:lnTo>
                  <a:pt x="2587752" y="197992"/>
                </a:lnTo>
                <a:lnTo>
                  <a:pt x="2587752" y="0"/>
                </a:lnTo>
                <a:lnTo>
                  <a:pt x="2983865" y="396049"/>
                </a:lnTo>
                <a:lnTo>
                  <a:pt x="2587752" y="792086"/>
                </a:lnTo>
                <a:lnTo>
                  <a:pt x="2587752" y="594067"/>
                </a:lnTo>
                <a:lnTo>
                  <a:pt x="0" y="594067"/>
                </a:lnTo>
                <a:lnTo>
                  <a:pt x="0" y="197992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MS</a:t>
            </a:r>
            <a:r>
              <a:rPr spc="5" dirty="0"/>
              <a:t>c</a:t>
            </a:r>
            <a:r>
              <a:rPr dirty="0"/>
              <a:t>. Ri</a:t>
            </a:r>
            <a:r>
              <a:rPr spc="5" dirty="0"/>
              <a:t>ca</a:t>
            </a:r>
            <a:r>
              <a:rPr dirty="0"/>
              <a:t>rdo </a:t>
            </a:r>
            <a:r>
              <a:rPr spc="-10" dirty="0"/>
              <a:t>S</a:t>
            </a:r>
            <a:r>
              <a:rPr spc="-25" dirty="0"/>
              <a:t>g</a:t>
            </a:r>
            <a:r>
              <a:rPr spc="5" dirty="0"/>
              <a:t>a</a:t>
            </a:r>
            <a:r>
              <a:rPr dirty="0"/>
              <a:t>rbi</a:t>
            </a:r>
          </a:p>
        </p:txBody>
      </p:sp>
      <p:sp>
        <p:nvSpPr>
          <p:cNvPr id="18" name="object 1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S</a:t>
            </a:r>
            <a:r>
              <a:rPr dirty="0"/>
              <a:t>ínt</a:t>
            </a:r>
            <a:r>
              <a:rPr spc="5" dirty="0"/>
              <a:t>e</a:t>
            </a:r>
            <a:r>
              <a:rPr spc="-10" dirty="0"/>
              <a:t>s</a:t>
            </a:r>
            <a:r>
              <a:rPr dirty="0"/>
              <a:t>e</a:t>
            </a:r>
            <a:r>
              <a:rPr spc="-15" dirty="0"/>
              <a:t> </a:t>
            </a:r>
            <a:r>
              <a:rPr dirty="0"/>
              <a:t>e</a:t>
            </a:r>
            <a:r>
              <a:rPr spc="5" dirty="0"/>
              <a:t> </a:t>
            </a:r>
            <a:r>
              <a:rPr dirty="0"/>
              <a:t>C</a:t>
            </a:r>
            <a:r>
              <a:rPr spc="5" dirty="0"/>
              <a:t>a</a:t>
            </a:r>
            <a:r>
              <a:rPr dirty="0"/>
              <a:t>r</a:t>
            </a:r>
            <a:r>
              <a:rPr spc="5" dirty="0"/>
              <a:t>ac</a:t>
            </a:r>
            <a:r>
              <a:rPr dirty="0"/>
              <a:t>t</a:t>
            </a:r>
            <a:r>
              <a:rPr spc="5" dirty="0"/>
              <a:t>e</a:t>
            </a:r>
            <a:r>
              <a:rPr dirty="0"/>
              <a:t>r</a:t>
            </a:r>
            <a:r>
              <a:rPr spc="5" dirty="0"/>
              <a:t>i</a:t>
            </a:r>
            <a:r>
              <a:rPr spc="-15" dirty="0"/>
              <a:t>z</a:t>
            </a:r>
            <a:r>
              <a:rPr spc="5" dirty="0"/>
              <a:t>açã</a:t>
            </a:r>
            <a:r>
              <a:rPr dirty="0"/>
              <a:t>o da</a:t>
            </a:r>
            <a:r>
              <a:rPr spc="-55" dirty="0"/>
              <a:t> </a:t>
            </a:r>
            <a:r>
              <a:rPr spc="-30" dirty="0"/>
              <a:t>A</a:t>
            </a:r>
            <a:r>
              <a:rPr spc="-10" dirty="0"/>
              <a:t>s</a:t>
            </a:r>
            <a:r>
              <a:rPr dirty="0"/>
              <a:t>pir</a:t>
            </a:r>
            <a:r>
              <a:rPr spc="5" dirty="0"/>
              <a:t>i</a:t>
            </a:r>
            <a:r>
              <a:rPr dirty="0"/>
              <a:t>na</a:t>
            </a:r>
          </a:p>
        </p:txBody>
      </p:sp>
      <p:sp>
        <p:nvSpPr>
          <p:cNvPr id="19" name="object 1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55573" y="2036698"/>
            <a:ext cx="2857500" cy="30956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707891" y="2924936"/>
            <a:ext cx="1800225" cy="792480"/>
          </a:xfrm>
          <a:custGeom>
            <a:avLst/>
            <a:gdLst/>
            <a:ahLst/>
            <a:cxnLst/>
            <a:rect l="l" t="t" r="r" b="b"/>
            <a:pathLst>
              <a:path w="1800225" h="792479">
                <a:moveTo>
                  <a:pt x="1404112" y="0"/>
                </a:moveTo>
                <a:lnTo>
                  <a:pt x="1404112" y="197992"/>
                </a:lnTo>
                <a:lnTo>
                  <a:pt x="0" y="197992"/>
                </a:lnTo>
                <a:lnTo>
                  <a:pt x="0" y="594105"/>
                </a:lnTo>
                <a:lnTo>
                  <a:pt x="1404112" y="594105"/>
                </a:lnTo>
                <a:lnTo>
                  <a:pt x="1404112" y="792099"/>
                </a:lnTo>
                <a:lnTo>
                  <a:pt x="1800225" y="396113"/>
                </a:lnTo>
                <a:lnTo>
                  <a:pt x="1404112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707891" y="2924936"/>
            <a:ext cx="1800225" cy="792480"/>
          </a:xfrm>
          <a:custGeom>
            <a:avLst/>
            <a:gdLst/>
            <a:ahLst/>
            <a:cxnLst/>
            <a:rect l="l" t="t" r="r" b="b"/>
            <a:pathLst>
              <a:path w="1800225" h="792479">
                <a:moveTo>
                  <a:pt x="0" y="197992"/>
                </a:moveTo>
                <a:lnTo>
                  <a:pt x="1404112" y="197992"/>
                </a:lnTo>
                <a:lnTo>
                  <a:pt x="1404112" y="0"/>
                </a:lnTo>
                <a:lnTo>
                  <a:pt x="1800225" y="396113"/>
                </a:lnTo>
                <a:lnTo>
                  <a:pt x="1404112" y="792099"/>
                </a:lnTo>
                <a:lnTo>
                  <a:pt x="1404112" y="594105"/>
                </a:lnTo>
                <a:lnTo>
                  <a:pt x="0" y="594105"/>
                </a:lnTo>
                <a:lnTo>
                  <a:pt x="0" y="197992"/>
                </a:lnTo>
                <a:close/>
              </a:path>
            </a:pathLst>
          </a:custGeom>
          <a:ln w="25399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31494" y="492486"/>
            <a:ext cx="8368030" cy="3026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b="1" spc="-10" dirty="0">
                <a:latin typeface="Times New Roman"/>
                <a:cs typeface="Times New Roman"/>
              </a:rPr>
              <a:t>P</a:t>
            </a:r>
            <a:r>
              <a:rPr sz="2600" b="1" dirty="0">
                <a:latin typeface="Times New Roman"/>
                <a:cs typeface="Times New Roman"/>
              </a:rPr>
              <a:t>arte</a:t>
            </a:r>
            <a:r>
              <a:rPr sz="2600" b="1" spc="-150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A</a:t>
            </a:r>
            <a:endParaRPr sz="2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300" dirty="0">
              <a:latin typeface="Times New Roman"/>
              <a:cs typeface="Times New Roman"/>
            </a:endParaRPr>
          </a:p>
          <a:p>
            <a:pPr marL="645795">
              <a:lnSpc>
                <a:spcPct val="100000"/>
              </a:lnSpc>
            </a:pPr>
            <a:r>
              <a:rPr sz="2600" b="1" dirty="0">
                <a:latin typeface="Times New Roman"/>
                <a:cs typeface="Times New Roman"/>
              </a:rPr>
              <a:t>Banh</a:t>
            </a:r>
            <a:r>
              <a:rPr sz="2600" b="1" spc="-10" dirty="0">
                <a:latin typeface="Times New Roman"/>
                <a:cs typeface="Times New Roman"/>
              </a:rPr>
              <a:t>o</a:t>
            </a:r>
            <a:r>
              <a:rPr sz="2600" b="1" spc="-5" dirty="0">
                <a:latin typeface="Times New Roman"/>
                <a:cs typeface="Times New Roman"/>
              </a:rPr>
              <a:t>-</a:t>
            </a:r>
            <a:r>
              <a:rPr sz="2600" b="1" dirty="0">
                <a:latin typeface="Times New Roman"/>
                <a:cs typeface="Times New Roman"/>
              </a:rPr>
              <a:t>Ma</a:t>
            </a:r>
            <a:r>
              <a:rPr sz="2600" b="1" spc="5" dirty="0">
                <a:latin typeface="Times New Roman"/>
                <a:cs typeface="Times New Roman"/>
              </a:rPr>
              <a:t>r</a:t>
            </a:r>
            <a:r>
              <a:rPr sz="2600" b="1" dirty="0">
                <a:latin typeface="Times New Roman"/>
                <a:cs typeface="Times New Roman"/>
              </a:rPr>
              <a:t>ia</a:t>
            </a:r>
            <a:endParaRPr sz="2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"/>
              </a:spcBef>
            </a:pPr>
            <a:endParaRPr sz="3500" dirty="0">
              <a:latin typeface="Times New Roman"/>
              <a:cs typeface="Times New Roman"/>
            </a:endParaRPr>
          </a:p>
          <a:p>
            <a:pPr marR="471805" algn="ctr">
              <a:lnSpc>
                <a:spcPct val="100000"/>
              </a:lnSpc>
            </a:pPr>
            <a:r>
              <a:rPr sz="2600" b="1" dirty="0">
                <a:latin typeface="Times New Roman"/>
                <a:cs typeface="Times New Roman"/>
              </a:rPr>
              <a:t>Dis</a:t>
            </a:r>
            <a:r>
              <a:rPr sz="2600" b="1" spc="10" dirty="0">
                <a:latin typeface="Times New Roman"/>
                <a:cs typeface="Times New Roman"/>
              </a:rPr>
              <a:t>s</a:t>
            </a:r>
            <a:r>
              <a:rPr sz="2600" b="1" dirty="0">
                <a:latin typeface="Times New Roman"/>
                <a:cs typeface="Times New Roman"/>
              </a:rPr>
              <a:t>ol</a:t>
            </a:r>
            <a:r>
              <a:rPr sz="2600" b="1" spc="-15" dirty="0">
                <a:latin typeface="Times New Roman"/>
                <a:cs typeface="Times New Roman"/>
              </a:rPr>
              <a:t>u</a:t>
            </a:r>
            <a:r>
              <a:rPr sz="2600" b="1" dirty="0">
                <a:latin typeface="Times New Roman"/>
                <a:cs typeface="Times New Roman"/>
              </a:rPr>
              <a:t>ção</a:t>
            </a:r>
            <a:endParaRPr sz="2600" dirty="0">
              <a:latin typeface="Times New Roman"/>
              <a:cs typeface="Times New Roman"/>
            </a:endParaRPr>
          </a:p>
          <a:p>
            <a:pPr marL="5394325">
              <a:lnSpc>
                <a:spcPct val="100000"/>
              </a:lnSpc>
              <a:spcBef>
                <a:spcPts val="1935"/>
              </a:spcBef>
            </a:pPr>
            <a:r>
              <a:rPr sz="2600" b="1" dirty="0">
                <a:latin typeface="Times New Roman"/>
                <a:cs typeface="Times New Roman"/>
              </a:rPr>
              <a:t>Água g</a:t>
            </a:r>
            <a:r>
              <a:rPr sz="2600" b="1" spc="10" dirty="0">
                <a:latin typeface="Times New Roman"/>
                <a:cs typeface="Times New Roman"/>
              </a:rPr>
              <a:t>e</a:t>
            </a:r>
            <a:r>
              <a:rPr sz="2600" b="1" dirty="0">
                <a:latin typeface="Times New Roman"/>
                <a:cs typeface="Times New Roman"/>
              </a:rPr>
              <a:t>la</a:t>
            </a:r>
            <a:r>
              <a:rPr sz="2600" b="1" spc="-10" dirty="0">
                <a:latin typeface="Times New Roman"/>
                <a:cs typeface="Times New Roman"/>
              </a:rPr>
              <a:t>d</a:t>
            </a:r>
            <a:r>
              <a:rPr sz="2600" b="1" dirty="0">
                <a:latin typeface="Times New Roman"/>
                <a:cs typeface="Times New Roman"/>
              </a:rPr>
              <a:t>a</a:t>
            </a:r>
            <a:r>
              <a:rPr sz="2600" b="1" spc="5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(50</a:t>
            </a:r>
            <a:r>
              <a:rPr sz="2600" b="1" spc="-10" dirty="0">
                <a:latin typeface="Times New Roman"/>
                <a:cs typeface="Times New Roman"/>
              </a:rPr>
              <a:t> </a:t>
            </a:r>
            <a:r>
              <a:rPr sz="2600" b="1" spc="-30" dirty="0">
                <a:latin typeface="Times New Roman"/>
                <a:cs typeface="Times New Roman"/>
              </a:rPr>
              <a:t>m</a:t>
            </a:r>
            <a:r>
              <a:rPr sz="2600" b="1" spc="5" dirty="0">
                <a:latin typeface="Times New Roman"/>
                <a:cs typeface="Times New Roman"/>
              </a:rPr>
              <a:t>L</a:t>
            </a:r>
            <a:r>
              <a:rPr sz="2600" b="1" dirty="0">
                <a:latin typeface="Times New Roman"/>
                <a:cs typeface="Times New Roman"/>
              </a:rPr>
              <a:t>)</a:t>
            </a:r>
            <a:endParaRPr sz="26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393560" y="4317022"/>
            <a:ext cx="2054225" cy="624205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78740">
              <a:lnSpc>
                <a:spcPct val="100000"/>
              </a:lnSpc>
            </a:pPr>
            <a:r>
              <a:rPr sz="2600" b="1" dirty="0">
                <a:latin typeface="Times New Roman"/>
                <a:cs typeface="Times New Roman"/>
              </a:rPr>
              <a:t>C</a:t>
            </a:r>
            <a:r>
              <a:rPr sz="2600" b="1" spc="5" dirty="0">
                <a:latin typeface="Times New Roman"/>
                <a:cs typeface="Times New Roman"/>
              </a:rPr>
              <a:t>r</a:t>
            </a:r>
            <a:r>
              <a:rPr sz="2600" b="1" dirty="0">
                <a:latin typeface="Times New Roman"/>
                <a:cs typeface="Times New Roman"/>
              </a:rPr>
              <a:t>istalização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181853" y="5643033"/>
            <a:ext cx="2464435" cy="356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b="1" spc="-15" dirty="0">
                <a:latin typeface="Times New Roman"/>
                <a:cs typeface="Times New Roman"/>
              </a:rPr>
              <a:t>F</a:t>
            </a:r>
            <a:r>
              <a:rPr sz="2600" b="1" dirty="0">
                <a:latin typeface="Times New Roman"/>
                <a:cs typeface="Times New Roman"/>
              </a:rPr>
              <a:t>il</a:t>
            </a:r>
            <a:r>
              <a:rPr sz="2600" b="1" spc="-15" dirty="0">
                <a:latin typeface="Times New Roman"/>
                <a:cs typeface="Times New Roman"/>
              </a:rPr>
              <a:t>t</a:t>
            </a:r>
            <a:r>
              <a:rPr sz="2600" b="1" dirty="0">
                <a:latin typeface="Times New Roman"/>
                <a:cs typeface="Times New Roman"/>
              </a:rPr>
              <a:t>ração</a:t>
            </a:r>
            <a:r>
              <a:rPr sz="2600" b="1" spc="10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a</a:t>
            </a:r>
            <a:r>
              <a:rPr sz="2600" b="1" spc="-15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vácuo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101716" y="5487670"/>
            <a:ext cx="2647315" cy="624205"/>
          </a:xfrm>
          <a:custGeom>
            <a:avLst/>
            <a:gdLst/>
            <a:ahLst/>
            <a:cxnLst/>
            <a:rect l="l" t="t" r="r" b="b"/>
            <a:pathLst>
              <a:path w="2647315" h="624204">
                <a:moveTo>
                  <a:pt x="0" y="624166"/>
                </a:moveTo>
                <a:lnTo>
                  <a:pt x="2646934" y="624166"/>
                </a:lnTo>
                <a:lnTo>
                  <a:pt x="2646934" y="0"/>
                </a:lnTo>
                <a:lnTo>
                  <a:pt x="0" y="0"/>
                </a:lnTo>
                <a:lnTo>
                  <a:pt x="0" y="624166"/>
                </a:lnTo>
                <a:close/>
              </a:path>
            </a:pathLst>
          </a:custGeom>
          <a:ln w="285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461895" y="5487670"/>
            <a:ext cx="2163445" cy="958850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50825">
              <a:lnSpc>
                <a:spcPct val="100000"/>
              </a:lnSpc>
            </a:pPr>
            <a:r>
              <a:rPr sz="2600" b="1" dirty="0">
                <a:latin typeface="Times New Roman"/>
                <a:cs typeface="Times New Roman"/>
              </a:rPr>
              <a:t>Lavar</a:t>
            </a:r>
            <a:r>
              <a:rPr sz="2600" b="1" spc="-40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com</a:t>
            </a:r>
            <a:endParaRPr sz="2600" dirty="0">
              <a:latin typeface="Times New Roman"/>
              <a:cs typeface="Times New Roman"/>
            </a:endParaRPr>
          </a:p>
          <a:p>
            <a:pPr marL="250825">
              <a:lnSpc>
                <a:spcPct val="100000"/>
              </a:lnSpc>
            </a:pPr>
            <a:r>
              <a:rPr sz="2600" b="1" dirty="0">
                <a:latin typeface="Times New Roman"/>
                <a:cs typeface="Times New Roman"/>
              </a:rPr>
              <a:t>Água gela</a:t>
            </a:r>
            <a:r>
              <a:rPr sz="2600" b="1" spc="-10" dirty="0">
                <a:latin typeface="Times New Roman"/>
                <a:cs typeface="Times New Roman"/>
              </a:rPr>
              <a:t>d</a:t>
            </a:r>
            <a:r>
              <a:rPr sz="2600" b="1" dirty="0">
                <a:latin typeface="Times New Roman"/>
                <a:cs typeface="Times New Roman"/>
              </a:rPr>
              <a:t>a</a:t>
            </a:r>
            <a:endParaRPr sz="2600" dirty="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370320" y="4940427"/>
            <a:ext cx="1064895" cy="613410"/>
          </a:xfrm>
          <a:custGeom>
            <a:avLst/>
            <a:gdLst/>
            <a:ahLst/>
            <a:cxnLst/>
            <a:rect l="l" t="t" r="r" b="b"/>
            <a:pathLst>
              <a:path w="1064895" h="613410">
                <a:moveTo>
                  <a:pt x="17525" y="478409"/>
                </a:moveTo>
                <a:lnTo>
                  <a:pt x="3175" y="485013"/>
                </a:lnTo>
                <a:lnTo>
                  <a:pt x="0" y="493522"/>
                </a:lnTo>
                <a:lnTo>
                  <a:pt x="3301" y="500634"/>
                </a:lnTo>
                <a:lnTo>
                  <a:pt x="54863" y="613156"/>
                </a:lnTo>
                <a:lnTo>
                  <a:pt x="73154" y="587883"/>
                </a:lnTo>
                <a:lnTo>
                  <a:pt x="71627" y="587883"/>
                </a:lnTo>
                <a:lnTo>
                  <a:pt x="43560" y="582930"/>
                </a:lnTo>
                <a:lnTo>
                  <a:pt x="43814" y="581025"/>
                </a:lnTo>
                <a:lnTo>
                  <a:pt x="47751" y="565658"/>
                </a:lnTo>
                <a:lnTo>
                  <a:pt x="52958" y="550291"/>
                </a:lnTo>
                <a:lnTo>
                  <a:pt x="55153" y="545213"/>
                </a:lnTo>
                <a:lnTo>
                  <a:pt x="26034" y="481584"/>
                </a:lnTo>
                <a:lnTo>
                  <a:pt x="17525" y="478409"/>
                </a:lnTo>
                <a:close/>
              </a:path>
              <a:path w="1064895" h="613410">
                <a:moveTo>
                  <a:pt x="55153" y="545213"/>
                </a:moveTo>
                <a:lnTo>
                  <a:pt x="52958" y="550291"/>
                </a:lnTo>
                <a:lnTo>
                  <a:pt x="47751" y="565658"/>
                </a:lnTo>
                <a:lnTo>
                  <a:pt x="43814" y="581025"/>
                </a:lnTo>
                <a:lnTo>
                  <a:pt x="43560" y="582930"/>
                </a:lnTo>
                <a:lnTo>
                  <a:pt x="71627" y="587883"/>
                </a:lnTo>
                <a:lnTo>
                  <a:pt x="73765" y="578993"/>
                </a:lnTo>
                <a:lnTo>
                  <a:pt x="70612" y="578993"/>
                </a:lnTo>
                <a:lnTo>
                  <a:pt x="46100" y="576580"/>
                </a:lnTo>
                <a:lnTo>
                  <a:pt x="60439" y="556763"/>
                </a:lnTo>
                <a:lnTo>
                  <a:pt x="55153" y="545213"/>
                </a:lnTo>
                <a:close/>
              </a:path>
              <a:path w="1064895" h="613410">
                <a:moveTo>
                  <a:pt x="123204" y="492272"/>
                </a:moveTo>
                <a:lnTo>
                  <a:pt x="99694" y="522478"/>
                </a:lnTo>
                <a:lnTo>
                  <a:pt x="79120" y="561721"/>
                </a:lnTo>
                <a:lnTo>
                  <a:pt x="71627" y="587883"/>
                </a:lnTo>
                <a:lnTo>
                  <a:pt x="73154" y="587883"/>
                </a:lnTo>
                <a:lnTo>
                  <a:pt x="127380" y="512953"/>
                </a:lnTo>
                <a:lnTo>
                  <a:pt x="132079" y="506603"/>
                </a:lnTo>
                <a:lnTo>
                  <a:pt x="130555" y="497586"/>
                </a:lnTo>
                <a:lnTo>
                  <a:pt x="124205" y="493014"/>
                </a:lnTo>
                <a:lnTo>
                  <a:pt x="123204" y="492272"/>
                </a:lnTo>
                <a:close/>
              </a:path>
              <a:path w="1064895" h="613410">
                <a:moveTo>
                  <a:pt x="60439" y="556763"/>
                </a:moveTo>
                <a:lnTo>
                  <a:pt x="46100" y="576580"/>
                </a:lnTo>
                <a:lnTo>
                  <a:pt x="70612" y="578993"/>
                </a:lnTo>
                <a:lnTo>
                  <a:pt x="60439" y="556763"/>
                </a:lnTo>
                <a:close/>
              </a:path>
              <a:path w="1064895" h="613410">
                <a:moveTo>
                  <a:pt x="117855" y="488315"/>
                </a:moveTo>
                <a:lnTo>
                  <a:pt x="108838" y="489839"/>
                </a:lnTo>
                <a:lnTo>
                  <a:pt x="60439" y="556763"/>
                </a:lnTo>
                <a:lnTo>
                  <a:pt x="70612" y="578993"/>
                </a:lnTo>
                <a:lnTo>
                  <a:pt x="73765" y="578993"/>
                </a:lnTo>
                <a:lnTo>
                  <a:pt x="74802" y="574675"/>
                </a:lnTo>
                <a:lnTo>
                  <a:pt x="79120" y="561721"/>
                </a:lnTo>
                <a:lnTo>
                  <a:pt x="99694" y="522478"/>
                </a:lnTo>
                <a:lnTo>
                  <a:pt x="123204" y="492272"/>
                </a:lnTo>
                <a:lnTo>
                  <a:pt x="117855" y="488315"/>
                </a:lnTo>
                <a:close/>
              </a:path>
              <a:path w="1064895" h="613410">
                <a:moveTo>
                  <a:pt x="1035938" y="0"/>
                </a:moveTo>
                <a:lnTo>
                  <a:pt x="1029970" y="40259"/>
                </a:lnTo>
                <a:lnTo>
                  <a:pt x="1012951" y="79248"/>
                </a:lnTo>
                <a:lnTo>
                  <a:pt x="985520" y="117602"/>
                </a:lnTo>
                <a:lnTo>
                  <a:pt x="948689" y="154431"/>
                </a:lnTo>
                <a:lnTo>
                  <a:pt x="903604" y="188595"/>
                </a:lnTo>
                <a:lnTo>
                  <a:pt x="869569" y="209550"/>
                </a:lnTo>
                <a:lnTo>
                  <a:pt x="832738" y="228727"/>
                </a:lnTo>
                <a:lnTo>
                  <a:pt x="793496" y="245745"/>
                </a:lnTo>
                <a:lnTo>
                  <a:pt x="752348" y="260477"/>
                </a:lnTo>
                <a:lnTo>
                  <a:pt x="709549" y="272796"/>
                </a:lnTo>
                <a:lnTo>
                  <a:pt x="665352" y="282321"/>
                </a:lnTo>
                <a:lnTo>
                  <a:pt x="620395" y="288925"/>
                </a:lnTo>
                <a:lnTo>
                  <a:pt x="575182" y="292227"/>
                </a:lnTo>
                <a:lnTo>
                  <a:pt x="528954" y="293243"/>
                </a:lnTo>
                <a:lnTo>
                  <a:pt x="505205" y="294386"/>
                </a:lnTo>
                <a:lnTo>
                  <a:pt x="457961" y="299720"/>
                </a:lnTo>
                <a:lnTo>
                  <a:pt x="411479" y="308102"/>
                </a:lnTo>
                <a:lnTo>
                  <a:pt x="366140" y="319532"/>
                </a:lnTo>
                <a:lnTo>
                  <a:pt x="322325" y="333629"/>
                </a:lnTo>
                <a:lnTo>
                  <a:pt x="280288" y="350266"/>
                </a:lnTo>
                <a:lnTo>
                  <a:pt x="240410" y="369316"/>
                </a:lnTo>
                <a:lnTo>
                  <a:pt x="203200" y="390271"/>
                </a:lnTo>
                <a:lnTo>
                  <a:pt x="168782" y="413258"/>
                </a:lnTo>
                <a:lnTo>
                  <a:pt x="137540" y="438023"/>
                </a:lnTo>
                <a:lnTo>
                  <a:pt x="97789" y="477901"/>
                </a:lnTo>
                <a:lnTo>
                  <a:pt x="67309" y="520446"/>
                </a:lnTo>
                <a:lnTo>
                  <a:pt x="55153" y="545213"/>
                </a:lnTo>
                <a:lnTo>
                  <a:pt x="60439" y="556763"/>
                </a:lnTo>
                <a:lnTo>
                  <a:pt x="108838" y="489839"/>
                </a:lnTo>
                <a:lnTo>
                  <a:pt x="117855" y="488315"/>
                </a:lnTo>
                <a:lnTo>
                  <a:pt x="126762" y="488315"/>
                </a:lnTo>
                <a:lnTo>
                  <a:pt x="130301" y="484378"/>
                </a:lnTo>
                <a:lnTo>
                  <a:pt x="142621" y="472059"/>
                </a:lnTo>
                <a:lnTo>
                  <a:pt x="185165" y="436753"/>
                </a:lnTo>
                <a:lnTo>
                  <a:pt x="217677" y="414909"/>
                </a:lnTo>
                <a:lnTo>
                  <a:pt x="253110" y="394843"/>
                </a:lnTo>
                <a:lnTo>
                  <a:pt x="291210" y="376682"/>
                </a:lnTo>
                <a:lnTo>
                  <a:pt x="331470" y="360680"/>
                </a:lnTo>
                <a:lnTo>
                  <a:pt x="373506" y="347091"/>
                </a:lnTo>
                <a:lnTo>
                  <a:pt x="417068" y="336169"/>
                </a:lnTo>
                <a:lnTo>
                  <a:pt x="461645" y="328041"/>
                </a:lnTo>
                <a:lnTo>
                  <a:pt x="506729" y="322961"/>
                </a:lnTo>
                <a:lnTo>
                  <a:pt x="576579" y="320802"/>
                </a:lnTo>
                <a:lnTo>
                  <a:pt x="600455" y="319532"/>
                </a:lnTo>
                <a:lnTo>
                  <a:pt x="647700" y="314198"/>
                </a:lnTo>
                <a:lnTo>
                  <a:pt x="694054" y="305816"/>
                </a:lnTo>
                <a:lnTo>
                  <a:pt x="739394" y="294386"/>
                </a:lnTo>
                <a:lnTo>
                  <a:pt x="783208" y="280162"/>
                </a:lnTo>
                <a:lnTo>
                  <a:pt x="825246" y="263525"/>
                </a:lnTo>
                <a:lnTo>
                  <a:pt x="865124" y="244475"/>
                </a:lnTo>
                <a:lnTo>
                  <a:pt x="902461" y="223393"/>
                </a:lnTo>
                <a:lnTo>
                  <a:pt x="936625" y="200279"/>
                </a:lnTo>
                <a:lnTo>
                  <a:pt x="967866" y="175514"/>
                </a:lnTo>
                <a:lnTo>
                  <a:pt x="1007872" y="135509"/>
                </a:lnTo>
                <a:lnTo>
                  <a:pt x="1038351" y="92583"/>
                </a:lnTo>
                <a:lnTo>
                  <a:pt x="1057655" y="47117"/>
                </a:lnTo>
                <a:lnTo>
                  <a:pt x="1064513" y="1524"/>
                </a:lnTo>
                <a:lnTo>
                  <a:pt x="1035938" y="0"/>
                </a:lnTo>
                <a:close/>
              </a:path>
              <a:path w="1064895" h="613410">
                <a:moveTo>
                  <a:pt x="126762" y="488315"/>
                </a:moveTo>
                <a:lnTo>
                  <a:pt x="117855" y="488315"/>
                </a:lnTo>
                <a:lnTo>
                  <a:pt x="123204" y="492272"/>
                </a:lnTo>
                <a:lnTo>
                  <a:pt x="126762" y="48831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625340" y="5785497"/>
            <a:ext cx="477520" cy="386080"/>
          </a:xfrm>
          <a:custGeom>
            <a:avLst/>
            <a:gdLst/>
            <a:ahLst/>
            <a:cxnLst/>
            <a:rect l="l" t="t" r="r" b="b"/>
            <a:pathLst>
              <a:path w="477520" h="386079">
                <a:moveTo>
                  <a:pt x="109727" y="253593"/>
                </a:moveTo>
                <a:lnTo>
                  <a:pt x="0" y="326415"/>
                </a:lnTo>
                <a:lnTo>
                  <a:pt x="117348" y="386003"/>
                </a:lnTo>
                <a:lnTo>
                  <a:pt x="125984" y="383197"/>
                </a:lnTo>
                <a:lnTo>
                  <a:pt x="133096" y="369125"/>
                </a:lnTo>
                <a:lnTo>
                  <a:pt x="130301" y="360527"/>
                </a:lnTo>
                <a:lnTo>
                  <a:pt x="87839" y="338950"/>
                </a:lnTo>
                <a:lnTo>
                  <a:pt x="29972" y="338950"/>
                </a:lnTo>
                <a:lnTo>
                  <a:pt x="26670" y="310565"/>
                </a:lnTo>
                <a:lnTo>
                  <a:pt x="82931" y="299466"/>
                </a:lnTo>
                <a:lnTo>
                  <a:pt x="125475" y="277393"/>
                </a:lnTo>
                <a:lnTo>
                  <a:pt x="127254" y="268528"/>
                </a:lnTo>
                <a:lnTo>
                  <a:pt x="122936" y="261950"/>
                </a:lnTo>
                <a:lnTo>
                  <a:pt x="118490" y="255371"/>
                </a:lnTo>
                <a:lnTo>
                  <a:pt x="109727" y="253593"/>
                </a:lnTo>
                <a:close/>
              </a:path>
              <a:path w="477520" h="386079">
                <a:moveTo>
                  <a:pt x="102079" y="292913"/>
                </a:moveTo>
                <a:lnTo>
                  <a:pt x="82931" y="299466"/>
                </a:lnTo>
                <a:lnTo>
                  <a:pt x="62611" y="304901"/>
                </a:lnTo>
                <a:lnTo>
                  <a:pt x="41783" y="308851"/>
                </a:lnTo>
                <a:lnTo>
                  <a:pt x="26670" y="310565"/>
                </a:lnTo>
                <a:lnTo>
                  <a:pt x="29972" y="338950"/>
                </a:lnTo>
                <a:lnTo>
                  <a:pt x="47117" y="336918"/>
                </a:lnTo>
                <a:lnTo>
                  <a:pt x="48427" y="336664"/>
                </a:lnTo>
                <a:lnTo>
                  <a:pt x="36195" y="336664"/>
                </a:lnTo>
                <a:lnTo>
                  <a:pt x="34798" y="312026"/>
                </a:lnTo>
                <a:lnTo>
                  <a:pt x="73297" y="312026"/>
                </a:lnTo>
                <a:lnTo>
                  <a:pt x="102079" y="292913"/>
                </a:lnTo>
                <a:close/>
              </a:path>
              <a:path w="477520" h="386079">
                <a:moveTo>
                  <a:pt x="73325" y="331582"/>
                </a:moveTo>
                <a:lnTo>
                  <a:pt x="69976" y="332486"/>
                </a:lnTo>
                <a:lnTo>
                  <a:pt x="47117" y="336918"/>
                </a:lnTo>
                <a:lnTo>
                  <a:pt x="29972" y="338950"/>
                </a:lnTo>
                <a:lnTo>
                  <a:pt x="87839" y="338950"/>
                </a:lnTo>
                <a:lnTo>
                  <a:pt x="73325" y="331582"/>
                </a:lnTo>
                <a:close/>
              </a:path>
              <a:path w="477520" h="386079">
                <a:moveTo>
                  <a:pt x="34798" y="312026"/>
                </a:moveTo>
                <a:lnTo>
                  <a:pt x="36195" y="336664"/>
                </a:lnTo>
                <a:lnTo>
                  <a:pt x="56618" y="323102"/>
                </a:lnTo>
                <a:lnTo>
                  <a:pt x="34798" y="312026"/>
                </a:lnTo>
                <a:close/>
              </a:path>
              <a:path w="477520" h="386079">
                <a:moveTo>
                  <a:pt x="56618" y="323102"/>
                </a:moveTo>
                <a:lnTo>
                  <a:pt x="36195" y="336664"/>
                </a:lnTo>
                <a:lnTo>
                  <a:pt x="48427" y="336664"/>
                </a:lnTo>
                <a:lnTo>
                  <a:pt x="69976" y="332486"/>
                </a:lnTo>
                <a:lnTo>
                  <a:pt x="73325" y="331582"/>
                </a:lnTo>
                <a:lnTo>
                  <a:pt x="56618" y="323102"/>
                </a:lnTo>
                <a:close/>
              </a:path>
              <a:path w="477520" h="386079">
                <a:moveTo>
                  <a:pt x="475869" y="0"/>
                </a:moveTo>
                <a:lnTo>
                  <a:pt x="430402" y="3606"/>
                </a:lnTo>
                <a:lnTo>
                  <a:pt x="385318" y="13906"/>
                </a:lnTo>
                <a:lnTo>
                  <a:pt x="343154" y="29870"/>
                </a:lnTo>
                <a:lnTo>
                  <a:pt x="305308" y="50800"/>
                </a:lnTo>
                <a:lnTo>
                  <a:pt x="273050" y="75730"/>
                </a:lnTo>
                <a:lnTo>
                  <a:pt x="247523" y="104114"/>
                </a:lnTo>
                <a:lnTo>
                  <a:pt x="227584" y="144183"/>
                </a:lnTo>
                <a:lnTo>
                  <a:pt x="223520" y="176987"/>
                </a:lnTo>
                <a:lnTo>
                  <a:pt x="222758" y="183095"/>
                </a:lnTo>
                <a:lnTo>
                  <a:pt x="205582" y="220116"/>
                </a:lnTo>
                <a:lnTo>
                  <a:pt x="170562" y="255371"/>
                </a:lnTo>
                <a:lnTo>
                  <a:pt x="121285" y="284911"/>
                </a:lnTo>
                <a:lnTo>
                  <a:pt x="102079" y="292913"/>
                </a:lnTo>
                <a:lnTo>
                  <a:pt x="56618" y="323102"/>
                </a:lnTo>
                <a:lnTo>
                  <a:pt x="73325" y="331582"/>
                </a:lnTo>
                <a:lnTo>
                  <a:pt x="92201" y="326491"/>
                </a:lnTo>
                <a:lnTo>
                  <a:pt x="113664" y="319087"/>
                </a:lnTo>
                <a:lnTo>
                  <a:pt x="153797" y="300367"/>
                </a:lnTo>
                <a:lnTo>
                  <a:pt x="188975" y="277139"/>
                </a:lnTo>
                <a:lnTo>
                  <a:pt x="218186" y="250050"/>
                </a:lnTo>
                <a:lnTo>
                  <a:pt x="243077" y="212140"/>
                </a:lnTo>
                <a:lnTo>
                  <a:pt x="252475" y="171132"/>
                </a:lnTo>
                <a:lnTo>
                  <a:pt x="252730" y="164896"/>
                </a:lnTo>
                <a:lnTo>
                  <a:pt x="253492" y="159016"/>
                </a:lnTo>
                <a:lnTo>
                  <a:pt x="269875" y="121983"/>
                </a:lnTo>
                <a:lnTo>
                  <a:pt x="305054" y="86093"/>
                </a:lnTo>
                <a:lnTo>
                  <a:pt x="354202" y="56210"/>
                </a:lnTo>
                <a:lnTo>
                  <a:pt x="392684" y="41503"/>
                </a:lnTo>
                <a:lnTo>
                  <a:pt x="433705" y="31978"/>
                </a:lnTo>
                <a:lnTo>
                  <a:pt x="477012" y="28549"/>
                </a:lnTo>
                <a:lnTo>
                  <a:pt x="475869" y="0"/>
                </a:lnTo>
                <a:close/>
              </a:path>
              <a:path w="477520" h="386079">
                <a:moveTo>
                  <a:pt x="73297" y="312026"/>
                </a:moveTo>
                <a:lnTo>
                  <a:pt x="34798" y="312026"/>
                </a:lnTo>
                <a:lnTo>
                  <a:pt x="56618" y="323102"/>
                </a:lnTo>
                <a:lnTo>
                  <a:pt x="73297" y="31202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MS</a:t>
            </a:r>
            <a:r>
              <a:rPr spc="5" dirty="0"/>
              <a:t>c</a:t>
            </a:r>
            <a:r>
              <a:rPr dirty="0"/>
              <a:t>. Ri</a:t>
            </a:r>
            <a:r>
              <a:rPr spc="5" dirty="0"/>
              <a:t>ca</a:t>
            </a:r>
            <a:r>
              <a:rPr dirty="0"/>
              <a:t>rdo </a:t>
            </a:r>
            <a:r>
              <a:rPr spc="-10" dirty="0"/>
              <a:t>S</a:t>
            </a:r>
            <a:r>
              <a:rPr spc="-25" dirty="0"/>
              <a:t>g</a:t>
            </a:r>
            <a:r>
              <a:rPr spc="5" dirty="0"/>
              <a:t>a</a:t>
            </a:r>
            <a:r>
              <a:rPr dirty="0"/>
              <a:t>rbi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S</a:t>
            </a:r>
            <a:r>
              <a:rPr dirty="0"/>
              <a:t>ínt</a:t>
            </a:r>
            <a:r>
              <a:rPr spc="5" dirty="0"/>
              <a:t>e</a:t>
            </a:r>
            <a:r>
              <a:rPr spc="-10" dirty="0"/>
              <a:t>s</a:t>
            </a:r>
            <a:r>
              <a:rPr dirty="0"/>
              <a:t>e</a:t>
            </a:r>
            <a:r>
              <a:rPr spc="-15" dirty="0"/>
              <a:t> </a:t>
            </a:r>
            <a:r>
              <a:rPr dirty="0"/>
              <a:t>e</a:t>
            </a:r>
            <a:r>
              <a:rPr spc="5" dirty="0"/>
              <a:t> </a:t>
            </a:r>
            <a:r>
              <a:rPr dirty="0"/>
              <a:t>C</a:t>
            </a:r>
            <a:r>
              <a:rPr spc="5" dirty="0"/>
              <a:t>a</a:t>
            </a:r>
            <a:r>
              <a:rPr dirty="0"/>
              <a:t>r</a:t>
            </a:r>
            <a:r>
              <a:rPr spc="5" dirty="0"/>
              <a:t>ac</a:t>
            </a:r>
            <a:r>
              <a:rPr dirty="0"/>
              <a:t>t</a:t>
            </a:r>
            <a:r>
              <a:rPr spc="5" dirty="0"/>
              <a:t>e</a:t>
            </a:r>
            <a:r>
              <a:rPr dirty="0"/>
              <a:t>r</a:t>
            </a:r>
            <a:r>
              <a:rPr spc="5" dirty="0"/>
              <a:t>i</a:t>
            </a:r>
            <a:r>
              <a:rPr spc="-15" dirty="0"/>
              <a:t>z</a:t>
            </a:r>
            <a:r>
              <a:rPr spc="5" dirty="0"/>
              <a:t>açã</a:t>
            </a:r>
            <a:r>
              <a:rPr dirty="0"/>
              <a:t>o da</a:t>
            </a:r>
            <a:r>
              <a:rPr spc="-55" dirty="0"/>
              <a:t> </a:t>
            </a:r>
            <a:r>
              <a:rPr spc="-30" dirty="0"/>
              <a:t>A</a:t>
            </a:r>
            <a:r>
              <a:rPr spc="-10" dirty="0"/>
              <a:t>s</a:t>
            </a:r>
            <a:r>
              <a:rPr dirty="0"/>
              <a:t>pir</a:t>
            </a:r>
            <a:r>
              <a:rPr spc="5" dirty="0"/>
              <a:t>i</a:t>
            </a:r>
            <a:r>
              <a:rPr dirty="0"/>
              <a:t>na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1494" y="492486"/>
            <a:ext cx="1097280" cy="355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b="1" spc="-10" dirty="0">
                <a:latin typeface="Times New Roman"/>
                <a:cs typeface="Times New Roman"/>
              </a:rPr>
              <a:t>P</a:t>
            </a:r>
            <a:r>
              <a:rPr sz="2600" b="1" dirty="0">
                <a:latin typeface="Times New Roman"/>
                <a:cs typeface="Times New Roman"/>
              </a:rPr>
              <a:t>arte</a:t>
            </a:r>
            <a:r>
              <a:rPr sz="2600" b="1" spc="-150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A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11555" y="1844801"/>
            <a:ext cx="6306439" cy="2715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11555" y="1844801"/>
            <a:ext cx="6405245" cy="1357630"/>
          </a:xfrm>
          <a:custGeom>
            <a:avLst/>
            <a:gdLst/>
            <a:ahLst/>
            <a:cxnLst/>
            <a:rect l="l" t="t" r="r" b="b"/>
            <a:pathLst>
              <a:path w="6405245" h="1357630">
                <a:moveTo>
                  <a:pt x="0" y="1357502"/>
                </a:moveTo>
                <a:lnTo>
                  <a:pt x="6404864" y="1357502"/>
                </a:lnTo>
                <a:lnTo>
                  <a:pt x="6404864" y="0"/>
                </a:lnTo>
                <a:lnTo>
                  <a:pt x="0" y="0"/>
                </a:lnTo>
                <a:lnTo>
                  <a:pt x="0" y="1357502"/>
                </a:lnTo>
                <a:close/>
              </a:path>
            </a:pathLst>
          </a:custGeom>
          <a:ln w="254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839973" y="3434715"/>
            <a:ext cx="4177029" cy="132715"/>
          </a:xfrm>
          <a:custGeom>
            <a:avLst/>
            <a:gdLst/>
            <a:ahLst/>
            <a:cxnLst/>
            <a:rect l="l" t="t" r="r" b="b"/>
            <a:pathLst>
              <a:path w="4177029" h="132714">
                <a:moveTo>
                  <a:pt x="4119857" y="66293"/>
                </a:moveTo>
                <a:lnTo>
                  <a:pt x="4048379" y="107950"/>
                </a:lnTo>
                <a:lnTo>
                  <a:pt x="4046093" y="116712"/>
                </a:lnTo>
                <a:lnTo>
                  <a:pt x="4050156" y="123444"/>
                </a:lnTo>
                <a:lnTo>
                  <a:pt x="4054094" y="130301"/>
                </a:lnTo>
                <a:lnTo>
                  <a:pt x="4062856" y="132587"/>
                </a:lnTo>
                <a:lnTo>
                  <a:pt x="4152134" y="80518"/>
                </a:lnTo>
                <a:lnTo>
                  <a:pt x="4148201" y="80518"/>
                </a:lnTo>
                <a:lnTo>
                  <a:pt x="4148201" y="78612"/>
                </a:lnTo>
                <a:lnTo>
                  <a:pt x="4140961" y="78612"/>
                </a:lnTo>
                <a:lnTo>
                  <a:pt x="4119857" y="66293"/>
                </a:lnTo>
                <a:close/>
              </a:path>
              <a:path w="4177029" h="132714">
                <a:moveTo>
                  <a:pt x="4095271" y="51943"/>
                </a:moveTo>
                <a:lnTo>
                  <a:pt x="0" y="51943"/>
                </a:lnTo>
                <a:lnTo>
                  <a:pt x="0" y="80518"/>
                </a:lnTo>
                <a:lnTo>
                  <a:pt x="4095488" y="80518"/>
                </a:lnTo>
                <a:lnTo>
                  <a:pt x="4119857" y="66293"/>
                </a:lnTo>
                <a:lnTo>
                  <a:pt x="4095271" y="51943"/>
                </a:lnTo>
                <a:close/>
              </a:path>
              <a:path w="4177029" h="132714">
                <a:moveTo>
                  <a:pt x="4151911" y="51943"/>
                </a:moveTo>
                <a:lnTo>
                  <a:pt x="4148201" y="51943"/>
                </a:lnTo>
                <a:lnTo>
                  <a:pt x="4148201" y="80518"/>
                </a:lnTo>
                <a:lnTo>
                  <a:pt x="4152134" y="80518"/>
                </a:lnTo>
                <a:lnTo>
                  <a:pt x="4176522" y="66294"/>
                </a:lnTo>
                <a:lnTo>
                  <a:pt x="4151911" y="51943"/>
                </a:lnTo>
                <a:close/>
              </a:path>
              <a:path w="4177029" h="132714">
                <a:moveTo>
                  <a:pt x="4140961" y="53975"/>
                </a:moveTo>
                <a:lnTo>
                  <a:pt x="4119857" y="66293"/>
                </a:lnTo>
                <a:lnTo>
                  <a:pt x="4140961" y="78612"/>
                </a:lnTo>
                <a:lnTo>
                  <a:pt x="4140961" y="53975"/>
                </a:lnTo>
                <a:close/>
              </a:path>
              <a:path w="4177029" h="132714">
                <a:moveTo>
                  <a:pt x="4148201" y="53975"/>
                </a:moveTo>
                <a:lnTo>
                  <a:pt x="4140961" y="53975"/>
                </a:lnTo>
                <a:lnTo>
                  <a:pt x="4140961" y="78612"/>
                </a:lnTo>
                <a:lnTo>
                  <a:pt x="4148201" y="78612"/>
                </a:lnTo>
                <a:lnTo>
                  <a:pt x="4148201" y="53975"/>
                </a:lnTo>
                <a:close/>
              </a:path>
              <a:path w="4177029" h="132714">
                <a:moveTo>
                  <a:pt x="4062856" y="0"/>
                </a:moveTo>
                <a:lnTo>
                  <a:pt x="4054094" y="2286"/>
                </a:lnTo>
                <a:lnTo>
                  <a:pt x="4050156" y="9144"/>
                </a:lnTo>
                <a:lnTo>
                  <a:pt x="4046093" y="15875"/>
                </a:lnTo>
                <a:lnTo>
                  <a:pt x="4048379" y="24637"/>
                </a:lnTo>
                <a:lnTo>
                  <a:pt x="4119857" y="66293"/>
                </a:lnTo>
                <a:lnTo>
                  <a:pt x="4140961" y="53975"/>
                </a:lnTo>
                <a:lnTo>
                  <a:pt x="4148201" y="53975"/>
                </a:lnTo>
                <a:lnTo>
                  <a:pt x="4148201" y="51943"/>
                </a:lnTo>
                <a:lnTo>
                  <a:pt x="4151911" y="51943"/>
                </a:lnTo>
                <a:lnTo>
                  <a:pt x="4062856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100950" y="3354176"/>
            <a:ext cx="2043049" cy="8002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b="1" dirty="0">
                <a:latin typeface="Times New Roman"/>
                <a:cs typeface="Times New Roman"/>
              </a:rPr>
              <a:t>Di</a:t>
            </a:r>
            <a:r>
              <a:rPr sz="2600" b="1" spc="10" dirty="0">
                <a:latin typeface="Times New Roman"/>
                <a:cs typeface="Times New Roman"/>
              </a:rPr>
              <a:t>s</a:t>
            </a:r>
            <a:r>
              <a:rPr sz="2600" b="1" spc="5" dirty="0">
                <a:latin typeface="Times New Roman"/>
                <a:cs typeface="Times New Roman"/>
              </a:rPr>
              <a:t>s</a:t>
            </a:r>
            <a:r>
              <a:rPr sz="2600" b="1" dirty="0">
                <a:latin typeface="Times New Roman"/>
                <a:cs typeface="Times New Roman"/>
              </a:rPr>
              <a:t>olv</a:t>
            </a:r>
            <a:r>
              <a:rPr sz="2600" b="1" spc="5" dirty="0">
                <a:latin typeface="Times New Roman"/>
                <a:cs typeface="Times New Roman"/>
              </a:rPr>
              <a:t>e</a:t>
            </a:r>
            <a:r>
              <a:rPr sz="2600" b="1" dirty="0">
                <a:latin typeface="Times New Roman"/>
                <a:cs typeface="Times New Roman"/>
              </a:rPr>
              <a:t>r</a:t>
            </a:r>
            <a:endParaRPr sz="26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600" b="1" dirty="0">
                <a:latin typeface="Times New Roman"/>
                <a:cs typeface="Times New Roman"/>
              </a:rPr>
              <a:t>tu</a:t>
            </a:r>
            <a:r>
              <a:rPr sz="2600" b="1" spc="-15" dirty="0">
                <a:latin typeface="Times New Roman"/>
                <a:cs typeface="Times New Roman"/>
              </a:rPr>
              <a:t>d</a:t>
            </a:r>
            <a:r>
              <a:rPr sz="2600" b="1" dirty="0">
                <a:latin typeface="Times New Roman"/>
                <a:cs typeface="Times New Roman"/>
              </a:rPr>
              <a:t>o</a:t>
            </a:r>
            <a:r>
              <a:rPr sz="2600" b="1" spc="30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(</a:t>
            </a:r>
            <a:r>
              <a:rPr sz="2600" b="1" dirty="0" smtClean="0">
                <a:latin typeface="Times New Roman"/>
                <a:cs typeface="Times New Roman"/>
              </a:rPr>
              <a:t>30</a:t>
            </a:r>
            <a:r>
              <a:rPr lang="pt-BR" sz="2600" b="1" dirty="0" smtClean="0">
                <a:latin typeface="Times New Roman"/>
                <a:cs typeface="Times New Roman"/>
              </a:rPr>
              <a:t> </a:t>
            </a:r>
            <a:r>
              <a:rPr sz="2600" b="1" spc="-25" dirty="0" smtClean="0">
                <a:latin typeface="Times New Roman"/>
                <a:cs typeface="Times New Roman"/>
              </a:rPr>
              <a:t>m</a:t>
            </a:r>
            <a:r>
              <a:rPr sz="2600" b="1" spc="5" dirty="0" smtClean="0">
                <a:latin typeface="Times New Roman"/>
                <a:cs typeface="Times New Roman"/>
              </a:rPr>
              <a:t>L</a:t>
            </a:r>
            <a:r>
              <a:rPr sz="2600" b="1" dirty="0">
                <a:latin typeface="Times New Roman"/>
                <a:cs typeface="Times New Roman"/>
              </a:rPr>
              <a:t>)</a:t>
            </a:r>
            <a:endParaRPr sz="26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94920" y="1798947"/>
            <a:ext cx="6920280" cy="1466050"/>
          </a:xfrm>
          <a:custGeom>
            <a:avLst/>
            <a:gdLst/>
            <a:ahLst/>
            <a:cxnLst/>
            <a:rect l="l" t="t" r="r" b="b"/>
            <a:pathLst>
              <a:path w="576579" h="504189">
                <a:moveTo>
                  <a:pt x="0" y="0"/>
                </a:moveTo>
                <a:lnTo>
                  <a:pt x="576072" y="504063"/>
                </a:lnTo>
              </a:path>
            </a:pathLst>
          </a:custGeom>
          <a:ln w="2857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55777" y="1727725"/>
            <a:ext cx="7135623" cy="1537272"/>
          </a:xfrm>
          <a:custGeom>
            <a:avLst/>
            <a:gdLst/>
            <a:ahLst/>
            <a:cxnLst/>
            <a:rect l="l" t="t" r="r" b="b"/>
            <a:pathLst>
              <a:path w="567690" h="504189">
                <a:moveTo>
                  <a:pt x="567690" y="0"/>
                </a:moveTo>
                <a:lnTo>
                  <a:pt x="0" y="504063"/>
                </a:lnTo>
              </a:path>
            </a:pathLst>
          </a:custGeom>
          <a:ln w="285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547622" y="3861053"/>
            <a:ext cx="2016760" cy="0"/>
          </a:xfrm>
          <a:custGeom>
            <a:avLst/>
            <a:gdLst/>
            <a:ahLst/>
            <a:cxnLst/>
            <a:rect l="l" t="t" r="r" b="b"/>
            <a:pathLst>
              <a:path w="2016760">
                <a:moveTo>
                  <a:pt x="2016252" y="0"/>
                </a:moveTo>
                <a:lnTo>
                  <a:pt x="0" y="0"/>
                </a:lnTo>
              </a:path>
            </a:pathLst>
          </a:custGeom>
          <a:ln w="285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94919" y="5229199"/>
            <a:ext cx="2647315" cy="624205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34645">
              <a:lnSpc>
                <a:spcPct val="100000"/>
              </a:lnSpc>
            </a:pPr>
            <a:r>
              <a:rPr sz="2600" b="1" dirty="0">
                <a:latin typeface="Times New Roman"/>
                <a:cs typeface="Times New Roman"/>
              </a:rPr>
              <a:t>Re</a:t>
            </a:r>
            <a:r>
              <a:rPr sz="2600" b="1" spc="10" dirty="0">
                <a:latin typeface="Times New Roman"/>
                <a:cs typeface="Times New Roman"/>
              </a:rPr>
              <a:t>s</a:t>
            </a:r>
            <a:r>
              <a:rPr sz="2600" b="1" dirty="0">
                <a:latin typeface="Times New Roman"/>
                <a:cs typeface="Times New Roman"/>
              </a:rPr>
              <a:t>fria</a:t>
            </a:r>
            <a:r>
              <a:rPr sz="2600" b="1" spc="-35" dirty="0">
                <a:latin typeface="Times New Roman"/>
                <a:cs typeface="Times New Roman"/>
              </a:rPr>
              <a:t>m</a:t>
            </a:r>
            <a:r>
              <a:rPr sz="2600" b="1" dirty="0">
                <a:latin typeface="Times New Roman"/>
                <a:cs typeface="Times New Roman"/>
              </a:rPr>
              <a:t>en</a:t>
            </a:r>
            <a:r>
              <a:rPr sz="2600" b="1" spc="-15" dirty="0">
                <a:latin typeface="Times New Roman"/>
                <a:cs typeface="Times New Roman"/>
              </a:rPr>
              <a:t>t</a:t>
            </a:r>
            <a:r>
              <a:rPr sz="2600" b="1" dirty="0">
                <a:latin typeface="Times New Roman"/>
                <a:cs typeface="Times New Roman"/>
              </a:rPr>
              <a:t>o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236589" y="5321706"/>
            <a:ext cx="2647315" cy="624205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78740">
              <a:lnSpc>
                <a:spcPct val="100000"/>
              </a:lnSpc>
            </a:pPr>
            <a:r>
              <a:rPr sz="2600" b="1" dirty="0">
                <a:latin typeface="Times New Roman"/>
                <a:cs typeface="Times New Roman"/>
              </a:rPr>
              <a:t>F</a:t>
            </a:r>
            <a:r>
              <a:rPr sz="2600" b="1" spc="-10" dirty="0">
                <a:latin typeface="Times New Roman"/>
                <a:cs typeface="Times New Roman"/>
              </a:rPr>
              <a:t>i</a:t>
            </a:r>
            <a:r>
              <a:rPr sz="2600" b="1" dirty="0">
                <a:latin typeface="Times New Roman"/>
                <a:cs typeface="Times New Roman"/>
              </a:rPr>
              <a:t>ltra</a:t>
            </a:r>
            <a:r>
              <a:rPr sz="2600" b="1" spc="5" dirty="0">
                <a:latin typeface="Times New Roman"/>
                <a:cs typeface="Times New Roman"/>
              </a:rPr>
              <a:t>ç</a:t>
            </a:r>
            <a:r>
              <a:rPr sz="2600" b="1" dirty="0">
                <a:latin typeface="Times New Roman"/>
                <a:cs typeface="Times New Roman"/>
              </a:rPr>
              <a:t>ão</a:t>
            </a:r>
            <a:r>
              <a:rPr sz="2600" b="1" spc="10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a vácuo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893820" y="5177896"/>
            <a:ext cx="1778000" cy="7524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b="1" dirty="0">
                <a:latin typeface="Times New Roman"/>
                <a:cs typeface="Times New Roman"/>
              </a:rPr>
              <a:t>Lavar</a:t>
            </a:r>
            <a:r>
              <a:rPr sz="2600" b="1" spc="-45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com</a:t>
            </a:r>
            <a:endParaRPr sz="2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600" b="1" dirty="0">
                <a:latin typeface="Times New Roman"/>
                <a:cs typeface="Times New Roman"/>
              </a:rPr>
              <a:t>Água g</a:t>
            </a:r>
            <a:r>
              <a:rPr sz="2600" b="1" spc="10" dirty="0">
                <a:latin typeface="Times New Roman"/>
                <a:cs typeface="Times New Roman"/>
              </a:rPr>
              <a:t>e</a:t>
            </a:r>
            <a:r>
              <a:rPr sz="2600" b="1" dirty="0">
                <a:latin typeface="Times New Roman"/>
                <a:cs typeface="Times New Roman"/>
              </a:rPr>
              <a:t>la</a:t>
            </a:r>
            <a:r>
              <a:rPr sz="2600" b="1" spc="-10" dirty="0">
                <a:latin typeface="Times New Roman"/>
                <a:cs typeface="Times New Roman"/>
              </a:rPr>
              <a:t>d</a:t>
            </a:r>
            <a:r>
              <a:rPr sz="2600" b="1" dirty="0">
                <a:latin typeface="Times New Roman"/>
                <a:cs typeface="Times New Roman"/>
              </a:rPr>
              <a:t>a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641090" y="5088597"/>
            <a:ext cx="2163445" cy="958850"/>
          </a:xfrm>
          <a:custGeom>
            <a:avLst/>
            <a:gdLst/>
            <a:ahLst/>
            <a:cxnLst/>
            <a:rect l="l" t="t" r="r" b="b"/>
            <a:pathLst>
              <a:path w="2163445" h="958850">
                <a:moveTo>
                  <a:pt x="0" y="958646"/>
                </a:moveTo>
                <a:lnTo>
                  <a:pt x="2163444" y="958646"/>
                </a:lnTo>
                <a:lnTo>
                  <a:pt x="2163444" y="0"/>
                </a:lnTo>
                <a:lnTo>
                  <a:pt x="0" y="0"/>
                </a:lnTo>
                <a:lnTo>
                  <a:pt x="0" y="958646"/>
                </a:lnTo>
                <a:close/>
              </a:path>
            </a:pathLst>
          </a:custGeom>
          <a:ln w="285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4624704" y="6266603"/>
            <a:ext cx="2865120" cy="356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b="1" spc="-15" dirty="0">
                <a:latin typeface="Times New Roman"/>
                <a:cs typeface="Times New Roman"/>
              </a:rPr>
              <a:t>P</a:t>
            </a:r>
            <a:r>
              <a:rPr sz="2600" b="1" dirty="0">
                <a:latin typeface="Times New Roman"/>
                <a:cs typeface="Times New Roman"/>
              </a:rPr>
              <a:t>e</a:t>
            </a:r>
            <a:r>
              <a:rPr sz="2600" b="1" spc="10" dirty="0">
                <a:latin typeface="Times New Roman"/>
                <a:cs typeface="Times New Roman"/>
              </a:rPr>
              <a:t>s</a:t>
            </a:r>
            <a:r>
              <a:rPr sz="2600" b="1" dirty="0">
                <a:latin typeface="Times New Roman"/>
                <a:cs typeface="Times New Roman"/>
              </a:rPr>
              <a:t>ar</a:t>
            </a:r>
            <a:r>
              <a:rPr sz="2600" b="1" spc="-70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p</a:t>
            </a:r>
            <a:r>
              <a:rPr sz="2600" b="1" spc="-10" dirty="0">
                <a:latin typeface="Times New Roman"/>
                <a:cs typeface="Times New Roman"/>
              </a:rPr>
              <a:t>a</a:t>
            </a:r>
            <a:r>
              <a:rPr sz="2600" b="1" dirty="0">
                <a:latin typeface="Times New Roman"/>
                <a:cs typeface="Times New Roman"/>
              </a:rPr>
              <a:t>pel de</a:t>
            </a:r>
            <a:r>
              <a:rPr sz="2600" b="1" spc="5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f</a:t>
            </a:r>
            <a:r>
              <a:rPr sz="2600" b="1" spc="-15" dirty="0">
                <a:latin typeface="Times New Roman"/>
                <a:cs typeface="Times New Roman"/>
              </a:rPr>
              <a:t>i</a:t>
            </a:r>
            <a:r>
              <a:rPr sz="2600" b="1" dirty="0">
                <a:latin typeface="Times New Roman"/>
                <a:cs typeface="Times New Roman"/>
              </a:rPr>
              <a:t>l</a:t>
            </a:r>
            <a:r>
              <a:rPr sz="2600" b="1" spc="-15" dirty="0">
                <a:latin typeface="Times New Roman"/>
                <a:cs typeface="Times New Roman"/>
              </a:rPr>
              <a:t>t</a:t>
            </a:r>
            <a:r>
              <a:rPr sz="2600" b="1" spc="-40" dirty="0">
                <a:latin typeface="Times New Roman"/>
                <a:cs typeface="Times New Roman"/>
              </a:rPr>
              <a:t>r</a:t>
            </a:r>
            <a:r>
              <a:rPr sz="2600" b="1" dirty="0">
                <a:latin typeface="Times New Roman"/>
                <a:cs typeface="Times New Roman"/>
              </a:rPr>
              <a:t>o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704085" y="5852579"/>
            <a:ext cx="3029585" cy="438150"/>
          </a:xfrm>
          <a:custGeom>
            <a:avLst/>
            <a:gdLst/>
            <a:ahLst/>
            <a:cxnLst/>
            <a:rect l="l" t="t" r="r" b="b"/>
            <a:pathLst>
              <a:path w="3029585" h="438150">
                <a:moveTo>
                  <a:pt x="28575" y="0"/>
                </a:moveTo>
                <a:lnTo>
                  <a:pt x="0" y="1638"/>
                </a:lnTo>
                <a:lnTo>
                  <a:pt x="634" y="11544"/>
                </a:lnTo>
                <a:lnTo>
                  <a:pt x="2412" y="22936"/>
                </a:lnTo>
                <a:lnTo>
                  <a:pt x="21081" y="67259"/>
                </a:lnTo>
                <a:lnTo>
                  <a:pt x="46100" y="98920"/>
                </a:lnTo>
                <a:lnTo>
                  <a:pt x="79501" y="129235"/>
                </a:lnTo>
                <a:lnTo>
                  <a:pt x="120522" y="158546"/>
                </a:lnTo>
                <a:lnTo>
                  <a:pt x="169037" y="186893"/>
                </a:lnTo>
                <a:lnTo>
                  <a:pt x="205105" y="205257"/>
                </a:lnTo>
                <a:lnTo>
                  <a:pt x="244220" y="223139"/>
                </a:lnTo>
                <a:lnTo>
                  <a:pt x="286257" y="240563"/>
                </a:lnTo>
                <a:lnTo>
                  <a:pt x="354075" y="265823"/>
                </a:lnTo>
                <a:lnTo>
                  <a:pt x="402716" y="281952"/>
                </a:lnTo>
                <a:lnTo>
                  <a:pt x="453516" y="297497"/>
                </a:lnTo>
                <a:lnTo>
                  <a:pt x="533907" y="319608"/>
                </a:lnTo>
                <a:lnTo>
                  <a:pt x="590169" y="333578"/>
                </a:lnTo>
                <a:lnTo>
                  <a:pt x="648334" y="346786"/>
                </a:lnTo>
                <a:lnTo>
                  <a:pt x="708278" y="359321"/>
                </a:lnTo>
                <a:lnTo>
                  <a:pt x="769746" y="371081"/>
                </a:lnTo>
                <a:lnTo>
                  <a:pt x="832865" y="381990"/>
                </a:lnTo>
                <a:lnTo>
                  <a:pt x="897255" y="392023"/>
                </a:lnTo>
                <a:lnTo>
                  <a:pt x="962913" y="401116"/>
                </a:lnTo>
                <a:lnTo>
                  <a:pt x="1029588" y="409333"/>
                </a:lnTo>
                <a:lnTo>
                  <a:pt x="1097407" y="416598"/>
                </a:lnTo>
                <a:lnTo>
                  <a:pt x="1165859" y="422910"/>
                </a:lnTo>
                <a:lnTo>
                  <a:pt x="1235202" y="428066"/>
                </a:lnTo>
                <a:lnTo>
                  <a:pt x="1304925" y="432181"/>
                </a:lnTo>
                <a:lnTo>
                  <a:pt x="1375283" y="435140"/>
                </a:lnTo>
                <a:lnTo>
                  <a:pt x="1445640" y="436968"/>
                </a:lnTo>
                <a:lnTo>
                  <a:pt x="1516252" y="437540"/>
                </a:lnTo>
                <a:lnTo>
                  <a:pt x="1586991" y="437349"/>
                </a:lnTo>
                <a:lnTo>
                  <a:pt x="1727580" y="434682"/>
                </a:lnTo>
                <a:lnTo>
                  <a:pt x="1866391" y="429717"/>
                </a:lnTo>
                <a:lnTo>
                  <a:pt x="2002409" y="422363"/>
                </a:lnTo>
                <a:lnTo>
                  <a:pt x="2134742" y="413016"/>
                </a:lnTo>
                <a:lnTo>
                  <a:pt x="2182639" y="408965"/>
                </a:lnTo>
                <a:lnTo>
                  <a:pt x="1516507" y="408965"/>
                </a:lnTo>
                <a:lnTo>
                  <a:pt x="1446402" y="408393"/>
                </a:lnTo>
                <a:lnTo>
                  <a:pt x="1376426" y="406590"/>
                </a:lnTo>
                <a:lnTo>
                  <a:pt x="1306702" y="403656"/>
                </a:lnTo>
                <a:lnTo>
                  <a:pt x="1237361" y="399567"/>
                </a:lnTo>
                <a:lnTo>
                  <a:pt x="1168527" y="394449"/>
                </a:lnTo>
                <a:lnTo>
                  <a:pt x="1100455" y="388188"/>
                </a:lnTo>
                <a:lnTo>
                  <a:pt x="1033144" y="380974"/>
                </a:lnTo>
                <a:lnTo>
                  <a:pt x="966851" y="372808"/>
                </a:lnTo>
                <a:lnTo>
                  <a:pt x="901700" y="363791"/>
                </a:lnTo>
                <a:lnTo>
                  <a:pt x="837691" y="353834"/>
                </a:lnTo>
                <a:lnTo>
                  <a:pt x="775081" y="343014"/>
                </a:lnTo>
                <a:lnTo>
                  <a:pt x="714120" y="331355"/>
                </a:lnTo>
                <a:lnTo>
                  <a:pt x="654557" y="318922"/>
                </a:lnTo>
                <a:lnTo>
                  <a:pt x="597026" y="305854"/>
                </a:lnTo>
                <a:lnTo>
                  <a:pt x="541179" y="291985"/>
                </a:lnTo>
                <a:lnTo>
                  <a:pt x="487680" y="277596"/>
                </a:lnTo>
                <a:lnTo>
                  <a:pt x="436371" y="262547"/>
                </a:lnTo>
                <a:lnTo>
                  <a:pt x="363727" y="238925"/>
                </a:lnTo>
                <a:lnTo>
                  <a:pt x="318515" y="222478"/>
                </a:lnTo>
                <a:lnTo>
                  <a:pt x="276097" y="205600"/>
                </a:lnTo>
                <a:lnTo>
                  <a:pt x="236474" y="188391"/>
                </a:lnTo>
                <a:lnTo>
                  <a:pt x="199897" y="170726"/>
                </a:lnTo>
                <a:lnTo>
                  <a:pt x="151002" y="143865"/>
                </a:lnTo>
                <a:lnTo>
                  <a:pt x="109727" y="116459"/>
                </a:lnTo>
                <a:lnTo>
                  <a:pt x="76581" y="88912"/>
                </a:lnTo>
                <a:lnTo>
                  <a:pt x="45846" y="52870"/>
                </a:lnTo>
                <a:lnTo>
                  <a:pt x="29209" y="9906"/>
                </a:lnTo>
                <a:lnTo>
                  <a:pt x="28575" y="0"/>
                </a:lnTo>
                <a:close/>
              </a:path>
              <a:path w="3029585" h="438150">
                <a:moveTo>
                  <a:pt x="2955331" y="237539"/>
                </a:moveTo>
                <a:lnTo>
                  <a:pt x="2914015" y="255117"/>
                </a:lnTo>
                <a:lnTo>
                  <a:pt x="2869691" y="270014"/>
                </a:lnTo>
                <a:lnTo>
                  <a:pt x="2818129" y="284543"/>
                </a:lnTo>
                <a:lnTo>
                  <a:pt x="2779903" y="294068"/>
                </a:lnTo>
                <a:lnTo>
                  <a:pt x="2738628" y="303352"/>
                </a:lnTo>
                <a:lnTo>
                  <a:pt x="2694559" y="312356"/>
                </a:lnTo>
                <a:lnTo>
                  <a:pt x="2647950" y="321170"/>
                </a:lnTo>
                <a:lnTo>
                  <a:pt x="2598801" y="329615"/>
                </a:lnTo>
                <a:lnTo>
                  <a:pt x="2493644" y="345655"/>
                </a:lnTo>
                <a:lnTo>
                  <a:pt x="2380106" y="360197"/>
                </a:lnTo>
                <a:lnTo>
                  <a:pt x="2320543" y="366941"/>
                </a:lnTo>
                <a:lnTo>
                  <a:pt x="2196591" y="379107"/>
                </a:lnTo>
                <a:lnTo>
                  <a:pt x="2067305" y="389470"/>
                </a:lnTo>
                <a:lnTo>
                  <a:pt x="2000758" y="393839"/>
                </a:lnTo>
                <a:lnTo>
                  <a:pt x="1865249" y="401167"/>
                </a:lnTo>
                <a:lnTo>
                  <a:pt x="1726818" y="406107"/>
                </a:lnTo>
                <a:lnTo>
                  <a:pt x="1586991" y="408774"/>
                </a:lnTo>
                <a:lnTo>
                  <a:pt x="1516507" y="408965"/>
                </a:lnTo>
                <a:lnTo>
                  <a:pt x="2182639" y="408965"/>
                </a:lnTo>
                <a:lnTo>
                  <a:pt x="2261997" y="401662"/>
                </a:lnTo>
                <a:lnTo>
                  <a:pt x="2323338" y="395363"/>
                </a:lnTo>
                <a:lnTo>
                  <a:pt x="2383281" y="388581"/>
                </a:lnTo>
                <a:lnTo>
                  <a:pt x="2497328" y="373976"/>
                </a:lnTo>
                <a:lnTo>
                  <a:pt x="2577718" y="361924"/>
                </a:lnTo>
                <a:lnTo>
                  <a:pt x="2628391" y="353618"/>
                </a:lnTo>
                <a:lnTo>
                  <a:pt x="2676779" y="344906"/>
                </a:lnTo>
                <a:lnTo>
                  <a:pt x="2722499" y="335915"/>
                </a:lnTo>
                <a:lnTo>
                  <a:pt x="2786253" y="321919"/>
                </a:lnTo>
                <a:lnTo>
                  <a:pt x="2843529" y="307327"/>
                </a:lnTo>
                <a:lnTo>
                  <a:pt x="2894818" y="291985"/>
                </a:lnTo>
                <a:lnTo>
                  <a:pt x="2913618" y="285572"/>
                </a:lnTo>
                <a:lnTo>
                  <a:pt x="2907918" y="277177"/>
                </a:lnTo>
                <a:lnTo>
                  <a:pt x="2909697" y="268300"/>
                </a:lnTo>
                <a:lnTo>
                  <a:pt x="2955331" y="237539"/>
                </a:lnTo>
                <a:close/>
              </a:path>
              <a:path w="3029585" h="438150">
                <a:moveTo>
                  <a:pt x="3020060" y="210718"/>
                </a:moveTo>
                <a:lnTo>
                  <a:pt x="2995803" y="210718"/>
                </a:lnTo>
                <a:lnTo>
                  <a:pt x="3017139" y="229743"/>
                </a:lnTo>
                <a:lnTo>
                  <a:pt x="3014979" y="232117"/>
                </a:lnTo>
                <a:lnTo>
                  <a:pt x="3008376" y="237972"/>
                </a:lnTo>
                <a:lnTo>
                  <a:pt x="3000883" y="243878"/>
                </a:lnTo>
                <a:lnTo>
                  <a:pt x="2994392" y="248276"/>
                </a:lnTo>
                <a:lnTo>
                  <a:pt x="3000755" y="328155"/>
                </a:lnTo>
                <a:lnTo>
                  <a:pt x="3007614" y="334035"/>
                </a:lnTo>
                <a:lnTo>
                  <a:pt x="3023362" y="332790"/>
                </a:lnTo>
                <a:lnTo>
                  <a:pt x="3029204" y="325907"/>
                </a:lnTo>
                <a:lnTo>
                  <a:pt x="3020060" y="210718"/>
                </a:lnTo>
                <a:close/>
              </a:path>
              <a:path w="3029585" h="438150">
                <a:moveTo>
                  <a:pt x="2969531" y="262386"/>
                </a:moveTo>
                <a:lnTo>
                  <a:pt x="2923540" y="282016"/>
                </a:lnTo>
                <a:lnTo>
                  <a:pt x="2913618" y="285572"/>
                </a:lnTo>
                <a:lnTo>
                  <a:pt x="2916809" y="290271"/>
                </a:lnTo>
                <a:lnTo>
                  <a:pt x="2925699" y="291985"/>
                </a:lnTo>
                <a:lnTo>
                  <a:pt x="2940518" y="281952"/>
                </a:lnTo>
                <a:lnTo>
                  <a:pt x="2969531" y="262386"/>
                </a:lnTo>
                <a:close/>
              </a:path>
              <a:path w="3029585" h="438150">
                <a:moveTo>
                  <a:pt x="2995803" y="210718"/>
                </a:moveTo>
                <a:lnTo>
                  <a:pt x="2995803" y="210896"/>
                </a:lnTo>
                <a:lnTo>
                  <a:pt x="2990723" y="215531"/>
                </a:lnTo>
                <a:lnTo>
                  <a:pt x="2955331" y="237539"/>
                </a:lnTo>
                <a:lnTo>
                  <a:pt x="2909697" y="268300"/>
                </a:lnTo>
                <a:lnTo>
                  <a:pt x="2907918" y="277177"/>
                </a:lnTo>
                <a:lnTo>
                  <a:pt x="2913618" y="285572"/>
                </a:lnTo>
                <a:lnTo>
                  <a:pt x="2923540" y="282016"/>
                </a:lnTo>
                <a:lnTo>
                  <a:pt x="2961893" y="266179"/>
                </a:lnTo>
                <a:lnTo>
                  <a:pt x="2994191" y="245756"/>
                </a:lnTo>
                <a:lnTo>
                  <a:pt x="2992247" y="221348"/>
                </a:lnTo>
                <a:lnTo>
                  <a:pt x="3007724" y="221348"/>
                </a:lnTo>
                <a:lnTo>
                  <a:pt x="2995803" y="210718"/>
                </a:lnTo>
                <a:close/>
              </a:path>
              <a:path w="3029585" h="438150">
                <a:moveTo>
                  <a:pt x="2994191" y="245756"/>
                </a:moveTo>
                <a:lnTo>
                  <a:pt x="2969531" y="262386"/>
                </a:lnTo>
                <a:lnTo>
                  <a:pt x="2972942" y="260692"/>
                </a:lnTo>
                <a:lnTo>
                  <a:pt x="2983103" y="255231"/>
                </a:lnTo>
                <a:lnTo>
                  <a:pt x="2992374" y="249643"/>
                </a:lnTo>
                <a:lnTo>
                  <a:pt x="2994392" y="248276"/>
                </a:lnTo>
                <a:lnTo>
                  <a:pt x="2994191" y="245756"/>
                </a:lnTo>
                <a:close/>
              </a:path>
              <a:path w="3029585" h="438150">
                <a:moveTo>
                  <a:pt x="3007724" y="221348"/>
                </a:moveTo>
                <a:lnTo>
                  <a:pt x="2992247" y="221348"/>
                </a:lnTo>
                <a:lnTo>
                  <a:pt x="3014472" y="232079"/>
                </a:lnTo>
                <a:lnTo>
                  <a:pt x="2994191" y="245756"/>
                </a:lnTo>
                <a:lnTo>
                  <a:pt x="3017139" y="229743"/>
                </a:lnTo>
                <a:lnTo>
                  <a:pt x="3007724" y="221348"/>
                </a:lnTo>
                <a:close/>
              </a:path>
              <a:path w="3029585" h="438150">
                <a:moveTo>
                  <a:pt x="2992247" y="221348"/>
                </a:moveTo>
                <a:lnTo>
                  <a:pt x="2994191" y="245756"/>
                </a:lnTo>
                <a:lnTo>
                  <a:pt x="3014472" y="232079"/>
                </a:lnTo>
                <a:lnTo>
                  <a:pt x="2992247" y="221348"/>
                </a:lnTo>
                <a:close/>
              </a:path>
              <a:path w="3029585" h="438150">
                <a:moveTo>
                  <a:pt x="3018790" y="194691"/>
                </a:moveTo>
                <a:lnTo>
                  <a:pt x="2955331" y="237539"/>
                </a:lnTo>
                <a:lnTo>
                  <a:pt x="2960242" y="235089"/>
                </a:lnTo>
                <a:lnTo>
                  <a:pt x="2969514" y="230085"/>
                </a:lnTo>
                <a:lnTo>
                  <a:pt x="2995803" y="210718"/>
                </a:lnTo>
                <a:lnTo>
                  <a:pt x="3020060" y="210718"/>
                </a:lnTo>
                <a:lnTo>
                  <a:pt x="3018790" y="19469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708652" y="5945720"/>
            <a:ext cx="2889885" cy="344805"/>
          </a:xfrm>
          <a:custGeom>
            <a:avLst/>
            <a:gdLst/>
            <a:ahLst/>
            <a:cxnLst/>
            <a:rect l="l" t="t" r="r" b="b"/>
            <a:pathLst>
              <a:path w="2889884" h="344804">
                <a:moveTo>
                  <a:pt x="28448" y="100329"/>
                </a:moveTo>
                <a:lnTo>
                  <a:pt x="0" y="102882"/>
                </a:lnTo>
                <a:lnTo>
                  <a:pt x="499" y="108127"/>
                </a:lnTo>
                <a:lnTo>
                  <a:pt x="606" y="109550"/>
                </a:lnTo>
                <a:lnTo>
                  <a:pt x="1015" y="111086"/>
                </a:lnTo>
                <a:lnTo>
                  <a:pt x="2667" y="116420"/>
                </a:lnTo>
                <a:lnTo>
                  <a:pt x="5842" y="123634"/>
                </a:lnTo>
                <a:lnTo>
                  <a:pt x="6096" y="124307"/>
                </a:lnTo>
                <a:lnTo>
                  <a:pt x="37719" y="155828"/>
                </a:lnTo>
                <a:lnTo>
                  <a:pt x="78232" y="178053"/>
                </a:lnTo>
                <a:lnTo>
                  <a:pt x="116839" y="193840"/>
                </a:lnTo>
                <a:lnTo>
                  <a:pt x="162433" y="209143"/>
                </a:lnTo>
                <a:lnTo>
                  <a:pt x="214502" y="223888"/>
                </a:lnTo>
                <a:lnTo>
                  <a:pt x="272796" y="238099"/>
                </a:lnTo>
                <a:lnTo>
                  <a:pt x="359283" y="256120"/>
                </a:lnTo>
                <a:lnTo>
                  <a:pt x="455168" y="272859"/>
                </a:lnTo>
                <a:lnTo>
                  <a:pt x="506222" y="280796"/>
                </a:lnTo>
                <a:lnTo>
                  <a:pt x="613918" y="295414"/>
                </a:lnTo>
                <a:lnTo>
                  <a:pt x="670560" y="302196"/>
                </a:lnTo>
                <a:lnTo>
                  <a:pt x="788035" y="314413"/>
                </a:lnTo>
                <a:lnTo>
                  <a:pt x="910717" y="324827"/>
                </a:lnTo>
                <a:lnTo>
                  <a:pt x="973582" y="329222"/>
                </a:lnTo>
                <a:lnTo>
                  <a:pt x="1102106" y="336562"/>
                </a:lnTo>
                <a:lnTo>
                  <a:pt x="1233170" y="341528"/>
                </a:lnTo>
                <a:lnTo>
                  <a:pt x="1365885" y="344208"/>
                </a:lnTo>
                <a:lnTo>
                  <a:pt x="1432433" y="344487"/>
                </a:lnTo>
                <a:lnTo>
                  <a:pt x="1499489" y="344017"/>
                </a:lnTo>
                <a:lnTo>
                  <a:pt x="1565910" y="342582"/>
                </a:lnTo>
                <a:lnTo>
                  <a:pt x="1632203" y="340296"/>
                </a:lnTo>
                <a:lnTo>
                  <a:pt x="1698244" y="337045"/>
                </a:lnTo>
                <a:lnTo>
                  <a:pt x="1763522" y="333032"/>
                </a:lnTo>
                <a:lnTo>
                  <a:pt x="1828165" y="328167"/>
                </a:lnTo>
                <a:lnTo>
                  <a:pt x="1892173" y="322440"/>
                </a:lnTo>
                <a:lnTo>
                  <a:pt x="1955165" y="316039"/>
                </a:lnTo>
                <a:lnTo>
                  <a:pt x="1956153" y="315925"/>
                </a:lnTo>
                <a:lnTo>
                  <a:pt x="1432560" y="315925"/>
                </a:lnTo>
                <a:lnTo>
                  <a:pt x="1366393" y="315633"/>
                </a:lnTo>
                <a:lnTo>
                  <a:pt x="1234186" y="312978"/>
                </a:lnTo>
                <a:lnTo>
                  <a:pt x="1103630" y="308038"/>
                </a:lnTo>
                <a:lnTo>
                  <a:pt x="975613" y="300710"/>
                </a:lnTo>
                <a:lnTo>
                  <a:pt x="913002" y="296341"/>
                </a:lnTo>
                <a:lnTo>
                  <a:pt x="790828" y="285991"/>
                </a:lnTo>
                <a:lnTo>
                  <a:pt x="673862" y="273824"/>
                </a:lnTo>
                <a:lnTo>
                  <a:pt x="617727" y="267080"/>
                </a:lnTo>
                <a:lnTo>
                  <a:pt x="510539" y="252552"/>
                </a:lnTo>
                <a:lnTo>
                  <a:pt x="459867" y="244678"/>
                </a:lnTo>
                <a:lnTo>
                  <a:pt x="387731" y="232333"/>
                </a:lnTo>
                <a:lnTo>
                  <a:pt x="342519" y="223723"/>
                </a:lnTo>
                <a:lnTo>
                  <a:pt x="299720" y="214820"/>
                </a:lnTo>
                <a:lnTo>
                  <a:pt x="240411" y="201015"/>
                </a:lnTo>
                <a:lnTo>
                  <a:pt x="187198" y="186677"/>
                </a:lnTo>
                <a:lnTo>
                  <a:pt x="140970" y="172059"/>
                </a:lnTo>
                <a:lnTo>
                  <a:pt x="101726" y="157200"/>
                </a:lnTo>
                <a:lnTo>
                  <a:pt x="61975" y="137477"/>
                </a:lnTo>
                <a:lnTo>
                  <a:pt x="32029" y="111772"/>
                </a:lnTo>
                <a:lnTo>
                  <a:pt x="31750" y="111772"/>
                </a:lnTo>
                <a:lnTo>
                  <a:pt x="30734" y="109829"/>
                </a:lnTo>
                <a:lnTo>
                  <a:pt x="29972" y="108127"/>
                </a:lnTo>
                <a:lnTo>
                  <a:pt x="29209" y="105663"/>
                </a:lnTo>
                <a:lnTo>
                  <a:pt x="28956" y="105663"/>
                </a:lnTo>
                <a:lnTo>
                  <a:pt x="28321" y="102793"/>
                </a:lnTo>
                <a:lnTo>
                  <a:pt x="28682" y="102793"/>
                </a:lnTo>
                <a:lnTo>
                  <a:pt x="28448" y="100329"/>
                </a:lnTo>
                <a:close/>
              </a:path>
              <a:path w="2889884" h="344804">
                <a:moveTo>
                  <a:pt x="2777388" y="77255"/>
                </a:moveTo>
                <a:lnTo>
                  <a:pt x="2737230" y="101358"/>
                </a:lnTo>
                <a:lnTo>
                  <a:pt x="2693162" y="122605"/>
                </a:lnTo>
                <a:lnTo>
                  <a:pt x="2642489" y="143357"/>
                </a:lnTo>
                <a:lnTo>
                  <a:pt x="2605024" y="156921"/>
                </a:lnTo>
                <a:lnTo>
                  <a:pt x="2564892" y="170040"/>
                </a:lnTo>
                <a:lnTo>
                  <a:pt x="2522093" y="182905"/>
                </a:lnTo>
                <a:lnTo>
                  <a:pt x="2477007" y="195313"/>
                </a:lnTo>
                <a:lnTo>
                  <a:pt x="2404999" y="213105"/>
                </a:lnTo>
                <a:lnTo>
                  <a:pt x="2354326" y="224485"/>
                </a:lnTo>
                <a:lnTo>
                  <a:pt x="2301748" y="235203"/>
                </a:lnTo>
                <a:lnTo>
                  <a:pt x="2247265" y="245452"/>
                </a:lnTo>
                <a:lnTo>
                  <a:pt x="2191130" y="255231"/>
                </a:lnTo>
                <a:lnTo>
                  <a:pt x="2133473" y="264248"/>
                </a:lnTo>
                <a:lnTo>
                  <a:pt x="2074418" y="272694"/>
                </a:lnTo>
                <a:lnTo>
                  <a:pt x="2013839" y="280479"/>
                </a:lnTo>
                <a:lnTo>
                  <a:pt x="1952244" y="287604"/>
                </a:lnTo>
                <a:lnTo>
                  <a:pt x="1889632" y="293979"/>
                </a:lnTo>
                <a:lnTo>
                  <a:pt x="1826005" y="299669"/>
                </a:lnTo>
                <a:lnTo>
                  <a:pt x="1761744" y="304520"/>
                </a:lnTo>
                <a:lnTo>
                  <a:pt x="1696720" y="308508"/>
                </a:lnTo>
                <a:lnTo>
                  <a:pt x="1631314" y="311734"/>
                </a:lnTo>
                <a:lnTo>
                  <a:pt x="1565402" y="314020"/>
                </a:lnTo>
                <a:lnTo>
                  <a:pt x="1499235" y="315442"/>
                </a:lnTo>
                <a:lnTo>
                  <a:pt x="1432560" y="315925"/>
                </a:lnTo>
                <a:lnTo>
                  <a:pt x="1956153" y="315925"/>
                </a:lnTo>
                <a:lnTo>
                  <a:pt x="2017141" y="308876"/>
                </a:lnTo>
                <a:lnTo>
                  <a:pt x="2077974" y="301040"/>
                </a:lnTo>
                <a:lnTo>
                  <a:pt x="2137537" y="292531"/>
                </a:lnTo>
                <a:lnTo>
                  <a:pt x="2195576" y="283451"/>
                </a:lnTo>
                <a:lnTo>
                  <a:pt x="2252218" y="273608"/>
                </a:lnTo>
                <a:lnTo>
                  <a:pt x="2307081" y="263283"/>
                </a:lnTo>
                <a:lnTo>
                  <a:pt x="2360041" y="252475"/>
                </a:lnTo>
                <a:lnTo>
                  <a:pt x="2411222" y="240995"/>
                </a:lnTo>
                <a:lnTo>
                  <a:pt x="2460244" y="229120"/>
                </a:lnTo>
                <a:lnTo>
                  <a:pt x="2507233" y="216750"/>
                </a:lnTo>
                <a:lnTo>
                  <a:pt x="2573147" y="197383"/>
                </a:lnTo>
                <a:lnTo>
                  <a:pt x="2614041" y="184022"/>
                </a:lnTo>
                <a:lnTo>
                  <a:pt x="2652395" y="170154"/>
                </a:lnTo>
                <a:lnTo>
                  <a:pt x="2687828" y="156095"/>
                </a:lnTo>
                <a:lnTo>
                  <a:pt x="2735706" y="134188"/>
                </a:lnTo>
                <a:lnTo>
                  <a:pt x="2771603" y="114719"/>
                </a:lnTo>
                <a:lnTo>
                  <a:pt x="2766314" y="109550"/>
                </a:lnTo>
                <a:lnTo>
                  <a:pt x="2760599" y="104089"/>
                </a:lnTo>
                <a:lnTo>
                  <a:pt x="2760345" y="95046"/>
                </a:lnTo>
                <a:lnTo>
                  <a:pt x="2777388" y="77255"/>
                </a:lnTo>
                <a:close/>
              </a:path>
              <a:path w="2889884" h="344804">
                <a:moveTo>
                  <a:pt x="2857922" y="21640"/>
                </a:moveTo>
                <a:lnTo>
                  <a:pt x="2831846" y="21640"/>
                </a:lnTo>
                <a:lnTo>
                  <a:pt x="2857754" y="33515"/>
                </a:lnTo>
                <a:lnTo>
                  <a:pt x="2855595" y="38201"/>
                </a:lnTo>
                <a:lnTo>
                  <a:pt x="2850388" y="46964"/>
                </a:lnTo>
                <a:lnTo>
                  <a:pt x="2844165" y="55714"/>
                </a:lnTo>
                <a:lnTo>
                  <a:pt x="2839848" y="60824"/>
                </a:lnTo>
                <a:lnTo>
                  <a:pt x="2861945" y="134289"/>
                </a:lnTo>
                <a:lnTo>
                  <a:pt x="2869946" y="138569"/>
                </a:lnTo>
                <a:lnTo>
                  <a:pt x="2885058" y="134023"/>
                </a:lnTo>
                <a:lnTo>
                  <a:pt x="2889377" y="126060"/>
                </a:lnTo>
                <a:lnTo>
                  <a:pt x="2857922" y="21640"/>
                </a:lnTo>
                <a:close/>
              </a:path>
              <a:path w="2889884" h="344804">
                <a:moveTo>
                  <a:pt x="2796241" y="98934"/>
                </a:moveTo>
                <a:lnTo>
                  <a:pt x="2788920" y="103962"/>
                </a:lnTo>
                <a:lnTo>
                  <a:pt x="2776854" y="111620"/>
                </a:lnTo>
                <a:lnTo>
                  <a:pt x="2771603" y="114719"/>
                </a:lnTo>
                <a:lnTo>
                  <a:pt x="2771902" y="115011"/>
                </a:lnTo>
                <a:lnTo>
                  <a:pt x="2781046" y="114807"/>
                </a:lnTo>
                <a:lnTo>
                  <a:pt x="2796241" y="98934"/>
                </a:lnTo>
                <a:close/>
              </a:path>
              <a:path w="2889884" h="344804">
                <a:moveTo>
                  <a:pt x="2831846" y="21640"/>
                </a:moveTo>
                <a:lnTo>
                  <a:pt x="2802254" y="58280"/>
                </a:lnTo>
                <a:lnTo>
                  <a:pt x="2777388" y="77255"/>
                </a:lnTo>
                <a:lnTo>
                  <a:pt x="2760345" y="95046"/>
                </a:lnTo>
                <a:lnTo>
                  <a:pt x="2760599" y="104089"/>
                </a:lnTo>
                <a:lnTo>
                  <a:pt x="2766314" y="109550"/>
                </a:lnTo>
                <a:lnTo>
                  <a:pt x="2771603" y="114719"/>
                </a:lnTo>
                <a:lnTo>
                  <a:pt x="2776854" y="111620"/>
                </a:lnTo>
                <a:lnTo>
                  <a:pt x="2788920" y="103962"/>
                </a:lnTo>
                <a:lnTo>
                  <a:pt x="2796241" y="98934"/>
                </a:lnTo>
                <a:lnTo>
                  <a:pt x="2838145" y="55162"/>
                </a:lnTo>
                <a:lnTo>
                  <a:pt x="2831083" y="31686"/>
                </a:lnTo>
                <a:lnTo>
                  <a:pt x="2853763" y="31686"/>
                </a:lnTo>
                <a:lnTo>
                  <a:pt x="2831846" y="21640"/>
                </a:lnTo>
                <a:close/>
              </a:path>
              <a:path w="2889884" h="344804">
                <a:moveTo>
                  <a:pt x="30734" y="109829"/>
                </a:moveTo>
                <a:lnTo>
                  <a:pt x="31750" y="111772"/>
                </a:lnTo>
                <a:lnTo>
                  <a:pt x="30987" y="110210"/>
                </a:lnTo>
                <a:lnTo>
                  <a:pt x="30734" y="109829"/>
                </a:lnTo>
                <a:close/>
              </a:path>
              <a:path w="2889884" h="344804">
                <a:moveTo>
                  <a:pt x="30987" y="110210"/>
                </a:moveTo>
                <a:lnTo>
                  <a:pt x="31750" y="111772"/>
                </a:lnTo>
                <a:lnTo>
                  <a:pt x="32029" y="111772"/>
                </a:lnTo>
                <a:lnTo>
                  <a:pt x="30987" y="110210"/>
                </a:lnTo>
                <a:close/>
              </a:path>
              <a:path w="2889884" h="344804">
                <a:moveTo>
                  <a:pt x="30802" y="109829"/>
                </a:moveTo>
                <a:lnTo>
                  <a:pt x="30987" y="110210"/>
                </a:lnTo>
                <a:lnTo>
                  <a:pt x="30802" y="109829"/>
                </a:lnTo>
                <a:close/>
              </a:path>
              <a:path w="2889884" h="344804">
                <a:moveTo>
                  <a:pt x="28321" y="102793"/>
                </a:moveTo>
                <a:lnTo>
                  <a:pt x="28956" y="105663"/>
                </a:lnTo>
                <a:lnTo>
                  <a:pt x="28843" y="104481"/>
                </a:lnTo>
                <a:lnTo>
                  <a:pt x="28321" y="102793"/>
                </a:lnTo>
                <a:close/>
              </a:path>
              <a:path w="2889884" h="344804">
                <a:moveTo>
                  <a:pt x="28843" y="104481"/>
                </a:moveTo>
                <a:lnTo>
                  <a:pt x="28956" y="105663"/>
                </a:lnTo>
                <a:lnTo>
                  <a:pt x="29209" y="105663"/>
                </a:lnTo>
                <a:lnTo>
                  <a:pt x="28843" y="104481"/>
                </a:lnTo>
                <a:close/>
              </a:path>
              <a:path w="2889884" h="344804">
                <a:moveTo>
                  <a:pt x="28682" y="102793"/>
                </a:moveTo>
                <a:lnTo>
                  <a:pt x="28321" y="102793"/>
                </a:lnTo>
                <a:lnTo>
                  <a:pt x="28843" y="104481"/>
                </a:lnTo>
                <a:lnTo>
                  <a:pt x="28682" y="102793"/>
                </a:lnTo>
                <a:close/>
              </a:path>
              <a:path w="2889884" h="344804">
                <a:moveTo>
                  <a:pt x="2838145" y="55162"/>
                </a:moveTo>
                <a:lnTo>
                  <a:pt x="2796241" y="98934"/>
                </a:lnTo>
                <a:lnTo>
                  <a:pt x="2800350" y="96113"/>
                </a:lnTo>
                <a:lnTo>
                  <a:pt x="2810764" y="88252"/>
                </a:lnTo>
                <a:lnTo>
                  <a:pt x="2820416" y="80352"/>
                </a:lnTo>
                <a:lnTo>
                  <a:pt x="2829305" y="72161"/>
                </a:lnTo>
                <a:lnTo>
                  <a:pt x="2837179" y="63982"/>
                </a:lnTo>
                <a:lnTo>
                  <a:pt x="2839848" y="60824"/>
                </a:lnTo>
                <a:lnTo>
                  <a:pt x="2838145" y="55162"/>
                </a:lnTo>
                <a:close/>
              </a:path>
              <a:path w="2889884" h="344804">
                <a:moveTo>
                  <a:pt x="2851404" y="0"/>
                </a:moveTo>
                <a:lnTo>
                  <a:pt x="2777388" y="77255"/>
                </a:lnTo>
                <a:lnTo>
                  <a:pt x="2784094" y="72618"/>
                </a:lnTo>
                <a:lnTo>
                  <a:pt x="2793619" y="65430"/>
                </a:lnTo>
                <a:lnTo>
                  <a:pt x="2822448" y="37198"/>
                </a:lnTo>
                <a:lnTo>
                  <a:pt x="2831846" y="21640"/>
                </a:lnTo>
                <a:lnTo>
                  <a:pt x="2857922" y="21640"/>
                </a:lnTo>
                <a:lnTo>
                  <a:pt x="2851404" y="0"/>
                </a:lnTo>
                <a:close/>
              </a:path>
              <a:path w="2889884" h="344804">
                <a:moveTo>
                  <a:pt x="2853763" y="31686"/>
                </a:moveTo>
                <a:lnTo>
                  <a:pt x="2831083" y="31686"/>
                </a:lnTo>
                <a:lnTo>
                  <a:pt x="2855087" y="37464"/>
                </a:lnTo>
                <a:lnTo>
                  <a:pt x="2838145" y="55162"/>
                </a:lnTo>
                <a:lnTo>
                  <a:pt x="2839848" y="60824"/>
                </a:lnTo>
                <a:lnTo>
                  <a:pt x="2844165" y="55714"/>
                </a:lnTo>
                <a:lnTo>
                  <a:pt x="2850388" y="46964"/>
                </a:lnTo>
                <a:lnTo>
                  <a:pt x="2855595" y="38201"/>
                </a:lnTo>
                <a:lnTo>
                  <a:pt x="2857754" y="33515"/>
                </a:lnTo>
                <a:lnTo>
                  <a:pt x="2853763" y="31686"/>
                </a:lnTo>
                <a:close/>
              </a:path>
              <a:path w="2889884" h="344804">
                <a:moveTo>
                  <a:pt x="2831083" y="31686"/>
                </a:moveTo>
                <a:lnTo>
                  <a:pt x="2838145" y="55162"/>
                </a:lnTo>
                <a:lnTo>
                  <a:pt x="2855087" y="37464"/>
                </a:lnTo>
                <a:lnTo>
                  <a:pt x="2831083" y="3168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MS</a:t>
            </a:r>
            <a:r>
              <a:rPr spc="5" dirty="0"/>
              <a:t>c</a:t>
            </a:r>
            <a:r>
              <a:rPr dirty="0"/>
              <a:t>. Ri</a:t>
            </a:r>
            <a:r>
              <a:rPr spc="5" dirty="0"/>
              <a:t>ca</a:t>
            </a:r>
            <a:r>
              <a:rPr dirty="0"/>
              <a:t>rdo </a:t>
            </a:r>
            <a:r>
              <a:rPr spc="-10" dirty="0"/>
              <a:t>S</a:t>
            </a:r>
            <a:r>
              <a:rPr spc="-25" dirty="0"/>
              <a:t>g</a:t>
            </a:r>
            <a:r>
              <a:rPr spc="5" dirty="0"/>
              <a:t>a</a:t>
            </a:r>
            <a:r>
              <a:rPr dirty="0"/>
              <a:t>rbi</a:t>
            </a:r>
          </a:p>
        </p:txBody>
      </p:sp>
      <p:sp>
        <p:nvSpPr>
          <p:cNvPr id="18" name="object 1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S</a:t>
            </a:r>
            <a:r>
              <a:rPr dirty="0"/>
              <a:t>ínt</a:t>
            </a:r>
            <a:r>
              <a:rPr spc="5" dirty="0"/>
              <a:t>e</a:t>
            </a:r>
            <a:r>
              <a:rPr spc="-10" dirty="0"/>
              <a:t>s</a:t>
            </a:r>
            <a:r>
              <a:rPr dirty="0"/>
              <a:t>e</a:t>
            </a:r>
            <a:r>
              <a:rPr spc="-15" dirty="0"/>
              <a:t> </a:t>
            </a:r>
            <a:r>
              <a:rPr dirty="0"/>
              <a:t>e</a:t>
            </a:r>
            <a:r>
              <a:rPr spc="5" dirty="0"/>
              <a:t> </a:t>
            </a:r>
            <a:r>
              <a:rPr dirty="0"/>
              <a:t>C</a:t>
            </a:r>
            <a:r>
              <a:rPr spc="5" dirty="0"/>
              <a:t>a</a:t>
            </a:r>
            <a:r>
              <a:rPr dirty="0"/>
              <a:t>r</a:t>
            </a:r>
            <a:r>
              <a:rPr spc="5" dirty="0"/>
              <a:t>ac</a:t>
            </a:r>
            <a:r>
              <a:rPr dirty="0"/>
              <a:t>t</a:t>
            </a:r>
            <a:r>
              <a:rPr spc="5" dirty="0"/>
              <a:t>e</a:t>
            </a:r>
            <a:r>
              <a:rPr dirty="0"/>
              <a:t>r</a:t>
            </a:r>
            <a:r>
              <a:rPr spc="5" dirty="0"/>
              <a:t>i</a:t>
            </a:r>
            <a:r>
              <a:rPr spc="-15" dirty="0"/>
              <a:t>z</a:t>
            </a:r>
            <a:r>
              <a:rPr spc="5" dirty="0"/>
              <a:t>açã</a:t>
            </a:r>
            <a:r>
              <a:rPr dirty="0"/>
              <a:t>o da</a:t>
            </a:r>
            <a:r>
              <a:rPr spc="-55" dirty="0"/>
              <a:t> </a:t>
            </a:r>
            <a:r>
              <a:rPr spc="-30" dirty="0"/>
              <a:t>A</a:t>
            </a:r>
            <a:r>
              <a:rPr spc="-10" dirty="0"/>
              <a:t>s</a:t>
            </a:r>
            <a:r>
              <a:rPr dirty="0"/>
              <a:t>pir</a:t>
            </a:r>
            <a:r>
              <a:rPr spc="5" dirty="0"/>
              <a:t>i</a:t>
            </a:r>
            <a:r>
              <a:rPr dirty="0"/>
              <a:t>na</a:t>
            </a:r>
          </a:p>
        </p:txBody>
      </p:sp>
      <p:sp>
        <p:nvSpPr>
          <p:cNvPr id="19" name="object 1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  <p:sp>
        <p:nvSpPr>
          <p:cNvPr id="20" name="CaixaDeTexto 19"/>
          <p:cNvSpPr txBox="1"/>
          <p:nvPr/>
        </p:nvSpPr>
        <p:spPr>
          <a:xfrm>
            <a:off x="762000" y="1371600"/>
            <a:ext cx="3208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Correções na apostila impressa: 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33352"/>
            <a:ext cx="9144000" cy="2246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200517" y="116573"/>
            <a:ext cx="714984" cy="84456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2437" y="830041"/>
            <a:ext cx="7748143" cy="12601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P</a:t>
            </a:r>
            <a:r>
              <a:rPr dirty="0"/>
              <a:t>arte B</a:t>
            </a:r>
          </a:p>
        </p:txBody>
      </p:sp>
      <p:sp>
        <p:nvSpPr>
          <p:cNvPr id="6" name="object 6"/>
          <p:cNvSpPr/>
          <p:nvPr/>
        </p:nvSpPr>
        <p:spPr>
          <a:xfrm>
            <a:off x="0" y="2276855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285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0029" indent="53975">
              <a:lnSpc>
                <a:spcPct val="100000"/>
              </a:lnSpc>
            </a:pPr>
            <a:r>
              <a:rPr dirty="0"/>
              <a:t>D</a:t>
            </a:r>
            <a:r>
              <a:rPr spc="5" dirty="0"/>
              <a:t>e</a:t>
            </a:r>
            <a:r>
              <a:rPr dirty="0"/>
              <a:t>te</a:t>
            </a:r>
            <a:r>
              <a:rPr spc="5" dirty="0"/>
              <a:t>r</a:t>
            </a:r>
            <a:r>
              <a:rPr spc="-30" dirty="0"/>
              <a:t>m</a:t>
            </a:r>
            <a:r>
              <a:rPr dirty="0"/>
              <a:t>inar</a:t>
            </a:r>
            <a:r>
              <a:rPr spc="-45" dirty="0"/>
              <a:t> </a:t>
            </a:r>
            <a:r>
              <a:rPr dirty="0"/>
              <a:t>Po</a:t>
            </a:r>
            <a:r>
              <a:rPr spc="-15" dirty="0"/>
              <a:t>n</a:t>
            </a:r>
            <a:r>
              <a:rPr dirty="0"/>
              <a:t>to</a:t>
            </a:r>
            <a:r>
              <a:rPr spc="5" dirty="0"/>
              <a:t> </a:t>
            </a:r>
            <a:r>
              <a:rPr dirty="0"/>
              <a:t>de</a:t>
            </a:r>
            <a:r>
              <a:rPr spc="10" dirty="0"/>
              <a:t> </a:t>
            </a:r>
            <a:r>
              <a:rPr dirty="0"/>
              <a:t>F</a:t>
            </a:r>
            <a:r>
              <a:rPr spc="-15" dirty="0"/>
              <a:t>u</a:t>
            </a:r>
            <a:r>
              <a:rPr spc="5" dirty="0"/>
              <a:t>s</a:t>
            </a:r>
            <a:r>
              <a:rPr dirty="0"/>
              <a:t>ão</a:t>
            </a:r>
            <a:r>
              <a:rPr spc="10" dirty="0"/>
              <a:t> </a:t>
            </a:r>
            <a:r>
              <a:rPr dirty="0"/>
              <a:t>do</a:t>
            </a:r>
            <a:r>
              <a:rPr spc="5" dirty="0"/>
              <a:t> </a:t>
            </a:r>
            <a:r>
              <a:rPr dirty="0"/>
              <a:t>Á</a:t>
            </a:r>
            <a:r>
              <a:rPr spc="5" dirty="0"/>
              <a:t>c</a:t>
            </a:r>
            <a:r>
              <a:rPr dirty="0"/>
              <a:t>ido</a:t>
            </a:r>
            <a:r>
              <a:rPr spc="-210" dirty="0"/>
              <a:t> </a:t>
            </a:r>
            <a:r>
              <a:rPr dirty="0"/>
              <a:t>A</a:t>
            </a:r>
            <a:r>
              <a:rPr spc="5" dirty="0"/>
              <a:t>c</a:t>
            </a:r>
            <a:r>
              <a:rPr dirty="0"/>
              <a:t>etil</a:t>
            </a:r>
            <a:r>
              <a:rPr spc="5" dirty="0"/>
              <a:t>s</a:t>
            </a:r>
            <a:r>
              <a:rPr dirty="0"/>
              <a:t>alícili</a:t>
            </a:r>
            <a:r>
              <a:rPr spc="5" dirty="0"/>
              <a:t>c</a:t>
            </a:r>
            <a:r>
              <a:rPr dirty="0"/>
              <a:t>o</a:t>
            </a:r>
          </a:p>
          <a:p>
            <a:pPr marL="227329">
              <a:lnSpc>
                <a:spcPct val="100000"/>
              </a:lnSpc>
              <a:spcBef>
                <a:spcPts val="55"/>
              </a:spcBef>
            </a:pPr>
            <a:endParaRPr sz="3650" dirty="0">
              <a:latin typeface="Times New Roman"/>
              <a:cs typeface="Times New Roman"/>
            </a:endParaRPr>
          </a:p>
          <a:p>
            <a:pPr marL="240029">
              <a:lnSpc>
                <a:spcPct val="100000"/>
              </a:lnSpc>
            </a:pPr>
            <a:r>
              <a:rPr dirty="0"/>
              <a:t>R</a:t>
            </a:r>
            <a:r>
              <a:rPr spc="5" dirty="0"/>
              <a:t>es</a:t>
            </a:r>
            <a:r>
              <a:rPr dirty="0"/>
              <a:t>u</a:t>
            </a:r>
            <a:r>
              <a:rPr spc="-10" dirty="0"/>
              <a:t>l</a:t>
            </a:r>
            <a:r>
              <a:rPr dirty="0"/>
              <a:t>ta</a:t>
            </a:r>
            <a:r>
              <a:rPr spc="-15" dirty="0"/>
              <a:t>d</a:t>
            </a:r>
            <a:r>
              <a:rPr dirty="0"/>
              <a:t>os</a:t>
            </a:r>
          </a:p>
          <a:p>
            <a:pPr marL="227329">
              <a:lnSpc>
                <a:spcPct val="100000"/>
              </a:lnSpc>
              <a:spcBef>
                <a:spcPts val="18"/>
              </a:spcBef>
            </a:pPr>
            <a:endParaRPr sz="2800" dirty="0">
              <a:latin typeface="Times New Roman"/>
              <a:cs typeface="Times New Roman"/>
            </a:endParaRPr>
          </a:p>
          <a:p>
            <a:pPr marL="1354455">
              <a:lnSpc>
                <a:spcPct val="100000"/>
              </a:lnSpc>
            </a:pPr>
            <a:r>
              <a:rPr dirty="0"/>
              <a:t>Calcu</a:t>
            </a:r>
            <a:r>
              <a:rPr spc="-15" dirty="0"/>
              <a:t>l</a:t>
            </a:r>
            <a:r>
              <a:rPr dirty="0"/>
              <a:t>ar</a:t>
            </a:r>
            <a:r>
              <a:rPr spc="-50" dirty="0"/>
              <a:t> </a:t>
            </a:r>
            <a:r>
              <a:rPr dirty="0"/>
              <a:t>Ren</a:t>
            </a:r>
            <a:r>
              <a:rPr spc="-10" dirty="0"/>
              <a:t>d</a:t>
            </a:r>
            <a:r>
              <a:rPr dirty="0"/>
              <a:t>i</a:t>
            </a:r>
            <a:r>
              <a:rPr spc="-35" dirty="0"/>
              <a:t>m</a:t>
            </a:r>
            <a:r>
              <a:rPr dirty="0"/>
              <a:t>en</a:t>
            </a:r>
            <a:r>
              <a:rPr spc="-15" dirty="0"/>
              <a:t>t</a:t>
            </a:r>
            <a:r>
              <a:rPr dirty="0"/>
              <a:t>o</a:t>
            </a:r>
            <a:r>
              <a:rPr spc="25" dirty="0"/>
              <a:t> </a:t>
            </a:r>
            <a:r>
              <a:rPr dirty="0"/>
              <a:t>(</a:t>
            </a:r>
            <a:r>
              <a:rPr spc="-15" dirty="0"/>
              <a:t>%</a:t>
            </a:r>
            <a:r>
              <a:rPr dirty="0"/>
              <a:t>)</a:t>
            </a:r>
          </a:p>
          <a:p>
            <a:pPr marL="227329">
              <a:lnSpc>
                <a:spcPct val="100000"/>
              </a:lnSpc>
            </a:pPr>
            <a:endParaRPr dirty="0"/>
          </a:p>
          <a:p>
            <a:pPr marL="227329">
              <a:lnSpc>
                <a:spcPct val="100000"/>
              </a:lnSpc>
              <a:spcBef>
                <a:spcPts val="14"/>
              </a:spcBef>
            </a:pPr>
            <a:endParaRPr sz="2050" dirty="0">
              <a:latin typeface="Times New Roman"/>
              <a:cs typeface="Times New Roman"/>
            </a:endParaRPr>
          </a:p>
          <a:p>
            <a:pPr marL="1398905">
              <a:lnSpc>
                <a:spcPct val="100000"/>
              </a:lnSpc>
            </a:pPr>
            <a:r>
              <a:rPr spc="-240" dirty="0"/>
              <a:t>T</a:t>
            </a:r>
            <a:r>
              <a:rPr dirty="0"/>
              <a:t>e</a:t>
            </a:r>
            <a:r>
              <a:rPr spc="-25" dirty="0"/>
              <a:t>m</a:t>
            </a:r>
            <a:r>
              <a:rPr dirty="0"/>
              <a:t>perat</a:t>
            </a:r>
            <a:r>
              <a:rPr spc="-15" dirty="0"/>
              <a:t>u</a:t>
            </a:r>
            <a:r>
              <a:rPr dirty="0"/>
              <a:t>ra</a:t>
            </a:r>
            <a:r>
              <a:rPr spc="10" dirty="0"/>
              <a:t> </a:t>
            </a:r>
            <a:r>
              <a:rPr spc="-15" dirty="0"/>
              <a:t>F</a:t>
            </a:r>
            <a:r>
              <a:rPr dirty="0"/>
              <a:t>usão (Labora</a:t>
            </a:r>
            <a:r>
              <a:rPr spc="-10" dirty="0"/>
              <a:t>t</a:t>
            </a:r>
            <a:r>
              <a:rPr dirty="0"/>
              <a:t>ório </a:t>
            </a:r>
            <a:r>
              <a:rPr i="1" dirty="0">
                <a:latin typeface="Times New Roman"/>
                <a:cs typeface="Times New Roman"/>
              </a:rPr>
              <a:t>v</a:t>
            </a:r>
            <a:r>
              <a:rPr i="1" spc="10" dirty="0">
                <a:latin typeface="Times New Roman"/>
                <a:cs typeface="Times New Roman"/>
              </a:rPr>
              <a:t>s</a:t>
            </a:r>
            <a:r>
              <a:rPr i="1" dirty="0">
                <a:latin typeface="Times New Roman"/>
                <a:cs typeface="Times New Roman"/>
              </a:rPr>
              <a:t>.</a:t>
            </a:r>
            <a:r>
              <a:rPr i="1" spc="-20" dirty="0">
                <a:latin typeface="Times New Roman"/>
                <a:cs typeface="Times New Roman"/>
              </a:rPr>
              <a:t> </a:t>
            </a:r>
            <a:r>
              <a:rPr dirty="0"/>
              <a:t>Literat</a:t>
            </a:r>
            <a:r>
              <a:rPr spc="-15" dirty="0"/>
              <a:t>u</a:t>
            </a:r>
            <a:r>
              <a:rPr dirty="0"/>
              <a:t>ra)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S</a:t>
            </a:r>
            <a:r>
              <a:rPr dirty="0"/>
              <a:t>ínt</a:t>
            </a:r>
            <a:r>
              <a:rPr spc="5" dirty="0"/>
              <a:t>e</a:t>
            </a:r>
            <a:r>
              <a:rPr spc="-10" dirty="0"/>
              <a:t>s</a:t>
            </a:r>
            <a:r>
              <a:rPr dirty="0"/>
              <a:t>e</a:t>
            </a:r>
            <a:r>
              <a:rPr spc="-15" dirty="0"/>
              <a:t> </a:t>
            </a:r>
            <a:r>
              <a:rPr dirty="0"/>
              <a:t>e</a:t>
            </a:r>
            <a:r>
              <a:rPr spc="5" dirty="0"/>
              <a:t> </a:t>
            </a:r>
            <a:r>
              <a:rPr dirty="0"/>
              <a:t>C</a:t>
            </a:r>
            <a:r>
              <a:rPr spc="5" dirty="0"/>
              <a:t>a</a:t>
            </a:r>
            <a:r>
              <a:rPr dirty="0"/>
              <a:t>r</a:t>
            </a:r>
            <a:r>
              <a:rPr spc="5" dirty="0"/>
              <a:t>ac</a:t>
            </a:r>
            <a:r>
              <a:rPr dirty="0"/>
              <a:t>t</a:t>
            </a:r>
            <a:r>
              <a:rPr spc="5" dirty="0"/>
              <a:t>e</a:t>
            </a:r>
            <a:r>
              <a:rPr dirty="0"/>
              <a:t>r</a:t>
            </a:r>
            <a:r>
              <a:rPr spc="5" dirty="0"/>
              <a:t>i</a:t>
            </a:r>
            <a:r>
              <a:rPr spc="-15" dirty="0"/>
              <a:t>z</a:t>
            </a:r>
            <a:r>
              <a:rPr spc="5" dirty="0"/>
              <a:t>açã</a:t>
            </a:r>
            <a:r>
              <a:rPr dirty="0"/>
              <a:t>o da</a:t>
            </a:r>
            <a:r>
              <a:rPr spc="-55" dirty="0"/>
              <a:t> </a:t>
            </a:r>
            <a:r>
              <a:rPr spc="-30" dirty="0"/>
              <a:t>A</a:t>
            </a:r>
            <a:r>
              <a:rPr spc="-10" dirty="0"/>
              <a:t>s</a:t>
            </a:r>
            <a:r>
              <a:rPr dirty="0"/>
              <a:t>pir</a:t>
            </a:r>
            <a:r>
              <a:rPr spc="5" dirty="0"/>
              <a:t>i</a:t>
            </a:r>
            <a:r>
              <a:rPr dirty="0"/>
              <a:t>na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Mate</a:t>
            </a:r>
            <a:r>
              <a:rPr spc="5" dirty="0"/>
              <a:t>r</a:t>
            </a:r>
            <a:r>
              <a:rPr dirty="0"/>
              <a:t>ial</a:t>
            </a:r>
            <a:r>
              <a:rPr spc="-20" dirty="0"/>
              <a:t> </a:t>
            </a:r>
            <a:r>
              <a:rPr dirty="0"/>
              <a:t>para</a:t>
            </a:r>
            <a:r>
              <a:rPr spc="-15" dirty="0"/>
              <a:t> </a:t>
            </a:r>
            <a:r>
              <a:rPr dirty="0"/>
              <a:t>con</a:t>
            </a:r>
            <a:r>
              <a:rPr spc="5" dirty="0"/>
              <a:t>s</a:t>
            </a:r>
            <a:r>
              <a:rPr dirty="0"/>
              <a:t>u</a:t>
            </a:r>
            <a:r>
              <a:rPr spc="-10" dirty="0"/>
              <a:t>l</a:t>
            </a:r>
            <a:r>
              <a:rPr dirty="0"/>
              <a:t>ta</a:t>
            </a:r>
          </a:p>
        </p:txBody>
      </p:sp>
      <p:sp>
        <p:nvSpPr>
          <p:cNvPr id="3" name="object 3"/>
          <p:cNvSpPr/>
          <p:nvPr/>
        </p:nvSpPr>
        <p:spPr>
          <a:xfrm>
            <a:off x="3290951" y="1786254"/>
            <a:ext cx="2793238" cy="32896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923539" y="5147891"/>
            <a:ext cx="359537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latin typeface="Times New Roman"/>
                <a:cs typeface="Times New Roman"/>
              </a:rPr>
              <a:t>Ha</a:t>
            </a:r>
            <a:r>
              <a:rPr sz="1800" b="1" spc="-10" dirty="0">
                <a:latin typeface="Times New Roman"/>
                <a:cs typeface="Times New Roman"/>
              </a:rPr>
              <a:t>n</a:t>
            </a:r>
            <a:r>
              <a:rPr sz="1800" b="1" dirty="0">
                <a:latin typeface="Times New Roman"/>
                <a:cs typeface="Times New Roman"/>
              </a:rPr>
              <a:t>db</a:t>
            </a:r>
            <a:r>
              <a:rPr sz="1800" b="1" spc="-10" dirty="0">
                <a:latin typeface="Times New Roman"/>
                <a:cs typeface="Times New Roman"/>
              </a:rPr>
              <a:t>o</a:t>
            </a:r>
            <a:r>
              <a:rPr sz="1800" b="1" dirty="0">
                <a:latin typeface="Times New Roman"/>
                <a:cs typeface="Times New Roman"/>
              </a:rPr>
              <a:t>ok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o</a:t>
            </a:r>
            <a:r>
              <a:rPr sz="1800" b="1" dirty="0">
                <a:latin typeface="Times New Roman"/>
                <a:cs typeface="Times New Roman"/>
              </a:rPr>
              <a:t>f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Che</a:t>
            </a:r>
            <a:r>
              <a:rPr sz="1800" b="1" spc="-30" dirty="0">
                <a:latin typeface="Times New Roman"/>
                <a:cs typeface="Times New Roman"/>
              </a:rPr>
              <a:t>m</a:t>
            </a:r>
            <a:r>
              <a:rPr sz="1800" b="1" dirty="0">
                <a:latin typeface="Times New Roman"/>
                <a:cs typeface="Times New Roman"/>
              </a:rPr>
              <a:t>istry</a:t>
            </a:r>
            <a:r>
              <a:rPr sz="1800" b="1" spc="2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an</a:t>
            </a:r>
            <a:r>
              <a:rPr sz="1800" b="1" dirty="0">
                <a:latin typeface="Times New Roman"/>
                <a:cs typeface="Times New Roman"/>
              </a:rPr>
              <a:t>d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Phy</a:t>
            </a:r>
            <a:r>
              <a:rPr sz="1800" b="1" spc="-10" dirty="0">
                <a:latin typeface="Times New Roman"/>
                <a:cs typeface="Times New Roman"/>
              </a:rPr>
              <a:t>s</a:t>
            </a:r>
            <a:r>
              <a:rPr sz="1800" b="1" dirty="0">
                <a:latin typeface="Times New Roman"/>
                <a:cs typeface="Times New Roman"/>
              </a:rPr>
              <a:t>ics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MS</a:t>
            </a:r>
            <a:r>
              <a:rPr spc="5" dirty="0"/>
              <a:t>c</a:t>
            </a:r>
            <a:r>
              <a:rPr dirty="0"/>
              <a:t>. Ri</a:t>
            </a:r>
            <a:r>
              <a:rPr spc="5" dirty="0"/>
              <a:t>ca</a:t>
            </a:r>
            <a:r>
              <a:rPr dirty="0"/>
              <a:t>rdo </a:t>
            </a:r>
            <a:r>
              <a:rPr spc="-10" dirty="0"/>
              <a:t>S</a:t>
            </a:r>
            <a:r>
              <a:rPr spc="-25" dirty="0"/>
              <a:t>g</a:t>
            </a:r>
            <a:r>
              <a:rPr spc="5" dirty="0"/>
              <a:t>a</a:t>
            </a:r>
            <a:r>
              <a:rPr dirty="0"/>
              <a:t>rbi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S</a:t>
            </a:r>
            <a:r>
              <a:rPr dirty="0"/>
              <a:t>ínt</a:t>
            </a:r>
            <a:r>
              <a:rPr spc="5" dirty="0"/>
              <a:t>e</a:t>
            </a:r>
            <a:r>
              <a:rPr spc="-10" dirty="0"/>
              <a:t>s</a:t>
            </a:r>
            <a:r>
              <a:rPr dirty="0"/>
              <a:t>e</a:t>
            </a:r>
            <a:r>
              <a:rPr spc="-15" dirty="0"/>
              <a:t> </a:t>
            </a:r>
            <a:r>
              <a:rPr dirty="0"/>
              <a:t>e</a:t>
            </a:r>
            <a:r>
              <a:rPr spc="5" dirty="0"/>
              <a:t> </a:t>
            </a:r>
            <a:r>
              <a:rPr dirty="0"/>
              <a:t>C</a:t>
            </a:r>
            <a:r>
              <a:rPr spc="5" dirty="0"/>
              <a:t>a</a:t>
            </a:r>
            <a:r>
              <a:rPr dirty="0"/>
              <a:t>r</a:t>
            </a:r>
            <a:r>
              <a:rPr spc="5" dirty="0"/>
              <a:t>ac</a:t>
            </a:r>
            <a:r>
              <a:rPr dirty="0"/>
              <a:t>t</a:t>
            </a:r>
            <a:r>
              <a:rPr spc="5" dirty="0"/>
              <a:t>e</a:t>
            </a:r>
            <a:r>
              <a:rPr dirty="0"/>
              <a:t>r</a:t>
            </a:r>
            <a:r>
              <a:rPr spc="5" dirty="0"/>
              <a:t>i</a:t>
            </a:r>
            <a:r>
              <a:rPr spc="-15" dirty="0"/>
              <a:t>z</a:t>
            </a:r>
            <a:r>
              <a:rPr spc="5" dirty="0"/>
              <a:t>açã</a:t>
            </a:r>
            <a:r>
              <a:rPr dirty="0"/>
              <a:t>o da</a:t>
            </a:r>
            <a:r>
              <a:rPr spc="-55" dirty="0"/>
              <a:t> </a:t>
            </a:r>
            <a:r>
              <a:rPr spc="-30" dirty="0"/>
              <a:t>A</a:t>
            </a:r>
            <a:r>
              <a:rPr spc="-10" dirty="0"/>
              <a:t>s</a:t>
            </a:r>
            <a:r>
              <a:rPr dirty="0"/>
              <a:t>pir</a:t>
            </a:r>
            <a:r>
              <a:rPr spc="5" dirty="0"/>
              <a:t>i</a:t>
            </a:r>
            <a:r>
              <a:rPr dirty="0"/>
              <a:t>na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</TotalTime>
  <Words>233</Words>
  <Application>Microsoft Office PowerPoint</Application>
  <PresentationFormat>Apresentação na tela (4:3)</PresentationFormat>
  <Paragraphs>78</Paragraphs>
  <Slides>8</Slides>
  <Notes>8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Apresentação do PowerPoint</vt:lpstr>
      <vt:lpstr>Ácido Acetilsalicílico</vt:lpstr>
      <vt:lpstr>Apresentação do PowerPoint</vt:lpstr>
      <vt:lpstr>Parte A</vt:lpstr>
      <vt:lpstr>Apresentação do PowerPoint</vt:lpstr>
      <vt:lpstr>Apresentação do PowerPoint</vt:lpstr>
      <vt:lpstr>Parte B</vt:lpstr>
      <vt:lpstr>Material para consulta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Sgarbi</dc:creator>
  <cp:lastModifiedBy>Edson Ticianelli</cp:lastModifiedBy>
  <cp:revision>6</cp:revision>
  <dcterms:created xsi:type="dcterms:W3CDTF">2019-04-04T08:21:01Z</dcterms:created>
  <dcterms:modified xsi:type="dcterms:W3CDTF">2019-05-29T14:32:00Z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2018-06-15T00:00:00Z</vt:filetime>
  </property>
  <property fmtid="{D5CDD505-2E9C-101B-9397-08002B2CF9AE}" pid="3" name="LastSaved">
    <vt:filetime>2019-04-04T00:00:00Z</vt:filetime>
  </property>
</Properties>
</file>