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3" r:id="rId3"/>
    <p:sldId id="282" r:id="rId4"/>
    <p:sldId id="302" r:id="rId5"/>
    <p:sldId id="303" r:id="rId6"/>
    <p:sldId id="283" r:id="rId7"/>
    <p:sldId id="285" r:id="rId8"/>
    <p:sldId id="286" r:id="rId9"/>
    <p:sldId id="257" r:id="rId10"/>
    <p:sldId id="294" r:id="rId11"/>
    <p:sldId id="300" r:id="rId12"/>
    <p:sldId id="301" r:id="rId13"/>
    <p:sldId id="295" r:id="rId14"/>
    <p:sldId id="296" r:id="rId15"/>
    <p:sldId id="297" r:id="rId16"/>
    <p:sldId id="288" r:id="rId17"/>
    <p:sldId id="289" r:id="rId18"/>
    <p:sldId id="292" r:id="rId19"/>
    <p:sldId id="290" r:id="rId20"/>
    <p:sldId id="304" r:id="rId21"/>
    <p:sldId id="306" r:id="rId22"/>
    <p:sldId id="307" r:id="rId23"/>
    <p:sldId id="308" r:id="rId24"/>
    <p:sldId id="309" r:id="rId25"/>
    <p:sldId id="310" r:id="rId26"/>
    <p:sldId id="311" r:id="rId27"/>
    <p:sldId id="312" r:id="rId28"/>
    <p:sldId id="313" r:id="rId29"/>
    <p:sldId id="314" r:id="rId30"/>
    <p:sldId id="315" r:id="rId31"/>
    <p:sldId id="316" r:id="rId32"/>
    <p:sldId id="317" r:id="rId33"/>
    <p:sldId id="318" r:id="rId34"/>
    <p:sldId id="319" r:id="rId35"/>
    <p:sldId id="320" r:id="rId36"/>
    <p:sldId id="305" r:id="rId3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7" name="Retângu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4038600"/>
            <a:ext cx="6477000" cy="1828800"/>
          </a:xfrm>
        </p:spPr>
        <p:txBody>
          <a:bodyPr anchor="b"/>
          <a:lstStyle>
            <a:lvl1pPr>
              <a:defRPr cap="all" baseline="0"/>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135A07C-DCE4-4386-8D31-8C7F0CE9905B}" type="datetimeFigureOut">
              <a:rPr lang="pt-BR" smtClean="0"/>
              <a:pPr/>
              <a:t>09/05/2017</a:t>
            </a:fld>
            <a:endParaRPr lang="pt-BR"/>
          </a:p>
        </p:txBody>
      </p:sp>
      <p:sp>
        <p:nvSpPr>
          <p:cNvPr id="17" name="Espaço Reservado para Rodapé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t-BR"/>
          </a:p>
        </p:txBody>
      </p:sp>
      <p:sp>
        <p:nvSpPr>
          <p:cNvPr id="29" name="Espaço Reservado para Número de Slide 28"/>
          <p:cNvSpPr>
            <a:spLocks noGrp="1"/>
          </p:cNvSpPr>
          <p:nvPr>
            <p:ph type="sldNum" sz="quarter" idx="12"/>
          </p:nvPr>
        </p:nvSpPr>
        <p:spPr>
          <a:xfrm>
            <a:off x="8001000" y="228600"/>
            <a:ext cx="838200" cy="381000"/>
          </a:xfrm>
        </p:spPr>
        <p:txBody>
          <a:bodyPr/>
          <a:lstStyle>
            <a:lvl1pPr>
              <a:defRPr>
                <a:solidFill>
                  <a:schemeClr val="tx2"/>
                </a:solidFill>
              </a:defRPr>
            </a:lvl1pPr>
          </a:lstStyle>
          <a:p>
            <a:fld id="{9400F135-5C90-4CFD-B8E7-554FF17AFDAC}"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135A07C-DCE4-4386-8D31-8C7F0CE9905B}" type="datetimeFigureOut">
              <a:rPr lang="pt-BR" smtClean="0"/>
              <a:pPr/>
              <a:t>09/05/2017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00F135-5C90-4CFD-B8E7-554FF17AFDAC}"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609600"/>
            <a:ext cx="2057400" cy="55165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609600"/>
            <a:ext cx="5562600" cy="5516564"/>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6553200" y="6248402"/>
            <a:ext cx="2209800" cy="365125"/>
          </a:xfrm>
        </p:spPr>
        <p:txBody>
          <a:bodyPr/>
          <a:lstStyle/>
          <a:p>
            <a:fld id="{0135A07C-DCE4-4386-8D31-8C7F0CE9905B}" type="datetimeFigureOut">
              <a:rPr lang="pt-BR" smtClean="0"/>
              <a:pPr/>
              <a:t>09/05/2017</a:t>
            </a:fld>
            <a:endParaRPr lang="pt-BR"/>
          </a:p>
        </p:txBody>
      </p:sp>
      <p:sp>
        <p:nvSpPr>
          <p:cNvPr id="5" name="Espaço Reservado para Rodapé 4"/>
          <p:cNvSpPr>
            <a:spLocks noGrp="1"/>
          </p:cNvSpPr>
          <p:nvPr>
            <p:ph type="ftr" sz="quarter" idx="11"/>
          </p:nvPr>
        </p:nvSpPr>
        <p:spPr>
          <a:xfrm>
            <a:off x="457201" y="6248207"/>
            <a:ext cx="5573483" cy="365125"/>
          </a:xfrm>
        </p:spPr>
        <p:txBody>
          <a:bodyPr/>
          <a:lstStyle/>
          <a:p>
            <a:endParaRPr lang="pt-BR"/>
          </a:p>
        </p:txBody>
      </p:sp>
      <p:sp>
        <p:nvSpPr>
          <p:cNvPr id="7" name="Retângu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5989638" y="144462"/>
            <a:ext cx="533400" cy="244476"/>
          </a:xfrm>
        </p:spPr>
        <p:txBody>
          <a:bodyPr/>
          <a:lstStyle/>
          <a:p>
            <a:fld id="{9400F135-5C90-4CFD-B8E7-554FF17AFDAC}"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228600"/>
            <a:ext cx="8153400" cy="990600"/>
          </a:xfrm>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0135A07C-DCE4-4386-8D31-8C7F0CE9905B}" type="datetimeFigureOut">
              <a:rPr lang="pt-BR" smtClean="0"/>
              <a:pPr/>
              <a:t>09/05/2017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fld id="{9400F135-5C90-4CFD-B8E7-554FF17AFDAC}" type="slidenum">
              <a:rPr lang="pt-BR" smtClean="0"/>
              <a:pPr/>
              <a:t>‹nº›</a:t>
            </a:fld>
            <a:endParaRPr lang="pt-BR"/>
          </a:p>
        </p:txBody>
      </p:sp>
      <p:sp>
        <p:nvSpPr>
          <p:cNvPr id="8" name="Espaço Reservado para Conteúdo 7"/>
          <p:cNvSpPr>
            <a:spLocks noGrp="1"/>
          </p:cNvSpPr>
          <p:nvPr>
            <p:ph sz="quarter" idx="1"/>
          </p:nvPr>
        </p:nvSpPr>
        <p:spPr>
          <a:xfrm>
            <a:off x="612648" y="1600200"/>
            <a:ext cx="8153400" cy="44958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7" name="Retângu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t-BR" smtClean="0"/>
              <a:t>Clique para editar o estilo do título mestre</a:t>
            </a:r>
            <a:endParaRPr kumimoji="0" lang="en-US"/>
          </a:p>
        </p:txBody>
      </p:sp>
      <p:sp>
        <p:nvSpPr>
          <p:cNvPr id="12" name="Espaço Reservado para Data 11"/>
          <p:cNvSpPr>
            <a:spLocks noGrp="1"/>
          </p:cNvSpPr>
          <p:nvPr>
            <p:ph type="dt" sz="half" idx="10"/>
          </p:nvPr>
        </p:nvSpPr>
        <p:spPr/>
        <p:txBody>
          <a:bodyPr/>
          <a:lstStyle/>
          <a:p>
            <a:fld id="{0135A07C-DCE4-4386-8D31-8C7F0CE9905B}" type="datetimeFigureOut">
              <a:rPr lang="pt-BR" smtClean="0"/>
              <a:pPr/>
              <a:t>09/05/2017</a:t>
            </a:fld>
            <a:endParaRPr lang="pt-BR"/>
          </a:p>
        </p:txBody>
      </p:sp>
      <p:sp>
        <p:nvSpPr>
          <p:cNvPr id="13" name="Espaço Reservado para Número de Slid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400F135-5C90-4CFD-B8E7-554FF17AFDAC}" type="slidenum">
              <a:rPr lang="pt-BR" smtClean="0"/>
              <a:pPr/>
              <a:t>‹nº›</a:t>
            </a:fld>
            <a:endParaRPr lang="pt-BR"/>
          </a:p>
        </p:txBody>
      </p:sp>
      <p:sp>
        <p:nvSpPr>
          <p:cNvPr id="14" name="Espaço Reservado para Rodapé 13"/>
          <p:cNvSpPr>
            <a:spLocks noGrp="1"/>
          </p:cNvSpPr>
          <p:nvPr>
            <p:ph type="ftr" sz="quarter" idx="12"/>
          </p:nvPr>
        </p:nvSpPr>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9" name="Espaço Reservado para Conteúdo 8"/>
          <p:cNvSpPr>
            <a:spLocks noGrp="1"/>
          </p:cNvSpPr>
          <p:nvPr>
            <p:ph sz="quarter" idx="1"/>
          </p:nvPr>
        </p:nvSpPr>
        <p:spPr>
          <a:xfrm>
            <a:off x="609600" y="1589567"/>
            <a:ext cx="38862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844901" y="1589567"/>
            <a:ext cx="38862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8" name="Espaço Reservado para Data 7"/>
          <p:cNvSpPr>
            <a:spLocks noGrp="1"/>
          </p:cNvSpPr>
          <p:nvPr>
            <p:ph type="dt" sz="half" idx="15"/>
          </p:nvPr>
        </p:nvSpPr>
        <p:spPr/>
        <p:txBody>
          <a:bodyPr rtlCol="0"/>
          <a:lstStyle/>
          <a:p>
            <a:fld id="{0135A07C-DCE4-4386-8D31-8C7F0CE9905B}" type="datetimeFigureOut">
              <a:rPr lang="pt-BR" smtClean="0"/>
              <a:pPr/>
              <a:t>09/05/2017</a:t>
            </a:fld>
            <a:endParaRPr lang="pt-BR"/>
          </a:p>
        </p:txBody>
      </p:sp>
      <p:sp>
        <p:nvSpPr>
          <p:cNvPr id="10" name="Espaço Reservado para Número de Slide 9"/>
          <p:cNvSpPr>
            <a:spLocks noGrp="1"/>
          </p:cNvSpPr>
          <p:nvPr>
            <p:ph type="sldNum" sz="quarter" idx="16"/>
          </p:nvPr>
        </p:nvSpPr>
        <p:spPr/>
        <p:txBody>
          <a:bodyPr rtlCol="0"/>
          <a:lstStyle/>
          <a:p>
            <a:fld id="{9400F135-5C90-4CFD-B8E7-554FF17AFDAC}" type="slidenum">
              <a:rPr lang="pt-BR" smtClean="0"/>
              <a:pPr/>
              <a:t>‹nº›</a:t>
            </a:fld>
            <a:endParaRPr lang="pt-BR"/>
          </a:p>
        </p:txBody>
      </p:sp>
      <p:sp>
        <p:nvSpPr>
          <p:cNvPr id="12" name="Espaço Reservado para Rodapé 11"/>
          <p:cNvSpPr>
            <a:spLocks noGrp="1"/>
          </p:cNvSpPr>
          <p:nvPr>
            <p:ph type="ftr" sz="quarter" idx="17"/>
          </p:nvPr>
        </p:nvSpPr>
        <p:spPr/>
        <p:txBody>
          <a:bodyPr rtlCol="0"/>
          <a:lstStyle/>
          <a:p>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73050"/>
            <a:ext cx="8153400" cy="869950"/>
          </a:xfrm>
        </p:spPr>
        <p:txBody>
          <a:bodyPr anchor="ctr"/>
          <a:lstStyle>
            <a:lvl1pPr>
              <a:defRPr/>
            </a:lvl1pPr>
          </a:lstStyle>
          <a:p>
            <a:r>
              <a:rPr kumimoji="0" lang="pt-BR" smtClean="0"/>
              <a:t>Clique para editar o estilo do título mestre</a:t>
            </a:r>
            <a:endParaRPr kumimoji="0" lang="en-US"/>
          </a:p>
        </p:txBody>
      </p:sp>
      <p:sp>
        <p:nvSpPr>
          <p:cNvPr id="11" name="Espaço Reservado para Conteúdo 10"/>
          <p:cNvSpPr>
            <a:spLocks noGrp="1"/>
          </p:cNvSpPr>
          <p:nvPr>
            <p:ph sz="quarter" idx="2"/>
          </p:nvPr>
        </p:nvSpPr>
        <p:spPr>
          <a:xfrm>
            <a:off x="609600" y="2438400"/>
            <a:ext cx="3886200" cy="35814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800600" y="2438400"/>
            <a:ext cx="3886200" cy="35814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5"/>
          </p:nvPr>
        </p:nvSpPr>
        <p:spPr/>
        <p:txBody>
          <a:bodyPr rtlCol="0"/>
          <a:lstStyle/>
          <a:p>
            <a:fld id="{0135A07C-DCE4-4386-8D31-8C7F0CE9905B}" type="datetimeFigureOut">
              <a:rPr lang="pt-BR" smtClean="0"/>
              <a:pPr/>
              <a:t>09/05/2017</a:t>
            </a:fld>
            <a:endParaRPr lang="pt-BR"/>
          </a:p>
        </p:txBody>
      </p:sp>
      <p:sp>
        <p:nvSpPr>
          <p:cNvPr id="12" name="Espaço Reservado para Número de Slide 11"/>
          <p:cNvSpPr>
            <a:spLocks noGrp="1"/>
          </p:cNvSpPr>
          <p:nvPr>
            <p:ph type="sldNum" sz="quarter" idx="16"/>
          </p:nvPr>
        </p:nvSpPr>
        <p:spPr/>
        <p:txBody>
          <a:bodyPr rtlCol="0"/>
          <a:lstStyle/>
          <a:p>
            <a:fld id="{9400F135-5C90-4CFD-B8E7-554FF17AFDAC}" type="slidenum">
              <a:rPr lang="pt-BR" smtClean="0"/>
              <a:pPr/>
              <a:t>‹nº›</a:t>
            </a:fld>
            <a:endParaRPr lang="pt-BR"/>
          </a:p>
        </p:txBody>
      </p:sp>
      <p:sp>
        <p:nvSpPr>
          <p:cNvPr id="14" name="Espaço Reservado para Rodapé 13"/>
          <p:cNvSpPr>
            <a:spLocks noGrp="1"/>
          </p:cNvSpPr>
          <p:nvPr>
            <p:ph type="ftr" sz="quarter" idx="17"/>
          </p:nvPr>
        </p:nvSpPr>
        <p:spPr/>
        <p:txBody>
          <a:bodyPr rtlCol="0"/>
          <a:lstStyle/>
          <a:p>
            <a:endParaRPr lang="pt-BR"/>
          </a:p>
        </p:txBody>
      </p:sp>
      <p:sp>
        <p:nvSpPr>
          <p:cNvPr id="16" name="Espaço Reservado para Tex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5" name="Espaço Reservado para Tex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0135A07C-DCE4-4386-8D31-8C7F0CE9905B}" type="datetimeFigureOut">
              <a:rPr lang="pt-BR" smtClean="0"/>
              <a:pPr/>
              <a:t>09/05/2017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fld id="{9400F135-5C90-4CFD-B8E7-554FF17AFDAC}"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135A07C-DCE4-4386-8D31-8C7F0CE9905B}" type="datetimeFigureOut">
              <a:rPr lang="pt-BR" smtClean="0"/>
              <a:pPr/>
              <a:t>09/05/2017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0" y="6248400"/>
            <a:ext cx="533400" cy="381000"/>
          </a:xfrm>
        </p:spPr>
        <p:txBody>
          <a:bodyPr/>
          <a:lstStyle>
            <a:lvl1pPr>
              <a:defRPr>
                <a:solidFill>
                  <a:schemeClr val="tx2"/>
                </a:solidFill>
              </a:defRPr>
            </a:lvl1pPr>
          </a:lstStyle>
          <a:p>
            <a:fld id="{9400F135-5C90-4CFD-B8E7-554FF17AFDAC}"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3050"/>
            <a:ext cx="8077200" cy="869950"/>
          </a:xfrm>
        </p:spPr>
        <p:txBody>
          <a:bodyPr anchor="ctr"/>
          <a:lstStyle>
            <a:lvl1pPr algn="l">
              <a:buNone/>
              <a:defRPr sz="4400" b="0"/>
            </a:lvl1p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0135A07C-DCE4-4386-8D31-8C7F0CE9905B}" type="datetimeFigureOut">
              <a:rPr lang="pt-BR" smtClean="0"/>
              <a:pPr/>
              <a:t>09/05/2017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fld id="{9400F135-5C90-4CFD-B8E7-554FF17AFDAC}" type="slidenum">
              <a:rPr lang="pt-BR" smtClean="0"/>
              <a:pPr/>
              <a:t>‹nº›</a:t>
            </a:fld>
            <a:endParaRPr lang="pt-BR"/>
          </a:p>
        </p:txBody>
      </p:sp>
      <p:sp>
        <p:nvSpPr>
          <p:cNvPr id="3" name="Espaço Reservado para Tex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9" name="Espaço Reservado para Conteúdo 8"/>
          <p:cNvSpPr>
            <a:spLocks noGrp="1"/>
          </p:cNvSpPr>
          <p:nvPr>
            <p:ph sz="quarter" idx="1"/>
          </p:nvPr>
        </p:nvSpPr>
        <p:spPr>
          <a:xfrm>
            <a:off x="2362200" y="1752600"/>
            <a:ext cx="6400800" cy="4419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8" name="Retângu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t-BR" smtClean="0"/>
              <a:t>Clique para editar o estilo do título mestre</a:t>
            </a:r>
            <a:endParaRPr kumimoji="0" lang="en-US"/>
          </a:p>
        </p:txBody>
      </p:sp>
      <p:sp>
        <p:nvSpPr>
          <p:cNvPr id="11" name="Retângu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6248400"/>
            <a:ext cx="2667000" cy="365125"/>
          </a:xfrm>
        </p:spPr>
        <p:txBody>
          <a:bodyPr rtlCol="0"/>
          <a:lstStyle/>
          <a:p>
            <a:fld id="{0135A07C-DCE4-4386-8D31-8C7F0CE9905B}" type="datetimeFigureOut">
              <a:rPr lang="pt-BR" smtClean="0"/>
              <a:pPr/>
              <a:t>09/05/2017</a:t>
            </a:fld>
            <a:endParaRPr lang="pt-BR"/>
          </a:p>
        </p:txBody>
      </p:sp>
      <p:sp>
        <p:nvSpPr>
          <p:cNvPr id="13" name="Espaço Reservado para Número de Slide 12"/>
          <p:cNvSpPr>
            <a:spLocks noGrp="1"/>
          </p:cNvSpPr>
          <p:nvPr>
            <p:ph type="sldNum" sz="quarter" idx="11"/>
          </p:nvPr>
        </p:nvSpPr>
        <p:spPr>
          <a:xfrm>
            <a:off x="0" y="4667249"/>
            <a:ext cx="1447800" cy="663578"/>
          </a:xfrm>
        </p:spPr>
        <p:txBody>
          <a:bodyPr rtlCol="0"/>
          <a:lstStyle>
            <a:lvl1pPr>
              <a:defRPr sz="2800"/>
            </a:lvl1pPr>
          </a:lstStyle>
          <a:p>
            <a:fld id="{9400F135-5C90-4CFD-B8E7-554FF17AFDAC}" type="slidenum">
              <a:rPr lang="pt-BR" smtClean="0"/>
              <a:pPr/>
              <a:t>‹nº›</a:t>
            </a:fld>
            <a:endParaRPr lang="pt-BR"/>
          </a:p>
        </p:txBody>
      </p:sp>
      <p:sp>
        <p:nvSpPr>
          <p:cNvPr id="14" name="Espaço Reservado para Rodapé 13"/>
          <p:cNvSpPr>
            <a:spLocks noGrp="1"/>
          </p:cNvSpPr>
          <p:nvPr>
            <p:ph type="ftr" sz="quarter" idx="12"/>
          </p:nvPr>
        </p:nvSpPr>
        <p:spPr>
          <a:xfrm>
            <a:off x="1600200" y="6248206"/>
            <a:ext cx="4572000" cy="365125"/>
          </a:xfrm>
        </p:spPr>
        <p:txBody>
          <a:bodyPr rtlCol="0"/>
          <a:lstStyle/>
          <a:p>
            <a:endParaRPr lang="pt-BR"/>
          </a:p>
        </p:txBody>
      </p:sp>
      <p:sp>
        <p:nvSpPr>
          <p:cNvPr id="3" name="Espaço Reservado para Imagem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t-BR" smtClean="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228600"/>
            <a:ext cx="8153400" cy="990600"/>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135A07C-DCE4-4386-8D31-8C7F0CE9905B}" type="datetimeFigureOut">
              <a:rPr lang="pt-BR" smtClean="0"/>
              <a:pPr/>
              <a:t>09/05/2017</a:t>
            </a:fld>
            <a:endParaRPr lang="pt-BR"/>
          </a:p>
        </p:txBody>
      </p:sp>
      <p:sp>
        <p:nvSpPr>
          <p:cNvPr id="3" name="Espaço Reservado para Rodapé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t-BR"/>
          </a:p>
        </p:txBody>
      </p:sp>
      <p:sp>
        <p:nvSpPr>
          <p:cNvPr id="7" name="Retângu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400F135-5C90-4CFD-B8E7-554FF17AFDAC}"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de.wikipedia.org/wiki/Anton_Graff" TargetMode="External"/><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3042" y="4038600"/>
            <a:ext cx="7196158" cy="1828800"/>
          </a:xfrm>
        </p:spPr>
        <p:txBody>
          <a:bodyPr/>
          <a:lstStyle/>
          <a:p>
            <a:r>
              <a:rPr lang="pt-BR" dirty="0" smtClean="0"/>
              <a:t>literatura alemã: </a:t>
            </a:r>
            <a:r>
              <a:rPr lang="pt-BR" dirty="0" err="1" smtClean="0"/>
              <a:t>Novelle</a:t>
            </a:r>
            <a:r>
              <a:rPr lang="pt-BR" dirty="0" smtClean="0"/>
              <a:t> – 2017.1</a:t>
            </a:r>
            <a:endParaRPr lang="pt-BR" dirty="0"/>
          </a:p>
        </p:txBody>
      </p:sp>
      <p:sp>
        <p:nvSpPr>
          <p:cNvPr id="3" name="Subtítulo 2"/>
          <p:cNvSpPr>
            <a:spLocks noGrp="1"/>
          </p:cNvSpPr>
          <p:nvPr>
            <p:ph type="subTitle" idx="1"/>
          </p:nvPr>
        </p:nvSpPr>
        <p:spPr/>
        <p:txBody>
          <a:bodyPr>
            <a:normAutofit fontScale="77500" lnSpcReduction="20000"/>
          </a:bodyPr>
          <a:lstStyle/>
          <a:p>
            <a:r>
              <a:rPr lang="pt-BR" dirty="0" smtClean="0"/>
              <a:t>Prof. Juliana P. Perez </a:t>
            </a:r>
          </a:p>
          <a:p>
            <a:r>
              <a:rPr lang="pt-BR" dirty="0" smtClean="0"/>
              <a:t>Área de Alemão – DLM/FFLCH/USP</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Inhalt</a:t>
            </a:r>
            <a:r>
              <a:rPr lang="pt-BR" dirty="0" smtClean="0"/>
              <a:t>, </a:t>
            </a:r>
            <a:r>
              <a:rPr lang="pt-BR" dirty="0" err="1" smtClean="0"/>
              <a:t>Thematik</a:t>
            </a:r>
            <a:endParaRPr lang="pt-BR" dirty="0"/>
          </a:p>
        </p:txBody>
      </p:sp>
      <p:sp>
        <p:nvSpPr>
          <p:cNvPr id="3" name="Espaço Reservado para Conteúdo 2"/>
          <p:cNvSpPr>
            <a:spLocks noGrp="1"/>
          </p:cNvSpPr>
          <p:nvPr>
            <p:ph sz="quarter" idx="1"/>
          </p:nvPr>
        </p:nvSpPr>
        <p:spPr/>
        <p:txBody>
          <a:bodyPr/>
          <a:lstStyle/>
          <a:p>
            <a:pPr lvl="1"/>
            <a:endParaRPr lang="pt-BR" dirty="0" smtClean="0"/>
          </a:p>
          <a:p>
            <a:pPr lvl="1"/>
            <a:r>
              <a:rPr lang="pt-BR" dirty="0" err="1" smtClean="0"/>
              <a:t>Kritik</a:t>
            </a:r>
            <a:r>
              <a:rPr lang="pt-BR" dirty="0" smtClean="0"/>
              <a:t> </a:t>
            </a:r>
            <a:r>
              <a:rPr lang="pt-BR" dirty="0" err="1" smtClean="0"/>
              <a:t>an</a:t>
            </a:r>
            <a:r>
              <a:rPr lang="pt-BR" dirty="0" smtClean="0"/>
              <a:t> </a:t>
            </a:r>
            <a:r>
              <a:rPr lang="pt-BR" dirty="0" err="1" smtClean="0"/>
              <a:t>Rationalismus</a:t>
            </a:r>
            <a:r>
              <a:rPr lang="pt-BR" dirty="0" smtClean="0"/>
              <a:t> </a:t>
            </a:r>
          </a:p>
          <a:p>
            <a:pPr lvl="1"/>
            <a:endParaRPr lang="pt-BR" dirty="0" smtClean="0"/>
          </a:p>
          <a:p>
            <a:pPr lvl="1"/>
            <a:r>
              <a:rPr lang="pt-BR" dirty="0" smtClean="0"/>
              <a:t>“</a:t>
            </a:r>
            <a:r>
              <a:rPr lang="pt-BR" dirty="0" err="1" smtClean="0"/>
              <a:t>eitle</a:t>
            </a:r>
            <a:r>
              <a:rPr lang="pt-BR" dirty="0" smtClean="0"/>
              <a:t> </a:t>
            </a:r>
            <a:r>
              <a:rPr lang="pt-BR" dirty="0" err="1" smtClean="0"/>
              <a:t>Machtfülle</a:t>
            </a:r>
            <a:r>
              <a:rPr lang="pt-BR" dirty="0" smtClean="0"/>
              <a:t>, </a:t>
            </a:r>
            <a:r>
              <a:rPr lang="pt-BR" dirty="0" err="1" smtClean="0"/>
              <a:t>falsch</a:t>
            </a:r>
            <a:r>
              <a:rPr lang="pt-BR" dirty="0" smtClean="0"/>
              <a:t> </a:t>
            </a:r>
            <a:r>
              <a:rPr lang="pt-BR" dirty="0" err="1" smtClean="0"/>
              <a:t>verstandene</a:t>
            </a:r>
            <a:r>
              <a:rPr lang="pt-BR" dirty="0" smtClean="0"/>
              <a:t> Aufklärung </a:t>
            </a:r>
            <a:r>
              <a:rPr lang="pt-BR" dirty="0" err="1" smtClean="0"/>
              <a:t>und</a:t>
            </a:r>
            <a:r>
              <a:rPr lang="pt-BR" dirty="0" smtClean="0"/>
              <a:t> </a:t>
            </a:r>
            <a:r>
              <a:rPr lang="pt-BR" dirty="0" err="1" smtClean="0"/>
              <a:t>Dummheit</a:t>
            </a:r>
            <a:r>
              <a:rPr lang="pt-BR" dirty="0" smtClean="0"/>
              <a:t>” (</a:t>
            </a:r>
            <a:r>
              <a:rPr lang="pt-BR" dirty="0" err="1" smtClean="0"/>
              <a:t>Paphnutius</a:t>
            </a:r>
            <a:r>
              <a:rPr lang="pt-BR" dirty="0" smtClean="0"/>
              <a:t>) </a:t>
            </a:r>
          </a:p>
          <a:p>
            <a:pPr lvl="1"/>
            <a:endParaRPr lang="pt-BR" dirty="0" smtClean="0"/>
          </a:p>
          <a:p>
            <a:pPr lvl="1"/>
            <a:r>
              <a:rPr lang="pt-BR" dirty="0" err="1" smtClean="0"/>
              <a:t>Kritik</a:t>
            </a:r>
            <a:r>
              <a:rPr lang="pt-BR" dirty="0" smtClean="0"/>
              <a:t> </a:t>
            </a:r>
            <a:r>
              <a:rPr lang="pt-BR" dirty="0" err="1" smtClean="0"/>
              <a:t>an</a:t>
            </a:r>
            <a:r>
              <a:rPr lang="pt-BR" dirty="0" smtClean="0"/>
              <a:t> </a:t>
            </a:r>
            <a:r>
              <a:rPr lang="pt-BR" dirty="0" err="1" smtClean="0"/>
              <a:t>Kontrolle</a:t>
            </a:r>
            <a:r>
              <a:rPr lang="pt-BR" dirty="0" smtClean="0"/>
              <a:t> der </a:t>
            </a:r>
            <a:r>
              <a:rPr lang="pt-BR" dirty="0" err="1" smtClean="0"/>
              <a:t>Ideen</a:t>
            </a:r>
            <a:r>
              <a:rPr lang="pt-BR" dirty="0" smtClean="0"/>
              <a:t> (z. B. Fabian)</a:t>
            </a:r>
          </a:p>
          <a:p>
            <a:pPr lvl="1"/>
            <a:endParaRPr lang="pt-BR" dirty="0" smtClean="0"/>
          </a:p>
          <a:p>
            <a:endParaRPr lang="pt-BR" dirty="0" smtClean="0"/>
          </a:p>
          <a:p>
            <a:endParaRPr lang="pt-BR" dirty="0" smtClean="0"/>
          </a:p>
          <a:p>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Zaches</a:t>
            </a:r>
            <a:endParaRPr lang="pt-BR" dirty="0"/>
          </a:p>
        </p:txBody>
      </p:sp>
      <p:sp>
        <p:nvSpPr>
          <p:cNvPr id="3" name="Espaço Reservado para Conteúdo 2"/>
          <p:cNvSpPr>
            <a:spLocks noGrp="1"/>
          </p:cNvSpPr>
          <p:nvPr>
            <p:ph sz="quarter" idx="1"/>
          </p:nvPr>
        </p:nvSpPr>
        <p:spPr/>
        <p:txBody>
          <a:bodyPr>
            <a:normAutofit/>
          </a:bodyPr>
          <a:lstStyle/>
          <a:p>
            <a:r>
              <a:rPr lang="pt-BR" dirty="0" smtClean="0"/>
              <a:t>“</a:t>
            </a:r>
            <a:r>
              <a:rPr lang="pt-BR" dirty="0" err="1" smtClean="0"/>
              <a:t>Zinnober</a:t>
            </a:r>
            <a:r>
              <a:rPr lang="pt-BR" dirty="0" smtClean="0"/>
              <a:t>”: </a:t>
            </a:r>
            <a:r>
              <a:rPr lang="pt-BR" dirty="0" err="1" smtClean="0"/>
              <a:t>wertlos</a:t>
            </a:r>
            <a:r>
              <a:rPr lang="pt-BR" dirty="0" smtClean="0"/>
              <a:t>, </a:t>
            </a:r>
            <a:r>
              <a:rPr lang="pt-BR" dirty="0" err="1" smtClean="0"/>
              <a:t>Unsinn</a:t>
            </a:r>
            <a:endParaRPr lang="pt-BR" dirty="0" smtClean="0"/>
          </a:p>
          <a:p>
            <a:endParaRPr lang="pt-BR" dirty="0" smtClean="0"/>
          </a:p>
          <a:p>
            <a:r>
              <a:rPr lang="pt-BR" dirty="0" err="1" smtClean="0"/>
              <a:t>Komische</a:t>
            </a:r>
            <a:r>
              <a:rPr lang="pt-BR" dirty="0" smtClean="0"/>
              <a:t>, </a:t>
            </a:r>
            <a:r>
              <a:rPr lang="pt-BR" dirty="0" err="1" smtClean="0"/>
              <a:t>polemische</a:t>
            </a:r>
            <a:r>
              <a:rPr lang="pt-BR" dirty="0" smtClean="0"/>
              <a:t> </a:t>
            </a:r>
            <a:r>
              <a:rPr lang="pt-BR" dirty="0" err="1" smtClean="0"/>
              <a:t>Figur</a:t>
            </a:r>
            <a:endParaRPr lang="pt-BR" dirty="0" smtClean="0"/>
          </a:p>
          <a:p>
            <a:endParaRPr lang="pt-BR" dirty="0" smtClean="0"/>
          </a:p>
          <a:p>
            <a:r>
              <a:rPr lang="pt-BR" dirty="0" err="1" smtClean="0"/>
              <a:t>Karriere</a:t>
            </a:r>
            <a:r>
              <a:rPr lang="pt-BR" dirty="0" smtClean="0"/>
              <a:t> </a:t>
            </a:r>
            <a:r>
              <a:rPr lang="pt-BR" dirty="0" err="1" smtClean="0"/>
              <a:t>ohne</a:t>
            </a:r>
            <a:r>
              <a:rPr lang="pt-BR" dirty="0" smtClean="0"/>
              <a:t> </a:t>
            </a:r>
            <a:r>
              <a:rPr lang="pt-BR" dirty="0" err="1" smtClean="0"/>
              <a:t>Wissen</a:t>
            </a:r>
            <a:r>
              <a:rPr lang="pt-BR" dirty="0" smtClean="0"/>
              <a:t>, </a:t>
            </a:r>
            <a:r>
              <a:rPr lang="pt-BR" dirty="0" err="1" smtClean="0"/>
              <a:t>stellt</a:t>
            </a:r>
            <a:r>
              <a:rPr lang="pt-BR" dirty="0" smtClean="0"/>
              <a:t> </a:t>
            </a:r>
            <a:r>
              <a:rPr lang="pt-BR" dirty="0" err="1" smtClean="0"/>
              <a:t>sich</a:t>
            </a:r>
            <a:r>
              <a:rPr lang="pt-BR" dirty="0" smtClean="0"/>
              <a:t> </a:t>
            </a:r>
            <a:r>
              <a:rPr lang="pt-BR" dirty="0" err="1" smtClean="0"/>
              <a:t>aber</a:t>
            </a:r>
            <a:r>
              <a:rPr lang="pt-BR" dirty="0" smtClean="0"/>
              <a:t> </a:t>
            </a:r>
            <a:r>
              <a:rPr lang="pt-BR" dirty="0" err="1" smtClean="0"/>
              <a:t>als</a:t>
            </a:r>
            <a:r>
              <a:rPr lang="pt-BR" dirty="0" smtClean="0"/>
              <a:t> </a:t>
            </a:r>
            <a:r>
              <a:rPr lang="pt-BR" dirty="0" err="1" smtClean="0"/>
              <a:t>Wissender</a:t>
            </a:r>
            <a:r>
              <a:rPr lang="pt-BR" dirty="0" smtClean="0"/>
              <a:t> </a:t>
            </a:r>
            <a:r>
              <a:rPr lang="pt-BR" dirty="0" err="1" smtClean="0"/>
              <a:t>vor</a:t>
            </a:r>
            <a:r>
              <a:rPr lang="pt-BR" dirty="0" smtClean="0"/>
              <a:t> (</a:t>
            </a:r>
            <a:r>
              <a:rPr lang="pt-BR" dirty="0" err="1" smtClean="0"/>
              <a:t>Musik</a:t>
            </a:r>
            <a:r>
              <a:rPr lang="pt-BR" dirty="0" smtClean="0"/>
              <a:t>, </a:t>
            </a:r>
            <a:r>
              <a:rPr lang="pt-BR" dirty="0" err="1" smtClean="0"/>
              <a:t>Kunst</a:t>
            </a:r>
            <a:r>
              <a:rPr lang="pt-BR" dirty="0" smtClean="0"/>
              <a:t>, </a:t>
            </a:r>
            <a:r>
              <a:rPr lang="pt-BR" dirty="0" err="1" smtClean="0"/>
              <a:t>Politik</a:t>
            </a:r>
            <a:r>
              <a:rPr lang="pt-BR" dirty="0" smtClean="0"/>
              <a:t>, </a:t>
            </a:r>
            <a:r>
              <a:rPr lang="pt-BR" dirty="0" err="1" smtClean="0"/>
              <a:t>Wissenschaft</a:t>
            </a:r>
            <a:r>
              <a:rPr lang="pt-BR" dirty="0" smtClean="0"/>
              <a:t>, </a:t>
            </a:r>
            <a:r>
              <a:rPr lang="pt-BR" dirty="0" err="1" smtClean="0"/>
              <a:t>usw</a:t>
            </a:r>
            <a:r>
              <a:rPr lang="pt-BR" dirty="0" smtClean="0"/>
              <a:t>.)</a:t>
            </a:r>
          </a:p>
          <a:p>
            <a:endParaRPr lang="pt-BR" dirty="0" smtClean="0"/>
          </a:p>
          <a:p>
            <a:r>
              <a:rPr lang="pt-BR" dirty="0" err="1" smtClean="0"/>
              <a:t>Parasit</a:t>
            </a:r>
            <a:r>
              <a:rPr lang="pt-BR" dirty="0" smtClean="0"/>
              <a:t> </a:t>
            </a:r>
            <a:r>
              <a:rPr lang="pt-BR" dirty="0" err="1" smtClean="0"/>
              <a:t>als</a:t>
            </a:r>
            <a:r>
              <a:rPr lang="pt-BR" dirty="0" smtClean="0"/>
              <a:t> </a:t>
            </a:r>
            <a:r>
              <a:rPr lang="pt-BR" dirty="0" err="1" smtClean="0"/>
              <a:t>Allegorie</a:t>
            </a:r>
            <a:r>
              <a:rPr lang="pt-BR" dirty="0" smtClean="0"/>
              <a:t> der </a:t>
            </a:r>
            <a:r>
              <a:rPr lang="pt-BR" dirty="0" err="1" smtClean="0"/>
              <a:t>Groteske</a:t>
            </a:r>
            <a:endParaRPr lang="pt-BR" dirty="0" smtClean="0"/>
          </a:p>
          <a:p>
            <a:endParaRPr lang="pt-B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pPr algn="just"/>
            <a:r>
              <a:rPr lang="pt-BR" dirty="0" smtClean="0"/>
              <a:t>“</a:t>
            </a:r>
            <a:r>
              <a:rPr lang="pt-BR" dirty="0" err="1" smtClean="0"/>
              <a:t>Die</a:t>
            </a:r>
            <a:r>
              <a:rPr lang="pt-BR" dirty="0" smtClean="0"/>
              <a:t> </a:t>
            </a:r>
            <a:r>
              <a:rPr lang="pt-BR" dirty="0" err="1" smtClean="0"/>
              <a:t>Groteske</a:t>
            </a:r>
            <a:r>
              <a:rPr lang="pt-BR" dirty="0" smtClean="0"/>
              <a:t> </a:t>
            </a:r>
            <a:r>
              <a:rPr lang="pt-BR" dirty="0" err="1" smtClean="0"/>
              <a:t>ist</a:t>
            </a:r>
            <a:r>
              <a:rPr lang="pt-BR" dirty="0" smtClean="0"/>
              <a:t> </a:t>
            </a:r>
            <a:r>
              <a:rPr lang="pt-BR" dirty="0" err="1" smtClean="0"/>
              <a:t>die</a:t>
            </a:r>
            <a:r>
              <a:rPr lang="pt-BR" dirty="0" smtClean="0"/>
              <a:t> </a:t>
            </a:r>
            <a:r>
              <a:rPr lang="pt-BR" dirty="0" err="1" smtClean="0"/>
              <a:t>invertierte</a:t>
            </a:r>
            <a:r>
              <a:rPr lang="pt-BR" dirty="0" smtClean="0"/>
              <a:t> </a:t>
            </a:r>
            <a:r>
              <a:rPr lang="pt-BR" dirty="0" err="1" smtClean="0"/>
              <a:t>Welt</a:t>
            </a:r>
            <a:r>
              <a:rPr lang="pt-BR" dirty="0" smtClean="0"/>
              <a:t>. Klein </a:t>
            </a:r>
            <a:r>
              <a:rPr lang="pt-BR" dirty="0" err="1" smtClean="0"/>
              <a:t>Zaches</a:t>
            </a:r>
            <a:r>
              <a:rPr lang="pt-BR" dirty="0" smtClean="0"/>
              <a:t> </a:t>
            </a:r>
            <a:r>
              <a:rPr lang="pt-BR" dirty="0" err="1" smtClean="0"/>
              <a:t>fungiert</a:t>
            </a:r>
            <a:r>
              <a:rPr lang="pt-BR" dirty="0" smtClean="0"/>
              <a:t> </a:t>
            </a:r>
            <a:r>
              <a:rPr lang="pt-BR" dirty="0" err="1" smtClean="0"/>
              <a:t>darin</a:t>
            </a:r>
            <a:r>
              <a:rPr lang="pt-BR" dirty="0" smtClean="0"/>
              <a:t> </a:t>
            </a:r>
            <a:r>
              <a:rPr lang="pt-BR" dirty="0" err="1" smtClean="0"/>
              <a:t>als</a:t>
            </a:r>
            <a:r>
              <a:rPr lang="pt-BR" dirty="0" smtClean="0"/>
              <a:t> </a:t>
            </a:r>
            <a:r>
              <a:rPr lang="pt-BR" dirty="0" err="1" smtClean="0"/>
              <a:t>allegorische</a:t>
            </a:r>
            <a:r>
              <a:rPr lang="pt-BR" dirty="0" smtClean="0"/>
              <a:t> </a:t>
            </a:r>
            <a:r>
              <a:rPr lang="pt-BR" dirty="0" err="1" smtClean="0"/>
              <a:t>Spiegelung</a:t>
            </a:r>
            <a:r>
              <a:rPr lang="pt-BR" dirty="0" smtClean="0"/>
              <a:t> </a:t>
            </a:r>
            <a:r>
              <a:rPr lang="pt-BR" dirty="0" err="1" smtClean="0"/>
              <a:t>dieser</a:t>
            </a:r>
            <a:r>
              <a:rPr lang="pt-BR" dirty="0" smtClean="0"/>
              <a:t> </a:t>
            </a:r>
            <a:r>
              <a:rPr lang="pt-BR" dirty="0" err="1" smtClean="0"/>
              <a:t>verkehrten</a:t>
            </a:r>
            <a:r>
              <a:rPr lang="pt-BR" dirty="0" smtClean="0"/>
              <a:t> </a:t>
            </a:r>
            <a:r>
              <a:rPr lang="pt-BR" dirty="0" err="1" smtClean="0"/>
              <a:t>Welt</a:t>
            </a:r>
            <a:r>
              <a:rPr lang="pt-BR" dirty="0" smtClean="0"/>
              <a:t>, in der </a:t>
            </a:r>
            <a:r>
              <a:rPr lang="pt-BR" dirty="0" err="1" smtClean="0"/>
              <a:t>alle</a:t>
            </a:r>
            <a:r>
              <a:rPr lang="pt-BR" dirty="0" smtClean="0"/>
              <a:t> </a:t>
            </a:r>
            <a:r>
              <a:rPr lang="pt-BR" dirty="0" err="1" smtClean="0"/>
              <a:t>Erwartungen</a:t>
            </a:r>
            <a:r>
              <a:rPr lang="pt-BR" dirty="0" smtClean="0"/>
              <a:t> </a:t>
            </a:r>
            <a:r>
              <a:rPr lang="pt-BR" dirty="0" err="1" smtClean="0"/>
              <a:t>sofort</a:t>
            </a:r>
            <a:r>
              <a:rPr lang="pt-BR" dirty="0" smtClean="0"/>
              <a:t> </a:t>
            </a:r>
            <a:r>
              <a:rPr lang="pt-BR" dirty="0" err="1" smtClean="0"/>
              <a:t>unwahrscheinlich</a:t>
            </a:r>
            <a:r>
              <a:rPr lang="pt-BR" dirty="0" smtClean="0"/>
              <a:t> </a:t>
            </a:r>
            <a:r>
              <a:rPr lang="pt-BR" dirty="0" err="1" smtClean="0"/>
              <a:t>und</a:t>
            </a:r>
            <a:r>
              <a:rPr lang="pt-BR" dirty="0" smtClean="0"/>
              <a:t> </a:t>
            </a:r>
            <a:r>
              <a:rPr lang="pt-BR" dirty="0" err="1" smtClean="0"/>
              <a:t>alle</a:t>
            </a:r>
            <a:r>
              <a:rPr lang="pt-BR" dirty="0" smtClean="0"/>
              <a:t> </a:t>
            </a:r>
            <a:r>
              <a:rPr lang="pt-BR" dirty="0" err="1" smtClean="0"/>
              <a:t>Unwahrscheinlichkeiten</a:t>
            </a:r>
            <a:r>
              <a:rPr lang="pt-BR" dirty="0" smtClean="0"/>
              <a:t> </a:t>
            </a:r>
            <a:r>
              <a:rPr lang="pt-BR" dirty="0" err="1" smtClean="0"/>
              <a:t>sofort</a:t>
            </a:r>
            <a:r>
              <a:rPr lang="pt-BR" dirty="0" smtClean="0"/>
              <a:t> </a:t>
            </a:r>
            <a:r>
              <a:rPr lang="pt-BR" dirty="0" err="1" smtClean="0"/>
              <a:t>erwartbar</a:t>
            </a:r>
            <a:r>
              <a:rPr lang="pt-BR" dirty="0" smtClean="0"/>
              <a:t> </a:t>
            </a:r>
            <a:r>
              <a:rPr lang="pt-BR" dirty="0" err="1" smtClean="0"/>
              <a:t>werden</a:t>
            </a:r>
            <a:r>
              <a:rPr lang="pt-BR" dirty="0" smtClean="0"/>
              <a:t>. Hoffmann </a:t>
            </a:r>
            <a:r>
              <a:rPr lang="pt-BR" dirty="0" err="1" smtClean="0"/>
              <a:t>hat</a:t>
            </a:r>
            <a:r>
              <a:rPr lang="pt-BR" dirty="0" smtClean="0"/>
              <a:t> </a:t>
            </a:r>
            <a:r>
              <a:rPr lang="pt-BR" dirty="0" err="1" smtClean="0"/>
              <a:t>dies</a:t>
            </a:r>
            <a:r>
              <a:rPr lang="pt-BR" dirty="0" smtClean="0"/>
              <a:t> </a:t>
            </a:r>
            <a:r>
              <a:rPr lang="pt-BR" dirty="0" err="1" smtClean="0"/>
              <a:t>auf</a:t>
            </a:r>
            <a:r>
              <a:rPr lang="pt-BR" dirty="0" smtClean="0"/>
              <a:t> </a:t>
            </a:r>
            <a:r>
              <a:rPr lang="pt-BR" dirty="0" err="1" smtClean="0"/>
              <a:t>ein</a:t>
            </a:r>
            <a:r>
              <a:rPr lang="pt-BR" dirty="0" smtClean="0"/>
              <a:t> </a:t>
            </a:r>
            <a:r>
              <a:rPr lang="pt-BR" dirty="0" err="1" smtClean="0"/>
              <a:t>obstinates</a:t>
            </a:r>
            <a:r>
              <a:rPr lang="pt-BR" dirty="0" smtClean="0"/>
              <a:t> </a:t>
            </a:r>
            <a:r>
              <a:rPr lang="pt-BR" dirty="0" err="1" smtClean="0"/>
              <a:t>Thema</a:t>
            </a:r>
            <a:r>
              <a:rPr lang="pt-BR" dirty="0" smtClean="0"/>
              <a:t> </a:t>
            </a:r>
            <a:r>
              <a:rPr lang="pt-BR" dirty="0" err="1" smtClean="0"/>
              <a:t>zugespitzt</a:t>
            </a:r>
            <a:r>
              <a:rPr lang="pt-BR" dirty="0" smtClean="0"/>
              <a:t>: </a:t>
            </a:r>
            <a:r>
              <a:rPr lang="pt-BR" dirty="0" err="1" smtClean="0"/>
              <a:t>bedrohte</a:t>
            </a:r>
            <a:r>
              <a:rPr lang="pt-BR" dirty="0" smtClean="0"/>
              <a:t> </a:t>
            </a:r>
            <a:r>
              <a:rPr lang="pt-BR" dirty="0" err="1" smtClean="0"/>
              <a:t>Identität</a:t>
            </a:r>
            <a:r>
              <a:rPr lang="pt-BR" dirty="0" smtClean="0"/>
              <a:t>. </a:t>
            </a:r>
            <a:r>
              <a:rPr lang="pt-BR" dirty="0" err="1" smtClean="0"/>
              <a:t>Noch</a:t>
            </a:r>
            <a:r>
              <a:rPr lang="pt-BR" dirty="0" smtClean="0"/>
              <a:t> </a:t>
            </a:r>
            <a:r>
              <a:rPr lang="pt-BR" dirty="0" err="1" smtClean="0"/>
              <a:t>die</a:t>
            </a:r>
            <a:r>
              <a:rPr lang="pt-BR" dirty="0" smtClean="0"/>
              <a:t> </a:t>
            </a:r>
            <a:r>
              <a:rPr lang="pt-BR" dirty="0" err="1" smtClean="0"/>
              <a:t>einfachste</a:t>
            </a:r>
            <a:r>
              <a:rPr lang="pt-BR" dirty="0" smtClean="0"/>
              <a:t> </a:t>
            </a:r>
            <a:r>
              <a:rPr lang="pt-BR" dirty="0" err="1" smtClean="0"/>
              <a:t>Form</a:t>
            </a:r>
            <a:r>
              <a:rPr lang="pt-BR" dirty="0" smtClean="0"/>
              <a:t> der </a:t>
            </a:r>
            <a:r>
              <a:rPr lang="pt-BR" dirty="0" err="1" smtClean="0"/>
              <a:t>Selbstgewißheit</a:t>
            </a:r>
            <a:r>
              <a:rPr lang="pt-BR" dirty="0" smtClean="0"/>
              <a:t> </a:t>
            </a:r>
            <a:r>
              <a:rPr lang="pt-BR" dirty="0" err="1" smtClean="0"/>
              <a:t>und</a:t>
            </a:r>
            <a:r>
              <a:rPr lang="pt-BR" dirty="0" smtClean="0"/>
              <a:t> </a:t>
            </a:r>
            <a:r>
              <a:rPr lang="pt-BR" dirty="0" err="1" smtClean="0"/>
              <a:t>noch</a:t>
            </a:r>
            <a:r>
              <a:rPr lang="pt-BR" dirty="0" smtClean="0"/>
              <a:t> </a:t>
            </a:r>
            <a:r>
              <a:rPr lang="pt-BR" dirty="0" err="1" smtClean="0"/>
              <a:t>die</a:t>
            </a:r>
            <a:r>
              <a:rPr lang="pt-BR" dirty="0" smtClean="0"/>
              <a:t> </a:t>
            </a:r>
            <a:r>
              <a:rPr lang="pt-BR" dirty="0" err="1" smtClean="0"/>
              <a:t>einfachste</a:t>
            </a:r>
            <a:r>
              <a:rPr lang="pt-BR" dirty="0" smtClean="0"/>
              <a:t> </a:t>
            </a:r>
            <a:r>
              <a:rPr lang="pt-BR" dirty="0" err="1" smtClean="0"/>
              <a:t>Form</a:t>
            </a:r>
            <a:r>
              <a:rPr lang="pt-BR" dirty="0" smtClean="0"/>
              <a:t> der </a:t>
            </a:r>
            <a:r>
              <a:rPr lang="pt-BR" dirty="0" err="1" smtClean="0"/>
              <a:t>Weltbeobachtung</a:t>
            </a:r>
            <a:r>
              <a:rPr lang="pt-BR" dirty="0" smtClean="0"/>
              <a:t> </a:t>
            </a:r>
            <a:r>
              <a:rPr lang="pt-BR" dirty="0" err="1" smtClean="0"/>
              <a:t>verlieren</a:t>
            </a:r>
            <a:r>
              <a:rPr lang="pt-BR" dirty="0" smtClean="0"/>
              <a:t> </a:t>
            </a:r>
            <a:r>
              <a:rPr lang="pt-BR" dirty="0" err="1" smtClean="0"/>
              <a:t>im</a:t>
            </a:r>
            <a:r>
              <a:rPr lang="pt-BR" dirty="0" smtClean="0"/>
              <a:t> </a:t>
            </a:r>
            <a:r>
              <a:rPr lang="pt-BR" dirty="0" err="1" smtClean="0"/>
              <a:t>grotesken</a:t>
            </a:r>
            <a:r>
              <a:rPr lang="pt-BR" dirty="0" smtClean="0"/>
              <a:t> </a:t>
            </a:r>
            <a:r>
              <a:rPr lang="pt-BR" dirty="0" err="1" smtClean="0"/>
              <a:t>Blick</a:t>
            </a:r>
            <a:r>
              <a:rPr lang="pt-BR" dirty="0" smtClean="0"/>
              <a:t> </a:t>
            </a:r>
            <a:r>
              <a:rPr lang="pt-BR" dirty="0" err="1" smtClean="0"/>
              <a:t>ihre</a:t>
            </a:r>
            <a:r>
              <a:rPr lang="pt-BR" dirty="0" smtClean="0"/>
              <a:t> </a:t>
            </a:r>
            <a:r>
              <a:rPr lang="pt-BR" dirty="0" err="1" smtClean="0"/>
              <a:t>Schlichtheit</a:t>
            </a:r>
            <a:r>
              <a:rPr lang="pt-BR" dirty="0" smtClean="0"/>
              <a:t> </a:t>
            </a:r>
            <a:r>
              <a:rPr lang="pt-BR" dirty="0" err="1" smtClean="0"/>
              <a:t>und</a:t>
            </a:r>
            <a:r>
              <a:rPr lang="pt-BR" dirty="0" smtClean="0"/>
              <a:t> </a:t>
            </a:r>
            <a:r>
              <a:rPr lang="pt-BR" dirty="0" err="1" smtClean="0"/>
              <a:t>werden</a:t>
            </a:r>
            <a:r>
              <a:rPr lang="pt-BR" dirty="0" smtClean="0"/>
              <a:t> </a:t>
            </a:r>
            <a:r>
              <a:rPr lang="pt-BR" dirty="0" err="1" smtClean="0"/>
              <a:t>problematisch</a:t>
            </a:r>
            <a:r>
              <a:rPr lang="pt-BR" dirty="0" smtClean="0"/>
              <a:t>.” (</a:t>
            </a:r>
            <a:r>
              <a:rPr lang="pt-BR" dirty="0" err="1" smtClean="0"/>
              <a:t>Kremer</a:t>
            </a:r>
            <a:r>
              <a:rPr lang="pt-BR" dirty="0" smtClean="0"/>
              <a:t>, 1999, p. 110). </a:t>
            </a:r>
          </a:p>
          <a:p>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Professoren</a:t>
            </a:r>
            <a:r>
              <a:rPr lang="pt-BR" dirty="0" smtClean="0"/>
              <a:t> </a:t>
            </a:r>
            <a:r>
              <a:rPr lang="pt-BR" dirty="0" err="1" smtClean="0"/>
              <a:t>und</a:t>
            </a:r>
            <a:r>
              <a:rPr lang="pt-BR" dirty="0" smtClean="0"/>
              <a:t> </a:t>
            </a:r>
            <a:r>
              <a:rPr lang="pt-BR" dirty="0" err="1" smtClean="0"/>
              <a:t>Wissenschaftler</a:t>
            </a:r>
            <a:endParaRPr lang="pt-BR" dirty="0"/>
          </a:p>
        </p:txBody>
      </p:sp>
      <p:sp>
        <p:nvSpPr>
          <p:cNvPr id="3" name="Espaço Reservado para Conteúdo 2"/>
          <p:cNvSpPr>
            <a:spLocks noGrp="1"/>
          </p:cNvSpPr>
          <p:nvPr>
            <p:ph sz="quarter" idx="1"/>
          </p:nvPr>
        </p:nvSpPr>
        <p:spPr/>
        <p:txBody>
          <a:bodyPr>
            <a:normAutofit fontScale="85000" lnSpcReduction="20000"/>
          </a:bodyPr>
          <a:lstStyle/>
          <a:p>
            <a:r>
              <a:rPr lang="pt-BR" dirty="0" err="1" smtClean="0"/>
              <a:t>Universität</a:t>
            </a:r>
            <a:r>
              <a:rPr lang="pt-BR" dirty="0" smtClean="0"/>
              <a:t> </a:t>
            </a:r>
            <a:r>
              <a:rPr lang="pt-BR" dirty="0" err="1" smtClean="0"/>
              <a:t>Kerepes</a:t>
            </a:r>
            <a:endParaRPr lang="pt-BR" dirty="0" smtClean="0"/>
          </a:p>
          <a:p>
            <a:pPr lvl="1"/>
            <a:r>
              <a:rPr lang="pt-BR" dirty="0" err="1" smtClean="0"/>
              <a:t>Ptolomeus</a:t>
            </a:r>
            <a:r>
              <a:rPr lang="pt-BR" dirty="0" smtClean="0"/>
              <a:t> </a:t>
            </a:r>
            <a:r>
              <a:rPr lang="pt-BR" dirty="0" err="1" smtClean="0"/>
              <a:t>Philadelphus</a:t>
            </a:r>
            <a:endParaRPr lang="pt-BR" dirty="0" smtClean="0"/>
          </a:p>
          <a:p>
            <a:pPr lvl="2"/>
            <a:r>
              <a:rPr lang="pt-BR" sz="1900" dirty="0" err="1" smtClean="0"/>
              <a:t>Pomposer</a:t>
            </a:r>
            <a:r>
              <a:rPr lang="pt-BR" sz="1900" dirty="0" smtClean="0"/>
              <a:t> </a:t>
            </a:r>
            <a:r>
              <a:rPr lang="pt-BR" sz="1900" dirty="0" err="1" smtClean="0"/>
              <a:t>Name</a:t>
            </a:r>
            <a:r>
              <a:rPr lang="pt-BR" sz="1900" dirty="0" smtClean="0"/>
              <a:t>, </a:t>
            </a:r>
            <a:r>
              <a:rPr lang="pt-BR" sz="1900" dirty="0" err="1" smtClean="0"/>
              <a:t>anscheinend</a:t>
            </a:r>
            <a:r>
              <a:rPr lang="pt-BR" sz="1900" dirty="0" smtClean="0"/>
              <a:t> </a:t>
            </a:r>
            <a:r>
              <a:rPr lang="pt-BR" sz="1900" dirty="0" err="1" smtClean="0"/>
              <a:t>Latein</a:t>
            </a:r>
            <a:endParaRPr lang="pt-BR" sz="1900" dirty="0" smtClean="0"/>
          </a:p>
          <a:p>
            <a:pPr lvl="2"/>
            <a:r>
              <a:rPr lang="pt-BR" sz="1900" dirty="0" err="1" smtClean="0"/>
              <a:t>Kennt</a:t>
            </a:r>
            <a:r>
              <a:rPr lang="pt-BR" sz="1900" dirty="0" smtClean="0"/>
              <a:t> </a:t>
            </a:r>
            <a:r>
              <a:rPr lang="pt-BR" sz="1900" dirty="0" err="1" smtClean="0"/>
              <a:t>keinen</a:t>
            </a:r>
            <a:r>
              <a:rPr lang="pt-BR" sz="1900" dirty="0" smtClean="0"/>
              <a:t> </a:t>
            </a:r>
            <a:r>
              <a:rPr lang="pt-BR" sz="1900" dirty="0" err="1" smtClean="0"/>
              <a:t>Student</a:t>
            </a:r>
            <a:endParaRPr lang="pt-BR" sz="1900" dirty="0" smtClean="0"/>
          </a:p>
          <a:p>
            <a:pPr lvl="2"/>
            <a:r>
              <a:rPr lang="pt-BR" sz="1900" dirty="0" err="1" smtClean="0"/>
              <a:t>Philister</a:t>
            </a:r>
            <a:endParaRPr lang="pt-BR" sz="1900" dirty="0" smtClean="0"/>
          </a:p>
          <a:p>
            <a:pPr lvl="1">
              <a:buFont typeface="Arial" pitchFamily="34" charset="0"/>
              <a:buChar char="•"/>
            </a:pPr>
            <a:endParaRPr lang="pt-BR" dirty="0" smtClean="0"/>
          </a:p>
          <a:p>
            <a:pPr lvl="1"/>
            <a:r>
              <a:rPr lang="pt-BR" dirty="0" err="1" smtClean="0"/>
              <a:t>Mosch</a:t>
            </a:r>
            <a:r>
              <a:rPr lang="pt-BR" dirty="0" smtClean="0"/>
              <a:t> </a:t>
            </a:r>
            <a:r>
              <a:rPr lang="pt-BR" dirty="0" err="1" smtClean="0"/>
              <a:t>Terpin</a:t>
            </a:r>
            <a:endParaRPr lang="pt-BR" dirty="0" smtClean="0"/>
          </a:p>
          <a:p>
            <a:pPr lvl="2"/>
            <a:r>
              <a:rPr lang="pt-BR" sz="1900" dirty="0" smtClean="0"/>
              <a:t>Prof. </a:t>
            </a:r>
            <a:r>
              <a:rPr lang="pt-BR" sz="1900" dirty="0" err="1" smtClean="0"/>
              <a:t>Naturwissenschaften</a:t>
            </a:r>
            <a:endParaRPr lang="pt-BR" sz="1900" dirty="0" smtClean="0"/>
          </a:p>
          <a:p>
            <a:pPr lvl="2"/>
            <a:r>
              <a:rPr lang="pt-BR" sz="1900" dirty="0" err="1" smtClean="0"/>
              <a:t>Reduzierung</a:t>
            </a:r>
            <a:r>
              <a:rPr lang="pt-BR" sz="1900" dirty="0" smtClean="0"/>
              <a:t> der </a:t>
            </a:r>
            <a:r>
              <a:rPr lang="pt-BR" sz="1900" dirty="0" err="1" smtClean="0"/>
              <a:t>Natur</a:t>
            </a:r>
            <a:r>
              <a:rPr lang="pt-BR" sz="1900" dirty="0" smtClean="0"/>
              <a:t> </a:t>
            </a:r>
            <a:r>
              <a:rPr lang="pt-BR" sz="1900" dirty="0" err="1" smtClean="0"/>
              <a:t>au</a:t>
            </a:r>
            <a:r>
              <a:rPr lang="pt-BR" sz="1900" dirty="0" smtClean="0"/>
              <a:t> </a:t>
            </a:r>
            <a:r>
              <a:rPr lang="pt-BR" sz="1900" dirty="0" err="1" smtClean="0"/>
              <a:t>sein</a:t>
            </a:r>
            <a:r>
              <a:rPr lang="pt-BR" sz="1900" dirty="0" smtClean="0"/>
              <a:t> </a:t>
            </a:r>
            <a:r>
              <a:rPr lang="pt-BR" sz="1900" dirty="0" err="1" smtClean="0"/>
              <a:t>Kompendium</a:t>
            </a:r>
            <a:r>
              <a:rPr lang="pt-BR" sz="1900" dirty="0" smtClean="0"/>
              <a:t> </a:t>
            </a:r>
          </a:p>
          <a:p>
            <a:pPr lvl="2"/>
            <a:r>
              <a:rPr lang="pt-BR" sz="1900" dirty="0" err="1" smtClean="0"/>
              <a:t>Entdeckung</a:t>
            </a:r>
            <a:r>
              <a:rPr lang="pt-BR" sz="1900" dirty="0" smtClean="0"/>
              <a:t>, </a:t>
            </a:r>
            <a:r>
              <a:rPr lang="pt-BR" sz="1900" dirty="0" err="1" smtClean="0"/>
              <a:t>dass</a:t>
            </a:r>
            <a:r>
              <a:rPr lang="pt-BR" sz="1900" dirty="0" smtClean="0"/>
              <a:t> </a:t>
            </a:r>
            <a:r>
              <a:rPr lang="pt-BR" sz="1900" dirty="0" err="1" smtClean="0"/>
              <a:t>die</a:t>
            </a:r>
            <a:r>
              <a:rPr lang="pt-BR" sz="1900" dirty="0" smtClean="0"/>
              <a:t> </a:t>
            </a:r>
            <a:r>
              <a:rPr lang="pt-BR" sz="1900" dirty="0" err="1" smtClean="0"/>
              <a:t>Dunkelheit</a:t>
            </a:r>
            <a:r>
              <a:rPr lang="pt-BR" sz="1900" dirty="0" smtClean="0"/>
              <a:t> </a:t>
            </a:r>
            <a:r>
              <a:rPr lang="pt-BR" sz="1900" dirty="0" err="1" smtClean="0"/>
              <a:t>aus</a:t>
            </a:r>
            <a:r>
              <a:rPr lang="pt-BR" sz="1900" dirty="0" smtClean="0"/>
              <a:t> der </a:t>
            </a:r>
            <a:r>
              <a:rPr lang="pt-BR" sz="1900" dirty="0" err="1" smtClean="0"/>
              <a:t>Abwesenheit</a:t>
            </a:r>
            <a:r>
              <a:rPr lang="pt-BR" sz="1900" dirty="0" smtClean="0"/>
              <a:t> </a:t>
            </a:r>
            <a:r>
              <a:rPr lang="pt-BR" sz="1900" dirty="0" err="1" smtClean="0"/>
              <a:t>des</a:t>
            </a:r>
            <a:r>
              <a:rPr lang="pt-BR" sz="1900" dirty="0" smtClean="0"/>
              <a:t> </a:t>
            </a:r>
            <a:r>
              <a:rPr lang="pt-BR" sz="1900" dirty="0" err="1" smtClean="0"/>
              <a:t>Lichts</a:t>
            </a:r>
            <a:r>
              <a:rPr lang="pt-BR" sz="1900" dirty="0" smtClean="0"/>
              <a:t> </a:t>
            </a:r>
            <a:r>
              <a:rPr lang="pt-BR" sz="1900" dirty="0" err="1" smtClean="0"/>
              <a:t>entsteht</a:t>
            </a:r>
            <a:endParaRPr lang="pt-BR" sz="1900" dirty="0" smtClean="0"/>
          </a:p>
          <a:p>
            <a:pPr lvl="2"/>
            <a:r>
              <a:rPr lang="pt-BR" sz="1900" dirty="0" err="1" smtClean="0"/>
              <a:t>Wird</a:t>
            </a:r>
            <a:r>
              <a:rPr lang="pt-BR" sz="1900" dirty="0" smtClean="0"/>
              <a:t> </a:t>
            </a:r>
            <a:r>
              <a:rPr lang="pt-BR" sz="1900" dirty="0" err="1" smtClean="0"/>
              <a:t>von</a:t>
            </a:r>
            <a:r>
              <a:rPr lang="pt-BR" sz="1900" dirty="0" smtClean="0"/>
              <a:t> </a:t>
            </a:r>
            <a:r>
              <a:rPr lang="pt-BR" sz="1900" dirty="0" err="1" smtClean="0"/>
              <a:t>Zaches</a:t>
            </a:r>
            <a:r>
              <a:rPr lang="pt-BR" sz="1900" dirty="0" smtClean="0"/>
              <a:t> </a:t>
            </a:r>
            <a:r>
              <a:rPr lang="pt-BR" sz="1900" dirty="0" err="1" smtClean="0"/>
              <a:t>betrogen</a:t>
            </a:r>
            <a:endParaRPr lang="pt-BR" sz="1900" dirty="0" smtClean="0"/>
          </a:p>
          <a:p>
            <a:pPr lvl="1"/>
            <a:endParaRPr lang="pt-BR" dirty="0" smtClean="0"/>
          </a:p>
          <a:p>
            <a:pPr lvl="1"/>
            <a:r>
              <a:rPr lang="pt-BR" dirty="0" err="1" smtClean="0"/>
              <a:t>Artz</a:t>
            </a:r>
            <a:endParaRPr lang="pt-BR" dirty="0" smtClean="0"/>
          </a:p>
          <a:p>
            <a:pPr lvl="2"/>
            <a:r>
              <a:rPr lang="pt-BR" dirty="0" smtClean="0"/>
              <a:t>“</a:t>
            </a:r>
            <a:r>
              <a:rPr lang="pt-BR" dirty="0" err="1" smtClean="0"/>
              <a:t>Wissenschaftliche</a:t>
            </a:r>
            <a:r>
              <a:rPr lang="pt-BR" dirty="0" smtClean="0"/>
              <a:t>” </a:t>
            </a:r>
            <a:r>
              <a:rPr lang="pt-BR" dirty="0" err="1" smtClean="0"/>
              <a:t>Erklärung</a:t>
            </a:r>
            <a:r>
              <a:rPr lang="pt-BR" dirty="0" smtClean="0"/>
              <a:t> </a:t>
            </a:r>
            <a:r>
              <a:rPr lang="pt-BR" dirty="0" err="1" smtClean="0"/>
              <a:t>von</a:t>
            </a:r>
            <a:r>
              <a:rPr lang="pt-BR" dirty="0" smtClean="0"/>
              <a:t> </a:t>
            </a:r>
            <a:r>
              <a:rPr lang="pt-BR" dirty="0" err="1" smtClean="0"/>
              <a:t>Zaches</a:t>
            </a:r>
            <a:r>
              <a:rPr lang="pt-BR" dirty="0" smtClean="0"/>
              <a:t> </a:t>
            </a:r>
            <a:r>
              <a:rPr lang="pt-BR" dirty="0" err="1" smtClean="0"/>
              <a:t>Tod</a:t>
            </a:r>
            <a:endParaRPr lang="pt-BR" dirty="0" smtClean="0"/>
          </a:p>
          <a:p>
            <a:pPr lvl="1"/>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Alternative</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err="1" smtClean="0"/>
              <a:t>Prosper</a:t>
            </a:r>
            <a:r>
              <a:rPr lang="pt-BR" dirty="0" smtClean="0"/>
              <a:t> </a:t>
            </a:r>
            <a:r>
              <a:rPr lang="pt-BR" dirty="0" err="1" smtClean="0"/>
              <a:t>Alpanus</a:t>
            </a:r>
            <a:endParaRPr lang="pt-BR" dirty="0" smtClean="0"/>
          </a:p>
          <a:p>
            <a:pPr lvl="1"/>
            <a:r>
              <a:rPr lang="pt-BR" dirty="0" err="1" smtClean="0"/>
              <a:t>Magier</a:t>
            </a:r>
            <a:r>
              <a:rPr lang="pt-BR" dirty="0" smtClean="0"/>
              <a:t>, </a:t>
            </a:r>
            <a:r>
              <a:rPr lang="pt-BR" dirty="0" err="1" smtClean="0"/>
              <a:t>Gelehrter</a:t>
            </a:r>
            <a:r>
              <a:rPr lang="pt-BR" dirty="0" smtClean="0"/>
              <a:t>, </a:t>
            </a:r>
            <a:r>
              <a:rPr lang="pt-BR" dirty="0" err="1" smtClean="0"/>
              <a:t>kein</a:t>
            </a:r>
            <a:r>
              <a:rPr lang="pt-BR" dirty="0" smtClean="0"/>
              <a:t> </a:t>
            </a:r>
            <a:r>
              <a:rPr lang="pt-BR" dirty="0" err="1" smtClean="0"/>
              <a:t>Wissenschaftler</a:t>
            </a:r>
            <a:endParaRPr lang="pt-BR" dirty="0" smtClean="0"/>
          </a:p>
          <a:p>
            <a:pPr lvl="1"/>
            <a:endParaRPr lang="pt-BR" dirty="0" smtClean="0"/>
          </a:p>
          <a:p>
            <a:pPr lvl="1"/>
            <a:r>
              <a:rPr lang="pt-BR" dirty="0" err="1" smtClean="0"/>
              <a:t>Lebendige</a:t>
            </a:r>
            <a:r>
              <a:rPr lang="pt-BR" dirty="0" smtClean="0"/>
              <a:t> </a:t>
            </a:r>
            <a:r>
              <a:rPr lang="pt-BR" dirty="0" err="1" smtClean="0"/>
              <a:t>Bücher</a:t>
            </a:r>
            <a:endParaRPr lang="pt-BR" dirty="0" smtClean="0"/>
          </a:p>
          <a:p>
            <a:pPr lvl="1"/>
            <a:endParaRPr lang="pt-BR" dirty="0" smtClean="0"/>
          </a:p>
          <a:p>
            <a:pPr lvl="1"/>
            <a:r>
              <a:rPr lang="pt-BR" dirty="0" err="1" smtClean="0"/>
              <a:t>Happy</a:t>
            </a:r>
            <a:r>
              <a:rPr lang="pt-BR" dirty="0" smtClean="0"/>
              <a:t> </a:t>
            </a:r>
            <a:r>
              <a:rPr lang="pt-BR" dirty="0" err="1" smtClean="0"/>
              <a:t>End</a:t>
            </a:r>
            <a:endParaRPr lang="pt-B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Studenten</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err="1" smtClean="0"/>
              <a:t>Balthasar</a:t>
            </a:r>
            <a:endParaRPr lang="pt-BR" dirty="0" smtClean="0"/>
          </a:p>
          <a:p>
            <a:pPr lvl="1"/>
            <a:r>
              <a:rPr lang="pt-BR" dirty="0" err="1" smtClean="0"/>
              <a:t>Satirisierter</a:t>
            </a:r>
            <a:r>
              <a:rPr lang="pt-BR" dirty="0" smtClean="0"/>
              <a:t> </a:t>
            </a:r>
            <a:r>
              <a:rPr lang="pt-BR" dirty="0" err="1" smtClean="0"/>
              <a:t>Held</a:t>
            </a:r>
            <a:endParaRPr lang="pt-BR" dirty="0" smtClean="0"/>
          </a:p>
          <a:p>
            <a:pPr marL="365760" lvl="1" indent="-283464">
              <a:spcBef>
                <a:spcPts val="600"/>
              </a:spcBef>
              <a:buSzPct val="80000"/>
              <a:buFont typeface="Wingdings 2"/>
              <a:buChar char=""/>
            </a:pPr>
            <a:endParaRPr lang="pt-BR" sz="3200" dirty="0" smtClean="0"/>
          </a:p>
          <a:p>
            <a:pPr marL="274320" lvl="1">
              <a:spcBef>
                <a:spcPts val="600"/>
              </a:spcBef>
              <a:buSzPct val="70000"/>
              <a:buFont typeface="Wingdings"/>
              <a:buChar char=""/>
            </a:pPr>
            <a:r>
              <a:rPr lang="pt-BR" sz="2400" dirty="0" smtClean="0"/>
              <a:t>Fabian</a:t>
            </a:r>
          </a:p>
          <a:p>
            <a:pPr marL="365760" lvl="1" indent="-283464">
              <a:spcBef>
                <a:spcPts val="600"/>
              </a:spcBef>
              <a:buSzPct val="80000"/>
              <a:buFont typeface="Wingdings 2"/>
              <a:buChar char=""/>
            </a:pPr>
            <a:endParaRPr lang="pt-BR" sz="3200" dirty="0" smtClean="0"/>
          </a:p>
          <a:p>
            <a:pPr marL="274320" lvl="1">
              <a:spcBef>
                <a:spcPts val="600"/>
              </a:spcBef>
              <a:buSzPct val="70000"/>
              <a:buFont typeface="Wingdings"/>
              <a:buChar char=""/>
            </a:pPr>
            <a:r>
              <a:rPr lang="pt-BR" sz="2400" dirty="0" err="1" smtClean="0"/>
              <a:t>Zaches</a:t>
            </a:r>
            <a:endParaRPr lang="pt-BR" sz="2400" dirty="0" smtClean="0"/>
          </a:p>
          <a:p>
            <a:pPr marL="365760" lvl="1" indent="-283464">
              <a:spcBef>
                <a:spcPts val="600"/>
              </a:spcBef>
              <a:buSzPct val="80000"/>
              <a:buNone/>
            </a:pPr>
            <a:endParaRPr lang="pt-BR" sz="3200" dirty="0" smtClean="0"/>
          </a:p>
          <a:p>
            <a:pPr marL="365760" lvl="1" indent="-283464">
              <a:spcBef>
                <a:spcPts val="600"/>
              </a:spcBef>
              <a:buSzPct val="80000"/>
              <a:buFont typeface="Wingdings 2"/>
              <a:buChar char=""/>
            </a:pPr>
            <a:endParaRPr lang="pt-BR" sz="3200" dirty="0" smtClean="0"/>
          </a:p>
          <a:p>
            <a:pPr lvl="1"/>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Aufbau</a:t>
            </a:r>
            <a:r>
              <a:rPr lang="pt-BR" dirty="0" smtClean="0"/>
              <a:t>: 10 </a:t>
            </a:r>
            <a:r>
              <a:rPr lang="pt-BR" dirty="0" err="1" smtClean="0"/>
              <a:t>Kapitel</a:t>
            </a:r>
            <a:endParaRPr lang="pt-BR" dirty="0"/>
          </a:p>
        </p:txBody>
      </p:sp>
      <p:sp>
        <p:nvSpPr>
          <p:cNvPr id="3" name="Espaço Reservado para Conteúdo 2"/>
          <p:cNvSpPr>
            <a:spLocks noGrp="1"/>
          </p:cNvSpPr>
          <p:nvPr>
            <p:ph sz="quarter" idx="1"/>
          </p:nvPr>
        </p:nvSpPr>
        <p:spPr/>
        <p:txBody>
          <a:bodyPr>
            <a:normAutofit fontScale="85000" lnSpcReduction="10000"/>
          </a:bodyPr>
          <a:lstStyle/>
          <a:p>
            <a:r>
              <a:rPr lang="de-DE" sz="2600" dirty="0" smtClean="0"/>
              <a:t>Erstes Kapitel: Der kleine Wechselbalg. – Dringende Gefahr einer Pfarrersnase. – </a:t>
            </a:r>
            <a:r>
              <a:rPr lang="de-DE" sz="2600" dirty="0" smtClean="0">
                <a:solidFill>
                  <a:srgbClr val="C00000"/>
                </a:solidFill>
              </a:rPr>
              <a:t>Wie Fürst Paphnutius in seinem Lande die Aufklärung einführte und die Fee Rosabelverde in ein Fräuleinstift kam</a:t>
            </a:r>
            <a:r>
              <a:rPr lang="de-DE" sz="2600" dirty="0" smtClean="0"/>
              <a:t>.</a:t>
            </a:r>
          </a:p>
          <a:p>
            <a:endParaRPr lang="de-DE" sz="2600" dirty="0" smtClean="0"/>
          </a:p>
          <a:p>
            <a:r>
              <a:rPr lang="de-DE" sz="2600" dirty="0" smtClean="0"/>
              <a:t>Zweites Kapitel: Von der unbekannten Völkerschaft, die der Gelehrte Ptolomäus Philadelphus auf seinen Reisen entdeckte. – </a:t>
            </a:r>
            <a:r>
              <a:rPr lang="de-DE" sz="2600" dirty="0" smtClean="0">
                <a:solidFill>
                  <a:srgbClr val="C00000"/>
                </a:solidFill>
              </a:rPr>
              <a:t>Die Universität Kerepes.</a:t>
            </a:r>
            <a:r>
              <a:rPr lang="de-DE" sz="2600" dirty="0" smtClean="0"/>
              <a:t> – Wie dem Studenten Fabian ein Paar Reitstiefel um den Kopf flogen und der Professor Mosch Terpin den Studenten Balthasar zum Tee einlud.</a:t>
            </a:r>
          </a:p>
          <a:p>
            <a:endParaRPr lang="de-DE" sz="2600" dirty="0" smtClean="0"/>
          </a:p>
          <a:p>
            <a:r>
              <a:rPr lang="de-DE" sz="2600" dirty="0" smtClean="0"/>
              <a:t>Drittes Kapitel: Wie Fabian nicht wußte, was er sagen sollte. – Candida und Jungfrauen, die nicht Fische essen dürfen. – </a:t>
            </a:r>
            <a:r>
              <a:rPr lang="de-DE" sz="2600" dirty="0" smtClean="0">
                <a:solidFill>
                  <a:srgbClr val="C00000"/>
                </a:solidFill>
              </a:rPr>
              <a:t>Mosch Terpins literarischer Tee</a:t>
            </a:r>
            <a:r>
              <a:rPr lang="de-DE" sz="2600" dirty="0" smtClean="0"/>
              <a:t>. – Der junge Prinz.</a:t>
            </a:r>
          </a:p>
          <a:p>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1643050"/>
            <a:ext cx="8186766" cy="4830902"/>
          </a:xfrm>
        </p:spPr>
        <p:txBody>
          <a:bodyPr>
            <a:noAutofit/>
          </a:bodyPr>
          <a:lstStyle/>
          <a:p>
            <a:r>
              <a:rPr lang="de-DE" sz="1800" dirty="0" smtClean="0"/>
              <a:t>Viertes Kapitel: Wie der italienische Geiger Sbiocca den Herrn Zinnober in den Kontrabaß zu werfen drohte, und der Referendarius Pulcher nicht zu auswärtigen Angelegenheiten gelangen konnte. – Von Maut-Offizianten und zurückbehaltenen Wundern fürs Haus. – Balthasars Bezauberung durch einen Stockknopf.</a:t>
            </a:r>
          </a:p>
          <a:p>
            <a:endParaRPr lang="de-DE" sz="1800" dirty="0" smtClean="0"/>
          </a:p>
          <a:p>
            <a:r>
              <a:rPr lang="de-DE" sz="1800" dirty="0" smtClean="0"/>
              <a:t>Fünftes Kapitel: Wie Fürst Barsanuph Leipziger Lerchen und Danziger Goldwasser frühstückte, einen Butterfleck auf die Kasimirhose bekam und den Geheimen Sekretär Zinnober zum Geheimen Spezialrat erhob. – Die Bilderbücher des Doktors Prosper Alpanus. – Wie ein Portier den Studenten Fabian in den Finger biß, dieser ein Schleppkleid trug und deshalb verhöhnt wurde. – Balthasars Flucht.</a:t>
            </a:r>
          </a:p>
          <a:p>
            <a:endParaRPr lang="de-DE" sz="1800" dirty="0" smtClean="0"/>
          </a:p>
          <a:p>
            <a:r>
              <a:rPr lang="de-DE" sz="1800" dirty="0" smtClean="0"/>
              <a:t>Sechstes Kapitel: Wie der Geheime Spezialrat Zinnober in seinem Garten frisiert wurde und im Grase ein Taubad nahm. – Der Orden des grüngefleckten Tigers. – Glücklicher Einfall eines Theaterschneiders. – Wie das Fräulein von Rosenschön sich mit Kaffee begoß und Prosper Alpanus ihr seine Freundschaft versicherte.</a:t>
            </a:r>
            <a:endParaRPr lang="pt-BR"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77500" lnSpcReduction="20000"/>
          </a:bodyPr>
          <a:lstStyle/>
          <a:p>
            <a:pPr algn="just"/>
            <a:r>
              <a:rPr lang="de-DE" dirty="0" smtClean="0"/>
              <a:t>Siebentes Kapitel: Wie der Professor Mosch Terpin im fürstlichen Weinkeller die Natur erforschte. – Mycetes Belzebub. – Verzweiflung des Studenten Balthasar. – Vorteilhafter Einfluß eines wohleingerichteten Landhauses auf das häusliche Glück. – Wie Prosper Alpanus dem Balthasar eine schildkrötene Dose überreichte und davonritt.</a:t>
            </a:r>
          </a:p>
          <a:p>
            <a:pPr algn="just"/>
            <a:endParaRPr lang="de-DE" dirty="0" smtClean="0"/>
          </a:p>
          <a:p>
            <a:pPr algn="just"/>
            <a:r>
              <a:rPr lang="de-DE" dirty="0" smtClean="0"/>
              <a:t>Achtes Kapitel: Wie Fabian seiner langen Rockschöße halber für einen Sektierer und Tumultuanten gehalten wurde. – Wie Fürst Barsanuph hinter den Kaminschirm trat und den Generaldirektor der natürlichen Angelegenheiten kassierte. – Zinnobers Flucht aus Mosch Terpins Hause. – Wie Mosch Terpin auf einem Sommervogel ausreiten und Kaiser werden wollte, dann aber zu Bette ging.</a:t>
            </a:r>
          </a:p>
          <a:p>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1571612"/>
            <a:ext cx="8329642" cy="4902340"/>
          </a:xfrm>
        </p:spPr>
        <p:txBody>
          <a:bodyPr>
            <a:normAutofit fontScale="92500" lnSpcReduction="20000"/>
          </a:bodyPr>
          <a:lstStyle/>
          <a:p>
            <a:pPr algn="just"/>
            <a:r>
              <a:rPr lang="de-DE" dirty="0" smtClean="0"/>
              <a:t>Neuntes Kapitel: Verlegenheit eines treuen Kammerdieners. - Wie die alte Liese eine Rebellion anzettelte und der Minister Zinnober auf der Flucht ausglitschte. – Auf welche merkwürdige Weise der Leibarzt des Fürsten Zinnobers jähen Tod erklärte. – Wie Fürst Barsanuph sich betrübte, Zwiebeln aß, und wie Zinnobers Verlust unersetzlich blieb.</a:t>
            </a:r>
          </a:p>
          <a:p>
            <a:pPr algn="just"/>
            <a:endParaRPr lang="de-DE" dirty="0" smtClean="0"/>
          </a:p>
          <a:p>
            <a:pPr algn="just"/>
            <a:r>
              <a:rPr lang="de-DE" dirty="0" smtClean="0"/>
              <a:t>Letztes Kapitel: Wehmütige Bitten des Autors. – Wie der Professor Mosch Terpin sich beruhigte und Candida niemals verdrießlich werden konnte. – Wie ein Goldkäfer dem Doktor Prosper Alpanus etwas ins Ohr summte, dieser Abschied nahm und Balthasar eine glückliche Ehe führte.</a:t>
            </a:r>
          </a:p>
          <a:p>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Zur</a:t>
            </a:r>
            <a:r>
              <a:rPr lang="pt-BR" dirty="0" smtClean="0"/>
              <a:t> </a:t>
            </a:r>
            <a:r>
              <a:rPr lang="pt-BR" dirty="0" err="1" smtClean="0"/>
              <a:t>Vorgeschichte</a:t>
            </a:r>
            <a:r>
              <a:rPr lang="pt-BR" dirty="0" smtClean="0"/>
              <a:t> der </a:t>
            </a:r>
            <a:r>
              <a:rPr lang="pt-BR" dirty="0" err="1" smtClean="0"/>
              <a:t>Novelle</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algn="just"/>
            <a:r>
              <a:rPr lang="pt-BR" dirty="0" smtClean="0"/>
              <a:t>“</a:t>
            </a:r>
            <a:r>
              <a:rPr lang="pt-BR" dirty="0" err="1" smtClean="0"/>
              <a:t>Die</a:t>
            </a:r>
            <a:r>
              <a:rPr lang="pt-BR" dirty="0" smtClean="0"/>
              <a:t> </a:t>
            </a:r>
            <a:r>
              <a:rPr lang="pt-BR" dirty="0" err="1" smtClean="0"/>
              <a:t>Vorgeschichte</a:t>
            </a:r>
            <a:r>
              <a:rPr lang="pt-BR" dirty="0" smtClean="0"/>
              <a:t> </a:t>
            </a:r>
            <a:r>
              <a:rPr lang="pt-BR" dirty="0" err="1" smtClean="0"/>
              <a:t>des</a:t>
            </a:r>
            <a:r>
              <a:rPr lang="pt-BR" dirty="0" smtClean="0"/>
              <a:t> </a:t>
            </a:r>
            <a:r>
              <a:rPr lang="pt-BR" dirty="0" err="1" smtClean="0"/>
              <a:t>novellistischen</a:t>
            </a:r>
            <a:r>
              <a:rPr lang="pt-BR" dirty="0" smtClean="0"/>
              <a:t> </a:t>
            </a:r>
            <a:r>
              <a:rPr lang="pt-BR" dirty="0" err="1" smtClean="0"/>
              <a:t>Erzählens</a:t>
            </a:r>
            <a:r>
              <a:rPr lang="pt-BR" dirty="0" smtClean="0"/>
              <a:t> </a:t>
            </a:r>
            <a:r>
              <a:rPr lang="pt-BR" dirty="0" err="1" smtClean="0"/>
              <a:t>führt</a:t>
            </a:r>
            <a:r>
              <a:rPr lang="pt-BR" dirty="0" smtClean="0"/>
              <a:t> in </a:t>
            </a:r>
            <a:r>
              <a:rPr lang="pt-BR" dirty="0" err="1" smtClean="0"/>
              <a:t>den</a:t>
            </a:r>
            <a:r>
              <a:rPr lang="pt-BR" dirty="0" smtClean="0"/>
              <a:t> </a:t>
            </a:r>
            <a:r>
              <a:rPr lang="pt-BR" dirty="0" err="1" smtClean="0"/>
              <a:t>indischen</a:t>
            </a:r>
            <a:r>
              <a:rPr lang="pt-BR" dirty="0" smtClean="0"/>
              <a:t> </a:t>
            </a:r>
            <a:r>
              <a:rPr lang="pt-BR" dirty="0" err="1" smtClean="0"/>
              <a:t>Kulturkreis</a:t>
            </a:r>
            <a:r>
              <a:rPr lang="pt-BR" dirty="0" smtClean="0"/>
              <a:t> </a:t>
            </a:r>
            <a:r>
              <a:rPr lang="pt-BR" dirty="0" err="1" smtClean="0"/>
              <a:t>zurück</a:t>
            </a:r>
            <a:r>
              <a:rPr lang="pt-BR" dirty="0" smtClean="0"/>
              <a:t>. </a:t>
            </a:r>
            <a:r>
              <a:rPr lang="pt-BR" dirty="0" err="1" smtClean="0"/>
              <a:t>Als</a:t>
            </a:r>
            <a:r>
              <a:rPr lang="pt-BR" dirty="0" smtClean="0"/>
              <a:t> </a:t>
            </a:r>
            <a:r>
              <a:rPr lang="pt-BR" dirty="0" err="1" smtClean="0"/>
              <a:t>ältestes</a:t>
            </a:r>
            <a:r>
              <a:rPr lang="pt-BR" dirty="0" smtClean="0"/>
              <a:t> </a:t>
            </a:r>
            <a:r>
              <a:rPr lang="pt-BR" dirty="0" err="1" smtClean="0"/>
              <a:t>Zeugnis</a:t>
            </a:r>
            <a:r>
              <a:rPr lang="pt-BR" dirty="0" smtClean="0"/>
              <a:t> </a:t>
            </a:r>
            <a:r>
              <a:rPr lang="pt-BR" dirty="0" err="1" smtClean="0"/>
              <a:t>ist</a:t>
            </a:r>
            <a:r>
              <a:rPr lang="pt-BR" dirty="0" smtClean="0"/>
              <a:t> das in </a:t>
            </a:r>
            <a:r>
              <a:rPr lang="pt-BR" dirty="0" err="1" smtClean="0"/>
              <a:t>Sanskrit</a:t>
            </a:r>
            <a:r>
              <a:rPr lang="pt-BR" dirty="0" smtClean="0"/>
              <a:t> </a:t>
            </a:r>
            <a:r>
              <a:rPr lang="pt-BR" dirty="0" err="1" smtClean="0"/>
              <a:t>verfasste</a:t>
            </a:r>
            <a:r>
              <a:rPr lang="pt-BR" dirty="0" smtClean="0"/>
              <a:t> </a:t>
            </a:r>
            <a:r>
              <a:rPr lang="pt-BR" i="1" dirty="0" err="1" smtClean="0"/>
              <a:t>Panchatantra</a:t>
            </a:r>
            <a:r>
              <a:rPr lang="pt-BR" dirty="0" smtClean="0"/>
              <a:t> (</a:t>
            </a:r>
            <a:r>
              <a:rPr lang="pt-BR" dirty="0" err="1" smtClean="0"/>
              <a:t>im</a:t>
            </a:r>
            <a:r>
              <a:rPr lang="pt-BR" dirty="0" smtClean="0"/>
              <a:t> 6 </a:t>
            </a:r>
            <a:r>
              <a:rPr lang="pt-BR" dirty="0" err="1" smtClean="0"/>
              <a:t>Jh</a:t>
            </a:r>
            <a:r>
              <a:rPr lang="pt-BR" dirty="0" smtClean="0"/>
              <a:t>. </a:t>
            </a:r>
            <a:r>
              <a:rPr lang="pt-BR" dirty="0" err="1" smtClean="0"/>
              <a:t>Ausgearbeitet</a:t>
            </a:r>
            <a:r>
              <a:rPr lang="pt-BR" dirty="0" smtClean="0"/>
              <a:t>) </a:t>
            </a:r>
            <a:r>
              <a:rPr lang="pt-BR" dirty="0" err="1" smtClean="0"/>
              <a:t>bekannt</a:t>
            </a:r>
            <a:r>
              <a:rPr lang="pt-BR" dirty="0" smtClean="0"/>
              <a:t>, das </a:t>
            </a:r>
            <a:r>
              <a:rPr lang="pt-BR" dirty="0" err="1" smtClean="0"/>
              <a:t>vor</a:t>
            </a:r>
            <a:r>
              <a:rPr lang="pt-BR" dirty="0" smtClean="0"/>
              <a:t> </a:t>
            </a:r>
            <a:r>
              <a:rPr lang="pt-BR" dirty="0" err="1" smtClean="0"/>
              <a:t>allem</a:t>
            </a:r>
            <a:r>
              <a:rPr lang="pt-BR" dirty="0" smtClean="0"/>
              <a:t> </a:t>
            </a:r>
            <a:r>
              <a:rPr lang="pt-BR" dirty="0" err="1" smtClean="0"/>
              <a:t>Tierfalbeln</a:t>
            </a:r>
            <a:r>
              <a:rPr lang="pt-BR" dirty="0" smtClean="0"/>
              <a:t> </a:t>
            </a:r>
            <a:r>
              <a:rPr lang="pt-BR" dirty="0" err="1" smtClean="0"/>
              <a:t>zur</a:t>
            </a:r>
            <a:r>
              <a:rPr lang="pt-BR" dirty="0" smtClean="0"/>
              <a:t> </a:t>
            </a:r>
            <a:r>
              <a:rPr lang="pt-BR" dirty="0" err="1" smtClean="0"/>
              <a:t>Schulung</a:t>
            </a:r>
            <a:r>
              <a:rPr lang="pt-BR" dirty="0" smtClean="0"/>
              <a:t> in </a:t>
            </a:r>
            <a:r>
              <a:rPr lang="pt-BR" dirty="0" err="1" smtClean="0"/>
              <a:t>weltklugen</a:t>
            </a:r>
            <a:r>
              <a:rPr lang="pt-BR" dirty="0" smtClean="0"/>
              <a:t> </a:t>
            </a:r>
            <a:r>
              <a:rPr lang="pt-BR" dirty="0" err="1" smtClean="0"/>
              <a:t>Verhalten</a:t>
            </a:r>
            <a:r>
              <a:rPr lang="pt-BR" dirty="0" smtClean="0"/>
              <a:t> </a:t>
            </a:r>
            <a:r>
              <a:rPr lang="pt-BR" dirty="0" err="1" smtClean="0"/>
              <a:t>nutzt</a:t>
            </a:r>
            <a:r>
              <a:rPr lang="pt-BR" dirty="0" smtClean="0"/>
              <a:t>. Von </a:t>
            </a:r>
            <a:r>
              <a:rPr lang="pt-BR" dirty="0" err="1" smtClean="0"/>
              <a:t>diesem</a:t>
            </a:r>
            <a:r>
              <a:rPr lang="pt-BR" dirty="0" smtClean="0"/>
              <a:t> </a:t>
            </a:r>
            <a:r>
              <a:rPr lang="pt-BR" dirty="0" err="1" smtClean="0"/>
              <a:t>Konzept</a:t>
            </a:r>
            <a:r>
              <a:rPr lang="pt-BR" dirty="0" smtClean="0"/>
              <a:t> </a:t>
            </a:r>
            <a:r>
              <a:rPr lang="pt-BR" dirty="0" err="1" smtClean="0"/>
              <a:t>sind</a:t>
            </a:r>
            <a:r>
              <a:rPr lang="pt-BR" dirty="0" smtClean="0"/>
              <a:t> – </a:t>
            </a:r>
            <a:r>
              <a:rPr lang="pt-BR" dirty="0" err="1" smtClean="0"/>
              <a:t>zumindest</a:t>
            </a:r>
            <a:r>
              <a:rPr lang="pt-BR" dirty="0" smtClean="0"/>
              <a:t> </a:t>
            </a:r>
            <a:r>
              <a:rPr lang="pt-BR" dirty="0" err="1" smtClean="0"/>
              <a:t>indirekt</a:t>
            </a:r>
            <a:r>
              <a:rPr lang="pt-BR" dirty="0" smtClean="0"/>
              <a:t> – </a:t>
            </a:r>
            <a:r>
              <a:rPr lang="pt-BR" dirty="0" err="1" smtClean="0"/>
              <a:t>auch</a:t>
            </a:r>
            <a:r>
              <a:rPr lang="pt-BR" dirty="0" smtClean="0"/>
              <a:t> </a:t>
            </a:r>
            <a:r>
              <a:rPr lang="pt-BR" dirty="0" err="1" smtClean="0"/>
              <a:t>die</a:t>
            </a:r>
            <a:r>
              <a:rPr lang="pt-BR" dirty="0" smtClean="0"/>
              <a:t> </a:t>
            </a:r>
            <a:r>
              <a:rPr lang="pt-BR" dirty="0" err="1" smtClean="0"/>
              <a:t>erotisch-fantastischen</a:t>
            </a:r>
            <a:r>
              <a:rPr lang="pt-BR" dirty="0" smtClean="0"/>
              <a:t> </a:t>
            </a:r>
            <a:r>
              <a:rPr lang="pt-BR" dirty="0" err="1" smtClean="0"/>
              <a:t>Erzählungen</a:t>
            </a:r>
            <a:r>
              <a:rPr lang="pt-BR" dirty="0" smtClean="0"/>
              <a:t> </a:t>
            </a:r>
            <a:r>
              <a:rPr lang="pt-BR" dirty="0" err="1" smtClean="0"/>
              <a:t>von</a:t>
            </a:r>
            <a:r>
              <a:rPr lang="pt-BR" dirty="0" smtClean="0"/>
              <a:t> </a:t>
            </a:r>
            <a:r>
              <a:rPr lang="pt-BR" i="1" dirty="0" err="1" smtClean="0"/>
              <a:t>Tausendundeine</a:t>
            </a:r>
            <a:r>
              <a:rPr lang="pt-BR" i="1" dirty="0" smtClean="0"/>
              <a:t> </a:t>
            </a:r>
            <a:r>
              <a:rPr lang="pt-BR" i="1" dirty="0" err="1" smtClean="0"/>
              <a:t>Nacht</a:t>
            </a:r>
            <a:r>
              <a:rPr lang="pt-BR" i="1" dirty="0" smtClean="0"/>
              <a:t> </a:t>
            </a:r>
            <a:r>
              <a:rPr lang="pt-BR" dirty="0" err="1" smtClean="0"/>
              <a:t>geprägt</a:t>
            </a:r>
            <a:r>
              <a:rPr lang="pt-BR" dirty="0" smtClean="0"/>
              <a:t>, </a:t>
            </a:r>
            <a:r>
              <a:rPr lang="pt-BR" dirty="0" err="1" smtClean="0"/>
              <a:t>deren</a:t>
            </a:r>
            <a:r>
              <a:rPr lang="pt-BR" dirty="0" smtClean="0"/>
              <a:t> </a:t>
            </a:r>
            <a:r>
              <a:rPr lang="pt-BR" dirty="0" err="1" smtClean="0"/>
              <a:t>komplexes</a:t>
            </a:r>
            <a:r>
              <a:rPr lang="pt-BR" dirty="0" smtClean="0"/>
              <a:t> </a:t>
            </a:r>
            <a:r>
              <a:rPr lang="pt-BR" dirty="0" err="1" smtClean="0"/>
              <a:t>Spiel</a:t>
            </a:r>
            <a:r>
              <a:rPr lang="pt-BR" dirty="0" smtClean="0"/>
              <a:t> </a:t>
            </a:r>
            <a:r>
              <a:rPr lang="pt-BR" dirty="0" err="1" smtClean="0"/>
              <a:t>mit</a:t>
            </a:r>
            <a:r>
              <a:rPr lang="pt-BR" dirty="0" smtClean="0"/>
              <a:t> der </a:t>
            </a:r>
            <a:r>
              <a:rPr lang="pt-BR" dirty="0" err="1" smtClean="0"/>
              <a:t>Differenz</a:t>
            </a:r>
            <a:r>
              <a:rPr lang="pt-BR" dirty="0" smtClean="0"/>
              <a:t> </a:t>
            </a:r>
            <a:r>
              <a:rPr lang="pt-BR" dirty="0" err="1" smtClean="0"/>
              <a:t>von</a:t>
            </a:r>
            <a:r>
              <a:rPr lang="pt-BR" dirty="0" smtClean="0"/>
              <a:t> </a:t>
            </a:r>
            <a:r>
              <a:rPr lang="pt-BR" dirty="0" err="1" smtClean="0"/>
              <a:t>eigenständigen</a:t>
            </a:r>
            <a:r>
              <a:rPr lang="pt-BR" dirty="0" smtClean="0"/>
              <a:t> </a:t>
            </a:r>
            <a:r>
              <a:rPr lang="pt-BR" dirty="0" err="1" smtClean="0"/>
              <a:t>Rahmen</a:t>
            </a:r>
            <a:r>
              <a:rPr lang="pt-BR" dirty="0" smtClean="0"/>
              <a:t> </a:t>
            </a:r>
            <a:r>
              <a:rPr lang="pt-BR" dirty="0" err="1" smtClean="0"/>
              <a:t>und</a:t>
            </a:r>
            <a:r>
              <a:rPr lang="pt-BR" dirty="0" smtClean="0"/>
              <a:t> </a:t>
            </a:r>
            <a:r>
              <a:rPr lang="pt-BR" dirty="0" err="1" smtClean="0"/>
              <a:t>vielfältigen</a:t>
            </a:r>
            <a:r>
              <a:rPr lang="pt-BR" dirty="0" smtClean="0"/>
              <a:t> </a:t>
            </a:r>
            <a:r>
              <a:rPr lang="pt-BR" dirty="0" err="1" smtClean="0"/>
              <a:t>Binnengeschichten</a:t>
            </a:r>
            <a:r>
              <a:rPr lang="pt-BR" dirty="0" smtClean="0"/>
              <a:t> </a:t>
            </a:r>
            <a:r>
              <a:rPr lang="pt-BR" dirty="0" err="1" smtClean="0"/>
              <a:t>Boccaccios</a:t>
            </a:r>
            <a:r>
              <a:rPr lang="pt-BR" dirty="0" smtClean="0"/>
              <a:t> </a:t>
            </a:r>
            <a:r>
              <a:rPr lang="pt-BR" dirty="0" err="1" smtClean="0"/>
              <a:t>Erfindung</a:t>
            </a:r>
            <a:r>
              <a:rPr lang="pt-BR" dirty="0" smtClean="0"/>
              <a:t> </a:t>
            </a:r>
            <a:r>
              <a:rPr lang="pt-BR" dirty="0" err="1" smtClean="0"/>
              <a:t>einer</a:t>
            </a:r>
            <a:r>
              <a:rPr lang="pt-BR" dirty="0" smtClean="0"/>
              <a:t> ‘</a:t>
            </a:r>
            <a:r>
              <a:rPr lang="pt-BR" dirty="0" err="1" smtClean="0"/>
              <a:t>zyklisch</a:t>
            </a:r>
            <a:r>
              <a:rPr lang="pt-BR" dirty="0" smtClean="0"/>
              <a:t>’ </a:t>
            </a:r>
            <a:r>
              <a:rPr lang="pt-BR" dirty="0" err="1" smtClean="0"/>
              <a:t>organisierten</a:t>
            </a:r>
            <a:r>
              <a:rPr lang="pt-BR" dirty="0" smtClean="0"/>
              <a:t> </a:t>
            </a:r>
            <a:r>
              <a:rPr lang="pt-BR" dirty="0" err="1" smtClean="0"/>
              <a:t>Novellistik</a:t>
            </a:r>
            <a:r>
              <a:rPr lang="pt-BR" dirty="0" smtClean="0"/>
              <a:t> </a:t>
            </a:r>
            <a:r>
              <a:rPr lang="pt-BR" dirty="0" err="1" smtClean="0"/>
              <a:t>entscheidend</a:t>
            </a:r>
            <a:r>
              <a:rPr lang="pt-BR" dirty="0" smtClean="0"/>
              <a:t> </a:t>
            </a:r>
            <a:r>
              <a:rPr lang="pt-BR" dirty="0" err="1" smtClean="0"/>
              <a:t>vorgearbeitet</a:t>
            </a:r>
            <a:r>
              <a:rPr lang="pt-BR" dirty="0" smtClean="0"/>
              <a:t> </a:t>
            </a:r>
            <a:r>
              <a:rPr lang="pt-BR" dirty="0" err="1" smtClean="0"/>
              <a:t>hat</a:t>
            </a:r>
            <a:r>
              <a:rPr lang="pt-BR" dirty="0" smtClean="0"/>
              <a:t>.” </a:t>
            </a:r>
          </a:p>
          <a:p>
            <a:pPr algn="r">
              <a:buNone/>
            </a:pPr>
            <a:r>
              <a:rPr lang="pt-BR" dirty="0" smtClean="0"/>
              <a:t>(</a:t>
            </a:r>
            <a:r>
              <a:rPr lang="pt-BR" dirty="0" err="1" smtClean="0"/>
              <a:t>Meier</a:t>
            </a:r>
            <a:r>
              <a:rPr lang="pt-BR" dirty="0" smtClean="0"/>
              <a:t>, 2014, p. 21) </a:t>
            </a:r>
          </a:p>
          <a:p>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Erstes</a:t>
            </a:r>
            <a:r>
              <a:rPr lang="pt-BR" dirty="0" smtClean="0"/>
              <a:t> </a:t>
            </a:r>
            <a:r>
              <a:rPr lang="pt-BR" dirty="0" err="1" smtClean="0"/>
              <a:t>Kapitel</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algn="just"/>
            <a:r>
              <a:rPr lang="pt-BR" dirty="0" smtClean="0"/>
              <a:t>“</a:t>
            </a:r>
            <a:r>
              <a:rPr lang="pt-BR" dirty="0" err="1" smtClean="0"/>
              <a:t>Unfern</a:t>
            </a:r>
            <a:r>
              <a:rPr lang="pt-BR" dirty="0" smtClean="0"/>
              <a:t> </a:t>
            </a:r>
            <a:r>
              <a:rPr lang="pt-BR" dirty="0" err="1" smtClean="0"/>
              <a:t>eines</a:t>
            </a:r>
            <a:r>
              <a:rPr lang="pt-BR" dirty="0" smtClean="0"/>
              <a:t> </a:t>
            </a:r>
            <a:r>
              <a:rPr lang="pt-BR" dirty="0" err="1" smtClean="0"/>
              <a:t>anmutigen</a:t>
            </a:r>
            <a:r>
              <a:rPr lang="pt-BR" dirty="0" smtClean="0"/>
              <a:t> </a:t>
            </a:r>
            <a:r>
              <a:rPr lang="pt-BR" dirty="0" err="1" smtClean="0"/>
              <a:t>Dorfes</a:t>
            </a:r>
            <a:r>
              <a:rPr lang="pt-BR" dirty="0" smtClean="0"/>
              <a:t>, </a:t>
            </a:r>
            <a:r>
              <a:rPr lang="pt-BR" dirty="0" err="1" smtClean="0"/>
              <a:t>hart</a:t>
            </a:r>
            <a:r>
              <a:rPr lang="pt-BR" dirty="0" smtClean="0"/>
              <a:t> </a:t>
            </a:r>
            <a:r>
              <a:rPr lang="pt-BR" dirty="0" err="1" smtClean="0"/>
              <a:t>am</a:t>
            </a:r>
            <a:r>
              <a:rPr lang="pt-BR" dirty="0" smtClean="0"/>
              <a:t> </a:t>
            </a:r>
            <a:r>
              <a:rPr lang="pt-BR" dirty="0" err="1" smtClean="0"/>
              <a:t>Wege</a:t>
            </a:r>
            <a:r>
              <a:rPr lang="pt-BR" dirty="0" smtClean="0"/>
              <a:t>, </a:t>
            </a:r>
            <a:r>
              <a:rPr lang="pt-BR" dirty="0" err="1" smtClean="0"/>
              <a:t>lag</a:t>
            </a:r>
            <a:r>
              <a:rPr lang="pt-BR" dirty="0" smtClean="0"/>
              <a:t> </a:t>
            </a:r>
            <a:r>
              <a:rPr lang="pt-BR" dirty="0" err="1" smtClean="0"/>
              <a:t>auf</a:t>
            </a:r>
            <a:r>
              <a:rPr lang="pt-BR" dirty="0" smtClean="0"/>
              <a:t> </a:t>
            </a:r>
            <a:r>
              <a:rPr lang="pt-BR" dirty="0" err="1" smtClean="0"/>
              <a:t>dem</a:t>
            </a:r>
            <a:r>
              <a:rPr lang="pt-BR" dirty="0" smtClean="0"/>
              <a:t> </a:t>
            </a:r>
            <a:r>
              <a:rPr lang="pt-BR" dirty="0" err="1" smtClean="0"/>
              <a:t>von</a:t>
            </a:r>
            <a:r>
              <a:rPr lang="pt-BR" dirty="0" smtClean="0"/>
              <a:t> der </a:t>
            </a:r>
            <a:r>
              <a:rPr lang="pt-BR" dirty="0" err="1" smtClean="0"/>
              <a:t>Sonnenglut</a:t>
            </a:r>
            <a:r>
              <a:rPr lang="pt-BR" dirty="0" smtClean="0"/>
              <a:t> </a:t>
            </a:r>
            <a:r>
              <a:rPr lang="pt-BR" dirty="0" err="1" smtClean="0"/>
              <a:t>erhitzten</a:t>
            </a:r>
            <a:r>
              <a:rPr lang="pt-BR" dirty="0" smtClean="0"/>
              <a:t> </a:t>
            </a:r>
            <a:r>
              <a:rPr lang="pt-BR" dirty="0" err="1" smtClean="0"/>
              <a:t>Boden</a:t>
            </a:r>
            <a:r>
              <a:rPr lang="pt-BR" dirty="0" smtClean="0"/>
              <a:t> </a:t>
            </a:r>
            <a:r>
              <a:rPr lang="pt-BR" dirty="0" err="1" smtClean="0"/>
              <a:t>hingestreckt</a:t>
            </a:r>
            <a:r>
              <a:rPr lang="pt-BR" dirty="0" smtClean="0"/>
              <a:t> </a:t>
            </a:r>
            <a:r>
              <a:rPr lang="pt-BR" dirty="0" err="1" smtClean="0"/>
              <a:t>ein</a:t>
            </a:r>
            <a:r>
              <a:rPr lang="pt-BR" dirty="0" smtClean="0"/>
              <a:t> armes </a:t>
            </a:r>
            <a:r>
              <a:rPr lang="pt-BR" dirty="0" err="1" smtClean="0"/>
              <a:t>zerlumptes</a:t>
            </a:r>
            <a:r>
              <a:rPr lang="pt-BR" dirty="0" smtClean="0"/>
              <a:t> </a:t>
            </a:r>
            <a:r>
              <a:rPr lang="pt-BR" dirty="0" err="1" smtClean="0"/>
              <a:t>Bauernweib</a:t>
            </a:r>
            <a:r>
              <a:rPr lang="pt-BR" dirty="0" smtClean="0"/>
              <a:t>. Von </a:t>
            </a:r>
            <a:r>
              <a:rPr lang="pt-BR" dirty="0" err="1" smtClean="0"/>
              <a:t>Hunger</a:t>
            </a:r>
            <a:r>
              <a:rPr lang="pt-BR" dirty="0" smtClean="0"/>
              <a:t> </a:t>
            </a:r>
            <a:r>
              <a:rPr lang="pt-BR" dirty="0" err="1" smtClean="0"/>
              <a:t>gequält</a:t>
            </a:r>
            <a:r>
              <a:rPr lang="pt-BR" dirty="0" smtClean="0"/>
              <a:t>, </a:t>
            </a:r>
            <a:r>
              <a:rPr lang="pt-BR" dirty="0" err="1" smtClean="0"/>
              <a:t>vor</a:t>
            </a:r>
            <a:r>
              <a:rPr lang="pt-BR" dirty="0" smtClean="0"/>
              <a:t> Durst </a:t>
            </a:r>
            <a:r>
              <a:rPr lang="pt-BR" dirty="0" err="1" smtClean="0"/>
              <a:t>lechzend</a:t>
            </a:r>
            <a:r>
              <a:rPr lang="pt-BR" dirty="0" smtClean="0"/>
              <a:t>, </a:t>
            </a:r>
            <a:r>
              <a:rPr lang="pt-BR" dirty="0" err="1" smtClean="0"/>
              <a:t>ganz</a:t>
            </a:r>
            <a:r>
              <a:rPr lang="pt-BR" dirty="0" smtClean="0"/>
              <a:t> </a:t>
            </a:r>
            <a:r>
              <a:rPr lang="pt-BR" dirty="0" err="1" smtClean="0"/>
              <a:t>verschmachtet</a:t>
            </a:r>
            <a:r>
              <a:rPr lang="pt-BR" dirty="0" smtClean="0"/>
              <a:t> </a:t>
            </a:r>
            <a:r>
              <a:rPr lang="pt-BR" dirty="0" err="1" smtClean="0"/>
              <a:t>war</a:t>
            </a:r>
            <a:r>
              <a:rPr lang="pt-BR" dirty="0" smtClean="0"/>
              <a:t> </a:t>
            </a:r>
            <a:r>
              <a:rPr lang="pt-BR" dirty="0" err="1" smtClean="0"/>
              <a:t>die</a:t>
            </a:r>
            <a:r>
              <a:rPr lang="pt-BR" dirty="0" smtClean="0"/>
              <a:t> </a:t>
            </a:r>
            <a:r>
              <a:rPr lang="pt-BR" dirty="0" err="1" smtClean="0"/>
              <a:t>Unglückliche</a:t>
            </a:r>
            <a:r>
              <a:rPr lang="pt-BR" dirty="0" smtClean="0"/>
              <a:t> </a:t>
            </a:r>
            <a:r>
              <a:rPr lang="pt-BR" dirty="0" err="1" smtClean="0"/>
              <a:t>unter</a:t>
            </a:r>
            <a:r>
              <a:rPr lang="pt-BR" dirty="0" smtClean="0"/>
              <a:t> der </a:t>
            </a:r>
            <a:r>
              <a:rPr lang="pt-BR" dirty="0" err="1" smtClean="0"/>
              <a:t>Last</a:t>
            </a:r>
            <a:r>
              <a:rPr lang="pt-BR" dirty="0" smtClean="0"/>
              <a:t> </a:t>
            </a:r>
            <a:r>
              <a:rPr lang="pt-BR" dirty="0" err="1" smtClean="0"/>
              <a:t>des</a:t>
            </a:r>
            <a:r>
              <a:rPr lang="pt-BR" dirty="0" smtClean="0"/>
              <a:t> </a:t>
            </a:r>
            <a:r>
              <a:rPr lang="pt-BR" dirty="0" err="1" smtClean="0"/>
              <a:t>im</a:t>
            </a:r>
            <a:r>
              <a:rPr lang="pt-BR" dirty="0" smtClean="0"/>
              <a:t> </a:t>
            </a:r>
            <a:r>
              <a:rPr lang="pt-BR" dirty="0" err="1" smtClean="0"/>
              <a:t>Korbe</a:t>
            </a:r>
            <a:r>
              <a:rPr lang="pt-BR" dirty="0" smtClean="0"/>
              <a:t> </a:t>
            </a:r>
            <a:r>
              <a:rPr lang="pt-BR" dirty="0" err="1" smtClean="0"/>
              <a:t>hoch</a:t>
            </a:r>
            <a:r>
              <a:rPr lang="pt-BR" dirty="0" smtClean="0"/>
              <a:t> </a:t>
            </a:r>
            <a:r>
              <a:rPr lang="pt-BR" dirty="0" err="1" smtClean="0"/>
              <a:t>aufgetürmten</a:t>
            </a:r>
            <a:r>
              <a:rPr lang="pt-BR" dirty="0" smtClean="0"/>
              <a:t> </a:t>
            </a:r>
            <a:r>
              <a:rPr lang="pt-BR" dirty="0" err="1" smtClean="0"/>
              <a:t>dürren</a:t>
            </a:r>
            <a:r>
              <a:rPr lang="pt-BR" dirty="0" smtClean="0"/>
              <a:t> </a:t>
            </a:r>
            <a:r>
              <a:rPr lang="pt-BR" dirty="0" err="1" smtClean="0"/>
              <a:t>Holzes</a:t>
            </a:r>
            <a:r>
              <a:rPr lang="pt-BR" dirty="0" smtClean="0"/>
              <a:t>, das </a:t>
            </a:r>
            <a:r>
              <a:rPr lang="pt-BR" dirty="0" err="1" smtClean="0"/>
              <a:t>sie</a:t>
            </a:r>
            <a:r>
              <a:rPr lang="pt-BR" dirty="0" smtClean="0"/>
              <a:t> </a:t>
            </a:r>
            <a:r>
              <a:rPr lang="pt-BR" dirty="0" err="1" smtClean="0"/>
              <a:t>im</a:t>
            </a:r>
            <a:r>
              <a:rPr lang="pt-BR" dirty="0" smtClean="0"/>
              <a:t> </a:t>
            </a:r>
            <a:r>
              <a:rPr lang="pt-BR" dirty="0" err="1" smtClean="0"/>
              <a:t>Walde</a:t>
            </a:r>
            <a:r>
              <a:rPr lang="pt-BR" dirty="0" smtClean="0"/>
              <a:t> </a:t>
            </a:r>
            <a:r>
              <a:rPr lang="pt-BR" dirty="0" err="1" smtClean="0"/>
              <a:t>unter</a:t>
            </a:r>
            <a:r>
              <a:rPr lang="pt-BR" dirty="0" smtClean="0"/>
              <a:t> </a:t>
            </a:r>
            <a:r>
              <a:rPr lang="pt-BR" dirty="0" err="1" smtClean="0"/>
              <a:t>den</a:t>
            </a:r>
            <a:r>
              <a:rPr lang="pt-BR" dirty="0" smtClean="0"/>
              <a:t> </a:t>
            </a:r>
            <a:r>
              <a:rPr lang="pt-BR" dirty="0" err="1" smtClean="0"/>
              <a:t>Bäumen</a:t>
            </a:r>
            <a:r>
              <a:rPr lang="pt-BR" dirty="0" smtClean="0"/>
              <a:t> </a:t>
            </a:r>
            <a:r>
              <a:rPr lang="pt-BR" dirty="0" err="1" smtClean="0"/>
              <a:t>und</a:t>
            </a:r>
            <a:r>
              <a:rPr lang="pt-BR" dirty="0" smtClean="0"/>
              <a:t> </a:t>
            </a:r>
            <a:r>
              <a:rPr lang="pt-BR" dirty="0" err="1" smtClean="0"/>
              <a:t>Sträuchern</a:t>
            </a:r>
            <a:r>
              <a:rPr lang="pt-BR" dirty="0" smtClean="0"/>
              <a:t> </a:t>
            </a:r>
            <a:r>
              <a:rPr lang="pt-BR" dirty="0" err="1" smtClean="0"/>
              <a:t>mühsam</a:t>
            </a:r>
            <a:r>
              <a:rPr lang="pt-BR" dirty="0" smtClean="0"/>
              <a:t> </a:t>
            </a:r>
            <a:r>
              <a:rPr lang="pt-BR" dirty="0" err="1" smtClean="0"/>
              <a:t>aufgelesen</a:t>
            </a:r>
            <a:r>
              <a:rPr lang="pt-BR" dirty="0" smtClean="0"/>
              <a:t>, </a:t>
            </a:r>
            <a:r>
              <a:rPr lang="pt-BR" dirty="0" err="1" smtClean="0"/>
              <a:t>niedergesunken</a:t>
            </a:r>
            <a:r>
              <a:rPr lang="pt-BR" dirty="0" smtClean="0"/>
              <a:t>, </a:t>
            </a:r>
            <a:r>
              <a:rPr lang="pt-BR" dirty="0" err="1" smtClean="0"/>
              <a:t>und</a:t>
            </a:r>
            <a:r>
              <a:rPr lang="pt-BR" dirty="0" smtClean="0"/>
              <a:t> da </a:t>
            </a:r>
            <a:r>
              <a:rPr lang="pt-BR" dirty="0" err="1" smtClean="0"/>
              <a:t>sie</a:t>
            </a:r>
            <a:r>
              <a:rPr lang="pt-BR" dirty="0" smtClean="0"/>
              <a:t> </a:t>
            </a:r>
            <a:r>
              <a:rPr lang="pt-BR" dirty="0" err="1" smtClean="0"/>
              <a:t>kaum</a:t>
            </a:r>
            <a:r>
              <a:rPr lang="pt-BR" dirty="0" smtClean="0"/>
              <a:t> </a:t>
            </a:r>
            <a:r>
              <a:rPr lang="pt-BR" dirty="0" err="1" smtClean="0"/>
              <a:t>zu</a:t>
            </a:r>
            <a:r>
              <a:rPr lang="pt-BR" dirty="0" smtClean="0"/>
              <a:t> </a:t>
            </a:r>
            <a:r>
              <a:rPr lang="pt-BR" dirty="0" err="1" smtClean="0"/>
              <a:t>atmen</a:t>
            </a:r>
            <a:r>
              <a:rPr lang="pt-BR" dirty="0" smtClean="0"/>
              <a:t> </a:t>
            </a:r>
            <a:r>
              <a:rPr lang="pt-BR" dirty="0" err="1" smtClean="0"/>
              <a:t>vermochte</a:t>
            </a:r>
            <a:r>
              <a:rPr lang="pt-BR" dirty="0" smtClean="0"/>
              <a:t>, </a:t>
            </a:r>
            <a:r>
              <a:rPr lang="pt-BR" dirty="0" err="1" smtClean="0"/>
              <a:t>glaubte</a:t>
            </a:r>
            <a:r>
              <a:rPr lang="pt-BR" dirty="0" smtClean="0"/>
              <a:t> </a:t>
            </a:r>
            <a:r>
              <a:rPr lang="pt-BR" dirty="0" err="1" smtClean="0"/>
              <a:t>sie</a:t>
            </a:r>
            <a:r>
              <a:rPr lang="pt-BR" dirty="0" smtClean="0"/>
              <a:t> </a:t>
            </a:r>
            <a:r>
              <a:rPr lang="pt-BR" dirty="0" err="1" smtClean="0"/>
              <a:t>nicht</a:t>
            </a:r>
            <a:r>
              <a:rPr lang="pt-BR" dirty="0" smtClean="0"/>
              <a:t> </a:t>
            </a:r>
            <a:r>
              <a:rPr lang="pt-BR" dirty="0" err="1" smtClean="0"/>
              <a:t>anders</a:t>
            </a:r>
            <a:r>
              <a:rPr lang="pt-BR" dirty="0" smtClean="0"/>
              <a:t>, </a:t>
            </a:r>
            <a:r>
              <a:rPr lang="pt-BR" dirty="0" err="1" smtClean="0"/>
              <a:t>als</a:t>
            </a:r>
            <a:r>
              <a:rPr lang="pt-BR" dirty="0" smtClean="0"/>
              <a:t> </a:t>
            </a:r>
            <a:r>
              <a:rPr lang="pt-BR" dirty="0" err="1" smtClean="0"/>
              <a:t>daß</a:t>
            </a:r>
            <a:r>
              <a:rPr lang="pt-BR" dirty="0" smtClean="0"/>
              <a:t> </a:t>
            </a:r>
            <a:r>
              <a:rPr lang="pt-BR" dirty="0" err="1" smtClean="0"/>
              <a:t>sie</a:t>
            </a:r>
            <a:r>
              <a:rPr lang="pt-BR" dirty="0" smtClean="0"/>
              <a:t> </a:t>
            </a:r>
            <a:r>
              <a:rPr lang="pt-BR" dirty="0" err="1" smtClean="0"/>
              <a:t>nun</a:t>
            </a:r>
            <a:r>
              <a:rPr lang="pt-BR" dirty="0" smtClean="0"/>
              <a:t> </a:t>
            </a:r>
            <a:r>
              <a:rPr lang="pt-BR" dirty="0" err="1" smtClean="0"/>
              <a:t>wohl</a:t>
            </a:r>
            <a:r>
              <a:rPr lang="pt-BR" dirty="0" smtClean="0"/>
              <a:t> </a:t>
            </a:r>
            <a:r>
              <a:rPr lang="pt-BR" dirty="0" err="1" smtClean="0"/>
              <a:t>sterben</a:t>
            </a:r>
            <a:r>
              <a:rPr lang="pt-BR" dirty="0" smtClean="0"/>
              <a:t>, </a:t>
            </a:r>
            <a:r>
              <a:rPr lang="pt-BR" dirty="0" err="1" smtClean="0"/>
              <a:t>so</a:t>
            </a:r>
            <a:r>
              <a:rPr lang="pt-BR" dirty="0" smtClean="0"/>
              <a:t> </a:t>
            </a:r>
            <a:r>
              <a:rPr lang="pt-BR" dirty="0" err="1" smtClean="0"/>
              <a:t>sich</a:t>
            </a:r>
            <a:r>
              <a:rPr lang="pt-BR" dirty="0" smtClean="0"/>
              <a:t> </a:t>
            </a:r>
            <a:r>
              <a:rPr lang="pt-BR" dirty="0" err="1" smtClean="0"/>
              <a:t>aber</a:t>
            </a:r>
            <a:r>
              <a:rPr lang="pt-BR" dirty="0" smtClean="0"/>
              <a:t> </a:t>
            </a:r>
            <a:r>
              <a:rPr lang="pt-BR" dirty="0" err="1" smtClean="0"/>
              <a:t>ihr</a:t>
            </a:r>
            <a:r>
              <a:rPr lang="pt-BR" dirty="0" smtClean="0"/>
              <a:t> </a:t>
            </a:r>
            <a:r>
              <a:rPr lang="pt-BR" dirty="0" err="1" smtClean="0"/>
              <a:t>trostlos</a:t>
            </a:r>
            <a:r>
              <a:rPr lang="pt-BR" dirty="0" smtClean="0"/>
              <a:t> </a:t>
            </a:r>
            <a:r>
              <a:rPr lang="pt-BR" dirty="0" err="1" smtClean="0"/>
              <a:t>Elend</a:t>
            </a:r>
            <a:r>
              <a:rPr lang="pt-BR" dirty="0" smtClean="0"/>
              <a:t> </a:t>
            </a:r>
            <a:r>
              <a:rPr lang="pt-BR" dirty="0" err="1" smtClean="0"/>
              <a:t>auf</a:t>
            </a:r>
            <a:r>
              <a:rPr lang="pt-BR" dirty="0" smtClean="0"/>
              <a:t> </a:t>
            </a:r>
            <a:r>
              <a:rPr lang="pt-BR" dirty="0" err="1" smtClean="0"/>
              <a:t>einmal</a:t>
            </a:r>
            <a:r>
              <a:rPr lang="pt-BR" dirty="0" smtClean="0"/>
              <a:t> </a:t>
            </a:r>
            <a:r>
              <a:rPr lang="pt-BR" dirty="0" err="1" smtClean="0"/>
              <a:t>enden</a:t>
            </a:r>
            <a:r>
              <a:rPr lang="pt-BR" dirty="0" smtClean="0"/>
              <a:t> </a:t>
            </a:r>
            <a:r>
              <a:rPr lang="pt-BR" dirty="0" err="1" smtClean="0"/>
              <a:t>werde</a:t>
            </a:r>
            <a:r>
              <a:rPr lang="pt-BR" dirty="0" smtClean="0"/>
              <a:t>.” </a:t>
            </a:r>
          </a:p>
          <a:p>
            <a:pPr algn="r">
              <a:buNone/>
            </a:pPr>
            <a:r>
              <a:rPr lang="pt-BR" dirty="0" smtClean="0"/>
              <a:t>(Hoffmann, 2009, S. 533)</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77500" lnSpcReduction="20000"/>
          </a:bodyPr>
          <a:lstStyle/>
          <a:p>
            <a:pPr algn="just">
              <a:buNone/>
            </a:pPr>
            <a:r>
              <a:rPr lang="pt-BR" dirty="0" smtClean="0"/>
              <a:t>“</a:t>
            </a:r>
            <a:r>
              <a:rPr lang="pt-BR" dirty="0" err="1" smtClean="0"/>
              <a:t>Mit</a:t>
            </a:r>
            <a:r>
              <a:rPr lang="pt-BR" dirty="0" smtClean="0"/>
              <a:t> </a:t>
            </a:r>
            <a:r>
              <a:rPr lang="pt-BR" dirty="0" err="1" smtClean="0"/>
              <a:t>Recht</a:t>
            </a:r>
            <a:r>
              <a:rPr lang="pt-BR" dirty="0" smtClean="0"/>
              <a:t> </a:t>
            </a:r>
            <a:r>
              <a:rPr lang="pt-BR" dirty="0" err="1" smtClean="0"/>
              <a:t>konnte</a:t>
            </a:r>
            <a:r>
              <a:rPr lang="pt-BR" dirty="0" smtClean="0"/>
              <a:t> das </a:t>
            </a:r>
            <a:r>
              <a:rPr lang="pt-BR" dirty="0" err="1" smtClean="0"/>
              <a:t>Weib</a:t>
            </a:r>
            <a:r>
              <a:rPr lang="pt-BR" dirty="0" smtClean="0"/>
              <a:t> </a:t>
            </a:r>
            <a:r>
              <a:rPr lang="pt-BR" dirty="0" err="1" smtClean="0"/>
              <a:t>über</a:t>
            </a:r>
            <a:r>
              <a:rPr lang="pt-BR" dirty="0" smtClean="0"/>
              <a:t> </a:t>
            </a:r>
            <a:r>
              <a:rPr lang="pt-BR" dirty="0" err="1" smtClean="0"/>
              <a:t>den</a:t>
            </a:r>
            <a:r>
              <a:rPr lang="pt-BR" dirty="0" smtClean="0"/>
              <a:t> </a:t>
            </a:r>
            <a:r>
              <a:rPr lang="pt-BR" dirty="0" err="1" smtClean="0"/>
              <a:t>abscheulichen</a:t>
            </a:r>
            <a:r>
              <a:rPr lang="pt-BR" dirty="0" smtClean="0"/>
              <a:t> </a:t>
            </a:r>
            <a:r>
              <a:rPr lang="pt-BR" dirty="0" err="1" smtClean="0"/>
              <a:t>Wechselbag</a:t>
            </a:r>
            <a:r>
              <a:rPr lang="pt-BR" dirty="0" smtClean="0"/>
              <a:t> </a:t>
            </a:r>
            <a:r>
              <a:rPr lang="pt-BR" dirty="0" err="1" smtClean="0"/>
              <a:t>klagen</a:t>
            </a:r>
            <a:r>
              <a:rPr lang="pt-BR" dirty="0" smtClean="0"/>
              <a:t>, </a:t>
            </a:r>
            <a:r>
              <a:rPr lang="pt-BR" dirty="0" err="1" smtClean="0"/>
              <a:t>den</a:t>
            </a:r>
            <a:r>
              <a:rPr lang="pt-BR" dirty="0" smtClean="0"/>
              <a:t> </a:t>
            </a:r>
            <a:r>
              <a:rPr lang="pt-BR" dirty="0" err="1" smtClean="0"/>
              <a:t>sie</a:t>
            </a:r>
            <a:r>
              <a:rPr lang="pt-BR" dirty="0" smtClean="0"/>
              <a:t> </a:t>
            </a:r>
            <a:r>
              <a:rPr lang="pt-BR" dirty="0" err="1" smtClean="0"/>
              <a:t>vor</a:t>
            </a:r>
            <a:r>
              <a:rPr lang="pt-BR" dirty="0" smtClean="0"/>
              <a:t> </a:t>
            </a:r>
            <a:r>
              <a:rPr lang="pt-BR" dirty="0" err="1" smtClean="0"/>
              <a:t>drittehalb</a:t>
            </a:r>
            <a:r>
              <a:rPr lang="pt-BR" dirty="0" smtClean="0"/>
              <a:t> </a:t>
            </a:r>
            <a:r>
              <a:rPr lang="pt-BR" dirty="0" err="1" smtClean="0"/>
              <a:t>Jahren</a:t>
            </a:r>
            <a:r>
              <a:rPr lang="pt-BR" dirty="0" smtClean="0"/>
              <a:t> </a:t>
            </a:r>
            <a:r>
              <a:rPr lang="pt-BR" dirty="0" err="1" smtClean="0"/>
              <a:t>geboren</a:t>
            </a:r>
            <a:r>
              <a:rPr lang="pt-BR" dirty="0" smtClean="0"/>
              <a:t>. Das, </a:t>
            </a:r>
            <a:r>
              <a:rPr lang="pt-BR" dirty="0" err="1" smtClean="0"/>
              <a:t>was</a:t>
            </a:r>
            <a:r>
              <a:rPr lang="pt-BR" dirty="0" smtClean="0"/>
              <a:t> </a:t>
            </a:r>
            <a:r>
              <a:rPr lang="pt-BR" dirty="0" err="1" smtClean="0"/>
              <a:t>man</a:t>
            </a:r>
            <a:r>
              <a:rPr lang="pt-BR" dirty="0" smtClean="0"/>
              <a:t> </a:t>
            </a:r>
            <a:r>
              <a:rPr lang="pt-BR" dirty="0" err="1" smtClean="0"/>
              <a:t>auf</a:t>
            </a:r>
            <a:r>
              <a:rPr lang="pt-BR" dirty="0" smtClean="0"/>
              <a:t> </a:t>
            </a:r>
            <a:r>
              <a:rPr lang="pt-BR" dirty="0" err="1" smtClean="0"/>
              <a:t>den</a:t>
            </a:r>
            <a:r>
              <a:rPr lang="pt-BR" dirty="0" smtClean="0"/>
              <a:t> </a:t>
            </a:r>
            <a:r>
              <a:rPr lang="pt-BR" dirty="0" err="1" smtClean="0"/>
              <a:t>ersten</a:t>
            </a:r>
            <a:r>
              <a:rPr lang="pt-BR" dirty="0" smtClean="0"/>
              <a:t> </a:t>
            </a:r>
            <a:r>
              <a:rPr lang="pt-BR" dirty="0" err="1" smtClean="0"/>
              <a:t>Blick</a:t>
            </a:r>
            <a:r>
              <a:rPr lang="pt-BR" dirty="0" smtClean="0"/>
              <a:t> </a:t>
            </a:r>
            <a:r>
              <a:rPr lang="pt-BR" dirty="0" err="1" smtClean="0"/>
              <a:t>sehr</a:t>
            </a:r>
            <a:r>
              <a:rPr lang="pt-BR" dirty="0" smtClean="0"/>
              <a:t> </a:t>
            </a:r>
            <a:r>
              <a:rPr lang="pt-BR" dirty="0" err="1" smtClean="0"/>
              <a:t>gut</a:t>
            </a:r>
            <a:r>
              <a:rPr lang="pt-BR" dirty="0" smtClean="0"/>
              <a:t> </a:t>
            </a:r>
            <a:r>
              <a:rPr lang="pt-BR" dirty="0" err="1" smtClean="0"/>
              <a:t>für</a:t>
            </a:r>
            <a:r>
              <a:rPr lang="pt-BR" dirty="0" smtClean="0"/>
              <a:t> </a:t>
            </a:r>
            <a:r>
              <a:rPr lang="pt-BR" dirty="0" err="1" smtClean="0"/>
              <a:t>seltsam</a:t>
            </a:r>
            <a:r>
              <a:rPr lang="pt-BR" dirty="0" smtClean="0"/>
              <a:t> </a:t>
            </a:r>
            <a:r>
              <a:rPr lang="pt-BR" dirty="0" err="1" smtClean="0"/>
              <a:t>verknorpeltes</a:t>
            </a:r>
            <a:r>
              <a:rPr lang="pt-BR" dirty="0" smtClean="0"/>
              <a:t> </a:t>
            </a:r>
            <a:r>
              <a:rPr lang="pt-BR" dirty="0" err="1" smtClean="0"/>
              <a:t>Stückchen</a:t>
            </a:r>
            <a:r>
              <a:rPr lang="pt-BR" dirty="0" smtClean="0"/>
              <a:t> </a:t>
            </a:r>
            <a:r>
              <a:rPr lang="pt-BR" dirty="0" err="1" smtClean="0"/>
              <a:t>Holz</a:t>
            </a:r>
            <a:r>
              <a:rPr lang="pt-BR" dirty="0" smtClean="0"/>
              <a:t> </a:t>
            </a:r>
            <a:r>
              <a:rPr lang="pt-BR" dirty="0" err="1" smtClean="0"/>
              <a:t>hätte</a:t>
            </a:r>
            <a:r>
              <a:rPr lang="pt-BR" dirty="0" smtClean="0"/>
              <a:t> </a:t>
            </a:r>
            <a:r>
              <a:rPr lang="pt-BR" dirty="0" err="1" smtClean="0"/>
              <a:t>ansehen</a:t>
            </a:r>
            <a:r>
              <a:rPr lang="pt-BR" dirty="0" smtClean="0"/>
              <a:t> </a:t>
            </a:r>
            <a:r>
              <a:rPr lang="pt-BR" dirty="0" err="1" smtClean="0"/>
              <a:t>können</a:t>
            </a:r>
            <a:r>
              <a:rPr lang="pt-BR" dirty="0" smtClean="0"/>
              <a:t>, </a:t>
            </a:r>
            <a:r>
              <a:rPr lang="pt-BR" dirty="0" err="1" smtClean="0"/>
              <a:t>war</a:t>
            </a:r>
            <a:r>
              <a:rPr lang="pt-BR" dirty="0" smtClean="0"/>
              <a:t> </a:t>
            </a:r>
            <a:r>
              <a:rPr lang="pt-BR" dirty="0" err="1" smtClean="0"/>
              <a:t>nehmlich</a:t>
            </a:r>
            <a:r>
              <a:rPr lang="pt-BR" dirty="0" smtClean="0"/>
              <a:t> </a:t>
            </a:r>
            <a:r>
              <a:rPr lang="pt-BR" dirty="0" err="1" smtClean="0"/>
              <a:t>ein</a:t>
            </a:r>
            <a:r>
              <a:rPr lang="pt-BR" dirty="0" smtClean="0"/>
              <a:t> </a:t>
            </a:r>
            <a:r>
              <a:rPr lang="pt-BR" dirty="0" err="1" smtClean="0"/>
              <a:t>kaum</a:t>
            </a:r>
            <a:r>
              <a:rPr lang="pt-BR" dirty="0" smtClean="0"/>
              <a:t> </a:t>
            </a:r>
            <a:r>
              <a:rPr lang="pt-BR" dirty="0" err="1" smtClean="0"/>
              <a:t>zwei</a:t>
            </a:r>
            <a:r>
              <a:rPr lang="pt-BR" dirty="0" smtClean="0"/>
              <a:t> </a:t>
            </a:r>
            <a:r>
              <a:rPr lang="pt-BR" dirty="0" err="1" smtClean="0"/>
              <a:t>Spannen</a:t>
            </a:r>
            <a:r>
              <a:rPr lang="pt-BR" dirty="0" smtClean="0"/>
              <a:t> </a:t>
            </a:r>
            <a:r>
              <a:rPr lang="pt-BR" dirty="0" err="1" smtClean="0"/>
              <a:t>hoher</a:t>
            </a:r>
            <a:r>
              <a:rPr lang="pt-BR" dirty="0" smtClean="0"/>
              <a:t>, </a:t>
            </a:r>
            <a:r>
              <a:rPr lang="pt-BR" dirty="0" err="1" smtClean="0"/>
              <a:t>mißgestalteter</a:t>
            </a:r>
            <a:r>
              <a:rPr lang="pt-BR" dirty="0" smtClean="0"/>
              <a:t> Junge, der </a:t>
            </a:r>
            <a:r>
              <a:rPr lang="pt-BR" dirty="0" err="1" smtClean="0"/>
              <a:t>von</a:t>
            </a:r>
            <a:r>
              <a:rPr lang="pt-BR" dirty="0" smtClean="0"/>
              <a:t> </a:t>
            </a:r>
            <a:r>
              <a:rPr lang="pt-BR" dirty="0" err="1" smtClean="0"/>
              <a:t>dem</a:t>
            </a:r>
            <a:r>
              <a:rPr lang="pt-BR" dirty="0" smtClean="0"/>
              <a:t> </a:t>
            </a:r>
            <a:r>
              <a:rPr lang="pt-BR" dirty="0" err="1" smtClean="0"/>
              <a:t>Korbe</a:t>
            </a:r>
            <a:r>
              <a:rPr lang="pt-BR" dirty="0" smtClean="0"/>
              <a:t>, </a:t>
            </a:r>
            <a:r>
              <a:rPr lang="pt-BR" dirty="0" err="1" smtClean="0"/>
              <a:t>wo</a:t>
            </a:r>
            <a:r>
              <a:rPr lang="pt-BR" dirty="0" smtClean="0"/>
              <a:t> </a:t>
            </a:r>
            <a:r>
              <a:rPr lang="pt-BR" dirty="0" err="1" smtClean="0"/>
              <a:t>er</a:t>
            </a:r>
            <a:r>
              <a:rPr lang="pt-BR" dirty="0" smtClean="0"/>
              <a:t> quer </a:t>
            </a:r>
            <a:r>
              <a:rPr lang="pt-BR" dirty="0" err="1" smtClean="0"/>
              <a:t>über</a:t>
            </a:r>
            <a:r>
              <a:rPr lang="pt-BR" dirty="0" smtClean="0"/>
              <a:t> </a:t>
            </a:r>
            <a:r>
              <a:rPr lang="pt-BR" dirty="0" err="1" smtClean="0"/>
              <a:t>gelegen</a:t>
            </a:r>
            <a:r>
              <a:rPr lang="pt-BR" dirty="0" smtClean="0"/>
              <a:t>, </a:t>
            </a:r>
            <a:r>
              <a:rPr lang="pt-BR" dirty="0" err="1" smtClean="0"/>
              <a:t>herunter</a:t>
            </a:r>
            <a:r>
              <a:rPr lang="pt-BR" dirty="0" smtClean="0"/>
              <a:t> </a:t>
            </a:r>
            <a:r>
              <a:rPr lang="pt-BR" dirty="0" err="1" smtClean="0"/>
              <a:t>gekrochen</a:t>
            </a:r>
            <a:r>
              <a:rPr lang="pt-BR" dirty="0" smtClean="0"/>
              <a:t>, </a:t>
            </a:r>
            <a:r>
              <a:rPr lang="pt-BR" dirty="0" err="1" smtClean="0"/>
              <a:t>sich</a:t>
            </a:r>
            <a:r>
              <a:rPr lang="pt-BR" dirty="0" smtClean="0"/>
              <a:t> </a:t>
            </a:r>
            <a:r>
              <a:rPr lang="pt-BR" dirty="0" err="1" smtClean="0"/>
              <a:t>jetzt</a:t>
            </a:r>
            <a:r>
              <a:rPr lang="pt-BR" dirty="0" smtClean="0"/>
              <a:t> </a:t>
            </a:r>
            <a:r>
              <a:rPr lang="pt-BR" dirty="0" err="1" smtClean="0"/>
              <a:t>knurrend</a:t>
            </a:r>
            <a:r>
              <a:rPr lang="pt-BR" dirty="0" smtClean="0"/>
              <a:t> </a:t>
            </a:r>
            <a:r>
              <a:rPr lang="pt-BR" dirty="0" err="1" smtClean="0"/>
              <a:t>im</a:t>
            </a:r>
            <a:r>
              <a:rPr lang="pt-BR" dirty="0" smtClean="0"/>
              <a:t> </a:t>
            </a:r>
            <a:r>
              <a:rPr lang="pt-BR" dirty="0" err="1" smtClean="0"/>
              <a:t>Grase</a:t>
            </a:r>
            <a:r>
              <a:rPr lang="pt-BR" dirty="0" smtClean="0"/>
              <a:t> </a:t>
            </a:r>
            <a:r>
              <a:rPr lang="pt-BR" dirty="0" err="1" smtClean="0"/>
              <a:t>wälzte</a:t>
            </a:r>
            <a:r>
              <a:rPr lang="pt-BR" dirty="0" smtClean="0"/>
              <a:t>. Der </a:t>
            </a:r>
            <a:r>
              <a:rPr lang="pt-BR" dirty="0" err="1" smtClean="0"/>
              <a:t>Kopf</a:t>
            </a:r>
            <a:r>
              <a:rPr lang="pt-BR" dirty="0" smtClean="0"/>
              <a:t> </a:t>
            </a:r>
            <a:r>
              <a:rPr lang="pt-BR" dirty="0" err="1" smtClean="0"/>
              <a:t>stak</a:t>
            </a:r>
            <a:r>
              <a:rPr lang="pt-BR" dirty="0" smtClean="0"/>
              <a:t> </a:t>
            </a:r>
            <a:r>
              <a:rPr lang="pt-BR" dirty="0" err="1" smtClean="0"/>
              <a:t>dem</a:t>
            </a:r>
            <a:r>
              <a:rPr lang="pt-BR" dirty="0" smtClean="0"/>
              <a:t> </a:t>
            </a:r>
            <a:r>
              <a:rPr lang="pt-BR" dirty="0" err="1" smtClean="0"/>
              <a:t>Dinge</a:t>
            </a:r>
            <a:r>
              <a:rPr lang="pt-BR" dirty="0" smtClean="0"/>
              <a:t> </a:t>
            </a:r>
            <a:r>
              <a:rPr lang="pt-BR" dirty="0" err="1" smtClean="0"/>
              <a:t>tief</a:t>
            </a:r>
            <a:r>
              <a:rPr lang="pt-BR" dirty="0" smtClean="0"/>
              <a:t> </a:t>
            </a:r>
            <a:r>
              <a:rPr lang="pt-BR" dirty="0" err="1" smtClean="0"/>
              <a:t>zwischen</a:t>
            </a:r>
            <a:r>
              <a:rPr lang="pt-BR" dirty="0" smtClean="0"/>
              <a:t> </a:t>
            </a:r>
            <a:r>
              <a:rPr lang="pt-BR" dirty="0" err="1" smtClean="0"/>
              <a:t>den</a:t>
            </a:r>
            <a:r>
              <a:rPr lang="pt-BR" dirty="0" smtClean="0"/>
              <a:t> </a:t>
            </a:r>
            <a:r>
              <a:rPr lang="pt-BR" dirty="0" err="1" smtClean="0"/>
              <a:t>Schultern</a:t>
            </a:r>
            <a:r>
              <a:rPr lang="pt-BR" dirty="0" smtClean="0"/>
              <a:t>, </a:t>
            </a:r>
            <a:r>
              <a:rPr lang="pt-BR" dirty="0" err="1" smtClean="0"/>
              <a:t>die</a:t>
            </a:r>
            <a:r>
              <a:rPr lang="pt-BR" dirty="0" smtClean="0"/>
              <a:t> </a:t>
            </a:r>
            <a:r>
              <a:rPr lang="pt-BR" dirty="0" err="1" smtClean="0"/>
              <a:t>Stelle</a:t>
            </a:r>
            <a:r>
              <a:rPr lang="pt-BR" dirty="0" smtClean="0"/>
              <a:t> </a:t>
            </a:r>
            <a:r>
              <a:rPr lang="pt-BR" dirty="0" err="1" smtClean="0"/>
              <a:t>des</a:t>
            </a:r>
            <a:r>
              <a:rPr lang="pt-BR" dirty="0" smtClean="0"/>
              <a:t> </a:t>
            </a:r>
            <a:r>
              <a:rPr lang="pt-BR" dirty="0" err="1" smtClean="0"/>
              <a:t>Rückens</a:t>
            </a:r>
            <a:r>
              <a:rPr lang="pt-BR" dirty="0" smtClean="0"/>
              <a:t> </a:t>
            </a:r>
            <a:r>
              <a:rPr lang="pt-BR" dirty="0" err="1" smtClean="0"/>
              <a:t>vertrat</a:t>
            </a:r>
            <a:r>
              <a:rPr lang="pt-BR" dirty="0" smtClean="0"/>
              <a:t> </a:t>
            </a:r>
            <a:r>
              <a:rPr lang="pt-BR" dirty="0" err="1" smtClean="0"/>
              <a:t>ein</a:t>
            </a:r>
            <a:r>
              <a:rPr lang="pt-BR" dirty="0" smtClean="0"/>
              <a:t> </a:t>
            </a:r>
            <a:r>
              <a:rPr lang="pt-BR" dirty="0" err="1" smtClean="0"/>
              <a:t>kürbisähnlicher</a:t>
            </a:r>
            <a:r>
              <a:rPr lang="pt-BR" dirty="0" smtClean="0"/>
              <a:t> </a:t>
            </a:r>
            <a:r>
              <a:rPr lang="pt-BR" dirty="0" err="1" smtClean="0"/>
              <a:t>Auswuchs</a:t>
            </a:r>
            <a:r>
              <a:rPr lang="pt-BR" dirty="0" smtClean="0"/>
              <a:t>, </a:t>
            </a:r>
            <a:r>
              <a:rPr lang="pt-BR" dirty="0" err="1" smtClean="0"/>
              <a:t>und</a:t>
            </a:r>
            <a:r>
              <a:rPr lang="pt-BR" dirty="0" smtClean="0"/>
              <a:t> </a:t>
            </a:r>
            <a:r>
              <a:rPr lang="pt-BR" dirty="0" err="1" smtClean="0"/>
              <a:t>gleich</a:t>
            </a:r>
            <a:r>
              <a:rPr lang="pt-BR" dirty="0" smtClean="0"/>
              <a:t> </a:t>
            </a:r>
            <a:r>
              <a:rPr lang="pt-BR" dirty="0" err="1" smtClean="0"/>
              <a:t>unter</a:t>
            </a:r>
            <a:r>
              <a:rPr lang="pt-BR" dirty="0" smtClean="0"/>
              <a:t> der </a:t>
            </a:r>
            <a:r>
              <a:rPr lang="pt-BR" dirty="0" err="1" smtClean="0"/>
              <a:t>Brust</a:t>
            </a:r>
            <a:r>
              <a:rPr lang="pt-BR" dirty="0" smtClean="0"/>
              <a:t> </a:t>
            </a:r>
            <a:r>
              <a:rPr lang="pt-BR" dirty="0" err="1" smtClean="0"/>
              <a:t>hingen</a:t>
            </a:r>
            <a:r>
              <a:rPr lang="pt-BR" dirty="0" smtClean="0"/>
              <a:t> </a:t>
            </a:r>
            <a:r>
              <a:rPr lang="pt-BR" dirty="0" err="1" smtClean="0"/>
              <a:t>die</a:t>
            </a:r>
            <a:r>
              <a:rPr lang="pt-BR" dirty="0" smtClean="0"/>
              <a:t> </a:t>
            </a:r>
            <a:r>
              <a:rPr lang="pt-BR" dirty="0" err="1" smtClean="0"/>
              <a:t>haselgertdünnen</a:t>
            </a:r>
            <a:r>
              <a:rPr lang="pt-BR" dirty="0" smtClean="0"/>
              <a:t> </a:t>
            </a:r>
            <a:r>
              <a:rPr lang="pt-BR" dirty="0" err="1" smtClean="0"/>
              <a:t>Beinchen</a:t>
            </a:r>
            <a:r>
              <a:rPr lang="pt-BR" dirty="0" smtClean="0"/>
              <a:t> </a:t>
            </a:r>
            <a:r>
              <a:rPr lang="pt-BR" dirty="0" err="1" smtClean="0"/>
              <a:t>herab</a:t>
            </a:r>
            <a:r>
              <a:rPr lang="pt-BR" dirty="0" smtClean="0"/>
              <a:t>, </a:t>
            </a:r>
            <a:r>
              <a:rPr lang="pt-BR" dirty="0" err="1" smtClean="0"/>
              <a:t>daß</a:t>
            </a:r>
            <a:r>
              <a:rPr lang="pt-BR" dirty="0" smtClean="0"/>
              <a:t> der Junge </a:t>
            </a:r>
            <a:r>
              <a:rPr lang="pt-BR" dirty="0" err="1" smtClean="0"/>
              <a:t>aussah</a:t>
            </a:r>
            <a:r>
              <a:rPr lang="pt-BR" dirty="0" smtClean="0"/>
              <a:t> </a:t>
            </a:r>
            <a:r>
              <a:rPr lang="pt-BR" dirty="0" err="1" smtClean="0"/>
              <a:t>wie</a:t>
            </a:r>
            <a:r>
              <a:rPr lang="pt-BR" dirty="0" smtClean="0"/>
              <a:t> </a:t>
            </a:r>
            <a:r>
              <a:rPr lang="pt-BR" dirty="0" err="1" smtClean="0"/>
              <a:t>ein</a:t>
            </a:r>
            <a:r>
              <a:rPr lang="pt-BR" dirty="0" smtClean="0"/>
              <a:t> </a:t>
            </a:r>
            <a:r>
              <a:rPr lang="pt-BR" dirty="0" err="1" smtClean="0"/>
              <a:t>gespaltener</a:t>
            </a:r>
            <a:r>
              <a:rPr lang="pt-BR" dirty="0" smtClean="0"/>
              <a:t> </a:t>
            </a:r>
            <a:r>
              <a:rPr lang="pt-BR" dirty="0" err="1" smtClean="0"/>
              <a:t>Rettich</a:t>
            </a:r>
            <a:r>
              <a:rPr lang="pt-BR" dirty="0" smtClean="0"/>
              <a:t>. Von </a:t>
            </a:r>
            <a:r>
              <a:rPr lang="pt-BR" dirty="0" err="1" smtClean="0"/>
              <a:t>Gesicht</a:t>
            </a:r>
            <a:r>
              <a:rPr lang="pt-BR" dirty="0" smtClean="0"/>
              <a:t> </a:t>
            </a:r>
            <a:r>
              <a:rPr lang="pt-BR" dirty="0" err="1" smtClean="0"/>
              <a:t>konnte</a:t>
            </a:r>
            <a:r>
              <a:rPr lang="pt-BR" dirty="0" smtClean="0"/>
              <a:t> </a:t>
            </a:r>
            <a:r>
              <a:rPr lang="pt-BR" dirty="0" err="1" smtClean="0"/>
              <a:t>ein</a:t>
            </a:r>
            <a:r>
              <a:rPr lang="pt-BR" dirty="0" smtClean="0"/>
              <a:t> </a:t>
            </a:r>
            <a:r>
              <a:rPr lang="pt-BR" dirty="0" err="1" smtClean="0"/>
              <a:t>stumpfes</a:t>
            </a:r>
            <a:r>
              <a:rPr lang="pt-BR" dirty="0" smtClean="0"/>
              <a:t> Auge </a:t>
            </a:r>
            <a:r>
              <a:rPr lang="pt-BR" dirty="0" err="1" smtClean="0"/>
              <a:t>nicht</a:t>
            </a:r>
            <a:r>
              <a:rPr lang="pt-BR" dirty="0" smtClean="0"/>
              <a:t> </a:t>
            </a:r>
            <a:r>
              <a:rPr lang="pt-BR" dirty="0" err="1" smtClean="0"/>
              <a:t>viel</a:t>
            </a:r>
            <a:r>
              <a:rPr lang="pt-BR" dirty="0" smtClean="0"/>
              <a:t> </a:t>
            </a:r>
            <a:r>
              <a:rPr lang="pt-BR" dirty="0" err="1" smtClean="0"/>
              <a:t>entdecken</a:t>
            </a:r>
            <a:r>
              <a:rPr lang="pt-BR" dirty="0" smtClean="0"/>
              <a:t>, </a:t>
            </a:r>
            <a:r>
              <a:rPr lang="pt-BR" dirty="0" err="1" smtClean="0"/>
              <a:t>schärfer</a:t>
            </a:r>
            <a:r>
              <a:rPr lang="pt-BR" dirty="0" smtClean="0"/>
              <a:t> </a:t>
            </a:r>
            <a:r>
              <a:rPr lang="pt-BR" dirty="0" err="1" smtClean="0"/>
              <a:t>hinblickend</a:t>
            </a:r>
            <a:r>
              <a:rPr lang="pt-BR" dirty="0" smtClean="0"/>
              <a:t> </a:t>
            </a:r>
            <a:r>
              <a:rPr lang="pt-BR" dirty="0" err="1" smtClean="0"/>
              <a:t>wurde</a:t>
            </a:r>
            <a:r>
              <a:rPr lang="pt-BR" dirty="0" smtClean="0"/>
              <a:t> </a:t>
            </a:r>
            <a:r>
              <a:rPr lang="pt-BR" dirty="0" err="1" smtClean="0"/>
              <a:t>man</a:t>
            </a:r>
            <a:r>
              <a:rPr lang="pt-BR" dirty="0" smtClean="0"/>
              <a:t> </a:t>
            </a:r>
            <a:r>
              <a:rPr lang="pt-BR" dirty="0" err="1" smtClean="0"/>
              <a:t>aber</a:t>
            </a:r>
            <a:r>
              <a:rPr lang="pt-BR" dirty="0" smtClean="0"/>
              <a:t> </a:t>
            </a:r>
            <a:r>
              <a:rPr lang="pt-BR" dirty="0" err="1" smtClean="0"/>
              <a:t>wohl</a:t>
            </a:r>
            <a:r>
              <a:rPr lang="pt-BR" dirty="0" smtClean="0"/>
              <a:t> </a:t>
            </a:r>
            <a:r>
              <a:rPr lang="pt-BR" dirty="0" err="1" smtClean="0"/>
              <a:t>die</a:t>
            </a:r>
            <a:r>
              <a:rPr lang="pt-BR" dirty="0" smtClean="0"/>
              <a:t> </a:t>
            </a:r>
            <a:r>
              <a:rPr lang="pt-BR" dirty="0" err="1" smtClean="0"/>
              <a:t>lange</a:t>
            </a:r>
            <a:r>
              <a:rPr lang="pt-BR" dirty="0" smtClean="0"/>
              <a:t> </a:t>
            </a:r>
            <a:r>
              <a:rPr lang="pt-BR" dirty="0" err="1" smtClean="0"/>
              <a:t>spitze</a:t>
            </a:r>
            <a:r>
              <a:rPr lang="pt-BR" dirty="0" smtClean="0"/>
              <a:t> </a:t>
            </a:r>
            <a:r>
              <a:rPr lang="pt-BR" dirty="0" err="1" smtClean="0"/>
              <a:t>Nase</a:t>
            </a:r>
            <a:r>
              <a:rPr lang="pt-BR" dirty="0" smtClean="0"/>
              <a:t>, </a:t>
            </a:r>
            <a:r>
              <a:rPr lang="pt-BR" dirty="0" err="1" smtClean="0"/>
              <a:t>die</a:t>
            </a:r>
            <a:r>
              <a:rPr lang="pt-BR" dirty="0" smtClean="0"/>
              <a:t> </a:t>
            </a:r>
            <a:r>
              <a:rPr lang="pt-BR" dirty="0" err="1" smtClean="0"/>
              <a:t>aus</a:t>
            </a:r>
            <a:r>
              <a:rPr lang="pt-BR" dirty="0" smtClean="0"/>
              <a:t> </a:t>
            </a:r>
            <a:r>
              <a:rPr lang="pt-BR" dirty="0" err="1" smtClean="0"/>
              <a:t>schwarzen</a:t>
            </a:r>
            <a:r>
              <a:rPr lang="pt-BR" dirty="0" smtClean="0"/>
              <a:t> </a:t>
            </a:r>
            <a:r>
              <a:rPr lang="pt-BR" dirty="0" err="1" smtClean="0"/>
              <a:t>struppigen</a:t>
            </a:r>
            <a:r>
              <a:rPr lang="pt-BR" dirty="0" smtClean="0"/>
              <a:t> </a:t>
            </a:r>
            <a:r>
              <a:rPr lang="pt-BR" dirty="0" err="1" smtClean="0"/>
              <a:t>Haaren</a:t>
            </a:r>
            <a:r>
              <a:rPr lang="pt-BR" dirty="0" smtClean="0"/>
              <a:t> </a:t>
            </a:r>
            <a:r>
              <a:rPr lang="pt-BR" dirty="0" err="1" smtClean="0"/>
              <a:t>hervorstarrte</a:t>
            </a:r>
            <a:r>
              <a:rPr lang="pt-BR" dirty="0" smtClean="0"/>
              <a:t>, </a:t>
            </a:r>
            <a:r>
              <a:rPr lang="pt-BR" dirty="0" err="1" smtClean="0"/>
              <a:t>und</a:t>
            </a:r>
            <a:r>
              <a:rPr lang="pt-BR" dirty="0" smtClean="0"/>
              <a:t> </a:t>
            </a:r>
            <a:r>
              <a:rPr lang="pt-BR" dirty="0" err="1" smtClean="0"/>
              <a:t>ein</a:t>
            </a:r>
            <a:r>
              <a:rPr lang="pt-BR" dirty="0" smtClean="0"/>
              <a:t> </a:t>
            </a:r>
            <a:r>
              <a:rPr lang="pt-BR" dirty="0" err="1" smtClean="0"/>
              <a:t>Paar</a:t>
            </a:r>
            <a:r>
              <a:rPr lang="pt-BR" dirty="0" smtClean="0"/>
              <a:t> </a:t>
            </a:r>
            <a:r>
              <a:rPr lang="pt-BR" dirty="0" err="1" smtClean="0"/>
              <a:t>kleine</a:t>
            </a:r>
            <a:r>
              <a:rPr lang="pt-BR" dirty="0" smtClean="0"/>
              <a:t> </a:t>
            </a:r>
            <a:r>
              <a:rPr lang="pt-BR" dirty="0" err="1" smtClean="0"/>
              <a:t>schwarz</a:t>
            </a:r>
            <a:r>
              <a:rPr lang="pt-BR" dirty="0" smtClean="0"/>
              <a:t> </a:t>
            </a:r>
            <a:r>
              <a:rPr lang="pt-BR" dirty="0" err="1" smtClean="0"/>
              <a:t>funkelnde</a:t>
            </a:r>
            <a:r>
              <a:rPr lang="pt-BR" dirty="0" smtClean="0"/>
              <a:t> </a:t>
            </a:r>
            <a:r>
              <a:rPr lang="pt-BR" dirty="0" err="1" smtClean="0"/>
              <a:t>Äuglein</a:t>
            </a:r>
            <a:r>
              <a:rPr lang="pt-BR" dirty="0" smtClean="0"/>
              <a:t> </a:t>
            </a:r>
            <a:r>
              <a:rPr lang="pt-BR" dirty="0" err="1" smtClean="0"/>
              <a:t>gewahr</a:t>
            </a:r>
            <a:r>
              <a:rPr lang="pt-BR" dirty="0" smtClean="0"/>
              <a:t>, </a:t>
            </a:r>
            <a:r>
              <a:rPr lang="pt-BR" dirty="0" err="1" smtClean="0"/>
              <a:t>die</a:t>
            </a:r>
            <a:r>
              <a:rPr lang="pt-BR" dirty="0" smtClean="0"/>
              <a:t>, </a:t>
            </a:r>
            <a:r>
              <a:rPr lang="pt-BR" dirty="0" err="1" smtClean="0"/>
              <a:t>zumal</a:t>
            </a:r>
            <a:r>
              <a:rPr lang="pt-BR" dirty="0" smtClean="0"/>
              <a:t> </a:t>
            </a:r>
            <a:r>
              <a:rPr lang="pt-BR" dirty="0" err="1" smtClean="0"/>
              <a:t>bei</a:t>
            </a:r>
            <a:r>
              <a:rPr lang="pt-BR" dirty="0" smtClean="0"/>
              <a:t> </a:t>
            </a:r>
            <a:r>
              <a:rPr lang="pt-BR" dirty="0" err="1" smtClean="0"/>
              <a:t>den</a:t>
            </a:r>
            <a:r>
              <a:rPr lang="pt-BR" dirty="0" smtClean="0"/>
              <a:t> </a:t>
            </a:r>
            <a:r>
              <a:rPr lang="pt-BR" dirty="0" err="1" smtClean="0"/>
              <a:t>übrigens</a:t>
            </a:r>
            <a:r>
              <a:rPr lang="pt-BR" dirty="0" smtClean="0"/>
              <a:t> </a:t>
            </a:r>
            <a:r>
              <a:rPr lang="pt-BR" dirty="0" err="1" smtClean="0"/>
              <a:t>ganz</a:t>
            </a:r>
            <a:r>
              <a:rPr lang="pt-BR" dirty="0" smtClean="0"/>
              <a:t> </a:t>
            </a:r>
            <a:r>
              <a:rPr lang="pt-BR" dirty="0" err="1" smtClean="0"/>
              <a:t>alten</a:t>
            </a:r>
            <a:r>
              <a:rPr lang="pt-BR" dirty="0" smtClean="0"/>
              <a:t> </a:t>
            </a:r>
            <a:r>
              <a:rPr lang="pt-BR" dirty="0" err="1" smtClean="0"/>
              <a:t>eingefurchten</a:t>
            </a:r>
            <a:r>
              <a:rPr lang="pt-BR" dirty="0" smtClean="0"/>
              <a:t> </a:t>
            </a:r>
            <a:r>
              <a:rPr lang="pt-BR" dirty="0" err="1" smtClean="0"/>
              <a:t>Zügen</a:t>
            </a:r>
            <a:r>
              <a:rPr lang="pt-BR" dirty="0" smtClean="0"/>
              <a:t> </a:t>
            </a:r>
            <a:r>
              <a:rPr lang="pt-BR" dirty="0" err="1" smtClean="0"/>
              <a:t>des</a:t>
            </a:r>
            <a:r>
              <a:rPr lang="pt-BR" dirty="0" smtClean="0"/>
              <a:t> </a:t>
            </a:r>
            <a:r>
              <a:rPr lang="pt-BR" dirty="0" err="1" smtClean="0"/>
              <a:t>Gesichts</a:t>
            </a:r>
            <a:r>
              <a:rPr lang="pt-BR" dirty="0" smtClean="0"/>
              <a:t>, </a:t>
            </a:r>
            <a:r>
              <a:rPr lang="pt-BR" dirty="0" err="1" smtClean="0"/>
              <a:t>ein</a:t>
            </a:r>
            <a:r>
              <a:rPr lang="pt-BR" dirty="0" smtClean="0"/>
              <a:t> </a:t>
            </a:r>
            <a:r>
              <a:rPr lang="pt-BR" dirty="0" err="1" smtClean="0"/>
              <a:t>klein</a:t>
            </a:r>
            <a:r>
              <a:rPr lang="pt-BR" dirty="0" smtClean="0"/>
              <a:t> </a:t>
            </a:r>
            <a:r>
              <a:rPr lang="pt-BR" dirty="0" err="1" smtClean="0"/>
              <a:t>Alräunchen</a:t>
            </a:r>
            <a:r>
              <a:rPr lang="pt-BR" dirty="0" smtClean="0"/>
              <a:t> </a:t>
            </a:r>
            <a:r>
              <a:rPr lang="pt-BR" dirty="0" err="1" smtClean="0"/>
              <a:t>kund</a:t>
            </a:r>
            <a:r>
              <a:rPr lang="pt-BR" dirty="0" smtClean="0"/>
              <a:t> </a:t>
            </a:r>
            <a:r>
              <a:rPr lang="pt-BR" dirty="0" err="1" smtClean="0"/>
              <a:t>zu</a:t>
            </a:r>
            <a:r>
              <a:rPr lang="pt-BR" dirty="0" smtClean="0"/>
              <a:t> </a:t>
            </a:r>
            <a:r>
              <a:rPr lang="pt-BR" dirty="0" err="1" smtClean="0"/>
              <a:t>tun</a:t>
            </a:r>
            <a:r>
              <a:rPr lang="pt-BR" dirty="0" smtClean="0"/>
              <a:t> </a:t>
            </a:r>
            <a:r>
              <a:rPr lang="pt-BR" dirty="0" err="1" smtClean="0"/>
              <a:t>schienen</a:t>
            </a:r>
            <a:r>
              <a:rPr lang="pt-BR" dirty="0" smtClean="0"/>
              <a:t>.” </a:t>
            </a:r>
          </a:p>
          <a:p>
            <a:pPr algn="r">
              <a:buNone/>
            </a:pPr>
            <a:r>
              <a:rPr lang="pt-BR" dirty="0" smtClean="0"/>
              <a:t>(Hoffmann, 2009, S. 534)</a:t>
            </a:r>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77500" lnSpcReduction="20000"/>
          </a:bodyPr>
          <a:lstStyle/>
          <a:p>
            <a:pPr algn="just">
              <a:buNone/>
            </a:pPr>
            <a:r>
              <a:rPr lang="pt-BR" dirty="0" smtClean="0"/>
              <a:t>“</a:t>
            </a:r>
            <a:r>
              <a:rPr lang="pt-BR" dirty="0" err="1" smtClean="0"/>
              <a:t>Als</a:t>
            </a:r>
            <a:r>
              <a:rPr lang="pt-BR" dirty="0" smtClean="0"/>
              <a:t> </a:t>
            </a:r>
            <a:r>
              <a:rPr lang="pt-BR" dirty="0" err="1" smtClean="0"/>
              <a:t>nun</a:t>
            </a:r>
            <a:r>
              <a:rPr lang="pt-BR" dirty="0" smtClean="0"/>
              <a:t>, </a:t>
            </a:r>
            <a:r>
              <a:rPr lang="pt-BR" dirty="0" err="1" smtClean="0"/>
              <a:t>wie</a:t>
            </a:r>
            <a:r>
              <a:rPr lang="pt-BR" dirty="0" smtClean="0"/>
              <a:t> </a:t>
            </a:r>
            <a:r>
              <a:rPr lang="pt-BR" dirty="0" err="1" smtClean="0"/>
              <a:t>gesagt</a:t>
            </a:r>
            <a:r>
              <a:rPr lang="pt-BR" dirty="0" smtClean="0"/>
              <a:t>, das </a:t>
            </a:r>
            <a:r>
              <a:rPr lang="pt-BR" dirty="0" err="1" smtClean="0"/>
              <a:t>Weib</a:t>
            </a:r>
            <a:r>
              <a:rPr lang="pt-BR" dirty="0" smtClean="0"/>
              <a:t> </a:t>
            </a:r>
            <a:r>
              <a:rPr lang="pt-BR" dirty="0" err="1" smtClean="0"/>
              <a:t>über</a:t>
            </a:r>
            <a:r>
              <a:rPr lang="pt-BR" dirty="0" smtClean="0"/>
              <a:t> </a:t>
            </a:r>
            <a:r>
              <a:rPr lang="pt-BR" dirty="0" err="1" smtClean="0"/>
              <a:t>ihren</a:t>
            </a:r>
            <a:r>
              <a:rPr lang="pt-BR" dirty="0" smtClean="0"/>
              <a:t> </a:t>
            </a:r>
            <a:r>
              <a:rPr lang="pt-BR" dirty="0" err="1" smtClean="0"/>
              <a:t>gram</a:t>
            </a:r>
            <a:r>
              <a:rPr lang="pt-BR" dirty="0" smtClean="0"/>
              <a:t> in </a:t>
            </a:r>
            <a:r>
              <a:rPr lang="pt-BR" dirty="0" err="1" smtClean="0"/>
              <a:t>tiefen</a:t>
            </a:r>
            <a:r>
              <a:rPr lang="pt-BR" dirty="0" smtClean="0"/>
              <a:t> </a:t>
            </a:r>
            <a:r>
              <a:rPr lang="pt-BR" dirty="0" err="1" smtClean="0"/>
              <a:t>Schlaf</a:t>
            </a:r>
            <a:r>
              <a:rPr lang="pt-BR" dirty="0" smtClean="0"/>
              <a:t> </a:t>
            </a:r>
            <a:r>
              <a:rPr lang="pt-BR" dirty="0" err="1" smtClean="0"/>
              <a:t>gesunken</a:t>
            </a:r>
            <a:r>
              <a:rPr lang="pt-BR" dirty="0" smtClean="0"/>
              <a:t> </a:t>
            </a:r>
            <a:r>
              <a:rPr lang="pt-BR" dirty="0" err="1" smtClean="0"/>
              <a:t>war</a:t>
            </a:r>
            <a:r>
              <a:rPr lang="pt-BR" dirty="0" smtClean="0"/>
              <a:t> </a:t>
            </a:r>
            <a:r>
              <a:rPr lang="pt-BR" dirty="0" err="1" smtClean="0"/>
              <a:t>und</a:t>
            </a:r>
            <a:r>
              <a:rPr lang="pt-BR" dirty="0" smtClean="0"/>
              <a:t> </a:t>
            </a:r>
            <a:r>
              <a:rPr lang="pt-BR" dirty="0" err="1" smtClean="0"/>
              <a:t>ihr</a:t>
            </a:r>
            <a:r>
              <a:rPr lang="pt-BR" dirty="0" smtClean="0"/>
              <a:t> </a:t>
            </a:r>
            <a:r>
              <a:rPr lang="pt-BR" dirty="0" err="1" smtClean="0"/>
              <a:t>Söhnlein</a:t>
            </a:r>
            <a:r>
              <a:rPr lang="pt-BR" dirty="0" smtClean="0"/>
              <a:t> </a:t>
            </a:r>
            <a:r>
              <a:rPr lang="pt-BR" dirty="0" err="1" smtClean="0"/>
              <a:t>sich</a:t>
            </a:r>
            <a:r>
              <a:rPr lang="pt-BR" dirty="0" smtClean="0"/>
              <a:t> </a:t>
            </a:r>
            <a:r>
              <a:rPr lang="pt-BR" dirty="0" err="1" smtClean="0"/>
              <a:t>dicht</a:t>
            </a:r>
            <a:r>
              <a:rPr lang="pt-BR" dirty="0" smtClean="0"/>
              <a:t> </a:t>
            </a:r>
            <a:r>
              <a:rPr lang="pt-BR" dirty="0" err="1" smtClean="0"/>
              <a:t>an</a:t>
            </a:r>
            <a:r>
              <a:rPr lang="pt-BR" dirty="0" smtClean="0"/>
              <a:t> </a:t>
            </a:r>
            <a:r>
              <a:rPr lang="pt-BR" dirty="0" err="1" smtClean="0"/>
              <a:t>sie</a:t>
            </a:r>
            <a:r>
              <a:rPr lang="pt-BR" dirty="0" smtClean="0"/>
              <a:t> </a:t>
            </a:r>
            <a:r>
              <a:rPr lang="pt-BR" dirty="0" err="1" smtClean="0"/>
              <a:t>herangewälzt</a:t>
            </a:r>
            <a:r>
              <a:rPr lang="pt-BR" dirty="0" smtClean="0"/>
              <a:t> </a:t>
            </a:r>
            <a:r>
              <a:rPr lang="pt-BR" dirty="0" err="1" smtClean="0"/>
              <a:t>hatte</a:t>
            </a:r>
            <a:r>
              <a:rPr lang="pt-BR" dirty="0" smtClean="0"/>
              <a:t>, </a:t>
            </a:r>
            <a:r>
              <a:rPr lang="pt-BR" dirty="0" err="1" smtClean="0"/>
              <a:t>begab</a:t>
            </a:r>
            <a:r>
              <a:rPr lang="pt-BR" dirty="0" smtClean="0"/>
              <a:t> </a:t>
            </a:r>
            <a:r>
              <a:rPr lang="pt-BR" dirty="0" err="1" smtClean="0"/>
              <a:t>es</a:t>
            </a:r>
            <a:r>
              <a:rPr lang="pt-BR" dirty="0" smtClean="0"/>
              <a:t> </a:t>
            </a:r>
            <a:r>
              <a:rPr lang="pt-BR" dirty="0" err="1" smtClean="0"/>
              <a:t>sich</a:t>
            </a:r>
            <a:r>
              <a:rPr lang="pt-BR" dirty="0" smtClean="0"/>
              <a:t>, </a:t>
            </a:r>
            <a:r>
              <a:rPr lang="pt-BR" dirty="0" err="1" smtClean="0"/>
              <a:t>daß</a:t>
            </a:r>
            <a:r>
              <a:rPr lang="pt-BR" dirty="0" smtClean="0"/>
              <a:t> da </a:t>
            </a:r>
            <a:r>
              <a:rPr lang="pt-BR" dirty="0" err="1" smtClean="0"/>
              <a:t>Fräulein</a:t>
            </a:r>
            <a:r>
              <a:rPr lang="pt-BR" dirty="0" smtClean="0"/>
              <a:t> </a:t>
            </a:r>
            <a:r>
              <a:rPr lang="pt-BR" dirty="0" err="1" smtClean="0"/>
              <a:t>von</a:t>
            </a:r>
            <a:r>
              <a:rPr lang="pt-BR" dirty="0" smtClean="0"/>
              <a:t> </a:t>
            </a:r>
            <a:r>
              <a:rPr lang="pt-BR" dirty="0" err="1" smtClean="0"/>
              <a:t>Rosenschön</a:t>
            </a:r>
            <a:r>
              <a:rPr lang="pt-BR" dirty="0" smtClean="0"/>
              <a:t>, </a:t>
            </a:r>
            <a:r>
              <a:rPr lang="pt-BR" dirty="0" err="1" smtClean="0"/>
              <a:t>Dame</a:t>
            </a:r>
            <a:r>
              <a:rPr lang="pt-BR" dirty="0" smtClean="0"/>
              <a:t> </a:t>
            </a:r>
            <a:r>
              <a:rPr lang="pt-BR" dirty="0" err="1" smtClean="0"/>
              <a:t>des</a:t>
            </a:r>
            <a:r>
              <a:rPr lang="pt-BR" dirty="0" smtClean="0"/>
              <a:t> </a:t>
            </a:r>
            <a:r>
              <a:rPr lang="pt-BR" dirty="0" err="1" smtClean="0"/>
              <a:t>nahe</a:t>
            </a:r>
            <a:r>
              <a:rPr lang="pt-BR" dirty="0" smtClean="0"/>
              <a:t> </a:t>
            </a:r>
            <a:r>
              <a:rPr lang="pt-BR" dirty="0" err="1" smtClean="0"/>
              <a:t>gelegenen</a:t>
            </a:r>
            <a:r>
              <a:rPr lang="pt-BR" dirty="0" smtClean="0"/>
              <a:t> </a:t>
            </a:r>
            <a:r>
              <a:rPr lang="pt-BR" dirty="0" err="1" smtClean="0"/>
              <a:t>Stifts</a:t>
            </a:r>
            <a:r>
              <a:rPr lang="pt-BR" dirty="0" smtClean="0"/>
              <a:t>, </a:t>
            </a:r>
            <a:r>
              <a:rPr lang="pt-BR" dirty="0" err="1" smtClean="0"/>
              <a:t>von</a:t>
            </a:r>
            <a:r>
              <a:rPr lang="pt-BR" dirty="0" smtClean="0"/>
              <a:t> </a:t>
            </a:r>
            <a:r>
              <a:rPr lang="pt-BR" dirty="0" err="1" smtClean="0"/>
              <a:t>einem</a:t>
            </a:r>
            <a:r>
              <a:rPr lang="pt-BR" dirty="0" smtClean="0"/>
              <a:t> </a:t>
            </a:r>
            <a:r>
              <a:rPr lang="pt-BR" dirty="0" err="1" smtClean="0"/>
              <a:t>Spaziergange</a:t>
            </a:r>
            <a:r>
              <a:rPr lang="pt-BR" dirty="0" smtClean="0"/>
              <a:t> </a:t>
            </a:r>
            <a:r>
              <a:rPr lang="pt-BR" dirty="0" err="1" smtClean="0"/>
              <a:t>heimkehrend</a:t>
            </a:r>
            <a:r>
              <a:rPr lang="pt-BR" dirty="0" smtClean="0"/>
              <a:t> </a:t>
            </a:r>
            <a:r>
              <a:rPr lang="pt-BR" dirty="0" err="1" smtClean="0"/>
              <a:t>des</a:t>
            </a:r>
            <a:r>
              <a:rPr lang="pt-BR" dirty="0" smtClean="0"/>
              <a:t> </a:t>
            </a:r>
            <a:r>
              <a:rPr lang="pt-BR" dirty="0" err="1" smtClean="0"/>
              <a:t>Weges</a:t>
            </a:r>
            <a:r>
              <a:rPr lang="pt-BR" dirty="0" smtClean="0"/>
              <a:t> </a:t>
            </a:r>
            <a:r>
              <a:rPr lang="pt-BR" dirty="0" err="1" smtClean="0"/>
              <a:t>daher</a:t>
            </a:r>
            <a:r>
              <a:rPr lang="pt-BR" dirty="0" smtClean="0"/>
              <a:t> </a:t>
            </a:r>
            <a:r>
              <a:rPr lang="pt-BR" dirty="0" err="1" smtClean="0"/>
              <a:t>wandelte</a:t>
            </a:r>
            <a:r>
              <a:rPr lang="pt-BR" dirty="0" smtClean="0"/>
              <a:t>. </a:t>
            </a:r>
            <a:r>
              <a:rPr lang="pt-BR" dirty="0" err="1" smtClean="0"/>
              <a:t>Sie</a:t>
            </a:r>
            <a:r>
              <a:rPr lang="pt-BR" dirty="0" smtClean="0"/>
              <a:t> </a:t>
            </a:r>
            <a:r>
              <a:rPr lang="pt-BR" dirty="0" err="1" smtClean="0"/>
              <a:t>blieb</a:t>
            </a:r>
            <a:r>
              <a:rPr lang="pt-BR" dirty="0" smtClean="0"/>
              <a:t> </a:t>
            </a:r>
            <a:r>
              <a:rPr lang="pt-BR" dirty="0" err="1" smtClean="0"/>
              <a:t>stehen</a:t>
            </a:r>
            <a:r>
              <a:rPr lang="pt-BR" dirty="0" smtClean="0"/>
              <a:t>, </a:t>
            </a:r>
            <a:r>
              <a:rPr lang="pt-BR" dirty="0" err="1" smtClean="0"/>
              <a:t>und</a:t>
            </a:r>
            <a:r>
              <a:rPr lang="pt-BR" dirty="0" smtClean="0"/>
              <a:t> </a:t>
            </a:r>
            <a:r>
              <a:rPr lang="pt-BR" dirty="0" err="1" smtClean="0"/>
              <a:t>wurde</a:t>
            </a:r>
            <a:r>
              <a:rPr lang="pt-BR" dirty="0" smtClean="0"/>
              <a:t>, da </a:t>
            </a:r>
            <a:r>
              <a:rPr lang="pt-BR" dirty="0" err="1" smtClean="0"/>
              <a:t>sie</a:t>
            </a:r>
            <a:r>
              <a:rPr lang="pt-BR" dirty="0" smtClean="0"/>
              <a:t> </a:t>
            </a:r>
            <a:r>
              <a:rPr lang="pt-BR" dirty="0" err="1" smtClean="0"/>
              <a:t>von</a:t>
            </a:r>
            <a:r>
              <a:rPr lang="pt-BR" dirty="0" smtClean="0"/>
              <a:t> </a:t>
            </a:r>
            <a:r>
              <a:rPr lang="pt-BR" dirty="0" err="1" smtClean="0"/>
              <a:t>Natur</a:t>
            </a:r>
            <a:r>
              <a:rPr lang="pt-BR" dirty="0" smtClean="0"/>
              <a:t> </a:t>
            </a:r>
            <a:r>
              <a:rPr lang="pt-BR" dirty="0" err="1" smtClean="0"/>
              <a:t>fromm</a:t>
            </a:r>
            <a:r>
              <a:rPr lang="pt-BR" dirty="0" smtClean="0"/>
              <a:t> </a:t>
            </a:r>
            <a:r>
              <a:rPr lang="pt-BR" dirty="0" err="1" smtClean="0"/>
              <a:t>und</a:t>
            </a:r>
            <a:r>
              <a:rPr lang="pt-BR" dirty="0" smtClean="0"/>
              <a:t> </a:t>
            </a:r>
            <a:r>
              <a:rPr lang="pt-BR" dirty="0" err="1" smtClean="0"/>
              <a:t>mitleidig</a:t>
            </a:r>
            <a:r>
              <a:rPr lang="pt-BR" dirty="0" smtClean="0"/>
              <a:t>, </a:t>
            </a:r>
            <a:r>
              <a:rPr lang="pt-BR" dirty="0" err="1" smtClean="0"/>
              <a:t>bei</a:t>
            </a:r>
            <a:r>
              <a:rPr lang="pt-BR" dirty="0" smtClean="0"/>
              <a:t> </a:t>
            </a:r>
            <a:r>
              <a:rPr lang="pt-BR" dirty="0" err="1" smtClean="0"/>
              <a:t>dem</a:t>
            </a:r>
            <a:r>
              <a:rPr lang="pt-BR" dirty="0" smtClean="0"/>
              <a:t> </a:t>
            </a:r>
            <a:r>
              <a:rPr lang="pt-BR" dirty="0" err="1" smtClean="0"/>
              <a:t>Anblick</a:t>
            </a:r>
            <a:r>
              <a:rPr lang="pt-BR" dirty="0" smtClean="0"/>
              <a:t> </a:t>
            </a:r>
            <a:r>
              <a:rPr lang="pt-BR" dirty="0" err="1" smtClean="0"/>
              <a:t>des</a:t>
            </a:r>
            <a:r>
              <a:rPr lang="pt-BR" dirty="0" smtClean="0"/>
              <a:t> </a:t>
            </a:r>
            <a:r>
              <a:rPr lang="pt-BR" dirty="0" err="1" smtClean="0"/>
              <a:t>Elends</a:t>
            </a:r>
            <a:r>
              <a:rPr lang="pt-BR" dirty="0" smtClean="0"/>
              <a:t>, der </a:t>
            </a:r>
            <a:r>
              <a:rPr lang="pt-BR" dirty="0" err="1" smtClean="0"/>
              <a:t>sich</a:t>
            </a:r>
            <a:r>
              <a:rPr lang="pt-BR" dirty="0" smtClean="0"/>
              <a:t> </a:t>
            </a:r>
            <a:r>
              <a:rPr lang="pt-BR" dirty="0" err="1" smtClean="0"/>
              <a:t>ihr</a:t>
            </a:r>
            <a:r>
              <a:rPr lang="pt-BR" dirty="0" smtClean="0"/>
              <a:t> </a:t>
            </a:r>
            <a:r>
              <a:rPr lang="pt-BR" dirty="0" err="1" smtClean="0"/>
              <a:t>darbot</a:t>
            </a:r>
            <a:r>
              <a:rPr lang="pt-BR" dirty="0" smtClean="0"/>
              <a:t>, </a:t>
            </a:r>
            <a:r>
              <a:rPr lang="pt-BR" dirty="0" err="1" smtClean="0"/>
              <a:t>sehr</a:t>
            </a:r>
            <a:r>
              <a:rPr lang="pt-BR" dirty="0" smtClean="0"/>
              <a:t> </a:t>
            </a:r>
            <a:r>
              <a:rPr lang="pt-BR" dirty="0" err="1" smtClean="0"/>
              <a:t>gerührt</a:t>
            </a:r>
            <a:r>
              <a:rPr lang="pt-BR" dirty="0" smtClean="0"/>
              <a:t>. [...] ‘– </a:t>
            </a:r>
            <a:r>
              <a:rPr lang="pt-BR" dirty="0" err="1" smtClean="0"/>
              <a:t>Groß</a:t>
            </a:r>
            <a:r>
              <a:rPr lang="pt-BR" dirty="0" smtClean="0"/>
              <a:t> – </a:t>
            </a:r>
            <a:r>
              <a:rPr lang="pt-BR" dirty="0" err="1" smtClean="0"/>
              <a:t>schön</a:t>
            </a:r>
            <a:r>
              <a:rPr lang="pt-BR" dirty="0" smtClean="0"/>
              <a:t> – </a:t>
            </a:r>
            <a:r>
              <a:rPr lang="pt-BR" dirty="0" err="1" smtClean="0"/>
              <a:t>stark</a:t>
            </a:r>
            <a:r>
              <a:rPr lang="pt-BR" dirty="0" smtClean="0"/>
              <a:t> – </a:t>
            </a:r>
            <a:r>
              <a:rPr lang="pt-BR" dirty="0" err="1" smtClean="0"/>
              <a:t>verständig</a:t>
            </a:r>
            <a:r>
              <a:rPr lang="pt-BR" dirty="0" smtClean="0"/>
              <a:t>, </a:t>
            </a:r>
            <a:r>
              <a:rPr lang="pt-BR" dirty="0" err="1" smtClean="0"/>
              <a:t>ja</a:t>
            </a:r>
            <a:r>
              <a:rPr lang="pt-BR" dirty="0" smtClean="0"/>
              <a:t> </a:t>
            </a:r>
            <a:r>
              <a:rPr lang="pt-BR" dirty="0" smtClean="0"/>
              <a:t>das </a:t>
            </a:r>
            <a:r>
              <a:rPr lang="pt-BR" dirty="0" err="1" smtClean="0"/>
              <a:t>alles</a:t>
            </a:r>
            <a:r>
              <a:rPr lang="pt-BR" dirty="0" smtClean="0"/>
              <a:t> </a:t>
            </a:r>
            <a:r>
              <a:rPr lang="pt-BR" dirty="0" err="1" smtClean="0"/>
              <a:t>kann</a:t>
            </a:r>
            <a:r>
              <a:rPr lang="pt-BR" dirty="0" smtClean="0"/>
              <a:t> der Junge </a:t>
            </a:r>
            <a:r>
              <a:rPr lang="pt-BR" dirty="0" err="1" smtClean="0"/>
              <a:t>nun</a:t>
            </a:r>
            <a:r>
              <a:rPr lang="pt-BR" dirty="0" smtClean="0"/>
              <a:t> </a:t>
            </a:r>
            <a:r>
              <a:rPr lang="pt-BR" dirty="0" err="1" smtClean="0"/>
              <a:t>einmal</a:t>
            </a:r>
            <a:r>
              <a:rPr lang="pt-BR" dirty="0" smtClean="0"/>
              <a:t> </a:t>
            </a:r>
            <a:r>
              <a:rPr lang="pt-BR" dirty="0" err="1" smtClean="0"/>
              <a:t>nicht</a:t>
            </a:r>
            <a:r>
              <a:rPr lang="pt-BR" dirty="0" smtClean="0"/>
              <a:t> </a:t>
            </a:r>
            <a:r>
              <a:rPr lang="pt-BR" dirty="0" err="1" smtClean="0"/>
              <a:t>werden</a:t>
            </a:r>
            <a:r>
              <a:rPr lang="pt-BR" dirty="0" smtClean="0"/>
              <a:t>, </a:t>
            </a:r>
            <a:r>
              <a:rPr lang="pt-BR" dirty="0" err="1" smtClean="0"/>
              <a:t>aber</a:t>
            </a:r>
            <a:r>
              <a:rPr lang="pt-BR" dirty="0" smtClean="0"/>
              <a:t> </a:t>
            </a:r>
            <a:r>
              <a:rPr lang="pt-BR" dirty="0" err="1" smtClean="0"/>
              <a:t>es</a:t>
            </a:r>
            <a:r>
              <a:rPr lang="pt-BR" dirty="0" smtClean="0"/>
              <a:t> </a:t>
            </a:r>
            <a:r>
              <a:rPr lang="pt-BR" dirty="0" err="1" smtClean="0"/>
              <a:t>ist</a:t>
            </a:r>
            <a:r>
              <a:rPr lang="pt-BR" dirty="0" smtClean="0"/>
              <a:t> </a:t>
            </a:r>
            <a:r>
              <a:rPr lang="pt-BR" dirty="0" err="1" smtClean="0"/>
              <a:t>ihm</a:t>
            </a:r>
            <a:r>
              <a:rPr lang="pt-BR" dirty="0" smtClean="0"/>
              <a:t> </a:t>
            </a:r>
            <a:r>
              <a:rPr lang="pt-BR" dirty="0" err="1" smtClean="0"/>
              <a:t>vielleicht</a:t>
            </a:r>
            <a:r>
              <a:rPr lang="pt-BR" dirty="0" smtClean="0"/>
              <a:t> </a:t>
            </a:r>
            <a:r>
              <a:rPr lang="pt-BR" dirty="0" err="1" smtClean="0"/>
              <a:t>noch</a:t>
            </a:r>
            <a:r>
              <a:rPr lang="pt-BR" dirty="0" smtClean="0"/>
              <a:t> </a:t>
            </a:r>
            <a:r>
              <a:rPr lang="pt-BR" dirty="0" err="1" smtClean="0"/>
              <a:t>auf</a:t>
            </a:r>
            <a:r>
              <a:rPr lang="pt-BR" dirty="0" smtClean="0"/>
              <a:t> </a:t>
            </a:r>
            <a:r>
              <a:rPr lang="pt-BR" dirty="0" err="1" smtClean="0"/>
              <a:t>andere</a:t>
            </a:r>
            <a:r>
              <a:rPr lang="pt-BR" dirty="0" smtClean="0"/>
              <a:t> </a:t>
            </a:r>
            <a:r>
              <a:rPr lang="pt-BR" dirty="0" err="1" smtClean="0"/>
              <a:t>Weise</a:t>
            </a:r>
            <a:r>
              <a:rPr lang="pt-BR" dirty="0" smtClean="0"/>
              <a:t> </a:t>
            </a:r>
            <a:r>
              <a:rPr lang="pt-BR" dirty="0" err="1" smtClean="0"/>
              <a:t>zu</a:t>
            </a:r>
            <a:r>
              <a:rPr lang="pt-BR" dirty="0" smtClean="0"/>
              <a:t> </a:t>
            </a:r>
            <a:r>
              <a:rPr lang="pt-BR" dirty="0" err="1" smtClean="0"/>
              <a:t>helfen</a:t>
            </a:r>
            <a:r>
              <a:rPr lang="pt-BR" dirty="0" smtClean="0"/>
              <a:t>.’ </a:t>
            </a:r>
            <a:r>
              <a:rPr lang="pt-BR" dirty="0" err="1" smtClean="0"/>
              <a:t>Damti</a:t>
            </a:r>
            <a:r>
              <a:rPr lang="pt-BR" dirty="0" smtClean="0"/>
              <a:t> </a:t>
            </a:r>
            <a:r>
              <a:rPr lang="pt-BR" dirty="0" err="1" smtClean="0"/>
              <a:t>setzte</a:t>
            </a:r>
            <a:r>
              <a:rPr lang="pt-BR" dirty="0" smtClean="0"/>
              <a:t> </a:t>
            </a:r>
            <a:r>
              <a:rPr lang="pt-BR" dirty="0" err="1" smtClean="0"/>
              <a:t>sich</a:t>
            </a:r>
            <a:r>
              <a:rPr lang="pt-BR" dirty="0" smtClean="0"/>
              <a:t> das </a:t>
            </a:r>
            <a:r>
              <a:rPr lang="pt-BR" dirty="0" err="1" smtClean="0"/>
              <a:t>Fräulein</a:t>
            </a:r>
            <a:r>
              <a:rPr lang="pt-BR" dirty="0" smtClean="0"/>
              <a:t> </a:t>
            </a:r>
            <a:r>
              <a:rPr lang="pt-BR" dirty="0" err="1" smtClean="0"/>
              <a:t>nieder</a:t>
            </a:r>
            <a:r>
              <a:rPr lang="pt-BR" dirty="0" smtClean="0"/>
              <a:t> </a:t>
            </a:r>
            <a:r>
              <a:rPr lang="pt-BR" dirty="0" err="1" smtClean="0"/>
              <a:t>ins</a:t>
            </a:r>
            <a:r>
              <a:rPr lang="pt-BR" dirty="0" smtClean="0"/>
              <a:t> </a:t>
            </a:r>
            <a:r>
              <a:rPr lang="pt-BR" dirty="0" err="1" smtClean="0"/>
              <a:t>Gras</a:t>
            </a:r>
            <a:r>
              <a:rPr lang="pt-BR" dirty="0" smtClean="0"/>
              <a:t> </a:t>
            </a:r>
            <a:r>
              <a:rPr lang="pt-BR" dirty="0" err="1" smtClean="0"/>
              <a:t>und</a:t>
            </a:r>
            <a:r>
              <a:rPr lang="pt-BR" dirty="0" smtClean="0"/>
              <a:t> </a:t>
            </a:r>
            <a:r>
              <a:rPr lang="pt-BR" dirty="0" err="1" smtClean="0"/>
              <a:t>nahm</a:t>
            </a:r>
            <a:r>
              <a:rPr lang="pt-BR" dirty="0" smtClean="0"/>
              <a:t> </a:t>
            </a:r>
            <a:r>
              <a:rPr lang="pt-BR" dirty="0" err="1" smtClean="0"/>
              <a:t>den</a:t>
            </a:r>
            <a:r>
              <a:rPr lang="pt-BR" dirty="0" smtClean="0"/>
              <a:t> </a:t>
            </a:r>
            <a:r>
              <a:rPr lang="pt-BR" dirty="0" err="1" smtClean="0"/>
              <a:t>Kleinen</a:t>
            </a:r>
            <a:r>
              <a:rPr lang="pt-BR" dirty="0" smtClean="0"/>
              <a:t> </a:t>
            </a:r>
            <a:r>
              <a:rPr lang="pt-BR" dirty="0" err="1" smtClean="0"/>
              <a:t>auf</a:t>
            </a:r>
            <a:r>
              <a:rPr lang="pt-BR" dirty="0" smtClean="0"/>
              <a:t> </a:t>
            </a:r>
            <a:r>
              <a:rPr lang="pt-BR" dirty="0" err="1" smtClean="0"/>
              <a:t>den</a:t>
            </a:r>
            <a:r>
              <a:rPr lang="pt-BR" dirty="0" smtClean="0"/>
              <a:t> </a:t>
            </a:r>
            <a:r>
              <a:rPr lang="pt-BR" dirty="0" err="1" smtClean="0"/>
              <a:t>Schoß</a:t>
            </a:r>
            <a:r>
              <a:rPr lang="pt-BR" dirty="0" smtClean="0"/>
              <a:t>. Das </a:t>
            </a:r>
            <a:r>
              <a:rPr lang="pt-BR" dirty="0" err="1" smtClean="0"/>
              <a:t>böse</a:t>
            </a:r>
            <a:r>
              <a:rPr lang="pt-BR" dirty="0" smtClean="0"/>
              <a:t> </a:t>
            </a:r>
            <a:r>
              <a:rPr lang="pt-BR" dirty="0" err="1" smtClean="0"/>
              <a:t>Alräunchen</a:t>
            </a:r>
            <a:r>
              <a:rPr lang="pt-BR" dirty="0" smtClean="0"/>
              <a:t> </a:t>
            </a:r>
            <a:r>
              <a:rPr lang="pt-BR" dirty="0" err="1" smtClean="0"/>
              <a:t>sträubte</a:t>
            </a:r>
            <a:r>
              <a:rPr lang="pt-BR" dirty="0" smtClean="0"/>
              <a:t> </a:t>
            </a:r>
            <a:r>
              <a:rPr lang="pt-BR" dirty="0" err="1" smtClean="0"/>
              <a:t>und</a:t>
            </a:r>
            <a:r>
              <a:rPr lang="pt-BR" dirty="0" smtClean="0"/>
              <a:t> </a:t>
            </a:r>
            <a:r>
              <a:rPr lang="pt-BR" dirty="0" err="1" smtClean="0"/>
              <a:t>spreizte</a:t>
            </a:r>
            <a:r>
              <a:rPr lang="pt-BR" dirty="0" smtClean="0"/>
              <a:t> </a:t>
            </a:r>
            <a:r>
              <a:rPr lang="pt-BR" dirty="0" err="1" smtClean="0"/>
              <a:t>sich</a:t>
            </a:r>
            <a:r>
              <a:rPr lang="pt-BR" dirty="0" smtClean="0"/>
              <a:t>, </a:t>
            </a:r>
            <a:r>
              <a:rPr lang="pt-BR" dirty="0" err="1" smtClean="0"/>
              <a:t>knurrte</a:t>
            </a:r>
            <a:r>
              <a:rPr lang="pt-BR" dirty="0" smtClean="0"/>
              <a:t> </a:t>
            </a:r>
            <a:r>
              <a:rPr lang="pt-BR" dirty="0" err="1" smtClean="0"/>
              <a:t>und</a:t>
            </a:r>
            <a:r>
              <a:rPr lang="pt-BR" dirty="0" smtClean="0"/>
              <a:t> </a:t>
            </a:r>
            <a:r>
              <a:rPr lang="pt-BR" dirty="0" err="1" smtClean="0"/>
              <a:t>wollte</a:t>
            </a:r>
            <a:r>
              <a:rPr lang="pt-BR" dirty="0" smtClean="0"/>
              <a:t> das </a:t>
            </a:r>
            <a:r>
              <a:rPr lang="pt-BR" dirty="0" err="1" smtClean="0"/>
              <a:t>Fräulein</a:t>
            </a:r>
            <a:r>
              <a:rPr lang="pt-BR" dirty="0" smtClean="0"/>
              <a:t> in </a:t>
            </a:r>
            <a:r>
              <a:rPr lang="pt-BR" dirty="0" err="1" smtClean="0"/>
              <a:t>den</a:t>
            </a:r>
            <a:r>
              <a:rPr lang="pt-BR" dirty="0" smtClean="0"/>
              <a:t> </a:t>
            </a:r>
            <a:r>
              <a:rPr lang="pt-BR" dirty="0" err="1" smtClean="0"/>
              <a:t>Finger</a:t>
            </a:r>
            <a:r>
              <a:rPr lang="pt-BR" dirty="0" smtClean="0"/>
              <a:t> </a:t>
            </a:r>
            <a:r>
              <a:rPr lang="pt-BR" dirty="0" err="1" smtClean="0"/>
              <a:t>beißen</a:t>
            </a:r>
            <a:r>
              <a:rPr lang="pt-BR" dirty="0" smtClean="0"/>
              <a:t>, </a:t>
            </a:r>
            <a:r>
              <a:rPr lang="pt-BR" i="1" dirty="0" err="1" smtClean="0"/>
              <a:t>die</a:t>
            </a:r>
            <a:r>
              <a:rPr lang="pt-BR" i="1" dirty="0" smtClean="0"/>
              <a:t> </a:t>
            </a:r>
            <a:r>
              <a:rPr lang="pt-BR" dirty="0" err="1" smtClean="0"/>
              <a:t>sprach</a:t>
            </a:r>
            <a:r>
              <a:rPr lang="pt-BR" dirty="0" smtClean="0"/>
              <a:t> </a:t>
            </a:r>
            <a:r>
              <a:rPr lang="pt-BR" dirty="0" err="1" smtClean="0"/>
              <a:t>aber</a:t>
            </a:r>
            <a:r>
              <a:rPr lang="pt-BR" dirty="0" smtClean="0"/>
              <a:t>: </a:t>
            </a:r>
            <a:r>
              <a:rPr lang="pt-BR" dirty="0" err="1" smtClean="0"/>
              <a:t>Ruhig</a:t>
            </a:r>
            <a:r>
              <a:rPr lang="pt-BR" dirty="0" smtClean="0"/>
              <a:t>, </a:t>
            </a:r>
            <a:r>
              <a:rPr lang="pt-BR" dirty="0" err="1" smtClean="0"/>
              <a:t>ruhig</a:t>
            </a:r>
            <a:r>
              <a:rPr lang="pt-BR" dirty="0" smtClean="0"/>
              <a:t>, </a:t>
            </a:r>
            <a:r>
              <a:rPr lang="pt-BR" dirty="0" err="1" smtClean="0"/>
              <a:t>kleiner</a:t>
            </a:r>
            <a:r>
              <a:rPr lang="pt-BR" dirty="0" smtClean="0"/>
              <a:t> </a:t>
            </a:r>
            <a:r>
              <a:rPr lang="pt-BR" dirty="0" err="1" smtClean="0"/>
              <a:t>Maikäfer</a:t>
            </a:r>
            <a:r>
              <a:rPr lang="pt-BR" dirty="0" smtClean="0"/>
              <a:t>! </a:t>
            </a:r>
            <a:r>
              <a:rPr lang="pt-BR" dirty="0" err="1" smtClean="0"/>
              <a:t>und</a:t>
            </a:r>
            <a:r>
              <a:rPr lang="pt-BR" dirty="0" smtClean="0"/>
              <a:t> </a:t>
            </a:r>
            <a:r>
              <a:rPr lang="pt-BR" dirty="0" err="1" smtClean="0"/>
              <a:t>strich</a:t>
            </a:r>
            <a:r>
              <a:rPr lang="pt-BR" dirty="0" smtClean="0"/>
              <a:t> </a:t>
            </a:r>
            <a:r>
              <a:rPr lang="pt-BR" dirty="0" err="1" smtClean="0"/>
              <a:t>leise</a:t>
            </a:r>
            <a:r>
              <a:rPr lang="pt-BR" dirty="0" smtClean="0"/>
              <a:t> </a:t>
            </a:r>
            <a:r>
              <a:rPr lang="pt-BR" dirty="0" err="1" smtClean="0"/>
              <a:t>und</a:t>
            </a:r>
            <a:r>
              <a:rPr lang="pt-BR" dirty="0" smtClean="0"/>
              <a:t> linde </a:t>
            </a:r>
            <a:r>
              <a:rPr lang="pt-BR" dirty="0" err="1" smtClean="0"/>
              <a:t>mit</a:t>
            </a:r>
            <a:r>
              <a:rPr lang="pt-BR" dirty="0" smtClean="0"/>
              <a:t> der </a:t>
            </a:r>
            <a:r>
              <a:rPr lang="pt-BR" dirty="0" err="1" smtClean="0"/>
              <a:t>flachen</a:t>
            </a:r>
            <a:r>
              <a:rPr lang="pt-BR" dirty="0" smtClean="0"/>
              <a:t> </a:t>
            </a:r>
            <a:r>
              <a:rPr lang="pt-BR" dirty="0" err="1" smtClean="0"/>
              <a:t>Hand</a:t>
            </a:r>
            <a:r>
              <a:rPr lang="pt-BR" dirty="0" smtClean="0"/>
              <a:t> </a:t>
            </a:r>
            <a:r>
              <a:rPr lang="pt-BR" dirty="0" err="1" smtClean="0"/>
              <a:t>ihm</a:t>
            </a:r>
            <a:r>
              <a:rPr lang="pt-BR" dirty="0" smtClean="0"/>
              <a:t> </a:t>
            </a:r>
            <a:r>
              <a:rPr lang="pt-BR" dirty="0" err="1" smtClean="0"/>
              <a:t>über</a:t>
            </a:r>
            <a:r>
              <a:rPr lang="pt-BR" dirty="0" smtClean="0"/>
              <a:t> </a:t>
            </a:r>
            <a:r>
              <a:rPr lang="pt-BR" dirty="0" err="1" smtClean="0"/>
              <a:t>den</a:t>
            </a:r>
            <a:r>
              <a:rPr lang="pt-BR" dirty="0" smtClean="0"/>
              <a:t> </a:t>
            </a:r>
            <a:r>
              <a:rPr lang="pt-BR" dirty="0" err="1" smtClean="0"/>
              <a:t>Kopf</a:t>
            </a:r>
            <a:r>
              <a:rPr lang="pt-BR" dirty="0" smtClean="0"/>
              <a:t> </a:t>
            </a:r>
            <a:r>
              <a:rPr lang="pt-BR" dirty="0" err="1" smtClean="0"/>
              <a:t>vor</a:t>
            </a:r>
            <a:r>
              <a:rPr lang="pt-BR" dirty="0" smtClean="0"/>
              <a:t> der </a:t>
            </a:r>
            <a:r>
              <a:rPr lang="pt-BR" dirty="0" err="1" smtClean="0"/>
              <a:t>Stirn</a:t>
            </a:r>
            <a:r>
              <a:rPr lang="pt-BR" dirty="0" smtClean="0"/>
              <a:t> </a:t>
            </a:r>
            <a:r>
              <a:rPr lang="pt-BR" dirty="0" err="1" smtClean="0"/>
              <a:t>herüber</a:t>
            </a:r>
            <a:r>
              <a:rPr lang="pt-BR" dirty="0" smtClean="0"/>
              <a:t> bis in </a:t>
            </a:r>
            <a:r>
              <a:rPr lang="pt-BR" dirty="0" err="1" smtClean="0"/>
              <a:t>den</a:t>
            </a:r>
            <a:r>
              <a:rPr lang="pt-BR" dirty="0" smtClean="0"/>
              <a:t> </a:t>
            </a:r>
            <a:r>
              <a:rPr lang="pt-BR" dirty="0" err="1" smtClean="0"/>
              <a:t>Nacken</a:t>
            </a:r>
            <a:r>
              <a:rPr lang="pt-BR" dirty="0" smtClean="0"/>
              <a:t>.”</a:t>
            </a:r>
          </a:p>
          <a:p>
            <a:pPr algn="r">
              <a:buNone/>
            </a:pPr>
            <a:r>
              <a:rPr lang="pt-BR" dirty="0" smtClean="0"/>
              <a:t>(</a:t>
            </a:r>
            <a:r>
              <a:rPr lang="pt-BR" dirty="0" err="1" smtClean="0"/>
              <a:t>ebd</a:t>
            </a:r>
            <a:r>
              <a:rPr lang="pt-BR" dirty="0" smtClean="0"/>
              <a:t>., S. 534f)</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dirty="0" smtClean="0"/>
              <a:t>“</a:t>
            </a:r>
            <a:r>
              <a:rPr lang="pt-BR" dirty="0" err="1" smtClean="0"/>
              <a:t>Zaches</a:t>
            </a:r>
            <a:r>
              <a:rPr lang="pt-BR" dirty="0" smtClean="0"/>
              <a:t>! – Klein </a:t>
            </a:r>
            <a:r>
              <a:rPr lang="pt-BR" dirty="0" err="1" smtClean="0"/>
              <a:t>Zaches</a:t>
            </a:r>
            <a:r>
              <a:rPr lang="pt-BR" dirty="0" smtClean="0"/>
              <a:t>, </a:t>
            </a:r>
            <a:r>
              <a:rPr lang="pt-BR" dirty="0" err="1" smtClean="0"/>
              <a:t>schrie</a:t>
            </a:r>
            <a:r>
              <a:rPr lang="pt-BR" dirty="0" smtClean="0"/>
              <a:t> </a:t>
            </a:r>
            <a:r>
              <a:rPr lang="pt-BR" dirty="0" err="1" smtClean="0"/>
              <a:t>die</a:t>
            </a:r>
            <a:r>
              <a:rPr lang="pt-BR" dirty="0" smtClean="0"/>
              <a:t> </a:t>
            </a:r>
            <a:r>
              <a:rPr lang="pt-BR" dirty="0" err="1" smtClean="0"/>
              <a:t>Frau</a:t>
            </a:r>
            <a:r>
              <a:rPr lang="pt-BR" dirty="0" smtClean="0"/>
              <a:t> </a:t>
            </a:r>
            <a:r>
              <a:rPr lang="pt-BR" dirty="0" err="1" smtClean="0"/>
              <a:t>ganz</a:t>
            </a:r>
            <a:r>
              <a:rPr lang="pt-BR" dirty="0" smtClean="0"/>
              <a:t> </a:t>
            </a:r>
            <a:r>
              <a:rPr lang="pt-BR" dirty="0" err="1" smtClean="0"/>
              <a:t>außer</a:t>
            </a:r>
            <a:r>
              <a:rPr lang="pt-BR" dirty="0" smtClean="0"/>
              <a:t> </a:t>
            </a:r>
            <a:r>
              <a:rPr lang="pt-BR" dirty="0" err="1" smtClean="0"/>
              <a:t>sich</a:t>
            </a:r>
            <a:r>
              <a:rPr lang="pt-BR" dirty="0" smtClean="0"/>
              <a:t>, </a:t>
            </a:r>
            <a:r>
              <a:rPr lang="pt-BR" dirty="0" err="1" smtClean="0"/>
              <a:t>wer</a:t>
            </a:r>
            <a:r>
              <a:rPr lang="pt-BR" dirty="0" smtClean="0"/>
              <a:t> </a:t>
            </a:r>
            <a:r>
              <a:rPr lang="pt-BR" dirty="0" err="1" smtClean="0"/>
              <a:t>denn</a:t>
            </a:r>
            <a:r>
              <a:rPr lang="pt-BR" dirty="0" smtClean="0"/>
              <a:t> </a:t>
            </a:r>
            <a:r>
              <a:rPr lang="pt-BR" dirty="0" err="1" smtClean="0"/>
              <a:t>unterdessen</a:t>
            </a:r>
            <a:r>
              <a:rPr lang="pt-BR" dirty="0" smtClean="0"/>
              <a:t> </a:t>
            </a:r>
            <a:r>
              <a:rPr lang="pt-BR" dirty="0" err="1" smtClean="0"/>
              <a:t>die</a:t>
            </a:r>
            <a:r>
              <a:rPr lang="pt-BR" dirty="0" smtClean="0"/>
              <a:t> </a:t>
            </a:r>
            <a:r>
              <a:rPr lang="pt-BR" dirty="0" err="1" smtClean="0"/>
              <a:t>Haare</a:t>
            </a:r>
            <a:r>
              <a:rPr lang="pt-BR" dirty="0" smtClean="0"/>
              <a:t> </a:t>
            </a:r>
            <a:r>
              <a:rPr lang="pt-BR" dirty="0" err="1" smtClean="0"/>
              <a:t>so</a:t>
            </a:r>
            <a:r>
              <a:rPr lang="pt-BR" dirty="0" smtClean="0"/>
              <a:t> </a:t>
            </a:r>
            <a:r>
              <a:rPr lang="pt-BR" dirty="0" err="1" smtClean="0"/>
              <a:t>schön</a:t>
            </a:r>
            <a:r>
              <a:rPr lang="pt-BR" dirty="0" smtClean="0"/>
              <a:t> </a:t>
            </a:r>
            <a:r>
              <a:rPr lang="pt-BR" dirty="0" err="1" smtClean="0"/>
              <a:t>gekämmt</a:t>
            </a:r>
            <a:r>
              <a:rPr lang="pt-BR" dirty="0" smtClean="0"/>
              <a:t>! </a:t>
            </a:r>
            <a:r>
              <a:rPr lang="pt-BR" dirty="0" err="1" smtClean="0"/>
              <a:t>Zaches</a:t>
            </a:r>
            <a:r>
              <a:rPr lang="pt-BR" dirty="0" smtClean="0"/>
              <a:t>! – Klein </a:t>
            </a:r>
            <a:r>
              <a:rPr lang="pt-BR" dirty="0" err="1" smtClean="0"/>
              <a:t>Zaches</a:t>
            </a:r>
            <a:r>
              <a:rPr lang="pt-BR" dirty="0" smtClean="0"/>
              <a:t>, </a:t>
            </a:r>
            <a:r>
              <a:rPr lang="pt-BR" dirty="0" err="1" smtClean="0"/>
              <a:t>wie</a:t>
            </a:r>
            <a:r>
              <a:rPr lang="pt-BR" dirty="0" smtClean="0"/>
              <a:t> </a:t>
            </a:r>
            <a:r>
              <a:rPr lang="pt-BR" dirty="0" err="1" smtClean="0"/>
              <a:t>hübsch</a:t>
            </a:r>
            <a:r>
              <a:rPr lang="pt-BR" dirty="0" smtClean="0"/>
              <a:t> </a:t>
            </a:r>
            <a:r>
              <a:rPr lang="pt-BR" dirty="0" err="1" smtClean="0"/>
              <a:t>würden</a:t>
            </a:r>
            <a:r>
              <a:rPr lang="pt-BR" dirty="0" smtClean="0"/>
              <a:t> </a:t>
            </a:r>
            <a:r>
              <a:rPr lang="pt-BR" dirty="0" err="1" smtClean="0"/>
              <a:t>dir</a:t>
            </a:r>
            <a:r>
              <a:rPr lang="pt-BR" dirty="0" smtClean="0"/>
              <a:t> </a:t>
            </a:r>
            <a:r>
              <a:rPr lang="pt-BR" dirty="0" err="1" smtClean="0"/>
              <a:t>die</a:t>
            </a:r>
            <a:r>
              <a:rPr lang="pt-BR" dirty="0" smtClean="0"/>
              <a:t> </a:t>
            </a:r>
            <a:r>
              <a:rPr lang="pt-BR" dirty="0" err="1" smtClean="0"/>
              <a:t>Locken</a:t>
            </a:r>
            <a:r>
              <a:rPr lang="pt-BR" dirty="0" smtClean="0"/>
              <a:t> </a:t>
            </a:r>
            <a:r>
              <a:rPr lang="pt-BR" dirty="0" err="1" smtClean="0"/>
              <a:t>kleiden</a:t>
            </a:r>
            <a:r>
              <a:rPr lang="pt-BR" dirty="0" smtClean="0"/>
              <a:t>, </a:t>
            </a:r>
            <a:r>
              <a:rPr lang="pt-BR" dirty="0" err="1" smtClean="0"/>
              <a:t>wenn</a:t>
            </a:r>
            <a:r>
              <a:rPr lang="pt-BR" dirty="0" smtClean="0"/>
              <a:t> </a:t>
            </a:r>
            <a:r>
              <a:rPr lang="pt-BR" dirty="0" err="1" smtClean="0"/>
              <a:t>du</a:t>
            </a:r>
            <a:r>
              <a:rPr lang="pt-BR" dirty="0" smtClean="0"/>
              <a:t> </a:t>
            </a:r>
            <a:r>
              <a:rPr lang="pt-BR" dirty="0" err="1" smtClean="0"/>
              <a:t>nicht</a:t>
            </a:r>
            <a:r>
              <a:rPr lang="pt-BR" dirty="0" smtClean="0"/>
              <a:t> </a:t>
            </a:r>
            <a:r>
              <a:rPr lang="pt-BR" dirty="0" err="1" smtClean="0"/>
              <a:t>solch</a:t>
            </a:r>
            <a:r>
              <a:rPr lang="pt-BR" dirty="0" smtClean="0"/>
              <a:t> </a:t>
            </a:r>
            <a:r>
              <a:rPr lang="pt-BR" dirty="0" err="1" smtClean="0"/>
              <a:t>ein</a:t>
            </a:r>
            <a:r>
              <a:rPr lang="pt-BR" dirty="0" smtClean="0"/>
              <a:t> </a:t>
            </a:r>
            <a:r>
              <a:rPr lang="pt-BR" dirty="0" err="1" smtClean="0"/>
              <a:t>abscheulich</a:t>
            </a:r>
            <a:r>
              <a:rPr lang="pt-BR" dirty="0" smtClean="0"/>
              <a:t> </a:t>
            </a:r>
            <a:r>
              <a:rPr lang="pt-BR" dirty="0" err="1" smtClean="0"/>
              <a:t>garstiger</a:t>
            </a:r>
            <a:r>
              <a:rPr lang="pt-BR" dirty="0" smtClean="0"/>
              <a:t> </a:t>
            </a:r>
            <a:r>
              <a:rPr lang="pt-BR" dirty="0" err="1" smtClean="0"/>
              <a:t>Junger</a:t>
            </a:r>
            <a:r>
              <a:rPr lang="pt-BR" dirty="0" smtClean="0"/>
              <a:t> </a:t>
            </a:r>
            <a:r>
              <a:rPr lang="pt-BR" dirty="0" err="1" smtClean="0"/>
              <a:t>wärst</a:t>
            </a:r>
            <a:r>
              <a:rPr lang="pt-BR" dirty="0" smtClean="0"/>
              <a:t>! [...] </a:t>
            </a:r>
            <a:r>
              <a:rPr lang="pt-BR" dirty="0" err="1" smtClean="0"/>
              <a:t>Zaches</a:t>
            </a:r>
            <a:r>
              <a:rPr lang="pt-BR" dirty="0" smtClean="0"/>
              <a:t>! – Klein </a:t>
            </a:r>
            <a:r>
              <a:rPr lang="pt-BR" dirty="0" err="1" smtClean="0"/>
              <a:t>Zaches</a:t>
            </a:r>
            <a:r>
              <a:rPr lang="pt-BR" dirty="0" smtClean="0"/>
              <a:t>, </a:t>
            </a:r>
            <a:r>
              <a:rPr lang="pt-BR" dirty="0" err="1" smtClean="0"/>
              <a:t>schrie</a:t>
            </a:r>
            <a:r>
              <a:rPr lang="pt-BR" dirty="0" smtClean="0"/>
              <a:t> </a:t>
            </a:r>
            <a:r>
              <a:rPr lang="pt-BR" dirty="0" err="1" smtClean="0"/>
              <a:t>die</a:t>
            </a:r>
            <a:r>
              <a:rPr lang="pt-BR" dirty="0" smtClean="0"/>
              <a:t> </a:t>
            </a:r>
            <a:r>
              <a:rPr lang="pt-BR" dirty="0" err="1" smtClean="0"/>
              <a:t>Frau</a:t>
            </a:r>
            <a:r>
              <a:rPr lang="pt-BR" dirty="0" smtClean="0"/>
              <a:t> </a:t>
            </a:r>
            <a:r>
              <a:rPr lang="pt-BR" dirty="0" err="1" smtClean="0"/>
              <a:t>ganz</a:t>
            </a:r>
            <a:r>
              <a:rPr lang="pt-BR" dirty="0" smtClean="0"/>
              <a:t> </a:t>
            </a:r>
            <a:r>
              <a:rPr lang="pt-BR" dirty="0" err="1" smtClean="0"/>
              <a:t>außer</a:t>
            </a:r>
            <a:r>
              <a:rPr lang="pt-BR" dirty="0" smtClean="0"/>
              <a:t> </a:t>
            </a:r>
            <a:r>
              <a:rPr lang="pt-BR" dirty="0" err="1" smtClean="0"/>
              <a:t>sich</a:t>
            </a:r>
            <a:r>
              <a:rPr lang="pt-BR" dirty="0" smtClean="0"/>
              <a:t>, </a:t>
            </a:r>
            <a:r>
              <a:rPr lang="pt-BR" dirty="0" err="1" smtClean="0"/>
              <a:t>wer</a:t>
            </a:r>
            <a:r>
              <a:rPr lang="pt-BR" dirty="0" smtClean="0"/>
              <a:t> </a:t>
            </a:r>
            <a:r>
              <a:rPr lang="pt-BR" dirty="0" err="1" smtClean="0"/>
              <a:t>hat</a:t>
            </a:r>
            <a:r>
              <a:rPr lang="pt-BR" dirty="0" smtClean="0"/>
              <a:t> </a:t>
            </a:r>
            <a:r>
              <a:rPr lang="pt-BR" dirty="0" err="1" smtClean="0"/>
              <a:t>dich</a:t>
            </a:r>
            <a:r>
              <a:rPr lang="pt-BR" dirty="0" smtClean="0"/>
              <a:t> </a:t>
            </a:r>
            <a:r>
              <a:rPr lang="pt-BR" dirty="0" err="1" smtClean="0"/>
              <a:t>denn</a:t>
            </a:r>
            <a:r>
              <a:rPr lang="pt-BR" dirty="0" smtClean="0"/>
              <a:t> </a:t>
            </a:r>
            <a:r>
              <a:rPr lang="pt-BR" dirty="0" err="1" smtClean="0"/>
              <a:t>unterdessen</a:t>
            </a:r>
            <a:r>
              <a:rPr lang="pt-BR" dirty="0" smtClean="0"/>
              <a:t> </a:t>
            </a:r>
            <a:r>
              <a:rPr lang="pt-BR" dirty="0" err="1" smtClean="0"/>
              <a:t>reden</a:t>
            </a:r>
            <a:r>
              <a:rPr lang="pt-BR" dirty="0" smtClean="0"/>
              <a:t> </a:t>
            </a:r>
            <a:r>
              <a:rPr lang="pt-BR" dirty="0" err="1" smtClean="0"/>
              <a:t>gelehrt</a:t>
            </a:r>
            <a:r>
              <a:rPr lang="pt-BR" dirty="0" smtClean="0"/>
              <a:t>?” </a:t>
            </a:r>
          </a:p>
          <a:p>
            <a:pPr algn="r">
              <a:buNone/>
            </a:pPr>
            <a:r>
              <a:rPr lang="pt-BR" dirty="0" smtClean="0"/>
              <a:t>(</a:t>
            </a:r>
            <a:r>
              <a:rPr lang="pt-BR" dirty="0" err="1" smtClean="0"/>
              <a:t>ebd</a:t>
            </a:r>
            <a:r>
              <a:rPr lang="pt-BR" dirty="0" smtClean="0"/>
              <a:t>., S. 536)</a:t>
            </a:r>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err="1" smtClean="0"/>
              <a:t>Begegnung</a:t>
            </a:r>
            <a:r>
              <a:rPr lang="pt-BR" dirty="0" smtClean="0"/>
              <a:t> </a:t>
            </a:r>
            <a:r>
              <a:rPr lang="pt-BR" dirty="0" err="1" smtClean="0"/>
              <a:t>mit</a:t>
            </a:r>
            <a:r>
              <a:rPr lang="pt-BR" dirty="0" smtClean="0"/>
              <a:t> </a:t>
            </a:r>
            <a:r>
              <a:rPr lang="pt-BR" dirty="0" err="1" smtClean="0"/>
              <a:t>dem</a:t>
            </a:r>
            <a:r>
              <a:rPr lang="pt-BR" dirty="0" smtClean="0"/>
              <a:t> </a:t>
            </a:r>
            <a:r>
              <a:rPr lang="pt-BR" dirty="0" err="1" smtClean="0"/>
              <a:t>Pfarrer</a:t>
            </a:r>
            <a:r>
              <a:rPr lang="pt-BR" dirty="0" smtClean="0"/>
              <a:t>; </a:t>
            </a:r>
            <a:r>
              <a:rPr lang="pt-BR" dirty="0" err="1" smtClean="0"/>
              <a:t>Zaches</a:t>
            </a:r>
            <a:r>
              <a:rPr lang="pt-BR" dirty="0" smtClean="0"/>
              <a:t> “</a:t>
            </a:r>
            <a:r>
              <a:rPr lang="pt-BR" dirty="0" err="1" smtClean="0"/>
              <a:t>Adoption</a:t>
            </a:r>
            <a:r>
              <a:rPr lang="pt-BR" dirty="0" smtClean="0"/>
              <a:t>”</a:t>
            </a:r>
          </a:p>
          <a:p>
            <a:endParaRPr lang="pt-BR" dirty="0" smtClean="0"/>
          </a:p>
          <a:p>
            <a:endParaRPr lang="pt-BR" dirty="0" smtClean="0"/>
          </a:p>
          <a:p>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77500" lnSpcReduction="20000"/>
          </a:bodyPr>
          <a:lstStyle/>
          <a:p>
            <a:pPr algn="just"/>
            <a:r>
              <a:rPr lang="pt-BR" dirty="0" smtClean="0"/>
              <a:t>“</a:t>
            </a:r>
            <a:r>
              <a:rPr lang="pt-BR" dirty="0" err="1" smtClean="0"/>
              <a:t>Wollte</a:t>
            </a:r>
            <a:r>
              <a:rPr lang="pt-BR" dirty="0" smtClean="0"/>
              <a:t> </a:t>
            </a:r>
            <a:r>
              <a:rPr lang="pt-BR" dirty="0" err="1" smtClean="0"/>
              <a:t>ich</a:t>
            </a:r>
            <a:r>
              <a:rPr lang="pt-BR" dirty="0" smtClean="0"/>
              <a:t> </a:t>
            </a:r>
            <a:r>
              <a:rPr lang="pt-BR" dirty="0" err="1" smtClean="0"/>
              <a:t>auch</a:t>
            </a:r>
            <a:r>
              <a:rPr lang="pt-BR" dirty="0" smtClean="0"/>
              <a:t> </a:t>
            </a:r>
            <a:r>
              <a:rPr lang="pt-BR" dirty="0" err="1" smtClean="0"/>
              <a:t>zur</a:t>
            </a:r>
            <a:r>
              <a:rPr lang="pt-BR" dirty="0" smtClean="0"/>
              <a:t> </a:t>
            </a:r>
            <a:r>
              <a:rPr lang="pt-BR" dirty="0" err="1" smtClean="0"/>
              <a:t>Zeit</a:t>
            </a:r>
            <a:r>
              <a:rPr lang="pt-BR" dirty="0" smtClean="0"/>
              <a:t> </a:t>
            </a:r>
            <a:r>
              <a:rPr lang="pt-BR" dirty="0" err="1" smtClean="0"/>
              <a:t>noch</a:t>
            </a:r>
            <a:r>
              <a:rPr lang="pt-BR" dirty="0" smtClean="0"/>
              <a:t> </a:t>
            </a:r>
            <a:r>
              <a:rPr lang="pt-BR" dirty="0" err="1" smtClean="0"/>
              <a:t>gänzlich</a:t>
            </a:r>
            <a:r>
              <a:rPr lang="pt-BR" dirty="0" smtClean="0"/>
              <a:t> </a:t>
            </a:r>
            <a:r>
              <a:rPr lang="pt-BR" dirty="0" err="1" smtClean="0"/>
              <a:t>darüber</a:t>
            </a:r>
            <a:r>
              <a:rPr lang="pt-BR" dirty="0" smtClean="0"/>
              <a:t> </a:t>
            </a:r>
            <a:r>
              <a:rPr lang="pt-BR" dirty="0" err="1" smtClean="0"/>
              <a:t>schweigen</a:t>
            </a:r>
            <a:r>
              <a:rPr lang="pt-BR" dirty="0" smtClean="0"/>
              <a:t>, </a:t>
            </a:r>
            <a:r>
              <a:rPr lang="pt-BR" dirty="0" err="1" smtClean="0"/>
              <a:t>du</a:t>
            </a:r>
            <a:r>
              <a:rPr lang="pt-BR" dirty="0" smtClean="0"/>
              <a:t> </a:t>
            </a:r>
            <a:r>
              <a:rPr lang="pt-BR" dirty="0" err="1" smtClean="0"/>
              <a:t>würdest</a:t>
            </a:r>
            <a:r>
              <a:rPr lang="pt-BR" dirty="0" smtClean="0"/>
              <a:t>, </a:t>
            </a:r>
            <a:r>
              <a:rPr lang="pt-BR" dirty="0" err="1" smtClean="0"/>
              <a:t>günstiger</a:t>
            </a:r>
            <a:r>
              <a:rPr lang="pt-BR" dirty="0" smtClean="0"/>
              <a:t> </a:t>
            </a:r>
            <a:r>
              <a:rPr lang="pt-BR" dirty="0" err="1" smtClean="0"/>
              <a:t>Leser</a:t>
            </a:r>
            <a:r>
              <a:rPr lang="pt-BR" dirty="0" smtClean="0"/>
              <a:t>, </a:t>
            </a:r>
            <a:r>
              <a:rPr lang="pt-BR" dirty="0" err="1" smtClean="0"/>
              <a:t>dennoch</a:t>
            </a:r>
            <a:r>
              <a:rPr lang="pt-BR" dirty="0" smtClean="0"/>
              <a:t> </a:t>
            </a:r>
            <a:r>
              <a:rPr lang="pt-BR" dirty="0" err="1" smtClean="0"/>
              <a:t>wohl</a:t>
            </a:r>
            <a:r>
              <a:rPr lang="pt-BR" dirty="0" smtClean="0"/>
              <a:t> </a:t>
            </a:r>
            <a:r>
              <a:rPr lang="pt-BR" dirty="0" err="1" smtClean="0"/>
              <a:t>ahnen</a:t>
            </a:r>
            <a:r>
              <a:rPr lang="pt-BR" dirty="0" smtClean="0"/>
              <a:t>, </a:t>
            </a:r>
            <a:r>
              <a:rPr lang="pt-BR" dirty="0" err="1" smtClean="0"/>
              <a:t>daß</a:t>
            </a:r>
            <a:r>
              <a:rPr lang="pt-BR" dirty="0" smtClean="0"/>
              <a:t> </a:t>
            </a:r>
            <a:r>
              <a:rPr lang="pt-BR" dirty="0" err="1" smtClean="0"/>
              <a:t>es</a:t>
            </a:r>
            <a:r>
              <a:rPr lang="pt-BR" dirty="0" smtClean="0"/>
              <a:t> </a:t>
            </a:r>
            <a:r>
              <a:rPr lang="pt-BR" dirty="0" err="1" smtClean="0"/>
              <a:t>mit</a:t>
            </a:r>
            <a:r>
              <a:rPr lang="pt-BR" dirty="0" smtClean="0"/>
              <a:t> </a:t>
            </a:r>
            <a:r>
              <a:rPr lang="pt-BR" dirty="0" err="1" smtClean="0"/>
              <a:t>dem</a:t>
            </a:r>
            <a:r>
              <a:rPr lang="pt-BR" dirty="0" smtClean="0"/>
              <a:t> </a:t>
            </a:r>
            <a:r>
              <a:rPr lang="pt-BR" dirty="0" err="1" smtClean="0"/>
              <a:t>Stifsfräulein</a:t>
            </a:r>
            <a:r>
              <a:rPr lang="pt-BR" dirty="0" smtClean="0"/>
              <a:t> </a:t>
            </a:r>
            <a:r>
              <a:rPr lang="pt-BR" dirty="0" err="1" smtClean="0"/>
              <a:t>von</a:t>
            </a:r>
            <a:r>
              <a:rPr lang="pt-BR" dirty="0" smtClean="0"/>
              <a:t> </a:t>
            </a:r>
            <a:r>
              <a:rPr lang="pt-BR" dirty="0" err="1" smtClean="0"/>
              <a:t>Rosenschön</a:t>
            </a:r>
            <a:r>
              <a:rPr lang="pt-BR" dirty="0" smtClean="0"/>
              <a:t>, </a:t>
            </a:r>
            <a:r>
              <a:rPr lang="pt-BR" dirty="0" err="1" smtClean="0"/>
              <a:t>oder</a:t>
            </a:r>
            <a:r>
              <a:rPr lang="pt-BR" dirty="0" smtClean="0"/>
              <a:t> </a:t>
            </a:r>
            <a:r>
              <a:rPr lang="pt-BR" dirty="0" err="1" smtClean="0"/>
              <a:t>wie</a:t>
            </a:r>
            <a:r>
              <a:rPr lang="pt-BR" dirty="0" smtClean="0"/>
              <a:t> </a:t>
            </a:r>
            <a:r>
              <a:rPr lang="pt-BR" dirty="0" err="1" smtClean="0"/>
              <a:t>sie</a:t>
            </a:r>
            <a:r>
              <a:rPr lang="pt-BR" dirty="0" smtClean="0"/>
              <a:t> </a:t>
            </a:r>
            <a:r>
              <a:rPr lang="pt-BR" dirty="0" err="1" smtClean="0"/>
              <a:t>sich</a:t>
            </a:r>
            <a:r>
              <a:rPr lang="pt-BR" dirty="0" smtClean="0"/>
              <a:t> </a:t>
            </a:r>
            <a:r>
              <a:rPr lang="pt-BR" dirty="0" err="1" smtClean="0"/>
              <a:t>sonst</a:t>
            </a:r>
            <a:r>
              <a:rPr lang="pt-BR" dirty="0" smtClean="0"/>
              <a:t> </a:t>
            </a:r>
            <a:r>
              <a:rPr lang="pt-BR" dirty="0" err="1" smtClean="0"/>
              <a:t>nannte</a:t>
            </a:r>
            <a:r>
              <a:rPr lang="pt-BR" dirty="0" smtClean="0"/>
              <a:t>, </a:t>
            </a:r>
            <a:r>
              <a:rPr lang="pt-BR" dirty="0" err="1" smtClean="0"/>
              <a:t>Rosengrünschön</a:t>
            </a:r>
            <a:r>
              <a:rPr lang="pt-BR" dirty="0" smtClean="0"/>
              <a:t>, </a:t>
            </a:r>
            <a:r>
              <a:rPr lang="pt-BR" dirty="0" err="1" smtClean="0"/>
              <a:t>eine</a:t>
            </a:r>
            <a:r>
              <a:rPr lang="pt-BR" dirty="0" smtClean="0"/>
              <a:t> </a:t>
            </a:r>
            <a:r>
              <a:rPr lang="pt-BR" dirty="0" err="1" smtClean="0"/>
              <a:t>ganz</a:t>
            </a:r>
            <a:r>
              <a:rPr lang="pt-BR" dirty="0" smtClean="0"/>
              <a:t> </a:t>
            </a:r>
            <a:r>
              <a:rPr lang="pt-BR" dirty="0" err="1" smtClean="0"/>
              <a:t>besondere</a:t>
            </a:r>
            <a:r>
              <a:rPr lang="pt-BR" dirty="0" smtClean="0"/>
              <a:t> </a:t>
            </a:r>
            <a:r>
              <a:rPr lang="pt-BR" dirty="0" err="1" smtClean="0"/>
              <a:t>Bewandtnis</a:t>
            </a:r>
            <a:r>
              <a:rPr lang="pt-BR" dirty="0" smtClean="0"/>
              <a:t> </a:t>
            </a:r>
            <a:r>
              <a:rPr lang="pt-BR" dirty="0" err="1" smtClean="0"/>
              <a:t>haben</a:t>
            </a:r>
            <a:r>
              <a:rPr lang="pt-BR" dirty="0" smtClean="0"/>
              <a:t> </a:t>
            </a:r>
            <a:r>
              <a:rPr lang="pt-BR" dirty="0" err="1" smtClean="0"/>
              <a:t>müsste</a:t>
            </a:r>
            <a:r>
              <a:rPr lang="pt-BR" dirty="0" smtClean="0"/>
              <a:t>. </a:t>
            </a:r>
            <a:r>
              <a:rPr lang="pt-BR" dirty="0" err="1" smtClean="0"/>
              <a:t>Denn</a:t>
            </a:r>
            <a:r>
              <a:rPr lang="pt-BR" dirty="0" smtClean="0"/>
              <a:t> </a:t>
            </a:r>
            <a:r>
              <a:rPr lang="pt-BR" dirty="0" err="1" smtClean="0"/>
              <a:t>nichts</a:t>
            </a:r>
            <a:r>
              <a:rPr lang="pt-BR" dirty="0" smtClean="0"/>
              <a:t> </a:t>
            </a:r>
            <a:r>
              <a:rPr lang="pt-BR" dirty="0" err="1" smtClean="0"/>
              <a:t>anders</a:t>
            </a:r>
            <a:r>
              <a:rPr lang="pt-BR" dirty="0" smtClean="0"/>
              <a:t> </a:t>
            </a:r>
            <a:r>
              <a:rPr lang="pt-BR" dirty="0" err="1" smtClean="0"/>
              <a:t>war</a:t>
            </a:r>
            <a:r>
              <a:rPr lang="pt-BR" dirty="0" smtClean="0"/>
              <a:t> </a:t>
            </a:r>
            <a:r>
              <a:rPr lang="pt-BR" dirty="0" err="1" smtClean="0"/>
              <a:t>es</a:t>
            </a:r>
            <a:r>
              <a:rPr lang="pt-BR" dirty="0" smtClean="0"/>
              <a:t> </a:t>
            </a:r>
            <a:r>
              <a:rPr lang="pt-BR" dirty="0" err="1" smtClean="0"/>
              <a:t>wohl</a:t>
            </a:r>
            <a:r>
              <a:rPr lang="pt-BR" dirty="0" smtClean="0"/>
              <a:t>, </a:t>
            </a:r>
            <a:r>
              <a:rPr lang="pt-BR" dirty="0" err="1" smtClean="0"/>
              <a:t>als</a:t>
            </a:r>
            <a:r>
              <a:rPr lang="pt-BR" dirty="0" smtClean="0"/>
              <a:t> </a:t>
            </a:r>
            <a:r>
              <a:rPr lang="pt-BR" dirty="0" err="1" smtClean="0"/>
              <a:t>die</a:t>
            </a:r>
            <a:r>
              <a:rPr lang="pt-BR" dirty="0" smtClean="0"/>
              <a:t> </a:t>
            </a:r>
            <a:r>
              <a:rPr lang="pt-BR" dirty="0" err="1" smtClean="0"/>
              <a:t>geheimnisvolle</a:t>
            </a:r>
            <a:r>
              <a:rPr lang="pt-BR" dirty="0" smtClean="0"/>
              <a:t> </a:t>
            </a:r>
            <a:r>
              <a:rPr lang="pt-BR" dirty="0" err="1" smtClean="0"/>
              <a:t>Wirkung</a:t>
            </a:r>
            <a:r>
              <a:rPr lang="pt-BR" dirty="0" smtClean="0"/>
              <a:t> </a:t>
            </a:r>
            <a:r>
              <a:rPr lang="pt-BR" dirty="0" err="1" smtClean="0"/>
              <a:t>ihres</a:t>
            </a:r>
            <a:r>
              <a:rPr lang="pt-BR" dirty="0" smtClean="0"/>
              <a:t> </a:t>
            </a:r>
            <a:r>
              <a:rPr lang="pt-BR" dirty="0" err="1" smtClean="0"/>
              <a:t>Kopfstreichels</a:t>
            </a:r>
            <a:r>
              <a:rPr lang="pt-BR" dirty="0" smtClean="0"/>
              <a:t> </a:t>
            </a:r>
            <a:r>
              <a:rPr lang="pt-BR" dirty="0" err="1" smtClean="0"/>
              <a:t>und</a:t>
            </a:r>
            <a:r>
              <a:rPr lang="pt-BR" dirty="0" smtClean="0"/>
              <a:t> </a:t>
            </a:r>
            <a:r>
              <a:rPr lang="pt-BR" dirty="0" err="1" smtClean="0"/>
              <a:t>Haarausglättens</a:t>
            </a:r>
            <a:r>
              <a:rPr lang="pt-BR" dirty="0" smtClean="0"/>
              <a:t>, </a:t>
            </a:r>
            <a:r>
              <a:rPr lang="pt-BR" dirty="0" err="1" smtClean="0"/>
              <a:t>daß</a:t>
            </a:r>
            <a:r>
              <a:rPr lang="pt-BR" dirty="0" smtClean="0"/>
              <a:t> Klein </a:t>
            </a:r>
            <a:r>
              <a:rPr lang="pt-BR" dirty="0" err="1" smtClean="0"/>
              <a:t>Zaches</a:t>
            </a:r>
            <a:r>
              <a:rPr lang="pt-BR" dirty="0" smtClean="0"/>
              <a:t> </a:t>
            </a:r>
            <a:r>
              <a:rPr lang="pt-BR" dirty="0" err="1" smtClean="0"/>
              <a:t>von</a:t>
            </a:r>
            <a:r>
              <a:rPr lang="pt-BR" dirty="0" smtClean="0"/>
              <a:t> </a:t>
            </a:r>
            <a:r>
              <a:rPr lang="pt-BR" dirty="0" err="1" smtClean="0"/>
              <a:t>dem</a:t>
            </a:r>
            <a:r>
              <a:rPr lang="pt-BR" dirty="0" smtClean="0"/>
              <a:t> </a:t>
            </a:r>
            <a:r>
              <a:rPr lang="pt-BR" dirty="0" err="1" smtClean="0"/>
              <a:t>gutmütigen</a:t>
            </a:r>
            <a:r>
              <a:rPr lang="pt-BR" dirty="0" smtClean="0"/>
              <a:t> </a:t>
            </a:r>
            <a:r>
              <a:rPr lang="pt-BR" dirty="0" err="1" smtClean="0"/>
              <a:t>Pfarrer</a:t>
            </a:r>
            <a:r>
              <a:rPr lang="pt-BR" dirty="0" smtClean="0"/>
              <a:t> </a:t>
            </a:r>
            <a:r>
              <a:rPr lang="pt-BR" dirty="0" err="1" smtClean="0"/>
              <a:t>für</a:t>
            </a:r>
            <a:r>
              <a:rPr lang="pt-BR" dirty="0" smtClean="0"/>
              <a:t> </a:t>
            </a:r>
            <a:r>
              <a:rPr lang="pt-BR" dirty="0" err="1" smtClean="0"/>
              <a:t>ein</a:t>
            </a:r>
            <a:r>
              <a:rPr lang="pt-BR" dirty="0" smtClean="0"/>
              <a:t> </a:t>
            </a:r>
            <a:r>
              <a:rPr lang="pt-BR" dirty="0" err="1" smtClean="0"/>
              <a:t>schönes</a:t>
            </a:r>
            <a:r>
              <a:rPr lang="pt-BR" dirty="0" smtClean="0"/>
              <a:t> </a:t>
            </a:r>
            <a:r>
              <a:rPr lang="pt-BR" dirty="0" err="1" smtClean="0"/>
              <a:t>und</a:t>
            </a:r>
            <a:r>
              <a:rPr lang="pt-BR" dirty="0" smtClean="0"/>
              <a:t> </a:t>
            </a:r>
            <a:r>
              <a:rPr lang="pt-BR" dirty="0" err="1" smtClean="0"/>
              <a:t>kluges</a:t>
            </a:r>
            <a:r>
              <a:rPr lang="pt-BR" dirty="0" smtClean="0"/>
              <a:t> </a:t>
            </a:r>
            <a:r>
              <a:rPr lang="pt-BR" dirty="0" err="1" smtClean="0"/>
              <a:t>Kind</a:t>
            </a:r>
            <a:r>
              <a:rPr lang="pt-BR" dirty="0" smtClean="0"/>
              <a:t> </a:t>
            </a:r>
            <a:r>
              <a:rPr lang="pt-BR" dirty="0" err="1" smtClean="0"/>
              <a:t>angesehn</a:t>
            </a:r>
            <a:r>
              <a:rPr lang="pt-BR" dirty="0" smtClean="0"/>
              <a:t> </a:t>
            </a:r>
            <a:r>
              <a:rPr lang="pt-BR" dirty="0" err="1" smtClean="0"/>
              <a:t>und</a:t>
            </a:r>
            <a:r>
              <a:rPr lang="pt-BR" dirty="0" smtClean="0"/>
              <a:t> </a:t>
            </a:r>
            <a:r>
              <a:rPr lang="pt-BR" dirty="0" err="1" smtClean="0"/>
              <a:t>gleich</a:t>
            </a:r>
            <a:r>
              <a:rPr lang="pt-BR" dirty="0" smtClean="0"/>
              <a:t> </a:t>
            </a:r>
            <a:r>
              <a:rPr lang="pt-BR" dirty="0" err="1" smtClean="0"/>
              <a:t>wie</a:t>
            </a:r>
            <a:r>
              <a:rPr lang="pt-BR" dirty="0" smtClean="0"/>
              <a:t> </a:t>
            </a:r>
            <a:r>
              <a:rPr lang="pt-BR" dirty="0" err="1" smtClean="0"/>
              <a:t>sein</a:t>
            </a:r>
            <a:r>
              <a:rPr lang="pt-BR" dirty="0" smtClean="0"/>
              <a:t> </a:t>
            </a:r>
            <a:r>
              <a:rPr lang="pt-BR" dirty="0" err="1" smtClean="0"/>
              <a:t>eignes</a:t>
            </a:r>
            <a:r>
              <a:rPr lang="pt-BR" dirty="0" smtClean="0"/>
              <a:t> </a:t>
            </a:r>
            <a:r>
              <a:rPr lang="pt-BR" dirty="0" err="1" smtClean="0"/>
              <a:t>aufgenommen</a:t>
            </a:r>
            <a:r>
              <a:rPr lang="pt-BR" dirty="0" smtClean="0"/>
              <a:t> </a:t>
            </a:r>
            <a:r>
              <a:rPr lang="pt-BR" dirty="0" err="1" smtClean="0"/>
              <a:t>wurde</a:t>
            </a:r>
            <a:r>
              <a:rPr lang="pt-BR" dirty="0" smtClean="0"/>
              <a:t>. Du </a:t>
            </a:r>
            <a:r>
              <a:rPr lang="pt-BR" dirty="0" err="1" smtClean="0"/>
              <a:t>könntest</a:t>
            </a:r>
            <a:r>
              <a:rPr lang="pt-BR" dirty="0" smtClean="0"/>
              <a:t>, </a:t>
            </a:r>
            <a:r>
              <a:rPr lang="pt-BR" dirty="0" err="1" smtClean="0"/>
              <a:t>lieber</a:t>
            </a:r>
            <a:r>
              <a:rPr lang="pt-BR" dirty="0" smtClean="0"/>
              <a:t> </a:t>
            </a:r>
            <a:r>
              <a:rPr lang="pt-BR" dirty="0" err="1" smtClean="0"/>
              <a:t>Leser</a:t>
            </a:r>
            <a:r>
              <a:rPr lang="pt-BR" dirty="0" smtClean="0"/>
              <a:t>, </a:t>
            </a:r>
            <a:r>
              <a:rPr lang="pt-BR" dirty="0" err="1" smtClean="0"/>
              <a:t>aber</a:t>
            </a:r>
            <a:r>
              <a:rPr lang="pt-BR" dirty="0" smtClean="0"/>
              <a:t> </a:t>
            </a:r>
            <a:r>
              <a:rPr lang="pt-BR" dirty="0" err="1" smtClean="0"/>
              <a:t>doch</a:t>
            </a:r>
            <a:r>
              <a:rPr lang="pt-BR" dirty="0" smtClean="0"/>
              <a:t>, </a:t>
            </a:r>
            <a:r>
              <a:rPr lang="pt-BR" dirty="0" err="1" smtClean="0"/>
              <a:t>trotz</a:t>
            </a:r>
            <a:r>
              <a:rPr lang="pt-BR" dirty="0" smtClean="0"/>
              <a:t> </a:t>
            </a:r>
            <a:r>
              <a:rPr lang="pt-BR" dirty="0" err="1" smtClean="0"/>
              <a:t>deines</a:t>
            </a:r>
            <a:r>
              <a:rPr lang="pt-BR" dirty="0" smtClean="0"/>
              <a:t> </a:t>
            </a:r>
            <a:r>
              <a:rPr lang="pt-BR" dirty="0" err="1" smtClean="0"/>
              <a:t>vortrefflichen</a:t>
            </a:r>
            <a:r>
              <a:rPr lang="pt-BR" dirty="0" smtClean="0"/>
              <a:t> </a:t>
            </a:r>
            <a:r>
              <a:rPr lang="pt-BR" dirty="0" err="1" smtClean="0"/>
              <a:t>Scharfsinns</a:t>
            </a:r>
            <a:r>
              <a:rPr lang="pt-BR" dirty="0" smtClean="0"/>
              <a:t>, in </a:t>
            </a:r>
            <a:r>
              <a:rPr lang="pt-BR" dirty="0" err="1" smtClean="0"/>
              <a:t>falsche</a:t>
            </a:r>
            <a:r>
              <a:rPr lang="pt-BR" dirty="0" smtClean="0"/>
              <a:t> </a:t>
            </a:r>
            <a:r>
              <a:rPr lang="pt-BR" dirty="0" err="1" smtClean="0"/>
              <a:t>Vermutungen</a:t>
            </a:r>
            <a:r>
              <a:rPr lang="pt-BR" dirty="0" smtClean="0"/>
              <a:t> </a:t>
            </a:r>
            <a:r>
              <a:rPr lang="pt-BR" dirty="0" err="1" smtClean="0"/>
              <a:t>geraten</a:t>
            </a:r>
            <a:r>
              <a:rPr lang="pt-BR" dirty="0" smtClean="0"/>
              <a:t> </a:t>
            </a:r>
            <a:r>
              <a:rPr lang="pt-BR" dirty="0" err="1" smtClean="0"/>
              <a:t>oder</a:t>
            </a:r>
            <a:r>
              <a:rPr lang="pt-BR" dirty="0" smtClean="0"/>
              <a:t> </a:t>
            </a:r>
            <a:r>
              <a:rPr lang="pt-BR" dirty="0" err="1" smtClean="0"/>
              <a:t>gar</a:t>
            </a:r>
            <a:r>
              <a:rPr lang="pt-BR" dirty="0" smtClean="0"/>
              <a:t> </a:t>
            </a:r>
            <a:r>
              <a:rPr lang="pt-BR" dirty="0" err="1" smtClean="0"/>
              <a:t>zum</a:t>
            </a:r>
            <a:r>
              <a:rPr lang="pt-BR" dirty="0" smtClean="0"/>
              <a:t> </a:t>
            </a:r>
            <a:r>
              <a:rPr lang="pt-BR" dirty="0" err="1" smtClean="0"/>
              <a:t>großen</a:t>
            </a:r>
            <a:r>
              <a:rPr lang="pt-BR" dirty="0" smtClean="0"/>
              <a:t> </a:t>
            </a:r>
            <a:r>
              <a:rPr lang="pt-BR" dirty="0" err="1" smtClean="0"/>
              <a:t>Nachteil</a:t>
            </a:r>
            <a:r>
              <a:rPr lang="pt-BR" dirty="0" smtClean="0"/>
              <a:t> der </a:t>
            </a:r>
            <a:r>
              <a:rPr lang="pt-BR" dirty="0" err="1" smtClean="0"/>
              <a:t>Geschichte</a:t>
            </a:r>
            <a:r>
              <a:rPr lang="pt-BR" dirty="0" smtClean="0"/>
              <a:t> </a:t>
            </a:r>
            <a:r>
              <a:rPr lang="pt-BR" dirty="0" err="1" smtClean="0"/>
              <a:t>viele</a:t>
            </a:r>
            <a:r>
              <a:rPr lang="pt-BR" dirty="0" smtClean="0"/>
              <a:t> </a:t>
            </a:r>
            <a:r>
              <a:rPr lang="pt-BR" dirty="0" err="1" smtClean="0"/>
              <a:t>Blätter</a:t>
            </a:r>
            <a:r>
              <a:rPr lang="pt-BR" dirty="0" smtClean="0"/>
              <a:t> </a:t>
            </a:r>
            <a:r>
              <a:rPr lang="pt-BR" dirty="0" err="1" smtClean="0"/>
              <a:t>umschlagen</a:t>
            </a:r>
            <a:r>
              <a:rPr lang="pt-BR" dirty="0" smtClean="0"/>
              <a:t>, um </a:t>
            </a:r>
            <a:r>
              <a:rPr lang="pt-BR" dirty="0" err="1" smtClean="0"/>
              <a:t>nur</a:t>
            </a:r>
            <a:r>
              <a:rPr lang="pt-BR" dirty="0" smtClean="0"/>
              <a:t> </a:t>
            </a:r>
            <a:r>
              <a:rPr lang="pt-BR" dirty="0" err="1" smtClean="0"/>
              <a:t>gleich</a:t>
            </a:r>
            <a:r>
              <a:rPr lang="pt-BR" dirty="0" smtClean="0"/>
              <a:t> </a:t>
            </a:r>
            <a:r>
              <a:rPr lang="pt-BR" dirty="0" err="1" smtClean="0"/>
              <a:t>mehr</a:t>
            </a:r>
            <a:r>
              <a:rPr lang="pt-BR" dirty="0" smtClean="0"/>
              <a:t> </a:t>
            </a:r>
            <a:r>
              <a:rPr lang="pt-BR" dirty="0" err="1" smtClean="0"/>
              <a:t>von</a:t>
            </a:r>
            <a:r>
              <a:rPr lang="pt-BR" dirty="0" smtClean="0"/>
              <a:t> der </a:t>
            </a:r>
            <a:r>
              <a:rPr lang="pt-BR" dirty="0" err="1" smtClean="0"/>
              <a:t>mystischen</a:t>
            </a:r>
            <a:r>
              <a:rPr lang="pt-BR" dirty="0" smtClean="0"/>
              <a:t> </a:t>
            </a:r>
            <a:r>
              <a:rPr lang="pt-BR" dirty="0" err="1" smtClean="0"/>
              <a:t>Stiftsfräulein</a:t>
            </a:r>
            <a:r>
              <a:rPr lang="pt-BR" dirty="0" smtClean="0"/>
              <a:t> </a:t>
            </a:r>
            <a:r>
              <a:rPr lang="pt-BR" dirty="0" err="1" smtClean="0"/>
              <a:t>zu</a:t>
            </a:r>
            <a:r>
              <a:rPr lang="pt-BR" dirty="0" smtClean="0"/>
              <a:t> </a:t>
            </a:r>
            <a:r>
              <a:rPr lang="pt-BR" dirty="0" err="1" smtClean="0"/>
              <a:t>erfahren</a:t>
            </a:r>
            <a:r>
              <a:rPr lang="pt-BR" dirty="0" smtClean="0"/>
              <a:t>; </a:t>
            </a:r>
            <a:r>
              <a:rPr lang="pt-BR" dirty="0" err="1" smtClean="0"/>
              <a:t>besser</a:t>
            </a:r>
            <a:r>
              <a:rPr lang="pt-BR" dirty="0" smtClean="0"/>
              <a:t> </a:t>
            </a:r>
            <a:r>
              <a:rPr lang="pt-BR" dirty="0" err="1" smtClean="0"/>
              <a:t>ist</a:t>
            </a:r>
            <a:r>
              <a:rPr lang="pt-BR" dirty="0" smtClean="0"/>
              <a:t> </a:t>
            </a:r>
            <a:r>
              <a:rPr lang="pt-BR" dirty="0" err="1" smtClean="0"/>
              <a:t>es</a:t>
            </a:r>
            <a:r>
              <a:rPr lang="pt-BR" dirty="0" smtClean="0"/>
              <a:t> </a:t>
            </a:r>
            <a:r>
              <a:rPr lang="pt-BR" dirty="0" err="1" smtClean="0"/>
              <a:t>daher</a:t>
            </a:r>
            <a:r>
              <a:rPr lang="pt-BR" dirty="0" smtClean="0"/>
              <a:t> </a:t>
            </a:r>
            <a:r>
              <a:rPr lang="pt-BR" dirty="0" err="1" smtClean="0"/>
              <a:t>wohl</a:t>
            </a:r>
            <a:r>
              <a:rPr lang="pt-BR" dirty="0" smtClean="0"/>
              <a:t>, </a:t>
            </a:r>
            <a:r>
              <a:rPr lang="pt-BR" dirty="0" err="1" smtClean="0"/>
              <a:t>ich</a:t>
            </a:r>
            <a:r>
              <a:rPr lang="pt-BR" dirty="0" smtClean="0"/>
              <a:t> </a:t>
            </a:r>
            <a:r>
              <a:rPr lang="pt-BR" dirty="0" err="1" smtClean="0"/>
              <a:t>erzähle</a:t>
            </a:r>
            <a:r>
              <a:rPr lang="pt-BR" dirty="0" smtClean="0"/>
              <a:t> </a:t>
            </a:r>
            <a:r>
              <a:rPr lang="pt-BR" dirty="0" err="1" smtClean="0"/>
              <a:t>dir</a:t>
            </a:r>
            <a:r>
              <a:rPr lang="pt-BR" dirty="0" smtClean="0"/>
              <a:t> </a:t>
            </a:r>
            <a:r>
              <a:rPr lang="pt-BR" dirty="0" err="1" smtClean="0"/>
              <a:t>gleich</a:t>
            </a:r>
            <a:r>
              <a:rPr lang="pt-BR" dirty="0" smtClean="0"/>
              <a:t> </a:t>
            </a:r>
            <a:r>
              <a:rPr lang="pt-BR" dirty="0" err="1" smtClean="0"/>
              <a:t>alles</a:t>
            </a:r>
            <a:r>
              <a:rPr lang="pt-BR" dirty="0" smtClean="0"/>
              <a:t>, </a:t>
            </a:r>
            <a:r>
              <a:rPr lang="pt-BR" dirty="0" err="1" smtClean="0"/>
              <a:t>was</a:t>
            </a:r>
            <a:r>
              <a:rPr lang="pt-BR" dirty="0" smtClean="0"/>
              <a:t> </a:t>
            </a:r>
            <a:r>
              <a:rPr lang="pt-BR" dirty="0" err="1" smtClean="0"/>
              <a:t>ich</a:t>
            </a:r>
            <a:r>
              <a:rPr lang="pt-BR" dirty="0" smtClean="0"/>
              <a:t> </a:t>
            </a:r>
            <a:r>
              <a:rPr lang="pt-BR" dirty="0" err="1" smtClean="0"/>
              <a:t>selbst</a:t>
            </a:r>
            <a:r>
              <a:rPr lang="pt-BR" dirty="0" smtClean="0"/>
              <a:t> </a:t>
            </a:r>
            <a:r>
              <a:rPr lang="pt-BR" dirty="0" err="1" smtClean="0"/>
              <a:t>von</a:t>
            </a:r>
            <a:r>
              <a:rPr lang="pt-BR" dirty="0" smtClean="0"/>
              <a:t> der </a:t>
            </a:r>
            <a:r>
              <a:rPr lang="pt-BR" dirty="0" err="1" smtClean="0"/>
              <a:t>würdigen</a:t>
            </a:r>
            <a:r>
              <a:rPr lang="pt-BR" dirty="0" smtClean="0"/>
              <a:t> </a:t>
            </a:r>
            <a:r>
              <a:rPr lang="pt-BR" dirty="0" err="1" smtClean="0"/>
              <a:t>Dame</a:t>
            </a:r>
            <a:r>
              <a:rPr lang="pt-BR" dirty="0" smtClean="0"/>
              <a:t> </a:t>
            </a:r>
            <a:r>
              <a:rPr lang="pt-BR" dirty="0" err="1" smtClean="0"/>
              <a:t>weiß</a:t>
            </a:r>
            <a:r>
              <a:rPr lang="pt-BR" dirty="0" smtClean="0"/>
              <a:t>.”</a:t>
            </a:r>
          </a:p>
          <a:p>
            <a:pPr algn="r">
              <a:buNone/>
            </a:pPr>
            <a:r>
              <a:rPr lang="pt-BR" dirty="0" smtClean="0"/>
              <a:t>(</a:t>
            </a:r>
            <a:r>
              <a:rPr lang="pt-BR" dirty="0" err="1" smtClean="0"/>
              <a:t>Ebd</a:t>
            </a:r>
            <a:r>
              <a:rPr lang="pt-BR" dirty="0" smtClean="0"/>
              <a:t>., S. 539)</a:t>
            </a:r>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pPr algn="just"/>
            <a:r>
              <a:rPr lang="pt-BR" dirty="0" smtClean="0"/>
              <a:t>“</a:t>
            </a:r>
            <a:r>
              <a:rPr lang="pt-BR" dirty="0" err="1" smtClean="0"/>
              <a:t>Fräulein</a:t>
            </a:r>
            <a:r>
              <a:rPr lang="pt-BR" dirty="0" smtClean="0"/>
              <a:t> </a:t>
            </a:r>
            <a:r>
              <a:rPr lang="pt-BR" dirty="0" err="1" smtClean="0"/>
              <a:t>von</a:t>
            </a:r>
            <a:r>
              <a:rPr lang="pt-BR" dirty="0" smtClean="0"/>
              <a:t> </a:t>
            </a:r>
            <a:r>
              <a:rPr lang="pt-BR" dirty="0" err="1" smtClean="0"/>
              <a:t>Rosenschön</a:t>
            </a:r>
            <a:r>
              <a:rPr lang="pt-BR" dirty="0" smtClean="0"/>
              <a:t> </a:t>
            </a:r>
            <a:r>
              <a:rPr lang="pt-BR" dirty="0" err="1" smtClean="0"/>
              <a:t>war</a:t>
            </a:r>
            <a:r>
              <a:rPr lang="pt-BR" dirty="0" smtClean="0"/>
              <a:t> </a:t>
            </a:r>
            <a:r>
              <a:rPr lang="pt-BR" dirty="0" err="1" smtClean="0"/>
              <a:t>von</a:t>
            </a:r>
            <a:r>
              <a:rPr lang="pt-BR" dirty="0" smtClean="0"/>
              <a:t> </a:t>
            </a:r>
            <a:r>
              <a:rPr lang="pt-BR" dirty="0" err="1" smtClean="0"/>
              <a:t>großer</a:t>
            </a:r>
            <a:r>
              <a:rPr lang="pt-BR" dirty="0" smtClean="0"/>
              <a:t> </a:t>
            </a:r>
            <a:r>
              <a:rPr lang="pt-BR" dirty="0" err="1" smtClean="0"/>
              <a:t>Gestalt</a:t>
            </a:r>
            <a:r>
              <a:rPr lang="pt-BR" dirty="0" smtClean="0"/>
              <a:t>, </a:t>
            </a:r>
            <a:r>
              <a:rPr lang="pt-BR" dirty="0" err="1" smtClean="0"/>
              <a:t>edlem</a:t>
            </a:r>
            <a:r>
              <a:rPr lang="pt-BR" dirty="0" smtClean="0"/>
              <a:t> </a:t>
            </a:r>
            <a:r>
              <a:rPr lang="pt-BR" dirty="0" err="1" smtClean="0"/>
              <a:t>majestetischen</a:t>
            </a:r>
            <a:r>
              <a:rPr lang="pt-BR" dirty="0" smtClean="0"/>
              <a:t> </a:t>
            </a:r>
            <a:r>
              <a:rPr lang="pt-BR" dirty="0" err="1" smtClean="0"/>
              <a:t>Wuchs</a:t>
            </a:r>
            <a:r>
              <a:rPr lang="pt-BR" dirty="0" smtClean="0"/>
              <a:t>, </a:t>
            </a:r>
            <a:r>
              <a:rPr lang="pt-BR" dirty="0" err="1" smtClean="0"/>
              <a:t>und</a:t>
            </a:r>
            <a:r>
              <a:rPr lang="pt-BR" dirty="0" smtClean="0"/>
              <a:t> </a:t>
            </a:r>
            <a:r>
              <a:rPr lang="pt-BR" dirty="0" err="1" smtClean="0"/>
              <a:t>und</a:t>
            </a:r>
            <a:r>
              <a:rPr lang="pt-BR" dirty="0" smtClean="0"/>
              <a:t> </a:t>
            </a:r>
            <a:r>
              <a:rPr lang="pt-BR" dirty="0" err="1" smtClean="0"/>
              <a:t>etwas</a:t>
            </a:r>
            <a:r>
              <a:rPr lang="pt-BR" dirty="0" smtClean="0"/>
              <a:t> </a:t>
            </a:r>
            <a:r>
              <a:rPr lang="pt-BR" dirty="0" err="1" smtClean="0"/>
              <a:t>stolzen</a:t>
            </a:r>
            <a:r>
              <a:rPr lang="pt-BR" dirty="0" smtClean="0"/>
              <a:t>, </a:t>
            </a:r>
            <a:r>
              <a:rPr lang="pt-BR" dirty="0" err="1" smtClean="0"/>
              <a:t>gebietendem</a:t>
            </a:r>
            <a:r>
              <a:rPr lang="pt-BR" dirty="0" smtClean="0"/>
              <a:t> </a:t>
            </a:r>
            <a:r>
              <a:rPr lang="pt-BR" dirty="0" err="1" smtClean="0"/>
              <a:t>Wesen</a:t>
            </a:r>
            <a:r>
              <a:rPr lang="pt-BR" dirty="0" smtClean="0"/>
              <a:t>. </a:t>
            </a:r>
            <a:r>
              <a:rPr lang="pt-BR" dirty="0" err="1" smtClean="0"/>
              <a:t>Ihr</a:t>
            </a:r>
            <a:r>
              <a:rPr lang="pt-BR" dirty="0" smtClean="0"/>
              <a:t> </a:t>
            </a:r>
            <a:r>
              <a:rPr lang="pt-BR" dirty="0" err="1" smtClean="0"/>
              <a:t>Gesicht</a:t>
            </a:r>
            <a:r>
              <a:rPr lang="pt-BR" dirty="0" smtClean="0"/>
              <a:t>, </a:t>
            </a:r>
            <a:r>
              <a:rPr lang="pt-BR" dirty="0" err="1" smtClean="0"/>
              <a:t>mußte</a:t>
            </a:r>
            <a:r>
              <a:rPr lang="pt-BR" dirty="0" smtClean="0"/>
              <a:t> </a:t>
            </a:r>
            <a:r>
              <a:rPr lang="pt-BR" dirty="0" err="1" smtClean="0"/>
              <a:t>man</a:t>
            </a:r>
            <a:r>
              <a:rPr lang="pt-BR" dirty="0" smtClean="0"/>
              <a:t> </a:t>
            </a:r>
            <a:r>
              <a:rPr lang="pt-BR" dirty="0" err="1" smtClean="0"/>
              <a:t>es</a:t>
            </a:r>
            <a:r>
              <a:rPr lang="pt-BR" dirty="0" smtClean="0"/>
              <a:t> </a:t>
            </a:r>
            <a:r>
              <a:rPr lang="pt-BR" dirty="0" err="1" smtClean="0"/>
              <a:t>gleich</a:t>
            </a:r>
            <a:r>
              <a:rPr lang="pt-BR" dirty="0" smtClean="0"/>
              <a:t> </a:t>
            </a:r>
            <a:r>
              <a:rPr lang="pt-BR" dirty="0" err="1" smtClean="0"/>
              <a:t>vollendet</a:t>
            </a:r>
            <a:r>
              <a:rPr lang="pt-BR" dirty="0" smtClean="0"/>
              <a:t> </a:t>
            </a:r>
            <a:r>
              <a:rPr lang="pt-BR" dirty="0" err="1" smtClean="0"/>
              <a:t>schön</a:t>
            </a:r>
            <a:r>
              <a:rPr lang="pt-BR" dirty="0" smtClean="0"/>
              <a:t> </a:t>
            </a:r>
            <a:r>
              <a:rPr lang="pt-BR" dirty="0" err="1" smtClean="0"/>
              <a:t>nennen</a:t>
            </a:r>
            <a:r>
              <a:rPr lang="pt-BR" dirty="0" smtClean="0"/>
              <a:t>, </a:t>
            </a:r>
            <a:r>
              <a:rPr lang="pt-BR" dirty="0" err="1" smtClean="0"/>
              <a:t>machte</a:t>
            </a:r>
            <a:r>
              <a:rPr lang="pt-BR" dirty="0" smtClean="0"/>
              <a:t>, </a:t>
            </a:r>
            <a:r>
              <a:rPr lang="pt-BR" dirty="0" err="1" smtClean="0"/>
              <a:t>zumal</a:t>
            </a:r>
            <a:r>
              <a:rPr lang="pt-BR" dirty="0" smtClean="0"/>
              <a:t> </a:t>
            </a:r>
            <a:r>
              <a:rPr lang="pt-BR" dirty="0" err="1" smtClean="0"/>
              <a:t>wenn</a:t>
            </a:r>
            <a:r>
              <a:rPr lang="pt-BR" dirty="0" smtClean="0"/>
              <a:t> </a:t>
            </a:r>
            <a:r>
              <a:rPr lang="pt-BR" dirty="0" err="1" smtClean="0"/>
              <a:t>sie</a:t>
            </a:r>
            <a:r>
              <a:rPr lang="pt-BR" dirty="0" smtClean="0"/>
              <a:t> </a:t>
            </a:r>
            <a:r>
              <a:rPr lang="pt-BR" dirty="0" err="1" smtClean="0"/>
              <a:t>wie</a:t>
            </a:r>
            <a:r>
              <a:rPr lang="pt-BR" dirty="0" smtClean="0"/>
              <a:t> </a:t>
            </a:r>
            <a:r>
              <a:rPr lang="pt-BR" dirty="0" err="1" smtClean="0"/>
              <a:t>gewöhnlich</a:t>
            </a:r>
            <a:r>
              <a:rPr lang="pt-BR" dirty="0" smtClean="0"/>
              <a:t> in </a:t>
            </a:r>
            <a:r>
              <a:rPr lang="pt-BR" dirty="0" err="1" smtClean="0"/>
              <a:t>starrem</a:t>
            </a:r>
            <a:r>
              <a:rPr lang="pt-BR" dirty="0" smtClean="0"/>
              <a:t> Ernst </a:t>
            </a:r>
            <a:r>
              <a:rPr lang="pt-BR" dirty="0" err="1" smtClean="0"/>
              <a:t>vor</a:t>
            </a:r>
            <a:r>
              <a:rPr lang="pt-BR" dirty="0" smtClean="0"/>
              <a:t> </a:t>
            </a:r>
            <a:r>
              <a:rPr lang="pt-BR" dirty="0" err="1" smtClean="0"/>
              <a:t>sich</a:t>
            </a:r>
            <a:r>
              <a:rPr lang="pt-BR" dirty="0" smtClean="0"/>
              <a:t> </a:t>
            </a:r>
            <a:r>
              <a:rPr lang="pt-BR" dirty="0" err="1" smtClean="0"/>
              <a:t>hinschaute</a:t>
            </a:r>
            <a:r>
              <a:rPr lang="pt-BR" dirty="0" smtClean="0"/>
              <a:t>, </a:t>
            </a:r>
            <a:r>
              <a:rPr lang="pt-BR" dirty="0" err="1" smtClean="0"/>
              <a:t>einen</a:t>
            </a:r>
            <a:r>
              <a:rPr lang="pt-BR" dirty="0" smtClean="0"/>
              <a:t> </a:t>
            </a:r>
            <a:r>
              <a:rPr lang="pt-BR" dirty="0" err="1" smtClean="0"/>
              <a:t>seltsamen</a:t>
            </a:r>
            <a:r>
              <a:rPr lang="pt-BR" dirty="0" smtClean="0"/>
              <a:t>, </a:t>
            </a:r>
            <a:r>
              <a:rPr lang="pt-BR" dirty="0" err="1" smtClean="0"/>
              <a:t>beinahe</a:t>
            </a:r>
            <a:r>
              <a:rPr lang="pt-BR" dirty="0" smtClean="0"/>
              <a:t> </a:t>
            </a:r>
            <a:r>
              <a:rPr lang="pt-BR" dirty="0" err="1" smtClean="0"/>
              <a:t>unheimlichen</a:t>
            </a:r>
            <a:r>
              <a:rPr lang="pt-BR" dirty="0" smtClean="0"/>
              <a:t> </a:t>
            </a:r>
            <a:r>
              <a:rPr lang="pt-BR" dirty="0" err="1" smtClean="0"/>
              <a:t>Eindruck</a:t>
            </a:r>
            <a:r>
              <a:rPr lang="pt-BR" dirty="0" smtClean="0"/>
              <a:t>, </a:t>
            </a:r>
            <a:r>
              <a:rPr lang="pt-BR" dirty="0" err="1" smtClean="0"/>
              <a:t>was</a:t>
            </a:r>
            <a:r>
              <a:rPr lang="pt-BR" dirty="0" smtClean="0"/>
              <a:t> </a:t>
            </a:r>
            <a:r>
              <a:rPr lang="pt-BR" dirty="0" err="1" smtClean="0"/>
              <a:t>vorzüglich</a:t>
            </a:r>
            <a:r>
              <a:rPr lang="pt-BR" dirty="0" smtClean="0"/>
              <a:t> </a:t>
            </a:r>
            <a:r>
              <a:rPr lang="pt-BR" dirty="0" err="1" smtClean="0"/>
              <a:t>einem</a:t>
            </a:r>
            <a:r>
              <a:rPr lang="pt-BR" dirty="0" smtClean="0"/>
              <a:t> </a:t>
            </a:r>
            <a:r>
              <a:rPr lang="pt-BR" dirty="0" err="1" smtClean="0"/>
              <a:t>ganz</a:t>
            </a:r>
            <a:r>
              <a:rPr lang="pt-BR" dirty="0" smtClean="0"/>
              <a:t> </a:t>
            </a:r>
            <a:r>
              <a:rPr lang="pt-BR" dirty="0" err="1" smtClean="0"/>
              <a:t>besondern</a:t>
            </a:r>
            <a:r>
              <a:rPr lang="pt-BR" dirty="0" smtClean="0"/>
              <a:t> </a:t>
            </a:r>
            <a:r>
              <a:rPr lang="pt-BR" dirty="0" err="1" smtClean="0"/>
              <a:t>fremden</a:t>
            </a:r>
            <a:r>
              <a:rPr lang="pt-BR" dirty="0" smtClean="0"/>
              <a:t> </a:t>
            </a:r>
            <a:r>
              <a:rPr lang="pt-BR" dirty="0" err="1" smtClean="0"/>
              <a:t>Zuge</a:t>
            </a:r>
            <a:r>
              <a:rPr lang="pt-BR" dirty="0" smtClean="0"/>
              <a:t> </a:t>
            </a:r>
            <a:r>
              <a:rPr lang="pt-BR" dirty="0" err="1" smtClean="0"/>
              <a:t>zwischen</a:t>
            </a:r>
            <a:r>
              <a:rPr lang="pt-BR" dirty="0" smtClean="0"/>
              <a:t> </a:t>
            </a:r>
            <a:r>
              <a:rPr lang="pt-BR" dirty="0" err="1" smtClean="0"/>
              <a:t>den</a:t>
            </a:r>
            <a:r>
              <a:rPr lang="pt-BR" dirty="0" smtClean="0"/>
              <a:t> </a:t>
            </a:r>
            <a:r>
              <a:rPr lang="pt-BR" dirty="0" err="1" smtClean="0"/>
              <a:t>Augenbraunen</a:t>
            </a:r>
            <a:r>
              <a:rPr lang="pt-BR" dirty="0" smtClean="0"/>
              <a:t> </a:t>
            </a:r>
            <a:r>
              <a:rPr lang="pt-BR" dirty="0" err="1" smtClean="0"/>
              <a:t>zuzuschreiben</a:t>
            </a:r>
            <a:r>
              <a:rPr lang="pt-BR" dirty="0" smtClean="0"/>
              <a:t>, </a:t>
            </a:r>
            <a:r>
              <a:rPr lang="pt-BR" dirty="0" err="1" smtClean="0"/>
              <a:t>von</a:t>
            </a:r>
            <a:r>
              <a:rPr lang="pt-BR" dirty="0" smtClean="0"/>
              <a:t> </a:t>
            </a:r>
            <a:r>
              <a:rPr lang="pt-BR" dirty="0" err="1" smtClean="0"/>
              <a:t>dem</a:t>
            </a:r>
            <a:r>
              <a:rPr lang="pt-BR" dirty="0" smtClean="0"/>
              <a:t> </a:t>
            </a:r>
            <a:r>
              <a:rPr lang="pt-BR" dirty="0" err="1" smtClean="0"/>
              <a:t>man</a:t>
            </a:r>
            <a:r>
              <a:rPr lang="pt-BR" dirty="0" smtClean="0"/>
              <a:t> </a:t>
            </a:r>
            <a:r>
              <a:rPr lang="pt-BR" dirty="0" err="1" smtClean="0"/>
              <a:t>durchaus</a:t>
            </a:r>
            <a:r>
              <a:rPr lang="pt-BR" dirty="0" smtClean="0"/>
              <a:t> </a:t>
            </a:r>
            <a:r>
              <a:rPr lang="pt-BR" dirty="0" err="1" smtClean="0"/>
              <a:t>nicht</a:t>
            </a:r>
            <a:r>
              <a:rPr lang="pt-BR" dirty="0" smtClean="0"/>
              <a:t> </a:t>
            </a:r>
            <a:r>
              <a:rPr lang="pt-BR" dirty="0" err="1" smtClean="0"/>
              <a:t>recht</a:t>
            </a:r>
            <a:r>
              <a:rPr lang="pt-BR" dirty="0" smtClean="0"/>
              <a:t> </a:t>
            </a:r>
            <a:r>
              <a:rPr lang="pt-BR" dirty="0" err="1" smtClean="0"/>
              <a:t>wußte</a:t>
            </a:r>
            <a:r>
              <a:rPr lang="pt-BR" dirty="0" smtClean="0"/>
              <a:t>, ob </a:t>
            </a:r>
            <a:r>
              <a:rPr lang="pt-BR" dirty="0" err="1" smtClean="0"/>
              <a:t>ein</a:t>
            </a:r>
            <a:r>
              <a:rPr lang="pt-BR" dirty="0" smtClean="0"/>
              <a:t> </a:t>
            </a:r>
            <a:r>
              <a:rPr lang="pt-BR" dirty="0" err="1" smtClean="0"/>
              <a:t>Stiftsfräulein</a:t>
            </a:r>
            <a:r>
              <a:rPr lang="pt-BR" dirty="0" smtClean="0"/>
              <a:t> </a:t>
            </a:r>
            <a:r>
              <a:rPr lang="pt-BR" dirty="0" err="1" smtClean="0"/>
              <a:t>dergleichen</a:t>
            </a:r>
            <a:r>
              <a:rPr lang="pt-BR" dirty="0" smtClean="0"/>
              <a:t> </a:t>
            </a:r>
            <a:r>
              <a:rPr lang="pt-BR" dirty="0" err="1" smtClean="0"/>
              <a:t>wirklich</a:t>
            </a:r>
            <a:r>
              <a:rPr lang="pt-BR" dirty="0" smtClean="0"/>
              <a:t> </a:t>
            </a:r>
            <a:r>
              <a:rPr lang="pt-BR" dirty="0" err="1" smtClean="0"/>
              <a:t>auf</a:t>
            </a:r>
            <a:r>
              <a:rPr lang="pt-BR" dirty="0" smtClean="0"/>
              <a:t> der </a:t>
            </a:r>
            <a:r>
              <a:rPr lang="pt-BR" dirty="0" err="1" smtClean="0"/>
              <a:t>Stirne</a:t>
            </a:r>
            <a:r>
              <a:rPr lang="pt-BR" dirty="0" smtClean="0"/>
              <a:t> </a:t>
            </a:r>
            <a:r>
              <a:rPr lang="pt-BR" dirty="0" err="1" smtClean="0"/>
              <a:t>tragen</a:t>
            </a:r>
            <a:r>
              <a:rPr lang="pt-BR" dirty="0" smtClean="0"/>
              <a:t> </a:t>
            </a:r>
            <a:r>
              <a:rPr lang="pt-BR" dirty="0" err="1" smtClean="0"/>
              <a:t>könne</a:t>
            </a:r>
            <a:r>
              <a:rPr lang="pt-BR" dirty="0" smtClean="0"/>
              <a:t>. [...]” (</a:t>
            </a:r>
            <a:r>
              <a:rPr lang="pt-BR" dirty="0" err="1" smtClean="0"/>
              <a:t>ebd</a:t>
            </a:r>
            <a:r>
              <a:rPr lang="pt-BR" dirty="0" smtClean="0"/>
              <a:t>., S. 539)</a:t>
            </a:r>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err="1" smtClean="0"/>
              <a:t>Rosengrünschön</a:t>
            </a:r>
            <a:r>
              <a:rPr lang="pt-BR" dirty="0" smtClean="0"/>
              <a:t> vs. </a:t>
            </a:r>
            <a:r>
              <a:rPr lang="pt-BR" dirty="0" err="1" smtClean="0"/>
              <a:t>Prätextatus</a:t>
            </a:r>
            <a:r>
              <a:rPr lang="pt-BR" dirty="0" smtClean="0"/>
              <a:t> </a:t>
            </a:r>
            <a:r>
              <a:rPr lang="pt-BR" dirty="0" err="1" smtClean="0"/>
              <a:t>von</a:t>
            </a:r>
            <a:r>
              <a:rPr lang="pt-BR" dirty="0" smtClean="0"/>
              <a:t> </a:t>
            </a:r>
            <a:r>
              <a:rPr lang="pt-BR" dirty="0" err="1" smtClean="0"/>
              <a:t>Mondschein</a:t>
            </a:r>
            <a:r>
              <a:rPr lang="pt-BR" dirty="0" smtClean="0"/>
              <a:t> </a:t>
            </a:r>
          </a:p>
          <a:p>
            <a:r>
              <a:rPr lang="pt-BR" dirty="0" err="1" smtClean="0"/>
              <a:t>Rosengrünschön</a:t>
            </a:r>
            <a:r>
              <a:rPr lang="pt-BR" dirty="0" smtClean="0"/>
              <a:t> vs. </a:t>
            </a:r>
            <a:r>
              <a:rPr lang="pt-BR" dirty="0" err="1" smtClean="0"/>
              <a:t>Rosenschön</a:t>
            </a:r>
            <a:r>
              <a:rPr lang="pt-BR" dirty="0" smtClean="0"/>
              <a:t> </a:t>
            </a:r>
          </a:p>
          <a:p>
            <a:r>
              <a:rPr lang="pt-BR" dirty="0" err="1" smtClean="0"/>
              <a:t>Risiko</a:t>
            </a:r>
            <a:r>
              <a:rPr lang="pt-BR" dirty="0" smtClean="0"/>
              <a:t> </a:t>
            </a:r>
            <a:r>
              <a:rPr lang="pt-BR" dirty="0" err="1" smtClean="0"/>
              <a:t>von</a:t>
            </a:r>
            <a:r>
              <a:rPr lang="pt-BR" dirty="0" smtClean="0"/>
              <a:t> </a:t>
            </a:r>
            <a:r>
              <a:rPr lang="pt-BR" dirty="0" err="1" smtClean="0"/>
              <a:t>Hexenprobe</a:t>
            </a:r>
            <a:r>
              <a:rPr lang="pt-BR" dirty="0" smtClean="0"/>
              <a:t> </a:t>
            </a: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20000"/>
          </a:bodyPr>
          <a:lstStyle/>
          <a:p>
            <a:pPr algn="just"/>
            <a:r>
              <a:rPr lang="pt-BR" dirty="0" smtClean="0"/>
              <a:t>“Das </a:t>
            </a:r>
            <a:r>
              <a:rPr lang="pt-BR" dirty="0" err="1" smtClean="0"/>
              <a:t>Fräulein</a:t>
            </a:r>
            <a:r>
              <a:rPr lang="pt-BR" dirty="0" smtClean="0"/>
              <a:t>, </a:t>
            </a:r>
            <a:r>
              <a:rPr lang="pt-BR" dirty="0" err="1" smtClean="0"/>
              <a:t>unterrichtet</a:t>
            </a:r>
            <a:r>
              <a:rPr lang="pt-BR" dirty="0" smtClean="0"/>
              <a:t> </a:t>
            </a:r>
            <a:r>
              <a:rPr lang="pt-BR" dirty="0" err="1" smtClean="0"/>
              <a:t>von</a:t>
            </a:r>
            <a:r>
              <a:rPr lang="pt-BR" dirty="0" smtClean="0"/>
              <a:t> </a:t>
            </a:r>
            <a:r>
              <a:rPr lang="pt-BR" dirty="0" err="1" smtClean="0"/>
              <a:t>dem</a:t>
            </a:r>
            <a:r>
              <a:rPr lang="pt-BR" dirty="0" smtClean="0"/>
              <a:t> </a:t>
            </a:r>
            <a:r>
              <a:rPr lang="pt-BR" dirty="0" err="1" smtClean="0"/>
              <a:t>bedrohlichen</a:t>
            </a:r>
            <a:r>
              <a:rPr lang="pt-BR" dirty="0" smtClean="0"/>
              <a:t> </a:t>
            </a:r>
            <a:r>
              <a:rPr lang="pt-BR" dirty="0" err="1" smtClean="0"/>
              <a:t>Unwesen</a:t>
            </a:r>
            <a:r>
              <a:rPr lang="pt-BR" dirty="0" smtClean="0"/>
              <a:t>, </a:t>
            </a:r>
            <a:r>
              <a:rPr lang="pt-BR" dirty="0" err="1" smtClean="0"/>
              <a:t>flüchtete</a:t>
            </a:r>
            <a:r>
              <a:rPr lang="pt-BR" dirty="0" smtClean="0"/>
              <a:t> </a:t>
            </a:r>
            <a:r>
              <a:rPr lang="pt-BR" dirty="0" err="1" smtClean="0"/>
              <a:t>nach</a:t>
            </a:r>
            <a:r>
              <a:rPr lang="pt-BR" dirty="0" smtClean="0"/>
              <a:t> der </a:t>
            </a:r>
            <a:r>
              <a:rPr lang="pt-BR" dirty="0" err="1" smtClean="0"/>
              <a:t>Residenz</a:t>
            </a:r>
            <a:r>
              <a:rPr lang="pt-BR" dirty="0" smtClean="0"/>
              <a:t>, </a:t>
            </a:r>
            <a:r>
              <a:rPr lang="pt-BR" dirty="0" err="1" smtClean="0"/>
              <a:t>und</a:t>
            </a:r>
            <a:r>
              <a:rPr lang="pt-BR" dirty="0" smtClean="0"/>
              <a:t> </a:t>
            </a:r>
            <a:r>
              <a:rPr lang="pt-BR" dirty="0" err="1" smtClean="0"/>
              <a:t>bald</a:t>
            </a:r>
            <a:r>
              <a:rPr lang="pt-BR" dirty="0" smtClean="0"/>
              <a:t> </a:t>
            </a:r>
            <a:r>
              <a:rPr lang="pt-BR" dirty="0" err="1" smtClean="0"/>
              <a:t>darauf</a:t>
            </a:r>
            <a:r>
              <a:rPr lang="pt-BR" dirty="0" smtClean="0"/>
              <a:t> </a:t>
            </a:r>
            <a:r>
              <a:rPr lang="pt-BR" dirty="0" err="1" smtClean="0"/>
              <a:t>erhielt</a:t>
            </a:r>
            <a:r>
              <a:rPr lang="pt-BR" dirty="0" smtClean="0"/>
              <a:t> der Baron </a:t>
            </a:r>
            <a:r>
              <a:rPr lang="pt-BR" dirty="0" err="1" smtClean="0"/>
              <a:t>Prätextatus</a:t>
            </a:r>
            <a:r>
              <a:rPr lang="pt-BR" dirty="0" smtClean="0"/>
              <a:t> </a:t>
            </a:r>
            <a:r>
              <a:rPr lang="pt-BR" dirty="0" err="1" smtClean="0"/>
              <a:t>einen</a:t>
            </a:r>
            <a:r>
              <a:rPr lang="pt-BR" dirty="0" smtClean="0"/>
              <a:t> </a:t>
            </a:r>
            <a:r>
              <a:rPr lang="pt-BR" dirty="0" err="1" smtClean="0"/>
              <a:t>Kabinettsbefehl</a:t>
            </a:r>
            <a:r>
              <a:rPr lang="pt-BR" dirty="0" smtClean="0"/>
              <a:t> </a:t>
            </a:r>
            <a:r>
              <a:rPr lang="pt-BR" dirty="0" err="1" smtClean="0"/>
              <a:t>von</a:t>
            </a:r>
            <a:r>
              <a:rPr lang="pt-BR" dirty="0" smtClean="0"/>
              <a:t> </a:t>
            </a:r>
            <a:r>
              <a:rPr lang="pt-BR" dirty="0" err="1" smtClean="0"/>
              <a:t>Fürsten</a:t>
            </a:r>
            <a:r>
              <a:rPr lang="pt-BR" dirty="0" smtClean="0"/>
              <a:t> </a:t>
            </a:r>
            <a:r>
              <a:rPr lang="pt-BR" dirty="0" err="1" smtClean="0"/>
              <a:t>des</a:t>
            </a:r>
            <a:r>
              <a:rPr lang="pt-BR" dirty="0" smtClean="0"/>
              <a:t> </a:t>
            </a:r>
            <a:r>
              <a:rPr lang="pt-BR" dirty="0" err="1" smtClean="0"/>
              <a:t>Landes</a:t>
            </a:r>
            <a:r>
              <a:rPr lang="pt-BR" dirty="0" smtClean="0"/>
              <a:t>, </a:t>
            </a:r>
            <a:r>
              <a:rPr lang="pt-BR" dirty="0" err="1" smtClean="0"/>
              <a:t>mittelst</a:t>
            </a:r>
            <a:r>
              <a:rPr lang="pt-BR" dirty="0" smtClean="0"/>
              <a:t> </a:t>
            </a:r>
            <a:r>
              <a:rPr lang="pt-BR" dirty="0" err="1" smtClean="0"/>
              <a:t>dessen</a:t>
            </a:r>
            <a:r>
              <a:rPr lang="pt-BR" dirty="0" smtClean="0"/>
              <a:t> </a:t>
            </a:r>
            <a:r>
              <a:rPr lang="pt-BR" dirty="0" err="1" smtClean="0"/>
              <a:t>ihm</a:t>
            </a:r>
            <a:r>
              <a:rPr lang="pt-BR" dirty="0" smtClean="0"/>
              <a:t> </a:t>
            </a:r>
            <a:r>
              <a:rPr lang="pt-BR" dirty="0" err="1" smtClean="0"/>
              <a:t>bekannt</a:t>
            </a:r>
            <a:r>
              <a:rPr lang="pt-BR" dirty="0" smtClean="0"/>
              <a:t> </a:t>
            </a:r>
            <a:r>
              <a:rPr lang="pt-BR" dirty="0" err="1" smtClean="0"/>
              <a:t>gemacht</a:t>
            </a:r>
            <a:r>
              <a:rPr lang="pt-BR" dirty="0" smtClean="0"/>
              <a:t>, </a:t>
            </a:r>
            <a:r>
              <a:rPr lang="pt-BR" dirty="0" err="1" smtClean="0"/>
              <a:t>daß</a:t>
            </a:r>
            <a:r>
              <a:rPr lang="pt-BR" dirty="0" smtClean="0"/>
              <a:t> </a:t>
            </a:r>
            <a:r>
              <a:rPr lang="pt-BR" dirty="0" err="1" smtClean="0"/>
              <a:t>es</a:t>
            </a:r>
            <a:r>
              <a:rPr lang="pt-BR" dirty="0" smtClean="0"/>
              <a:t> </a:t>
            </a:r>
            <a:r>
              <a:rPr lang="pt-BR" dirty="0" err="1" smtClean="0"/>
              <a:t>keine</a:t>
            </a:r>
            <a:r>
              <a:rPr lang="pt-BR" dirty="0" smtClean="0"/>
              <a:t> </a:t>
            </a:r>
            <a:r>
              <a:rPr lang="pt-BR" dirty="0" err="1" smtClean="0"/>
              <a:t>Hexen</a:t>
            </a:r>
            <a:r>
              <a:rPr lang="pt-BR" dirty="0" smtClean="0"/>
              <a:t> </a:t>
            </a:r>
            <a:r>
              <a:rPr lang="pt-BR" dirty="0" err="1" smtClean="0"/>
              <a:t>gäbe</a:t>
            </a:r>
            <a:r>
              <a:rPr lang="pt-BR" dirty="0" smtClean="0"/>
              <a:t>, </a:t>
            </a:r>
            <a:r>
              <a:rPr lang="pt-BR" dirty="0" err="1" smtClean="0"/>
              <a:t>und</a:t>
            </a:r>
            <a:r>
              <a:rPr lang="pt-BR" dirty="0" smtClean="0"/>
              <a:t> </a:t>
            </a:r>
            <a:r>
              <a:rPr lang="pt-BR" dirty="0" err="1" smtClean="0"/>
              <a:t>befohlen</a:t>
            </a:r>
            <a:r>
              <a:rPr lang="pt-BR" dirty="0" smtClean="0"/>
              <a:t> </a:t>
            </a:r>
            <a:r>
              <a:rPr lang="pt-BR" dirty="0" err="1" smtClean="0"/>
              <a:t>wurde</a:t>
            </a:r>
            <a:r>
              <a:rPr lang="pt-BR" dirty="0" smtClean="0"/>
              <a:t>, </a:t>
            </a:r>
            <a:r>
              <a:rPr lang="pt-BR" dirty="0" err="1" smtClean="0"/>
              <a:t>die</a:t>
            </a:r>
            <a:r>
              <a:rPr lang="pt-BR" dirty="0" smtClean="0"/>
              <a:t> </a:t>
            </a:r>
            <a:r>
              <a:rPr lang="pt-BR" dirty="0" err="1" smtClean="0"/>
              <a:t>Dorfgerichte</a:t>
            </a:r>
            <a:r>
              <a:rPr lang="pt-BR" dirty="0" smtClean="0"/>
              <a:t> </a:t>
            </a:r>
            <a:r>
              <a:rPr lang="pt-BR" dirty="0" err="1" smtClean="0"/>
              <a:t>für</a:t>
            </a:r>
            <a:r>
              <a:rPr lang="pt-BR" dirty="0" smtClean="0"/>
              <a:t> </a:t>
            </a:r>
            <a:r>
              <a:rPr lang="pt-BR" dirty="0" err="1" smtClean="0"/>
              <a:t>die</a:t>
            </a:r>
            <a:r>
              <a:rPr lang="pt-BR" dirty="0" smtClean="0"/>
              <a:t> </a:t>
            </a:r>
            <a:r>
              <a:rPr lang="pt-BR" dirty="0" err="1" smtClean="0"/>
              <a:t>naseweise</a:t>
            </a:r>
            <a:r>
              <a:rPr lang="pt-BR" dirty="0" smtClean="0"/>
              <a:t> </a:t>
            </a:r>
            <a:r>
              <a:rPr lang="pt-BR" dirty="0" err="1" smtClean="0"/>
              <a:t>Gier</a:t>
            </a:r>
            <a:r>
              <a:rPr lang="pt-BR" dirty="0" smtClean="0"/>
              <a:t>, </a:t>
            </a:r>
            <a:r>
              <a:rPr lang="pt-BR" dirty="0" err="1" smtClean="0"/>
              <a:t>Schwimmkünste</a:t>
            </a:r>
            <a:r>
              <a:rPr lang="pt-BR" dirty="0" smtClean="0"/>
              <a:t> </a:t>
            </a:r>
            <a:r>
              <a:rPr lang="pt-BR" dirty="0" err="1" smtClean="0"/>
              <a:t>eines</a:t>
            </a:r>
            <a:r>
              <a:rPr lang="pt-BR" dirty="0" smtClean="0"/>
              <a:t> </a:t>
            </a:r>
            <a:r>
              <a:rPr lang="pt-BR" dirty="0" err="1" smtClean="0"/>
              <a:t>Stiftsfräuleins</a:t>
            </a:r>
            <a:r>
              <a:rPr lang="pt-BR" dirty="0" smtClean="0"/>
              <a:t> </a:t>
            </a:r>
            <a:r>
              <a:rPr lang="pt-BR" dirty="0" err="1" smtClean="0"/>
              <a:t>zu</a:t>
            </a:r>
            <a:r>
              <a:rPr lang="pt-BR" dirty="0" smtClean="0"/>
              <a:t> </a:t>
            </a:r>
            <a:r>
              <a:rPr lang="pt-BR" dirty="0" err="1" smtClean="0"/>
              <a:t>schauen</a:t>
            </a:r>
            <a:r>
              <a:rPr lang="pt-BR" dirty="0" smtClean="0"/>
              <a:t>, in </a:t>
            </a:r>
            <a:r>
              <a:rPr lang="pt-BR" dirty="0" err="1" smtClean="0"/>
              <a:t>den</a:t>
            </a:r>
            <a:r>
              <a:rPr lang="pt-BR" dirty="0" smtClean="0"/>
              <a:t> </a:t>
            </a:r>
            <a:r>
              <a:rPr lang="pt-BR" dirty="0" err="1" smtClean="0"/>
              <a:t>Turm</a:t>
            </a:r>
            <a:r>
              <a:rPr lang="pt-BR" dirty="0" smtClean="0"/>
              <a:t> </a:t>
            </a:r>
            <a:r>
              <a:rPr lang="pt-BR" dirty="0" err="1" smtClean="0"/>
              <a:t>werfen</a:t>
            </a:r>
            <a:r>
              <a:rPr lang="pt-BR" dirty="0" smtClean="0"/>
              <a:t>, </a:t>
            </a:r>
            <a:r>
              <a:rPr lang="pt-BR" dirty="0" err="1" smtClean="0"/>
              <a:t>den</a:t>
            </a:r>
            <a:r>
              <a:rPr lang="pt-BR" dirty="0" smtClean="0"/>
              <a:t> </a:t>
            </a:r>
            <a:r>
              <a:rPr lang="pt-BR" dirty="0" err="1" smtClean="0"/>
              <a:t>übrigen</a:t>
            </a:r>
            <a:r>
              <a:rPr lang="pt-BR" dirty="0" smtClean="0"/>
              <a:t> </a:t>
            </a:r>
            <a:r>
              <a:rPr lang="pt-BR" dirty="0" err="1" smtClean="0"/>
              <a:t>Bauern</a:t>
            </a:r>
            <a:r>
              <a:rPr lang="pt-BR" dirty="0" smtClean="0"/>
              <a:t> </a:t>
            </a:r>
            <a:r>
              <a:rPr lang="pt-BR" dirty="0" err="1" smtClean="0"/>
              <a:t>und</a:t>
            </a:r>
            <a:r>
              <a:rPr lang="pt-BR" dirty="0" smtClean="0"/>
              <a:t> </a:t>
            </a:r>
            <a:r>
              <a:rPr lang="pt-BR" dirty="0" err="1" smtClean="0"/>
              <a:t>ihren</a:t>
            </a:r>
            <a:r>
              <a:rPr lang="pt-BR" dirty="0" smtClean="0"/>
              <a:t> </a:t>
            </a:r>
            <a:r>
              <a:rPr lang="pt-BR" dirty="0" err="1" smtClean="0"/>
              <a:t>Weibern</a:t>
            </a:r>
            <a:r>
              <a:rPr lang="pt-BR" dirty="0" smtClean="0"/>
              <a:t> </a:t>
            </a:r>
            <a:r>
              <a:rPr lang="pt-BR" dirty="0" err="1" smtClean="0"/>
              <a:t>aber</a:t>
            </a:r>
            <a:r>
              <a:rPr lang="pt-BR" dirty="0" smtClean="0"/>
              <a:t> </a:t>
            </a:r>
            <a:r>
              <a:rPr lang="pt-BR" dirty="0" err="1" smtClean="0"/>
              <a:t>andeuten</a:t>
            </a:r>
            <a:r>
              <a:rPr lang="pt-BR" dirty="0" smtClean="0"/>
              <a:t> </a:t>
            </a:r>
            <a:r>
              <a:rPr lang="pt-BR" dirty="0" err="1" smtClean="0"/>
              <a:t>zu</a:t>
            </a:r>
            <a:r>
              <a:rPr lang="pt-BR" dirty="0" smtClean="0"/>
              <a:t> </a:t>
            </a:r>
            <a:r>
              <a:rPr lang="pt-BR" dirty="0" err="1" smtClean="0"/>
              <a:t>lassen</a:t>
            </a:r>
            <a:r>
              <a:rPr lang="pt-BR" dirty="0" smtClean="0"/>
              <a:t>, </a:t>
            </a:r>
            <a:r>
              <a:rPr lang="pt-BR" dirty="0" err="1" smtClean="0"/>
              <a:t>bei</a:t>
            </a:r>
            <a:r>
              <a:rPr lang="pt-BR" dirty="0" smtClean="0"/>
              <a:t> </a:t>
            </a:r>
            <a:r>
              <a:rPr lang="pt-BR" dirty="0" err="1" smtClean="0"/>
              <a:t>empfindlicher</a:t>
            </a:r>
            <a:r>
              <a:rPr lang="pt-BR" dirty="0" smtClean="0"/>
              <a:t> </a:t>
            </a:r>
            <a:r>
              <a:rPr lang="pt-BR" dirty="0" err="1" smtClean="0"/>
              <a:t>Leibesstrafe</a:t>
            </a:r>
            <a:r>
              <a:rPr lang="pt-BR" dirty="0" smtClean="0"/>
              <a:t> </a:t>
            </a:r>
            <a:r>
              <a:rPr lang="pt-BR" dirty="0" err="1" smtClean="0"/>
              <a:t>von</a:t>
            </a:r>
            <a:r>
              <a:rPr lang="pt-BR" dirty="0" smtClean="0"/>
              <a:t> </a:t>
            </a:r>
            <a:r>
              <a:rPr lang="pt-BR" dirty="0" err="1" smtClean="0"/>
              <a:t>dem</a:t>
            </a:r>
            <a:r>
              <a:rPr lang="pt-BR" dirty="0" smtClean="0"/>
              <a:t> </a:t>
            </a:r>
            <a:r>
              <a:rPr lang="pt-BR" dirty="0" err="1" smtClean="0"/>
              <a:t>Fräulein</a:t>
            </a:r>
            <a:r>
              <a:rPr lang="pt-BR" dirty="0" smtClean="0"/>
              <a:t> </a:t>
            </a:r>
            <a:r>
              <a:rPr lang="pt-BR" dirty="0" err="1" smtClean="0"/>
              <a:t>Rosenschön</a:t>
            </a:r>
            <a:r>
              <a:rPr lang="pt-BR" dirty="0" smtClean="0"/>
              <a:t> </a:t>
            </a:r>
            <a:r>
              <a:rPr lang="pt-BR" dirty="0" err="1" smtClean="0"/>
              <a:t>nicht</a:t>
            </a:r>
            <a:r>
              <a:rPr lang="pt-BR" dirty="0" smtClean="0"/>
              <a:t> </a:t>
            </a:r>
            <a:r>
              <a:rPr lang="pt-BR" dirty="0" err="1" smtClean="0"/>
              <a:t>schlecht</a:t>
            </a:r>
            <a:r>
              <a:rPr lang="pt-BR" dirty="0" smtClean="0"/>
              <a:t> </a:t>
            </a:r>
            <a:r>
              <a:rPr lang="pt-BR" dirty="0" err="1" smtClean="0"/>
              <a:t>zu</a:t>
            </a:r>
            <a:r>
              <a:rPr lang="pt-BR" dirty="0" smtClean="0"/>
              <a:t> </a:t>
            </a:r>
            <a:r>
              <a:rPr lang="pt-BR" dirty="0" err="1" smtClean="0"/>
              <a:t>denken</a:t>
            </a:r>
            <a:r>
              <a:rPr lang="pt-BR" dirty="0" smtClean="0"/>
              <a:t>. </a:t>
            </a:r>
            <a:r>
              <a:rPr lang="pt-BR" dirty="0" err="1" smtClean="0"/>
              <a:t>Sie</a:t>
            </a:r>
            <a:r>
              <a:rPr lang="pt-BR" dirty="0" smtClean="0"/>
              <a:t> </a:t>
            </a:r>
            <a:r>
              <a:rPr lang="pt-BR" dirty="0" err="1" smtClean="0"/>
              <a:t>gingen</a:t>
            </a:r>
            <a:r>
              <a:rPr lang="pt-BR" dirty="0" smtClean="0"/>
              <a:t> in </a:t>
            </a:r>
            <a:r>
              <a:rPr lang="pt-BR" dirty="0" err="1" smtClean="0"/>
              <a:t>sich</a:t>
            </a:r>
            <a:r>
              <a:rPr lang="pt-BR" dirty="0" smtClean="0"/>
              <a:t>, </a:t>
            </a:r>
            <a:r>
              <a:rPr lang="pt-BR" dirty="0" err="1" smtClean="0"/>
              <a:t>fürchteten</a:t>
            </a:r>
            <a:r>
              <a:rPr lang="pt-BR" dirty="0" smtClean="0"/>
              <a:t> </a:t>
            </a:r>
            <a:r>
              <a:rPr lang="pt-BR" dirty="0" err="1" smtClean="0"/>
              <a:t>sich</a:t>
            </a:r>
            <a:r>
              <a:rPr lang="pt-BR" dirty="0" smtClean="0"/>
              <a:t> </a:t>
            </a:r>
            <a:r>
              <a:rPr lang="pt-BR" dirty="0" err="1" smtClean="0"/>
              <a:t>vor</a:t>
            </a:r>
            <a:r>
              <a:rPr lang="pt-BR" dirty="0" smtClean="0"/>
              <a:t> der </a:t>
            </a:r>
            <a:r>
              <a:rPr lang="pt-BR" dirty="0" err="1" smtClean="0"/>
              <a:t>angedrohten</a:t>
            </a:r>
            <a:r>
              <a:rPr lang="pt-BR" dirty="0" smtClean="0"/>
              <a:t> </a:t>
            </a:r>
            <a:r>
              <a:rPr lang="pt-BR" dirty="0" err="1" smtClean="0"/>
              <a:t>Strafe</a:t>
            </a:r>
            <a:r>
              <a:rPr lang="pt-BR" dirty="0" smtClean="0"/>
              <a:t> </a:t>
            </a:r>
            <a:r>
              <a:rPr lang="pt-BR" dirty="0" err="1" smtClean="0"/>
              <a:t>und</a:t>
            </a:r>
            <a:r>
              <a:rPr lang="pt-BR" dirty="0" smtClean="0"/>
              <a:t> </a:t>
            </a:r>
            <a:r>
              <a:rPr lang="pt-BR" dirty="0" err="1" smtClean="0"/>
              <a:t>dachten</a:t>
            </a:r>
            <a:r>
              <a:rPr lang="pt-BR" dirty="0" smtClean="0"/>
              <a:t> </a:t>
            </a:r>
            <a:r>
              <a:rPr lang="pt-BR" dirty="0" err="1" smtClean="0"/>
              <a:t>fortan</a:t>
            </a:r>
            <a:r>
              <a:rPr lang="pt-BR" dirty="0" smtClean="0"/>
              <a:t> </a:t>
            </a:r>
            <a:r>
              <a:rPr lang="pt-BR" dirty="0" err="1" smtClean="0"/>
              <a:t>gut</a:t>
            </a:r>
            <a:r>
              <a:rPr lang="pt-BR" dirty="0" smtClean="0"/>
              <a:t> </a:t>
            </a:r>
            <a:r>
              <a:rPr lang="pt-BR" dirty="0" err="1" smtClean="0"/>
              <a:t>von</a:t>
            </a:r>
            <a:r>
              <a:rPr lang="pt-BR" dirty="0" smtClean="0"/>
              <a:t> </a:t>
            </a:r>
            <a:r>
              <a:rPr lang="pt-BR" dirty="0" err="1" smtClean="0"/>
              <a:t>dem</a:t>
            </a:r>
            <a:r>
              <a:rPr lang="pt-BR" dirty="0" smtClean="0"/>
              <a:t> </a:t>
            </a:r>
            <a:r>
              <a:rPr lang="pt-BR" dirty="0" err="1" smtClean="0"/>
              <a:t>Fräulein</a:t>
            </a:r>
            <a:r>
              <a:rPr lang="pt-BR" dirty="0" smtClean="0"/>
              <a:t>, [...]” (</a:t>
            </a:r>
            <a:r>
              <a:rPr lang="pt-BR" dirty="0" err="1" smtClean="0"/>
              <a:t>Ebd</a:t>
            </a:r>
            <a:r>
              <a:rPr lang="pt-BR" dirty="0" smtClean="0"/>
              <a:t>., S. 542)</a:t>
            </a:r>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smtClean="0"/>
              <a:t>“In </a:t>
            </a:r>
            <a:r>
              <a:rPr lang="pt-BR" dirty="0" err="1" smtClean="0"/>
              <a:t>dem</a:t>
            </a:r>
            <a:r>
              <a:rPr lang="pt-BR" dirty="0" smtClean="0"/>
              <a:t> </a:t>
            </a:r>
            <a:r>
              <a:rPr lang="pt-BR" dirty="0" err="1" smtClean="0"/>
              <a:t>Kabinett</a:t>
            </a:r>
            <a:r>
              <a:rPr lang="pt-BR" dirty="0" smtClean="0"/>
              <a:t> </a:t>
            </a:r>
            <a:r>
              <a:rPr lang="pt-BR" dirty="0" err="1" smtClean="0"/>
              <a:t>des</a:t>
            </a:r>
            <a:r>
              <a:rPr lang="pt-BR" dirty="0" smtClean="0"/>
              <a:t> </a:t>
            </a:r>
            <a:r>
              <a:rPr lang="pt-BR" dirty="0" err="1" smtClean="0"/>
              <a:t>Fürsten</a:t>
            </a:r>
            <a:r>
              <a:rPr lang="pt-BR" dirty="0" smtClean="0"/>
              <a:t> </a:t>
            </a:r>
            <a:r>
              <a:rPr lang="pt-BR" dirty="0" err="1" smtClean="0"/>
              <a:t>wußte</a:t>
            </a:r>
            <a:r>
              <a:rPr lang="pt-BR" dirty="0" smtClean="0"/>
              <a:t> </a:t>
            </a:r>
            <a:r>
              <a:rPr lang="pt-BR" dirty="0" err="1" smtClean="0"/>
              <a:t>man</a:t>
            </a:r>
            <a:r>
              <a:rPr lang="pt-BR" dirty="0" smtClean="0"/>
              <a:t> </a:t>
            </a:r>
            <a:r>
              <a:rPr lang="pt-BR" dirty="0" err="1" smtClean="0"/>
              <a:t>recht</a:t>
            </a:r>
            <a:r>
              <a:rPr lang="pt-BR" dirty="0" smtClean="0"/>
              <a:t> </a:t>
            </a:r>
            <a:r>
              <a:rPr lang="pt-BR" dirty="0" err="1" smtClean="0"/>
              <a:t>gut</a:t>
            </a:r>
            <a:r>
              <a:rPr lang="pt-BR" dirty="0" smtClean="0"/>
              <a:t>, </a:t>
            </a:r>
            <a:r>
              <a:rPr lang="pt-BR" dirty="0" err="1" smtClean="0"/>
              <a:t>daß</a:t>
            </a:r>
            <a:r>
              <a:rPr lang="pt-BR" dirty="0" smtClean="0"/>
              <a:t> </a:t>
            </a:r>
            <a:r>
              <a:rPr lang="pt-BR" dirty="0" err="1" smtClean="0"/>
              <a:t>Fräulein</a:t>
            </a:r>
            <a:r>
              <a:rPr lang="pt-BR" dirty="0" smtClean="0"/>
              <a:t> </a:t>
            </a:r>
            <a:r>
              <a:rPr lang="pt-BR" dirty="0" err="1" smtClean="0"/>
              <a:t>von</a:t>
            </a:r>
            <a:r>
              <a:rPr lang="pt-BR" dirty="0" smtClean="0"/>
              <a:t> </a:t>
            </a:r>
            <a:r>
              <a:rPr lang="pt-BR" dirty="0" err="1" smtClean="0"/>
              <a:t>Rosenschön</a:t>
            </a:r>
            <a:r>
              <a:rPr lang="pt-BR" dirty="0" smtClean="0"/>
              <a:t> </a:t>
            </a:r>
            <a:r>
              <a:rPr lang="pt-BR" dirty="0" err="1" smtClean="0"/>
              <a:t>niemand</a:t>
            </a:r>
            <a:r>
              <a:rPr lang="pt-BR" dirty="0" smtClean="0"/>
              <a:t> </a:t>
            </a:r>
            <a:r>
              <a:rPr lang="pt-BR" dirty="0" err="1" smtClean="0"/>
              <a:t>anders</a:t>
            </a:r>
            <a:r>
              <a:rPr lang="pt-BR" dirty="0" smtClean="0"/>
              <a:t> </a:t>
            </a:r>
            <a:r>
              <a:rPr lang="pt-BR" dirty="0" err="1" smtClean="0"/>
              <a:t>war</a:t>
            </a:r>
            <a:r>
              <a:rPr lang="pt-BR" dirty="0" smtClean="0"/>
              <a:t>, </a:t>
            </a:r>
            <a:r>
              <a:rPr lang="pt-BR" dirty="0" err="1" smtClean="0"/>
              <a:t>als</a:t>
            </a:r>
            <a:r>
              <a:rPr lang="pt-BR" dirty="0" smtClean="0"/>
              <a:t> </a:t>
            </a:r>
            <a:r>
              <a:rPr lang="pt-BR" dirty="0" err="1" smtClean="0"/>
              <a:t>die</a:t>
            </a:r>
            <a:r>
              <a:rPr lang="pt-BR" dirty="0" smtClean="0"/>
              <a:t> </a:t>
            </a:r>
            <a:r>
              <a:rPr lang="pt-BR" dirty="0" err="1" smtClean="0"/>
              <a:t>sonst</a:t>
            </a:r>
            <a:r>
              <a:rPr lang="pt-BR" dirty="0" smtClean="0"/>
              <a:t> </a:t>
            </a:r>
            <a:r>
              <a:rPr lang="pt-BR" dirty="0" err="1" smtClean="0"/>
              <a:t>berühmte</a:t>
            </a:r>
            <a:r>
              <a:rPr lang="pt-BR" dirty="0" smtClean="0"/>
              <a:t> </a:t>
            </a:r>
            <a:r>
              <a:rPr lang="pt-BR" dirty="0" err="1" smtClean="0"/>
              <a:t>weltbekannte</a:t>
            </a:r>
            <a:r>
              <a:rPr lang="pt-BR" dirty="0" smtClean="0"/>
              <a:t> </a:t>
            </a:r>
            <a:r>
              <a:rPr lang="pt-BR" dirty="0" err="1" smtClean="0"/>
              <a:t>Fee</a:t>
            </a:r>
            <a:r>
              <a:rPr lang="pt-BR" dirty="0" smtClean="0"/>
              <a:t> </a:t>
            </a:r>
            <a:r>
              <a:rPr lang="pt-BR" dirty="0" err="1" smtClean="0"/>
              <a:t>Rosabelverde</a:t>
            </a:r>
            <a:r>
              <a:rPr lang="pt-BR" dirty="0" smtClean="0"/>
              <a:t>. </a:t>
            </a:r>
            <a:r>
              <a:rPr lang="pt-BR" dirty="0" err="1" smtClean="0"/>
              <a:t>Es</a:t>
            </a:r>
            <a:r>
              <a:rPr lang="pt-BR" dirty="0" smtClean="0"/>
              <a:t> </a:t>
            </a:r>
            <a:r>
              <a:rPr lang="pt-BR" dirty="0" err="1" smtClean="0"/>
              <a:t>hatte</a:t>
            </a:r>
            <a:r>
              <a:rPr lang="pt-BR" dirty="0" smtClean="0"/>
              <a:t> </a:t>
            </a:r>
            <a:r>
              <a:rPr lang="pt-BR" dirty="0" err="1" smtClean="0"/>
              <a:t>mir</a:t>
            </a:r>
            <a:r>
              <a:rPr lang="pt-BR" dirty="0" smtClean="0"/>
              <a:t> der Sache </a:t>
            </a:r>
            <a:r>
              <a:rPr lang="pt-BR" dirty="0" err="1" smtClean="0"/>
              <a:t>folgende</a:t>
            </a:r>
            <a:r>
              <a:rPr lang="pt-BR" dirty="0" smtClean="0"/>
              <a:t> </a:t>
            </a:r>
            <a:r>
              <a:rPr lang="pt-BR" dirty="0" err="1" smtClean="0"/>
              <a:t>Bewandtnis</a:t>
            </a:r>
            <a:r>
              <a:rPr lang="pt-BR" dirty="0" smtClean="0"/>
              <a:t>: </a:t>
            </a:r>
          </a:p>
          <a:p>
            <a:pPr lvl="1">
              <a:buNone/>
            </a:pPr>
            <a:r>
              <a:rPr lang="pt-BR" dirty="0" smtClean="0"/>
              <a:t>[...] </a:t>
            </a:r>
          </a:p>
          <a:p>
            <a:pPr lvl="1" algn="just">
              <a:buNone/>
            </a:pPr>
            <a:r>
              <a:rPr lang="pt-BR" dirty="0" err="1" smtClean="0"/>
              <a:t>Jeder</a:t>
            </a:r>
            <a:r>
              <a:rPr lang="pt-BR" dirty="0" smtClean="0"/>
              <a:t> </a:t>
            </a:r>
            <a:r>
              <a:rPr lang="pt-BR" dirty="0" err="1" smtClean="0"/>
              <a:t>wußte</a:t>
            </a:r>
            <a:r>
              <a:rPr lang="pt-BR" dirty="0" smtClean="0"/>
              <a:t>, </a:t>
            </a:r>
            <a:r>
              <a:rPr lang="pt-BR" dirty="0" err="1" smtClean="0"/>
              <a:t>daß</a:t>
            </a:r>
            <a:r>
              <a:rPr lang="pt-BR" dirty="0" smtClean="0"/>
              <a:t> </a:t>
            </a:r>
            <a:r>
              <a:rPr lang="pt-BR" dirty="0" err="1" smtClean="0"/>
              <a:t>Fürst</a:t>
            </a:r>
            <a:r>
              <a:rPr lang="pt-BR" dirty="0" smtClean="0"/>
              <a:t> </a:t>
            </a:r>
            <a:r>
              <a:rPr lang="pt-BR" dirty="0" err="1" smtClean="0"/>
              <a:t>Demetrius</a:t>
            </a:r>
            <a:r>
              <a:rPr lang="pt-BR" dirty="0" smtClean="0"/>
              <a:t> das </a:t>
            </a:r>
            <a:r>
              <a:rPr lang="pt-BR" dirty="0" err="1" smtClean="0"/>
              <a:t>Land</a:t>
            </a:r>
            <a:r>
              <a:rPr lang="pt-BR" dirty="0" smtClean="0"/>
              <a:t> </a:t>
            </a:r>
            <a:r>
              <a:rPr lang="pt-BR" dirty="0" err="1" smtClean="0"/>
              <a:t>beherrschte</a:t>
            </a:r>
            <a:r>
              <a:rPr lang="pt-BR" dirty="0" smtClean="0"/>
              <a:t>; </a:t>
            </a:r>
            <a:r>
              <a:rPr lang="pt-BR" dirty="0" err="1" smtClean="0"/>
              <a:t>niemand</a:t>
            </a:r>
            <a:r>
              <a:rPr lang="pt-BR" dirty="0" smtClean="0"/>
              <a:t> </a:t>
            </a:r>
            <a:r>
              <a:rPr lang="pt-BR" dirty="0" err="1" smtClean="0"/>
              <a:t>merkte</a:t>
            </a:r>
            <a:r>
              <a:rPr lang="pt-BR" dirty="0" smtClean="0"/>
              <a:t> </a:t>
            </a:r>
            <a:r>
              <a:rPr lang="pt-BR" dirty="0" err="1" smtClean="0"/>
              <a:t>indessen</a:t>
            </a:r>
            <a:r>
              <a:rPr lang="pt-BR" dirty="0" smtClean="0"/>
              <a:t> das </a:t>
            </a:r>
            <a:r>
              <a:rPr lang="pt-BR" dirty="0" err="1" smtClean="0"/>
              <a:t>mindeste</a:t>
            </a:r>
            <a:r>
              <a:rPr lang="pt-BR" dirty="0" smtClean="0"/>
              <a:t> </a:t>
            </a:r>
            <a:r>
              <a:rPr lang="pt-BR" dirty="0" err="1" smtClean="0"/>
              <a:t>von</a:t>
            </a:r>
            <a:r>
              <a:rPr lang="pt-BR" dirty="0" smtClean="0"/>
              <a:t> der </a:t>
            </a:r>
            <a:r>
              <a:rPr lang="pt-BR" dirty="0" err="1" smtClean="0"/>
              <a:t>Regierung</a:t>
            </a:r>
            <a:r>
              <a:rPr lang="pt-BR" dirty="0" smtClean="0"/>
              <a:t>, </a:t>
            </a:r>
            <a:r>
              <a:rPr lang="pt-BR" dirty="0" err="1" smtClean="0"/>
              <a:t>und</a:t>
            </a:r>
            <a:r>
              <a:rPr lang="pt-BR" dirty="0" smtClean="0"/>
              <a:t> </a:t>
            </a:r>
            <a:r>
              <a:rPr lang="pt-BR" dirty="0" err="1" smtClean="0"/>
              <a:t>alle</a:t>
            </a:r>
            <a:r>
              <a:rPr lang="pt-BR" dirty="0" smtClean="0"/>
              <a:t> </a:t>
            </a:r>
            <a:r>
              <a:rPr lang="pt-BR" dirty="0" err="1" smtClean="0"/>
              <a:t>waren</a:t>
            </a:r>
            <a:r>
              <a:rPr lang="pt-BR" dirty="0" smtClean="0"/>
              <a:t> </a:t>
            </a:r>
            <a:r>
              <a:rPr lang="pt-BR" dirty="0" err="1" smtClean="0"/>
              <a:t>damit</a:t>
            </a:r>
            <a:r>
              <a:rPr lang="pt-BR" dirty="0" smtClean="0"/>
              <a:t> </a:t>
            </a:r>
            <a:r>
              <a:rPr lang="pt-BR" dirty="0" err="1" smtClean="0"/>
              <a:t>gar</a:t>
            </a:r>
            <a:r>
              <a:rPr lang="pt-BR" dirty="0" smtClean="0"/>
              <a:t> </a:t>
            </a:r>
            <a:r>
              <a:rPr lang="pt-BR" dirty="0" err="1" smtClean="0"/>
              <a:t>wohl</a:t>
            </a:r>
            <a:r>
              <a:rPr lang="pt-BR" dirty="0" smtClean="0"/>
              <a:t> </a:t>
            </a:r>
            <a:r>
              <a:rPr lang="pt-BR" dirty="0" err="1" smtClean="0"/>
              <a:t>zufrieden</a:t>
            </a:r>
            <a:r>
              <a:rPr lang="pt-BR" dirty="0" smtClean="0"/>
              <a:t>.”</a:t>
            </a:r>
          </a:p>
          <a:p>
            <a:pPr lvl="1" algn="r">
              <a:buNone/>
            </a:pPr>
            <a:r>
              <a:rPr lang="pt-BR" dirty="0" smtClean="0"/>
              <a:t> (</a:t>
            </a:r>
            <a:r>
              <a:rPr lang="pt-BR" dirty="0" err="1" smtClean="0"/>
              <a:t>Ebd</a:t>
            </a:r>
            <a:r>
              <a:rPr lang="pt-BR" dirty="0" smtClean="0"/>
              <a:t>., S. 542)</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p:txBody>
          <a:bodyPr>
            <a:noAutofit/>
          </a:bodyPr>
          <a:lstStyle/>
          <a:p>
            <a:r>
              <a:rPr lang="pt-BR" sz="1600" dirty="0" smtClean="0"/>
              <a:t>E. T. A. Hoffmann</a:t>
            </a:r>
          </a:p>
          <a:p>
            <a:r>
              <a:rPr lang="pt-BR" sz="1100" dirty="0" smtClean="0"/>
              <a:t>(1776-1822)</a:t>
            </a:r>
            <a:r>
              <a:rPr lang="pt-BR" sz="1050" dirty="0" smtClean="0"/>
              <a:t> </a:t>
            </a:r>
            <a:endParaRPr lang="pt-BR" sz="1050" dirty="0"/>
          </a:p>
        </p:txBody>
      </p:sp>
      <p:sp>
        <p:nvSpPr>
          <p:cNvPr id="2" name="Título 1"/>
          <p:cNvSpPr>
            <a:spLocks noGrp="1"/>
          </p:cNvSpPr>
          <p:nvPr>
            <p:ph type="title"/>
          </p:nvPr>
        </p:nvSpPr>
        <p:spPr/>
        <p:txBody>
          <a:bodyPr/>
          <a:lstStyle/>
          <a:p>
            <a:endParaRPr lang="pt-BR"/>
          </a:p>
        </p:txBody>
      </p:sp>
      <p:pic>
        <p:nvPicPr>
          <p:cNvPr id="5" name="Espaço Reservado para Imagem 4" descr="ETA-Hoffmann.jpg"/>
          <p:cNvPicPr>
            <a:picLocks noGrp="1" noChangeAspect="1"/>
          </p:cNvPicPr>
          <p:nvPr>
            <p:ph type="pic" idx="1"/>
          </p:nvPr>
        </p:nvPicPr>
        <p:blipFill>
          <a:blip r:embed="rId2" cstate="print"/>
          <a:srcRect t="23484" b="23484"/>
          <a:stretch>
            <a:fillRect/>
          </a:stretch>
        </p:blip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smtClean="0"/>
              <a:t>“</a:t>
            </a:r>
            <a:r>
              <a:rPr lang="pt-BR" dirty="0" err="1" smtClean="0"/>
              <a:t>Ihnen</a:t>
            </a:r>
            <a:r>
              <a:rPr lang="pt-BR" dirty="0" smtClean="0"/>
              <a:t> [</a:t>
            </a:r>
            <a:r>
              <a:rPr lang="pt-BR" dirty="0" err="1" smtClean="0"/>
              <a:t>den</a:t>
            </a:r>
            <a:r>
              <a:rPr lang="pt-BR" dirty="0" smtClean="0"/>
              <a:t> </a:t>
            </a:r>
            <a:r>
              <a:rPr lang="pt-BR" dirty="0" err="1" smtClean="0"/>
              <a:t>Feen</a:t>
            </a:r>
            <a:r>
              <a:rPr lang="pt-BR" dirty="0" smtClean="0"/>
              <a:t>] </a:t>
            </a:r>
            <a:r>
              <a:rPr lang="pt-BR" dirty="0" err="1" smtClean="0"/>
              <a:t>mocht’es</a:t>
            </a:r>
            <a:r>
              <a:rPr lang="pt-BR" dirty="0" smtClean="0"/>
              <a:t> </a:t>
            </a:r>
            <a:r>
              <a:rPr lang="pt-BR" dirty="0" err="1" smtClean="0"/>
              <a:t>zuzuschreiben</a:t>
            </a:r>
            <a:r>
              <a:rPr lang="pt-BR" dirty="0" smtClean="0"/>
              <a:t> </a:t>
            </a:r>
            <a:r>
              <a:rPr lang="pt-BR" dirty="0" err="1" smtClean="0"/>
              <a:t>sein</a:t>
            </a:r>
            <a:r>
              <a:rPr lang="pt-BR" dirty="0" smtClean="0"/>
              <a:t>, </a:t>
            </a:r>
            <a:r>
              <a:rPr lang="pt-BR" dirty="0" err="1" smtClean="0"/>
              <a:t>daß</a:t>
            </a:r>
            <a:r>
              <a:rPr lang="pt-BR" dirty="0" smtClean="0"/>
              <a:t> </a:t>
            </a:r>
            <a:r>
              <a:rPr lang="pt-BR" dirty="0" err="1" smtClean="0"/>
              <a:t>sich</a:t>
            </a:r>
            <a:r>
              <a:rPr lang="pt-BR" dirty="0" smtClean="0"/>
              <a:t> </a:t>
            </a:r>
            <a:r>
              <a:rPr lang="pt-BR" dirty="0" err="1" smtClean="0"/>
              <a:t>beinahe</a:t>
            </a:r>
            <a:r>
              <a:rPr lang="pt-BR" dirty="0" smtClean="0"/>
              <a:t> in </a:t>
            </a:r>
            <a:r>
              <a:rPr lang="pt-BR" dirty="0" err="1" smtClean="0"/>
              <a:t>jedem</a:t>
            </a:r>
            <a:r>
              <a:rPr lang="pt-BR" dirty="0" smtClean="0"/>
              <a:t> </a:t>
            </a:r>
            <a:r>
              <a:rPr lang="pt-BR" dirty="0" err="1" smtClean="0"/>
              <a:t>Dorfe</a:t>
            </a:r>
            <a:r>
              <a:rPr lang="pt-BR" dirty="0" smtClean="0"/>
              <a:t>, </a:t>
            </a:r>
            <a:r>
              <a:rPr lang="pt-BR" dirty="0" err="1" smtClean="0"/>
              <a:t>vorzüglich</a:t>
            </a:r>
            <a:r>
              <a:rPr lang="pt-BR" dirty="0" smtClean="0"/>
              <a:t> </a:t>
            </a:r>
            <a:r>
              <a:rPr lang="pt-BR" dirty="0" err="1" smtClean="0"/>
              <a:t>aber</a:t>
            </a:r>
            <a:r>
              <a:rPr lang="pt-BR" dirty="0" smtClean="0"/>
              <a:t> in </a:t>
            </a:r>
            <a:r>
              <a:rPr lang="pt-BR" dirty="0" err="1" smtClean="0"/>
              <a:t>den</a:t>
            </a:r>
            <a:r>
              <a:rPr lang="pt-BR" dirty="0" smtClean="0"/>
              <a:t> </a:t>
            </a:r>
            <a:r>
              <a:rPr lang="pt-BR" dirty="0" err="1" smtClean="0"/>
              <a:t>Wäldern</a:t>
            </a:r>
            <a:r>
              <a:rPr lang="pt-BR" dirty="0" smtClean="0"/>
              <a:t>, </a:t>
            </a:r>
            <a:r>
              <a:rPr lang="pt-BR" dirty="0" err="1" smtClean="0"/>
              <a:t>sehr</a:t>
            </a:r>
            <a:r>
              <a:rPr lang="pt-BR" dirty="0" smtClean="0"/>
              <a:t> </a:t>
            </a:r>
            <a:r>
              <a:rPr lang="pt-BR" dirty="0" err="1" smtClean="0"/>
              <a:t>oft</a:t>
            </a:r>
            <a:r>
              <a:rPr lang="pt-BR" dirty="0" smtClean="0"/>
              <a:t> </a:t>
            </a:r>
            <a:r>
              <a:rPr lang="pt-BR" dirty="0" err="1" smtClean="0"/>
              <a:t>die</a:t>
            </a:r>
            <a:r>
              <a:rPr lang="pt-BR" dirty="0" smtClean="0"/>
              <a:t> </a:t>
            </a:r>
            <a:r>
              <a:rPr lang="pt-BR" dirty="0" err="1" smtClean="0"/>
              <a:t>angenehmsten</a:t>
            </a:r>
            <a:r>
              <a:rPr lang="pt-BR" dirty="0" smtClean="0"/>
              <a:t> </a:t>
            </a:r>
            <a:r>
              <a:rPr lang="pt-BR" dirty="0" err="1" smtClean="0"/>
              <a:t>Wunder</a:t>
            </a:r>
            <a:r>
              <a:rPr lang="pt-BR" dirty="0" smtClean="0"/>
              <a:t> </a:t>
            </a:r>
            <a:r>
              <a:rPr lang="pt-BR" dirty="0" err="1" smtClean="0"/>
              <a:t>begaben</a:t>
            </a:r>
            <a:r>
              <a:rPr lang="pt-BR" dirty="0" smtClean="0"/>
              <a:t>, </a:t>
            </a:r>
            <a:r>
              <a:rPr lang="pt-BR" dirty="0" err="1" smtClean="0"/>
              <a:t>und</a:t>
            </a:r>
            <a:r>
              <a:rPr lang="pt-BR" dirty="0" smtClean="0"/>
              <a:t> </a:t>
            </a:r>
            <a:r>
              <a:rPr lang="pt-BR" dirty="0" err="1" smtClean="0"/>
              <a:t>daß</a:t>
            </a:r>
            <a:r>
              <a:rPr lang="pt-BR" dirty="0" smtClean="0"/>
              <a:t> </a:t>
            </a:r>
            <a:r>
              <a:rPr lang="pt-BR" dirty="0" err="1" smtClean="0"/>
              <a:t>jeder</a:t>
            </a:r>
            <a:r>
              <a:rPr lang="pt-BR" dirty="0" smtClean="0"/>
              <a:t>, </a:t>
            </a:r>
            <a:r>
              <a:rPr lang="pt-BR" dirty="0" err="1" smtClean="0"/>
              <a:t>von</a:t>
            </a:r>
            <a:r>
              <a:rPr lang="pt-BR" dirty="0" smtClean="0"/>
              <a:t> </a:t>
            </a:r>
            <a:r>
              <a:rPr lang="pt-BR" dirty="0" err="1" smtClean="0"/>
              <a:t>dem</a:t>
            </a:r>
            <a:r>
              <a:rPr lang="pt-BR" dirty="0" smtClean="0"/>
              <a:t> </a:t>
            </a:r>
            <a:r>
              <a:rPr lang="pt-BR" dirty="0" err="1" smtClean="0"/>
              <a:t>Entzücken</a:t>
            </a:r>
            <a:r>
              <a:rPr lang="pt-BR" dirty="0" smtClean="0"/>
              <a:t>, </a:t>
            </a:r>
            <a:r>
              <a:rPr lang="pt-BR" dirty="0" err="1" smtClean="0"/>
              <a:t>von</a:t>
            </a:r>
            <a:r>
              <a:rPr lang="pt-BR" dirty="0" smtClean="0"/>
              <a:t> der </a:t>
            </a:r>
            <a:r>
              <a:rPr lang="pt-BR" dirty="0" err="1" smtClean="0"/>
              <a:t>Wonne</a:t>
            </a:r>
            <a:r>
              <a:rPr lang="pt-BR" dirty="0" smtClean="0"/>
              <a:t> </a:t>
            </a:r>
            <a:r>
              <a:rPr lang="pt-BR" dirty="0" err="1" smtClean="0"/>
              <a:t>dieser</a:t>
            </a:r>
            <a:r>
              <a:rPr lang="pt-BR" dirty="0" smtClean="0"/>
              <a:t> </a:t>
            </a:r>
            <a:r>
              <a:rPr lang="pt-BR" dirty="0" err="1" smtClean="0"/>
              <a:t>Wunder</a:t>
            </a:r>
            <a:r>
              <a:rPr lang="pt-BR" dirty="0" smtClean="0"/>
              <a:t> </a:t>
            </a:r>
            <a:r>
              <a:rPr lang="pt-BR" dirty="0" err="1" smtClean="0"/>
              <a:t>ganz</a:t>
            </a:r>
            <a:r>
              <a:rPr lang="pt-BR" dirty="0" smtClean="0"/>
              <a:t> </a:t>
            </a:r>
            <a:r>
              <a:rPr lang="pt-BR" dirty="0" err="1" smtClean="0"/>
              <a:t>umflossen</a:t>
            </a:r>
            <a:r>
              <a:rPr lang="pt-BR" dirty="0" smtClean="0"/>
              <a:t>, </a:t>
            </a:r>
            <a:r>
              <a:rPr lang="pt-BR" dirty="0" err="1" smtClean="0"/>
              <a:t>völlig</a:t>
            </a:r>
            <a:r>
              <a:rPr lang="pt-BR" dirty="0" smtClean="0"/>
              <a:t> </a:t>
            </a:r>
            <a:r>
              <a:rPr lang="pt-BR" dirty="0" err="1" smtClean="0"/>
              <a:t>an</a:t>
            </a:r>
            <a:r>
              <a:rPr lang="pt-BR" dirty="0" smtClean="0"/>
              <a:t> das </a:t>
            </a:r>
            <a:r>
              <a:rPr lang="pt-BR" dirty="0" err="1" smtClean="0"/>
              <a:t>Wunderbare</a:t>
            </a:r>
            <a:r>
              <a:rPr lang="pt-BR" dirty="0" smtClean="0"/>
              <a:t> </a:t>
            </a:r>
            <a:r>
              <a:rPr lang="pt-BR" dirty="0" err="1" smtClean="0"/>
              <a:t>glaubte</a:t>
            </a:r>
            <a:r>
              <a:rPr lang="pt-BR" dirty="0" smtClean="0"/>
              <a:t>, </a:t>
            </a:r>
            <a:r>
              <a:rPr lang="pt-BR" dirty="0" err="1" smtClean="0"/>
              <a:t>und</a:t>
            </a:r>
            <a:r>
              <a:rPr lang="pt-BR" dirty="0" smtClean="0"/>
              <a:t> </a:t>
            </a:r>
            <a:r>
              <a:rPr lang="pt-BR" dirty="0" err="1" smtClean="0"/>
              <a:t>ohne</a:t>
            </a:r>
            <a:r>
              <a:rPr lang="pt-BR" dirty="0" smtClean="0"/>
              <a:t> </a:t>
            </a:r>
            <a:r>
              <a:rPr lang="pt-BR" dirty="0" err="1" smtClean="0"/>
              <a:t>es</a:t>
            </a:r>
            <a:r>
              <a:rPr lang="pt-BR" dirty="0" smtClean="0"/>
              <a:t> </a:t>
            </a:r>
            <a:r>
              <a:rPr lang="pt-BR" dirty="0" err="1" smtClean="0"/>
              <a:t>selbst</a:t>
            </a:r>
            <a:r>
              <a:rPr lang="pt-BR" dirty="0" smtClean="0"/>
              <a:t> </a:t>
            </a:r>
            <a:r>
              <a:rPr lang="pt-BR" dirty="0" err="1" smtClean="0"/>
              <a:t>zu</a:t>
            </a:r>
            <a:r>
              <a:rPr lang="pt-BR" dirty="0" smtClean="0"/>
              <a:t> </a:t>
            </a:r>
            <a:r>
              <a:rPr lang="pt-BR" dirty="0" err="1" smtClean="0"/>
              <a:t>wissen</a:t>
            </a:r>
            <a:r>
              <a:rPr lang="pt-BR" dirty="0" smtClean="0"/>
              <a:t>, </a:t>
            </a:r>
            <a:r>
              <a:rPr lang="pt-BR" dirty="0" err="1" smtClean="0"/>
              <a:t>eben</a:t>
            </a:r>
            <a:r>
              <a:rPr lang="pt-BR" dirty="0" smtClean="0"/>
              <a:t> </a:t>
            </a:r>
            <a:r>
              <a:rPr lang="pt-BR" dirty="0" err="1" smtClean="0"/>
              <a:t>deshalb</a:t>
            </a:r>
            <a:r>
              <a:rPr lang="pt-BR" dirty="0" smtClean="0"/>
              <a:t> </a:t>
            </a:r>
            <a:r>
              <a:rPr lang="pt-BR" dirty="0" err="1" smtClean="0"/>
              <a:t>ein</a:t>
            </a:r>
            <a:r>
              <a:rPr lang="pt-BR" dirty="0" smtClean="0"/>
              <a:t> </a:t>
            </a:r>
            <a:r>
              <a:rPr lang="pt-BR" dirty="0" err="1" smtClean="0"/>
              <a:t>froher</a:t>
            </a:r>
            <a:r>
              <a:rPr lang="pt-BR" dirty="0" smtClean="0"/>
              <a:t>, </a:t>
            </a:r>
            <a:r>
              <a:rPr lang="pt-BR" dirty="0" err="1" smtClean="0"/>
              <a:t>mithin</a:t>
            </a:r>
            <a:r>
              <a:rPr lang="pt-BR" dirty="0" smtClean="0"/>
              <a:t> </a:t>
            </a:r>
            <a:r>
              <a:rPr lang="pt-BR" dirty="0" err="1" smtClean="0"/>
              <a:t>guter</a:t>
            </a:r>
            <a:r>
              <a:rPr lang="pt-BR" dirty="0" smtClean="0"/>
              <a:t> </a:t>
            </a:r>
            <a:r>
              <a:rPr lang="pt-BR" dirty="0" err="1" smtClean="0"/>
              <a:t>Staatsbürger</a:t>
            </a:r>
            <a:r>
              <a:rPr lang="pt-BR" dirty="0" smtClean="0"/>
              <a:t> </a:t>
            </a:r>
            <a:r>
              <a:rPr lang="pt-BR" dirty="0" err="1" smtClean="0"/>
              <a:t>blieb</a:t>
            </a:r>
            <a:r>
              <a:rPr lang="pt-BR" dirty="0" smtClean="0"/>
              <a:t>.” (</a:t>
            </a:r>
            <a:r>
              <a:rPr lang="pt-BR" dirty="0" err="1" smtClean="0"/>
              <a:t>Ebd</a:t>
            </a:r>
            <a:r>
              <a:rPr lang="pt-BR" dirty="0" smtClean="0"/>
              <a:t>. S. 543)</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smtClean="0"/>
              <a:t>“[...] </a:t>
            </a:r>
            <a:r>
              <a:rPr lang="pt-BR" dirty="0" err="1" smtClean="0"/>
              <a:t>Demetrius</a:t>
            </a:r>
            <a:r>
              <a:rPr lang="pt-BR" dirty="0" smtClean="0"/>
              <a:t> </a:t>
            </a:r>
            <a:r>
              <a:rPr lang="pt-BR" dirty="0" err="1" smtClean="0"/>
              <a:t>starb</a:t>
            </a:r>
            <a:r>
              <a:rPr lang="pt-BR" dirty="0" smtClean="0"/>
              <a:t> </a:t>
            </a:r>
            <a:r>
              <a:rPr lang="pt-BR" dirty="0" err="1" smtClean="0"/>
              <a:t>und</a:t>
            </a:r>
            <a:r>
              <a:rPr lang="pt-BR" dirty="0" smtClean="0"/>
              <a:t> </a:t>
            </a:r>
            <a:r>
              <a:rPr lang="pt-BR" dirty="0" err="1" smtClean="0"/>
              <a:t>ihm</a:t>
            </a:r>
            <a:r>
              <a:rPr lang="pt-BR" dirty="0" smtClean="0"/>
              <a:t> </a:t>
            </a:r>
            <a:r>
              <a:rPr lang="pt-BR" dirty="0" err="1" smtClean="0"/>
              <a:t>folgte</a:t>
            </a:r>
            <a:r>
              <a:rPr lang="pt-BR" dirty="0" smtClean="0"/>
              <a:t> der junge </a:t>
            </a:r>
            <a:r>
              <a:rPr lang="pt-BR" dirty="0" err="1" smtClean="0"/>
              <a:t>Paphnutius</a:t>
            </a:r>
            <a:r>
              <a:rPr lang="pt-BR" dirty="0" smtClean="0"/>
              <a:t> in der </a:t>
            </a:r>
            <a:r>
              <a:rPr lang="pt-BR" dirty="0" err="1" smtClean="0"/>
              <a:t>Regierung</a:t>
            </a:r>
            <a:r>
              <a:rPr lang="pt-BR" dirty="0" smtClean="0"/>
              <a:t>. </a:t>
            </a:r>
            <a:r>
              <a:rPr lang="pt-BR" dirty="0" err="1" smtClean="0"/>
              <a:t>Paphnutius</a:t>
            </a:r>
            <a:r>
              <a:rPr lang="pt-BR" dirty="0" smtClean="0"/>
              <a:t> </a:t>
            </a:r>
            <a:r>
              <a:rPr lang="pt-BR" dirty="0" err="1" smtClean="0"/>
              <a:t>hatte</a:t>
            </a:r>
            <a:r>
              <a:rPr lang="pt-BR" dirty="0" smtClean="0"/>
              <a:t> </a:t>
            </a:r>
            <a:r>
              <a:rPr lang="pt-BR" dirty="0" err="1" smtClean="0"/>
              <a:t>schon</a:t>
            </a:r>
            <a:r>
              <a:rPr lang="pt-BR" dirty="0" smtClean="0"/>
              <a:t> </a:t>
            </a:r>
            <a:r>
              <a:rPr lang="pt-BR" dirty="0" err="1" smtClean="0"/>
              <a:t>zu</a:t>
            </a:r>
            <a:r>
              <a:rPr lang="pt-BR" dirty="0" smtClean="0"/>
              <a:t> </a:t>
            </a:r>
            <a:r>
              <a:rPr lang="pt-BR" dirty="0" err="1" smtClean="0"/>
              <a:t>Lebzeiten</a:t>
            </a:r>
            <a:r>
              <a:rPr lang="pt-BR" dirty="0" smtClean="0"/>
              <a:t> </a:t>
            </a:r>
            <a:r>
              <a:rPr lang="pt-BR" dirty="0" err="1" smtClean="0"/>
              <a:t>seines</a:t>
            </a:r>
            <a:r>
              <a:rPr lang="pt-BR" dirty="0" smtClean="0"/>
              <a:t> </a:t>
            </a:r>
            <a:r>
              <a:rPr lang="pt-BR" dirty="0" err="1" smtClean="0"/>
              <a:t>Herrns</a:t>
            </a:r>
            <a:r>
              <a:rPr lang="pt-BR" dirty="0" smtClean="0"/>
              <a:t> </a:t>
            </a:r>
            <a:r>
              <a:rPr lang="pt-BR" dirty="0" err="1" smtClean="0"/>
              <a:t>Vaters</a:t>
            </a:r>
            <a:r>
              <a:rPr lang="pt-BR" dirty="0" smtClean="0"/>
              <a:t> </a:t>
            </a:r>
            <a:r>
              <a:rPr lang="pt-BR" dirty="0" err="1" smtClean="0"/>
              <a:t>einen</a:t>
            </a:r>
            <a:r>
              <a:rPr lang="pt-BR" dirty="0" smtClean="0"/>
              <a:t> </a:t>
            </a:r>
            <a:r>
              <a:rPr lang="pt-BR" dirty="0" err="1" smtClean="0"/>
              <a:t>stillen</a:t>
            </a:r>
            <a:r>
              <a:rPr lang="pt-BR" dirty="0" smtClean="0"/>
              <a:t> </a:t>
            </a:r>
            <a:r>
              <a:rPr lang="pt-BR" dirty="0" err="1" smtClean="0"/>
              <a:t>innerlich</a:t>
            </a:r>
            <a:r>
              <a:rPr lang="pt-BR" dirty="0" smtClean="0"/>
              <a:t> </a:t>
            </a:r>
            <a:r>
              <a:rPr lang="pt-BR" dirty="0" err="1" smtClean="0"/>
              <a:t>Gramm</a:t>
            </a:r>
            <a:r>
              <a:rPr lang="pt-BR" dirty="0" smtClean="0"/>
              <a:t> </a:t>
            </a:r>
            <a:r>
              <a:rPr lang="pt-BR" dirty="0" err="1" smtClean="0"/>
              <a:t>darüber</a:t>
            </a:r>
            <a:r>
              <a:rPr lang="pt-BR" dirty="0" smtClean="0"/>
              <a:t> </a:t>
            </a:r>
            <a:r>
              <a:rPr lang="pt-BR" dirty="0" err="1" smtClean="0"/>
              <a:t>genährt</a:t>
            </a:r>
            <a:r>
              <a:rPr lang="pt-BR" dirty="0" smtClean="0"/>
              <a:t>, </a:t>
            </a:r>
            <a:r>
              <a:rPr lang="pt-BR" dirty="0" err="1" smtClean="0"/>
              <a:t>daß</a:t>
            </a:r>
            <a:r>
              <a:rPr lang="pt-BR" dirty="0" smtClean="0"/>
              <a:t> </a:t>
            </a:r>
            <a:r>
              <a:rPr lang="pt-BR" dirty="0" err="1" smtClean="0"/>
              <a:t>Volk</a:t>
            </a:r>
            <a:r>
              <a:rPr lang="pt-BR" dirty="0" smtClean="0"/>
              <a:t> </a:t>
            </a:r>
            <a:r>
              <a:rPr lang="pt-BR" dirty="0" err="1" smtClean="0"/>
              <a:t>und</a:t>
            </a:r>
            <a:r>
              <a:rPr lang="pt-BR" dirty="0" smtClean="0"/>
              <a:t> </a:t>
            </a:r>
            <a:r>
              <a:rPr lang="pt-BR" dirty="0" err="1" smtClean="0"/>
              <a:t>Staat</a:t>
            </a:r>
            <a:r>
              <a:rPr lang="pt-BR" dirty="0" smtClean="0"/>
              <a:t> </a:t>
            </a:r>
            <a:r>
              <a:rPr lang="pt-BR" dirty="0" err="1" smtClean="0"/>
              <a:t>nach</a:t>
            </a:r>
            <a:r>
              <a:rPr lang="pt-BR" dirty="0" smtClean="0"/>
              <a:t> </a:t>
            </a:r>
            <a:r>
              <a:rPr lang="pt-BR" dirty="0" err="1" smtClean="0"/>
              <a:t>seiner</a:t>
            </a:r>
            <a:r>
              <a:rPr lang="pt-BR" dirty="0" smtClean="0"/>
              <a:t> </a:t>
            </a:r>
            <a:r>
              <a:rPr lang="pt-BR" dirty="0" err="1" smtClean="0"/>
              <a:t>Meinung</a:t>
            </a:r>
            <a:r>
              <a:rPr lang="pt-BR" dirty="0" smtClean="0"/>
              <a:t> </a:t>
            </a:r>
            <a:r>
              <a:rPr lang="pt-BR" dirty="0" err="1" smtClean="0"/>
              <a:t>auf</a:t>
            </a:r>
            <a:r>
              <a:rPr lang="pt-BR" dirty="0" smtClean="0"/>
              <a:t> </a:t>
            </a:r>
            <a:r>
              <a:rPr lang="pt-BR" dirty="0" err="1" smtClean="0"/>
              <a:t>die</a:t>
            </a:r>
            <a:r>
              <a:rPr lang="pt-BR" dirty="0" smtClean="0"/>
              <a:t> </a:t>
            </a:r>
            <a:r>
              <a:rPr lang="pt-BR" dirty="0" err="1" smtClean="0"/>
              <a:t>heilloseste</a:t>
            </a:r>
            <a:r>
              <a:rPr lang="pt-BR" dirty="0" smtClean="0"/>
              <a:t> </a:t>
            </a:r>
            <a:r>
              <a:rPr lang="pt-BR" dirty="0" err="1" smtClean="0"/>
              <a:t>Weise</a:t>
            </a:r>
            <a:r>
              <a:rPr lang="pt-BR" dirty="0" smtClean="0"/>
              <a:t> </a:t>
            </a:r>
            <a:r>
              <a:rPr lang="pt-BR" dirty="0" err="1" smtClean="0"/>
              <a:t>vernachlässigt</a:t>
            </a:r>
            <a:r>
              <a:rPr lang="pt-BR" dirty="0" smtClean="0"/>
              <a:t>, </a:t>
            </a:r>
            <a:r>
              <a:rPr lang="pt-BR" dirty="0" err="1" smtClean="0"/>
              <a:t>verwahrlost</a:t>
            </a:r>
            <a:r>
              <a:rPr lang="pt-BR" dirty="0" smtClean="0"/>
              <a:t> </a:t>
            </a:r>
            <a:r>
              <a:rPr lang="pt-BR" dirty="0" err="1" smtClean="0"/>
              <a:t>wurde</a:t>
            </a:r>
            <a:r>
              <a:rPr lang="pt-BR" dirty="0" smtClean="0"/>
              <a:t>. </a:t>
            </a:r>
            <a:r>
              <a:rPr lang="pt-BR" dirty="0" err="1" smtClean="0"/>
              <a:t>Er</a:t>
            </a:r>
            <a:r>
              <a:rPr lang="pt-BR" dirty="0" smtClean="0"/>
              <a:t> </a:t>
            </a:r>
            <a:r>
              <a:rPr lang="pt-BR" dirty="0" err="1" smtClean="0"/>
              <a:t>beschloß</a:t>
            </a:r>
            <a:r>
              <a:rPr lang="pt-BR" dirty="0" smtClean="0"/>
              <a:t> </a:t>
            </a:r>
            <a:r>
              <a:rPr lang="pt-BR" dirty="0" err="1" smtClean="0"/>
              <a:t>zu</a:t>
            </a:r>
            <a:r>
              <a:rPr lang="pt-BR" dirty="0" smtClean="0"/>
              <a:t> </a:t>
            </a:r>
            <a:r>
              <a:rPr lang="pt-BR" dirty="0" err="1" smtClean="0"/>
              <a:t>regieren</a:t>
            </a:r>
            <a:r>
              <a:rPr lang="pt-BR" dirty="0" smtClean="0"/>
              <a:t>, </a:t>
            </a:r>
            <a:r>
              <a:rPr lang="pt-BR" dirty="0" err="1" smtClean="0"/>
              <a:t>und</a:t>
            </a:r>
            <a:r>
              <a:rPr lang="pt-BR" dirty="0" smtClean="0"/>
              <a:t> </a:t>
            </a:r>
            <a:r>
              <a:rPr lang="pt-BR" dirty="0" err="1" smtClean="0"/>
              <a:t>ernannte</a:t>
            </a:r>
            <a:r>
              <a:rPr lang="pt-BR" dirty="0" smtClean="0"/>
              <a:t> </a:t>
            </a:r>
            <a:r>
              <a:rPr lang="pt-BR" dirty="0" err="1" smtClean="0"/>
              <a:t>sofort</a:t>
            </a:r>
            <a:r>
              <a:rPr lang="pt-BR" dirty="0" smtClean="0"/>
              <a:t> </a:t>
            </a:r>
            <a:r>
              <a:rPr lang="pt-BR" dirty="0" err="1" smtClean="0"/>
              <a:t>seinen</a:t>
            </a:r>
            <a:r>
              <a:rPr lang="pt-BR" dirty="0" smtClean="0"/>
              <a:t> </a:t>
            </a:r>
            <a:r>
              <a:rPr lang="pt-BR" dirty="0" err="1" smtClean="0"/>
              <a:t>Kammerdiener</a:t>
            </a:r>
            <a:r>
              <a:rPr lang="pt-BR" dirty="0" smtClean="0"/>
              <a:t> </a:t>
            </a:r>
            <a:r>
              <a:rPr lang="pt-BR" dirty="0" err="1" smtClean="0"/>
              <a:t>Andres</a:t>
            </a:r>
            <a:r>
              <a:rPr lang="pt-BR" dirty="0" smtClean="0"/>
              <a:t>, der </a:t>
            </a:r>
            <a:r>
              <a:rPr lang="pt-BR" dirty="0" err="1" smtClean="0"/>
              <a:t>ihm</a:t>
            </a:r>
            <a:r>
              <a:rPr lang="pt-BR" dirty="0" smtClean="0"/>
              <a:t> </a:t>
            </a:r>
            <a:r>
              <a:rPr lang="pt-BR" dirty="0" err="1" smtClean="0"/>
              <a:t>einmal</a:t>
            </a:r>
            <a:r>
              <a:rPr lang="pt-BR" dirty="0" smtClean="0"/>
              <a:t>, </a:t>
            </a:r>
            <a:r>
              <a:rPr lang="pt-BR" dirty="0" err="1" smtClean="0"/>
              <a:t>als</a:t>
            </a:r>
            <a:r>
              <a:rPr lang="pt-BR" dirty="0" smtClean="0"/>
              <a:t> </a:t>
            </a:r>
            <a:r>
              <a:rPr lang="pt-BR" dirty="0" err="1" smtClean="0"/>
              <a:t>er</a:t>
            </a:r>
            <a:r>
              <a:rPr lang="pt-BR" dirty="0" smtClean="0"/>
              <a:t> </a:t>
            </a:r>
            <a:r>
              <a:rPr lang="pt-BR" dirty="0" err="1" smtClean="0"/>
              <a:t>im</a:t>
            </a:r>
            <a:r>
              <a:rPr lang="pt-BR" dirty="0" smtClean="0"/>
              <a:t> </a:t>
            </a:r>
            <a:r>
              <a:rPr lang="pt-BR" dirty="0" err="1" smtClean="0"/>
              <a:t>Wirtshause</a:t>
            </a:r>
            <a:r>
              <a:rPr lang="pt-BR" dirty="0" smtClean="0"/>
              <a:t> </a:t>
            </a:r>
            <a:r>
              <a:rPr lang="pt-BR" dirty="0" err="1" smtClean="0"/>
              <a:t>hinter</a:t>
            </a:r>
            <a:r>
              <a:rPr lang="pt-BR" dirty="0" smtClean="0"/>
              <a:t> </a:t>
            </a:r>
            <a:r>
              <a:rPr lang="pt-BR" dirty="0" err="1" smtClean="0"/>
              <a:t>den</a:t>
            </a:r>
            <a:r>
              <a:rPr lang="pt-BR" dirty="0" smtClean="0"/>
              <a:t> </a:t>
            </a:r>
            <a:r>
              <a:rPr lang="pt-BR" dirty="0" err="1" smtClean="0"/>
              <a:t>Bergen</a:t>
            </a:r>
            <a:r>
              <a:rPr lang="pt-BR" dirty="0" smtClean="0"/>
              <a:t> </a:t>
            </a:r>
            <a:r>
              <a:rPr lang="pt-BR" dirty="0" err="1" smtClean="0"/>
              <a:t>seine</a:t>
            </a:r>
            <a:r>
              <a:rPr lang="pt-BR" dirty="0" smtClean="0"/>
              <a:t> </a:t>
            </a:r>
            <a:r>
              <a:rPr lang="pt-BR" dirty="0" err="1" smtClean="0"/>
              <a:t>Börse</a:t>
            </a:r>
            <a:r>
              <a:rPr lang="pt-BR" dirty="0" smtClean="0"/>
              <a:t> </a:t>
            </a:r>
            <a:r>
              <a:rPr lang="pt-BR" dirty="0" err="1" smtClean="0"/>
              <a:t>liegen</a:t>
            </a:r>
            <a:r>
              <a:rPr lang="pt-BR" dirty="0" smtClean="0"/>
              <a:t> </a:t>
            </a:r>
            <a:r>
              <a:rPr lang="pt-BR" dirty="0" err="1" smtClean="0"/>
              <a:t>lassen</a:t>
            </a:r>
            <a:r>
              <a:rPr lang="pt-BR" dirty="0" smtClean="0"/>
              <a:t>, </a:t>
            </a:r>
            <a:r>
              <a:rPr lang="pt-BR" dirty="0" err="1" smtClean="0"/>
              <a:t>sechs</a:t>
            </a:r>
            <a:r>
              <a:rPr lang="pt-BR" dirty="0" smtClean="0"/>
              <a:t> </a:t>
            </a:r>
            <a:r>
              <a:rPr lang="pt-BR" dirty="0" err="1" smtClean="0"/>
              <a:t>Dukaten</a:t>
            </a:r>
            <a:r>
              <a:rPr lang="pt-BR" dirty="0" smtClean="0"/>
              <a:t> </a:t>
            </a:r>
            <a:r>
              <a:rPr lang="pt-BR" dirty="0" err="1" smtClean="0"/>
              <a:t>geborgt</a:t>
            </a:r>
            <a:r>
              <a:rPr lang="pt-BR" dirty="0" smtClean="0"/>
              <a:t> </a:t>
            </a:r>
            <a:r>
              <a:rPr lang="pt-BR" dirty="0" err="1" smtClean="0"/>
              <a:t>und</a:t>
            </a:r>
            <a:r>
              <a:rPr lang="pt-BR" dirty="0" smtClean="0"/>
              <a:t> </a:t>
            </a:r>
            <a:r>
              <a:rPr lang="pt-BR" dirty="0" err="1" smtClean="0"/>
              <a:t>dadurch</a:t>
            </a:r>
            <a:r>
              <a:rPr lang="pt-BR" dirty="0" smtClean="0"/>
              <a:t> </a:t>
            </a:r>
            <a:r>
              <a:rPr lang="pt-BR" dirty="0" err="1" smtClean="0"/>
              <a:t>aus</a:t>
            </a:r>
            <a:r>
              <a:rPr lang="pt-BR" dirty="0" smtClean="0"/>
              <a:t> </a:t>
            </a:r>
            <a:r>
              <a:rPr lang="pt-BR" dirty="0" err="1" smtClean="0"/>
              <a:t>großer</a:t>
            </a:r>
            <a:r>
              <a:rPr lang="pt-BR" dirty="0" smtClean="0"/>
              <a:t> </a:t>
            </a:r>
            <a:r>
              <a:rPr lang="pt-BR" dirty="0" err="1" smtClean="0"/>
              <a:t>Not</a:t>
            </a:r>
            <a:r>
              <a:rPr lang="pt-BR" dirty="0" smtClean="0"/>
              <a:t> </a:t>
            </a:r>
            <a:r>
              <a:rPr lang="pt-BR" dirty="0" err="1" smtClean="0"/>
              <a:t>gerissen</a:t>
            </a:r>
            <a:r>
              <a:rPr lang="pt-BR" dirty="0" smtClean="0"/>
              <a:t> </a:t>
            </a:r>
            <a:r>
              <a:rPr lang="pt-BR" dirty="0" err="1" smtClean="0"/>
              <a:t>hatte</a:t>
            </a:r>
            <a:r>
              <a:rPr lang="pt-BR" dirty="0" smtClean="0"/>
              <a:t>, </a:t>
            </a:r>
            <a:r>
              <a:rPr lang="pt-BR" dirty="0" err="1" smtClean="0"/>
              <a:t>zum</a:t>
            </a:r>
            <a:r>
              <a:rPr lang="pt-BR" dirty="0" smtClean="0"/>
              <a:t> </a:t>
            </a:r>
            <a:r>
              <a:rPr lang="pt-BR" dirty="0" err="1" smtClean="0"/>
              <a:t>ersten</a:t>
            </a:r>
            <a:r>
              <a:rPr lang="pt-BR" dirty="0" smtClean="0"/>
              <a:t> </a:t>
            </a:r>
            <a:r>
              <a:rPr lang="pt-BR" dirty="0" err="1" smtClean="0"/>
              <a:t>Minister</a:t>
            </a:r>
            <a:r>
              <a:rPr lang="pt-BR" dirty="0" smtClean="0"/>
              <a:t> </a:t>
            </a:r>
            <a:r>
              <a:rPr lang="pt-BR" dirty="0" err="1" smtClean="0"/>
              <a:t>des</a:t>
            </a:r>
            <a:r>
              <a:rPr lang="pt-BR" dirty="0" smtClean="0"/>
              <a:t> Reiches. </a:t>
            </a: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pPr algn="just">
              <a:buNone/>
            </a:pPr>
            <a:r>
              <a:rPr lang="pt-BR" dirty="0" smtClean="0"/>
              <a:t>‘</a:t>
            </a:r>
            <a:r>
              <a:rPr lang="pt-BR" dirty="0" err="1" smtClean="0"/>
              <a:t>Ich</a:t>
            </a:r>
            <a:r>
              <a:rPr lang="pt-BR" dirty="0" smtClean="0"/>
              <a:t> </a:t>
            </a:r>
            <a:r>
              <a:rPr lang="pt-BR" dirty="0" err="1" smtClean="0"/>
              <a:t>will</a:t>
            </a:r>
            <a:r>
              <a:rPr lang="pt-BR" dirty="0" smtClean="0"/>
              <a:t> </a:t>
            </a:r>
            <a:r>
              <a:rPr lang="pt-BR" dirty="0" err="1" smtClean="0"/>
              <a:t>regieren</a:t>
            </a:r>
            <a:r>
              <a:rPr lang="pt-BR" dirty="0" smtClean="0"/>
              <a:t>, </a:t>
            </a:r>
            <a:r>
              <a:rPr lang="pt-BR" dirty="0" err="1" smtClean="0"/>
              <a:t>mein</a:t>
            </a:r>
            <a:r>
              <a:rPr lang="pt-BR" dirty="0" smtClean="0"/>
              <a:t> </a:t>
            </a:r>
            <a:r>
              <a:rPr lang="pt-BR" dirty="0" err="1" smtClean="0"/>
              <a:t>Guter</a:t>
            </a:r>
            <a:r>
              <a:rPr lang="pt-BR" dirty="0" smtClean="0"/>
              <a:t>!’ </a:t>
            </a:r>
            <a:r>
              <a:rPr lang="pt-BR" dirty="0" err="1" smtClean="0"/>
              <a:t>rief</a:t>
            </a:r>
            <a:r>
              <a:rPr lang="pt-BR" dirty="0" smtClean="0"/>
              <a:t> </a:t>
            </a:r>
            <a:r>
              <a:rPr lang="pt-BR" dirty="0" err="1" smtClean="0"/>
              <a:t>ihm</a:t>
            </a:r>
            <a:r>
              <a:rPr lang="pt-BR" dirty="0" smtClean="0"/>
              <a:t> </a:t>
            </a:r>
            <a:r>
              <a:rPr lang="pt-BR" dirty="0" err="1" smtClean="0"/>
              <a:t>Paphnutius</a:t>
            </a:r>
            <a:r>
              <a:rPr lang="pt-BR" dirty="0" smtClean="0"/>
              <a:t> </a:t>
            </a:r>
            <a:r>
              <a:rPr lang="pt-BR" dirty="0" err="1" smtClean="0"/>
              <a:t>zu</a:t>
            </a:r>
            <a:r>
              <a:rPr lang="pt-BR" dirty="0" smtClean="0"/>
              <a:t>. </a:t>
            </a:r>
            <a:r>
              <a:rPr lang="pt-BR" dirty="0" err="1" smtClean="0"/>
              <a:t>Andres</a:t>
            </a:r>
            <a:r>
              <a:rPr lang="pt-BR" dirty="0" smtClean="0"/>
              <a:t> </a:t>
            </a:r>
            <a:r>
              <a:rPr lang="pt-BR" dirty="0" err="1" smtClean="0"/>
              <a:t>las</a:t>
            </a:r>
            <a:r>
              <a:rPr lang="pt-BR" dirty="0" smtClean="0"/>
              <a:t> in </a:t>
            </a:r>
            <a:r>
              <a:rPr lang="pt-BR" dirty="0" err="1" smtClean="0"/>
              <a:t>den</a:t>
            </a:r>
            <a:r>
              <a:rPr lang="pt-BR" dirty="0" smtClean="0"/>
              <a:t> </a:t>
            </a:r>
            <a:r>
              <a:rPr lang="pt-BR" dirty="0" err="1" smtClean="0"/>
              <a:t>Blicken</a:t>
            </a:r>
            <a:r>
              <a:rPr lang="pt-BR" dirty="0" smtClean="0"/>
              <a:t> </a:t>
            </a:r>
            <a:r>
              <a:rPr lang="pt-BR" dirty="0" err="1" smtClean="0"/>
              <a:t>seines</a:t>
            </a:r>
            <a:r>
              <a:rPr lang="pt-BR" dirty="0" smtClean="0"/>
              <a:t> </a:t>
            </a:r>
            <a:r>
              <a:rPr lang="pt-BR" dirty="0" err="1" smtClean="0"/>
              <a:t>Herrn</a:t>
            </a:r>
            <a:r>
              <a:rPr lang="pt-BR" dirty="0" smtClean="0"/>
              <a:t>, </a:t>
            </a:r>
            <a:r>
              <a:rPr lang="pt-BR" dirty="0" err="1" smtClean="0"/>
              <a:t>was</a:t>
            </a:r>
            <a:r>
              <a:rPr lang="pt-BR" dirty="0" smtClean="0"/>
              <a:t> in </a:t>
            </a:r>
            <a:r>
              <a:rPr lang="pt-BR" dirty="0" err="1" smtClean="0"/>
              <a:t>ihm</a:t>
            </a:r>
            <a:r>
              <a:rPr lang="pt-BR" dirty="0" smtClean="0"/>
              <a:t> </a:t>
            </a:r>
            <a:r>
              <a:rPr lang="pt-BR" dirty="0" err="1" smtClean="0"/>
              <a:t>vorging</a:t>
            </a:r>
            <a:r>
              <a:rPr lang="pt-BR" dirty="0" smtClean="0"/>
              <a:t>, </a:t>
            </a:r>
            <a:r>
              <a:rPr lang="pt-BR" dirty="0" err="1" smtClean="0"/>
              <a:t>warf</a:t>
            </a:r>
            <a:r>
              <a:rPr lang="pt-BR" dirty="0" smtClean="0"/>
              <a:t> </a:t>
            </a:r>
            <a:r>
              <a:rPr lang="pt-BR" dirty="0" err="1" smtClean="0"/>
              <a:t>sich</a:t>
            </a:r>
            <a:r>
              <a:rPr lang="pt-BR" dirty="0" smtClean="0"/>
              <a:t> </a:t>
            </a:r>
            <a:r>
              <a:rPr lang="pt-BR" dirty="0" err="1" smtClean="0"/>
              <a:t>ihm</a:t>
            </a:r>
            <a:r>
              <a:rPr lang="pt-BR" dirty="0" smtClean="0"/>
              <a:t> </a:t>
            </a:r>
            <a:r>
              <a:rPr lang="pt-BR" dirty="0" err="1" smtClean="0"/>
              <a:t>zu</a:t>
            </a:r>
            <a:r>
              <a:rPr lang="pt-BR" dirty="0" smtClean="0"/>
              <a:t> </a:t>
            </a:r>
            <a:r>
              <a:rPr lang="pt-BR" dirty="0" err="1" smtClean="0"/>
              <a:t>Füßen</a:t>
            </a:r>
            <a:r>
              <a:rPr lang="pt-BR" dirty="0" smtClean="0"/>
              <a:t> </a:t>
            </a:r>
            <a:r>
              <a:rPr lang="pt-BR" dirty="0" err="1" smtClean="0"/>
              <a:t>und</a:t>
            </a:r>
            <a:r>
              <a:rPr lang="pt-BR" dirty="0" smtClean="0"/>
              <a:t> </a:t>
            </a:r>
            <a:r>
              <a:rPr lang="pt-BR" dirty="0" err="1" smtClean="0"/>
              <a:t>sprach</a:t>
            </a:r>
            <a:r>
              <a:rPr lang="pt-BR" dirty="0" smtClean="0"/>
              <a:t> </a:t>
            </a:r>
            <a:r>
              <a:rPr lang="pt-BR" dirty="0" err="1" smtClean="0"/>
              <a:t>feierlich</a:t>
            </a:r>
            <a:r>
              <a:rPr lang="pt-BR" dirty="0" smtClean="0"/>
              <a:t>: </a:t>
            </a:r>
            <a:r>
              <a:rPr lang="pt-BR" dirty="0" err="1" smtClean="0"/>
              <a:t>Sire</a:t>
            </a:r>
            <a:r>
              <a:rPr lang="pt-BR" dirty="0" smtClean="0"/>
              <a:t>! </a:t>
            </a:r>
            <a:r>
              <a:rPr lang="pt-BR" dirty="0" err="1" smtClean="0"/>
              <a:t>Die</a:t>
            </a:r>
            <a:r>
              <a:rPr lang="pt-BR" dirty="0" smtClean="0"/>
              <a:t> </a:t>
            </a:r>
            <a:r>
              <a:rPr lang="pt-BR" dirty="0" err="1" smtClean="0"/>
              <a:t>große</a:t>
            </a:r>
            <a:r>
              <a:rPr lang="pt-BR" dirty="0" smtClean="0"/>
              <a:t> </a:t>
            </a:r>
            <a:r>
              <a:rPr lang="pt-BR" dirty="0" err="1" smtClean="0"/>
              <a:t>Stunde</a:t>
            </a:r>
            <a:r>
              <a:rPr lang="pt-BR" dirty="0" smtClean="0"/>
              <a:t> </a:t>
            </a:r>
            <a:r>
              <a:rPr lang="pt-BR" dirty="0" err="1" smtClean="0"/>
              <a:t>hat</a:t>
            </a:r>
            <a:r>
              <a:rPr lang="pt-BR" dirty="0" smtClean="0"/>
              <a:t> </a:t>
            </a:r>
            <a:r>
              <a:rPr lang="pt-BR" dirty="0" err="1" smtClean="0"/>
              <a:t>geschlagen</a:t>
            </a:r>
            <a:r>
              <a:rPr lang="pt-BR" dirty="0" smtClean="0"/>
              <a:t>! – </a:t>
            </a:r>
            <a:r>
              <a:rPr lang="pt-BR" dirty="0" err="1" smtClean="0"/>
              <a:t>durch</a:t>
            </a:r>
            <a:r>
              <a:rPr lang="pt-BR" dirty="0" smtClean="0"/>
              <a:t> </a:t>
            </a:r>
            <a:r>
              <a:rPr lang="pt-BR" dirty="0" err="1" smtClean="0"/>
              <a:t>Sie</a:t>
            </a:r>
            <a:r>
              <a:rPr lang="pt-BR" dirty="0" smtClean="0"/>
              <a:t> </a:t>
            </a:r>
            <a:r>
              <a:rPr lang="pt-BR" dirty="0" err="1" smtClean="0"/>
              <a:t>steigt</a:t>
            </a:r>
            <a:r>
              <a:rPr lang="pt-BR" dirty="0" smtClean="0"/>
              <a:t> </a:t>
            </a:r>
            <a:r>
              <a:rPr lang="pt-BR" dirty="0" err="1" smtClean="0"/>
              <a:t>schimmernd</a:t>
            </a:r>
            <a:r>
              <a:rPr lang="pt-BR" dirty="0" smtClean="0"/>
              <a:t> </a:t>
            </a:r>
            <a:r>
              <a:rPr lang="pt-BR" dirty="0" err="1" smtClean="0"/>
              <a:t>ein</a:t>
            </a:r>
            <a:r>
              <a:rPr lang="pt-BR" dirty="0" smtClean="0"/>
              <a:t> Reich </a:t>
            </a:r>
            <a:r>
              <a:rPr lang="pt-BR" dirty="0" err="1" smtClean="0"/>
              <a:t>aus</a:t>
            </a:r>
            <a:r>
              <a:rPr lang="pt-BR" dirty="0" smtClean="0"/>
              <a:t> </a:t>
            </a:r>
            <a:r>
              <a:rPr lang="pt-BR" dirty="0" err="1" smtClean="0"/>
              <a:t>nächtigem</a:t>
            </a:r>
            <a:r>
              <a:rPr lang="pt-BR" dirty="0" smtClean="0"/>
              <a:t> </a:t>
            </a:r>
            <a:r>
              <a:rPr lang="pt-BR" dirty="0" err="1" smtClean="0"/>
              <a:t>Chaos</a:t>
            </a:r>
            <a:r>
              <a:rPr lang="pt-BR" dirty="0" smtClean="0"/>
              <a:t> </a:t>
            </a:r>
            <a:r>
              <a:rPr lang="pt-BR" dirty="0" err="1" smtClean="0"/>
              <a:t>empor</a:t>
            </a:r>
            <a:r>
              <a:rPr lang="pt-BR" dirty="0" smtClean="0"/>
              <a:t>! – </a:t>
            </a:r>
            <a:r>
              <a:rPr lang="pt-BR" dirty="0" err="1" smtClean="0"/>
              <a:t>Sire</a:t>
            </a:r>
            <a:r>
              <a:rPr lang="pt-BR" dirty="0" smtClean="0"/>
              <a:t>! </a:t>
            </a:r>
            <a:r>
              <a:rPr lang="pt-BR" dirty="0" err="1" smtClean="0"/>
              <a:t>Hier</a:t>
            </a:r>
            <a:r>
              <a:rPr lang="pt-BR" dirty="0" smtClean="0"/>
              <a:t> </a:t>
            </a:r>
            <a:r>
              <a:rPr lang="pt-BR" dirty="0" err="1" smtClean="0"/>
              <a:t>fleht</a:t>
            </a:r>
            <a:r>
              <a:rPr lang="pt-BR" dirty="0" smtClean="0"/>
              <a:t> der </a:t>
            </a:r>
            <a:r>
              <a:rPr lang="pt-BR" dirty="0" err="1" smtClean="0"/>
              <a:t>treueste</a:t>
            </a:r>
            <a:r>
              <a:rPr lang="pt-BR" dirty="0" smtClean="0"/>
              <a:t> </a:t>
            </a:r>
            <a:r>
              <a:rPr lang="pt-BR" dirty="0" err="1" smtClean="0"/>
              <a:t>Vasall</a:t>
            </a:r>
            <a:r>
              <a:rPr lang="pt-BR" dirty="0" smtClean="0"/>
              <a:t>, </a:t>
            </a:r>
            <a:r>
              <a:rPr lang="pt-BR" dirty="0" err="1" smtClean="0"/>
              <a:t>tausend</a:t>
            </a:r>
            <a:r>
              <a:rPr lang="pt-BR" dirty="0" smtClean="0"/>
              <a:t> </a:t>
            </a:r>
            <a:r>
              <a:rPr lang="pt-BR" dirty="0" err="1" smtClean="0"/>
              <a:t>Stimmen</a:t>
            </a:r>
            <a:r>
              <a:rPr lang="pt-BR" dirty="0" smtClean="0"/>
              <a:t> </a:t>
            </a:r>
            <a:r>
              <a:rPr lang="pt-BR" dirty="0" err="1" smtClean="0"/>
              <a:t>des</a:t>
            </a:r>
            <a:r>
              <a:rPr lang="pt-BR" dirty="0" smtClean="0"/>
              <a:t> </a:t>
            </a:r>
            <a:r>
              <a:rPr lang="pt-BR" dirty="0" err="1" smtClean="0"/>
              <a:t>armen</a:t>
            </a:r>
            <a:r>
              <a:rPr lang="pt-BR" dirty="0" smtClean="0"/>
              <a:t> </a:t>
            </a:r>
            <a:r>
              <a:rPr lang="pt-BR" dirty="0" err="1" smtClean="0"/>
              <a:t>unglücklichen</a:t>
            </a:r>
            <a:r>
              <a:rPr lang="pt-BR" dirty="0" smtClean="0"/>
              <a:t> Volks in </a:t>
            </a:r>
            <a:r>
              <a:rPr lang="pt-BR" dirty="0" err="1" smtClean="0"/>
              <a:t>Brust</a:t>
            </a:r>
            <a:r>
              <a:rPr lang="pt-BR" dirty="0" smtClean="0"/>
              <a:t> </a:t>
            </a:r>
            <a:r>
              <a:rPr lang="pt-BR" dirty="0" err="1" smtClean="0"/>
              <a:t>und</a:t>
            </a:r>
            <a:r>
              <a:rPr lang="pt-BR" dirty="0" smtClean="0"/>
              <a:t> </a:t>
            </a:r>
            <a:r>
              <a:rPr lang="pt-BR" dirty="0" err="1" smtClean="0"/>
              <a:t>Kehle</a:t>
            </a:r>
            <a:r>
              <a:rPr lang="pt-BR" dirty="0" smtClean="0"/>
              <a:t>! – </a:t>
            </a:r>
            <a:r>
              <a:rPr lang="pt-BR" dirty="0" err="1" smtClean="0"/>
              <a:t>Sire</a:t>
            </a:r>
            <a:r>
              <a:rPr lang="pt-BR" dirty="0" smtClean="0"/>
              <a:t>! </a:t>
            </a:r>
            <a:r>
              <a:rPr lang="pt-BR" dirty="0" err="1" smtClean="0"/>
              <a:t>Führen</a:t>
            </a:r>
            <a:r>
              <a:rPr lang="pt-BR" dirty="0" smtClean="0"/>
              <a:t> </a:t>
            </a:r>
            <a:r>
              <a:rPr lang="pt-BR" dirty="0" err="1" smtClean="0"/>
              <a:t>Sie</a:t>
            </a:r>
            <a:r>
              <a:rPr lang="pt-BR" dirty="0" smtClean="0"/>
              <a:t> </a:t>
            </a:r>
            <a:r>
              <a:rPr lang="pt-BR" dirty="0" err="1" smtClean="0"/>
              <a:t>die</a:t>
            </a:r>
            <a:r>
              <a:rPr lang="pt-BR" dirty="0" smtClean="0"/>
              <a:t> </a:t>
            </a:r>
            <a:r>
              <a:rPr lang="pt-BR" dirty="0" err="1" smtClean="0"/>
              <a:t>Aufklärung</a:t>
            </a:r>
            <a:r>
              <a:rPr lang="pt-BR" dirty="0" smtClean="0"/>
              <a:t> </a:t>
            </a:r>
            <a:r>
              <a:rPr lang="pt-BR" dirty="0" err="1" smtClean="0"/>
              <a:t>ein</a:t>
            </a:r>
            <a:r>
              <a:rPr lang="pt-BR" dirty="0" smtClean="0"/>
              <a:t>!” </a:t>
            </a:r>
          </a:p>
          <a:p>
            <a:pPr algn="r">
              <a:buNone/>
            </a:pPr>
            <a:r>
              <a:rPr lang="pt-BR" dirty="0" smtClean="0"/>
              <a:t>(</a:t>
            </a:r>
            <a:r>
              <a:rPr lang="pt-BR" dirty="0" err="1" smtClean="0"/>
              <a:t>Ebd</a:t>
            </a:r>
            <a:r>
              <a:rPr lang="pt-BR" dirty="0" smtClean="0"/>
              <a:t>., S. 543) </a:t>
            </a:r>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buNone/>
            </a:pPr>
            <a:r>
              <a:rPr lang="pt-BR" dirty="0" smtClean="0"/>
              <a:t>“</a:t>
            </a:r>
            <a:r>
              <a:rPr lang="pt-BR" dirty="0" err="1" smtClean="0"/>
              <a:t>Paphnutius</a:t>
            </a:r>
            <a:r>
              <a:rPr lang="pt-BR" dirty="0" smtClean="0"/>
              <a:t> </a:t>
            </a:r>
            <a:r>
              <a:rPr lang="pt-BR" dirty="0" err="1" smtClean="0"/>
              <a:t>wollte</a:t>
            </a:r>
            <a:r>
              <a:rPr lang="pt-BR" dirty="0" smtClean="0"/>
              <a:t> </a:t>
            </a:r>
            <a:r>
              <a:rPr lang="pt-BR" dirty="0" err="1" smtClean="0"/>
              <a:t>sofort</a:t>
            </a:r>
            <a:r>
              <a:rPr lang="pt-BR" dirty="0" smtClean="0"/>
              <a:t> </a:t>
            </a:r>
            <a:r>
              <a:rPr lang="pt-BR" dirty="0" err="1" smtClean="0"/>
              <a:t>ein</a:t>
            </a:r>
            <a:r>
              <a:rPr lang="pt-BR" dirty="0" smtClean="0"/>
              <a:t> </a:t>
            </a:r>
            <a:r>
              <a:rPr lang="pt-BR" dirty="0" err="1" smtClean="0"/>
              <a:t>Edikt</a:t>
            </a:r>
            <a:r>
              <a:rPr lang="pt-BR" dirty="0" smtClean="0"/>
              <a:t> </a:t>
            </a:r>
            <a:r>
              <a:rPr lang="pt-BR" dirty="0" err="1" smtClean="0"/>
              <a:t>mit</a:t>
            </a:r>
            <a:r>
              <a:rPr lang="pt-BR" dirty="0" smtClean="0"/>
              <a:t> </a:t>
            </a:r>
            <a:r>
              <a:rPr lang="pt-BR" dirty="0" err="1" smtClean="0"/>
              <a:t>großen</a:t>
            </a:r>
            <a:r>
              <a:rPr lang="pt-BR" dirty="0" smtClean="0"/>
              <a:t> </a:t>
            </a:r>
            <a:r>
              <a:rPr lang="pt-BR" dirty="0" err="1" smtClean="0"/>
              <a:t>Buchstaben</a:t>
            </a:r>
            <a:r>
              <a:rPr lang="pt-BR" dirty="0" smtClean="0"/>
              <a:t> </a:t>
            </a:r>
            <a:r>
              <a:rPr lang="pt-BR" dirty="0" err="1" smtClean="0"/>
              <a:t>drucken</a:t>
            </a:r>
            <a:r>
              <a:rPr lang="pt-BR" dirty="0" smtClean="0"/>
              <a:t> </a:t>
            </a:r>
            <a:r>
              <a:rPr lang="pt-BR" dirty="0" err="1" smtClean="0"/>
              <a:t>und</a:t>
            </a:r>
            <a:r>
              <a:rPr lang="pt-BR" dirty="0" smtClean="0"/>
              <a:t> </a:t>
            </a:r>
            <a:r>
              <a:rPr lang="pt-BR" dirty="0" err="1" smtClean="0"/>
              <a:t>an</a:t>
            </a:r>
            <a:r>
              <a:rPr lang="pt-BR" dirty="0" smtClean="0"/>
              <a:t> </a:t>
            </a:r>
            <a:r>
              <a:rPr lang="pt-BR" dirty="0" err="1" smtClean="0"/>
              <a:t>allen</a:t>
            </a:r>
            <a:r>
              <a:rPr lang="pt-BR" dirty="0" smtClean="0"/>
              <a:t> </a:t>
            </a:r>
            <a:r>
              <a:rPr lang="pt-BR" dirty="0" err="1" smtClean="0"/>
              <a:t>Ecken</a:t>
            </a:r>
            <a:r>
              <a:rPr lang="pt-BR" dirty="0" smtClean="0"/>
              <a:t> </a:t>
            </a:r>
            <a:r>
              <a:rPr lang="pt-BR" dirty="0" err="1" smtClean="0"/>
              <a:t>anschlagen</a:t>
            </a:r>
            <a:r>
              <a:rPr lang="pt-BR" dirty="0" smtClean="0"/>
              <a:t> </a:t>
            </a:r>
            <a:r>
              <a:rPr lang="pt-BR" dirty="0" err="1" smtClean="0"/>
              <a:t>lassen</a:t>
            </a:r>
            <a:r>
              <a:rPr lang="pt-BR" dirty="0" smtClean="0"/>
              <a:t>, </a:t>
            </a:r>
            <a:r>
              <a:rPr lang="pt-BR" dirty="0" err="1" smtClean="0"/>
              <a:t>daß</a:t>
            </a:r>
            <a:r>
              <a:rPr lang="pt-BR" dirty="0" smtClean="0"/>
              <a:t> </a:t>
            </a:r>
            <a:r>
              <a:rPr lang="pt-BR" dirty="0" err="1" smtClean="0"/>
              <a:t>von</a:t>
            </a:r>
            <a:r>
              <a:rPr lang="pt-BR" dirty="0" smtClean="0"/>
              <a:t> </a:t>
            </a:r>
            <a:r>
              <a:rPr lang="pt-BR" dirty="0" err="1" smtClean="0"/>
              <a:t>Stund</a:t>
            </a:r>
            <a:r>
              <a:rPr lang="pt-BR" dirty="0" smtClean="0"/>
              <a:t> </a:t>
            </a:r>
            <a:r>
              <a:rPr lang="pt-BR" dirty="0" err="1" smtClean="0"/>
              <a:t>an</a:t>
            </a:r>
            <a:r>
              <a:rPr lang="pt-BR" dirty="0" smtClean="0"/>
              <a:t> </a:t>
            </a:r>
            <a:r>
              <a:rPr lang="pt-BR" dirty="0" err="1" smtClean="0"/>
              <a:t>die</a:t>
            </a:r>
            <a:r>
              <a:rPr lang="pt-BR" dirty="0" smtClean="0"/>
              <a:t> </a:t>
            </a:r>
            <a:r>
              <a:rPr lang="pt-BR" dirty="0" err="1" smtClean="0"/>
              <a:t>Aufklärung</a:t>
            </a:r>
            <a:r>
              <a:rPr lang="pt-BR" dirty="0" smtClean="0"/>
              <a:t> </a:t>
            </a:r>
            <a:r>
              <a:rPr lang="pt-BR" dirty="0" err="1" smtClean="0"/>
              <a:t>eingeführt</a:t>
            </a:r>
            <a:r>
              <a:rPr lang="pt-BR" dirty="0" smtClean="0"/>
              <a:t> sei </a:t>
            </a:r>
            <a:r>
              <a:rPr lang="pt-BR" dirty="0" err="1" smtClean="0"/>
              <a:t>und</a:t>
            </a:r>
            <a:r>
              <a:rPr lang="pt-BR" dirty="0" smtClean="0"/>
              <a:t> </a:t>
            </a:r>
            <a:r>
              <a:rPr lang="pt-BR" dirty="0" err="1" smtClean="0"/>
              <a:t>ein</a:t>
            </a:r>
            <a:r>
              <a:rPr lang="pt-BR" dirty="0" smtClean="0"/>
              <a:t> </a:t>
            </a:r>
            <a:r>
              <a:rPr lang="pt-BR" dirty="0" err="1" smtClean="0"/>
              <a:t>jeder</a:t>
            </a:r>
            <a:r>
              <a:rPr lang="pt-BR" dirty="0" smtClean="0"/>
              <a:t> </a:t>
            </a:r>
            <a:r>
              <a:rPr lang="pt-BR" dirty="0" err="1" smtClean="0"/>
              <a:t>sich</a:t>
            </a:r>
            <a:r>
              <a:rPr lang="pt-BR" dirty="0" smtClean="0"/>
              <a:t> </a:t>
            </a:r>
            <a:r>
              <a:rPr lang="pt-BR" dirty="0" err="1" smtClean="0"/>
              <a:t>darnach</a:t>
            </a:r>
            <a:r>
              <a:rPr lang="pt-BR" dirty="0" smtClean="0"/>
              <a:t> </a:t>
            </a:r>
            <a:r>
              <a:rPr lang="pt-BR" dirty="0" err="1" smtClean="0"/>
              <a:t>zu</a:t>
            </a:r>
            <a:r>
              <a:rPr lang="pt-BR" dirty="0" smtClean="0"/>
              <a:t> </a:t>
            </a:r>
            <a:r>
              <a:rPr lang="pt-BR" dirty="0" err="1" smtClean="0"/>
              <a:t>achten</a:t>
            </a:r>
            <a:r>
              <a:rPr lang="pt-BR" dirty="0" smtClean="0"/>
              <a:t> </a:t>
            </a:r>
            <a:r>
              <a:rPr lang="pt-BR" dirty="0" err="1" smtClean="0"/>
              <a:t>habe</a:t>
            </a:r>
            <a:r>
              <a:rPr lang="pt-BR" dirty="0" smtClean="0"/>
              <a:t>. ‘</a:t>
            </a:r>
            <a:r>
              <a:rPr lang="pt-BR" dirty="0" err="1" smtClean="0"/>
              <a:t>Bester</a:t>
            </a:r>
            <a:r>
              <a:rPr lang="pt-BR" dirty="0" smtClean="0"/>
              <a:t> </a:t>
            </a:r>
            <a:r>
              <a:rPr lang="pt-BR" dirty="0" err="1" smtClean="0"/>
              <a:t>Sire</a:t>
            </a:r>
            <a:r>
              <a:rPr lang="pt-BR" dirty="0" smtClean="0"/>
              <a:t>! </a:t>
            </a:r>
            <a:r>
              <a:rPr lang="pt-BR" dirty="0" err="1" smtClean="0"/>
              <a:t>Rief</a:t>
            </a:r>
            <a:r>
              <a:rPr lang="pt-BR" dirty="0" smtClean="0"/>
              <a:t> </a:t>
            </a:r>
            <a:r>
              <a:rPr lang="pt-BR" dirty="0" err="1" smtClean="0"/>
              <a:t>indessen</a:t>
            </a:r>
            <a:r>
              <a:rPr lang="pt-BR" dirty="0" smtClean="0"/>
              <a:t> </a:t>
            </a:r>
            <a:r>
              <a:rPr lang="pt-BR" dirty="0" err="1" smtClean="0"/>
              <a:t>Andres</a:t>
            </a:r>
            <a:r>
              <a:rPr lang="pt-BR" dirty="0" smtClean="0"/>
              <a:t>, </a:t>
            </a:r>
            <a:r>
              <a:rPr lang="pt-BR" dirty="0" err="1" smtClean="0"/>
              <a:t>bester</a:t>
            </a:r>
            <a:r>
              <a:rPr lang="pt-BR" dirty="0" smtClean="0"/>
              <a:t> </a:t>
            </a:r>
            <a:r>
              <a:rPr lang="pt-BR" dirty="0" err="1" smtClean="0"/>
              <a:t>Sire</a:t>
            </a:r>
            <a:r>
              <a:rPr lang="pt-BR" dirty="0" smtClean="0"/>
              <a:t>! </a:t>
            </a:r>
            <a:r>
              <a:rPr lang="pt-BR" dirty="0" err="1" smtClean="0"/>
              <a:t>so</a:t>
            </a:r>
            <a:r>
              <a:rPr lang="pt-BR" dirty="0" smtClean="0"/>
              <a:t> </a:t>
            </a:r>
            <a:r>
              <a:rPr lang="pt-BR" dirty="0" err="1" smtClean="0"/>
              <a:t>geht</a:t>
            </a:r>
            <a:r>
              <a:rPr lang="pt-BR" dirty="0" smtClean="0"/>
              <a:t> </a:t>
            </a:r>
            <a:r>
              <a:rPr lang="pt-BR" dirty="0" err="1" smtClean="0"/>
              <a:t>es</a:t>
            </a:r>
            <a:r>
              <a:rPr lang="pt-BR" dirty="0" smtClean="0"/>
              <a:t> </a:t>
            </a:r>
            <a:r>
              <a:rPr lang="pt-BR" dirty="0" err="1" smtClean="0"/>
              <a:t>nicht</a:t>
            </a:r>
            <a:r>
              <a:rPr lang="pt-BR" dirty="0" smtClean="0"/>
              <a:t>!’ – </a:t>
            </a:r>
            <a:r>
              <a:rPr lang="pt-BR" dirty="0" err="1" smtClean="0"/>
              <a:t>Wie</a:t>
            </a:r>
            <a:r>
              <a:rPr lang="pt-BR" dirty="0" smtClean="0"/>
              <a:t> </a:t>
            </a:r>
            <a:r>
              <a:rPr lang="pt-BR" dirty="0" err="1" smtClean="0"/>
              <a:t>geht</a:t>
            </a:r>
            <a:r>
              <a:rPr lang="pt-BR" dirty="0" smtClean="0"/>
              <a:t> </a:t>
            </a:r>
            <a:r>
              <a:rPr lang="pt-BR" dirty="0" err="1" smtClean="0"/>
              <a:t>es</a:t>
            </a:r>
            <a:r>
              <a:rPr lang="pt-BR" dirty="0" smtClean="0"/>
              <a:t> </a:t>
            </a:r>
            <a:r>
              <a:rPr lang="pt-BR" dirty="0" err="1" smtClean="0"/>
              <a:t>denn</a:t>
            </a:r>
            <a:r>
              <a:rPr lang="pt-BR" dirty="0" smtClean="0"/>
              <a:t>, </a:t>
            </a:r>
            <a:r>
              <a:rPr lang="pt-BR" dirty="0" err="1" smtClean="0"/>
              <a:t>mein</a:t>
            </a:r>
            <a:r>
              <a:rPr lang="pt-BR" dirty="0" smtClean="0"/>
              <a:t> </a:t>
            </a:r>
            <a:r>
              <a:rPr lang="pt-BR" dirty="0" err="1" smtClean="0"/>
              <a:t>Guter</a:t>
            </a:r>
            <a:r>
              <a:rPr lang="pt-BR" dirty="0" smtClean="0"/>
              <a:t>? </a:t>
            </a:r>
            <a:r>
              <a:rPr lang="pt-BR" dirty="0" err="1" smtClean="0"/>
              <a:t>sprach</a:t>
            </a:r>
            <a:r>
              <a:rPr lang="pt-BR" dirty="0" smtClean="0"/>
              <a:t> </a:t>
            </a:r>
            <a:r>
              <a:rPr lang="pt-BR" dirty="0" err="1" smtClean="0"/>
              <a:t>Paphnutius</a:t>
            </a:r>
            <a:r>
              <a:rPr lang="pt-BR" dirty="0" smtClean="0"/>
              <a:t> [...]” </a:t>
            </a:r>
          </a:p>
          <a:p>
            <a:pPr algn="r">
              <a:buNone/>
            </a:pPr>
            <a:r>
              <a:rPr lang="pt-BR" dirty="0" smtClean="0"/>
              <a:t>(</a:t>
            </a:r>
            <a:r>
              <a:rPr lang="pt-BR" dirty="0" err="1" smtClean="0"/>
              <a:t>Ebd</a:t>
            </a:r>
            <a:r>
              <a:rPr lang="pt-BR" dirty="0" smtClean="0"/>
              <a:t>., S. 543-544) </a:t>
            </a:r>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r"/>
            <a:r>
              <a:rPr lang="pt-BR" sz="2400" dirty="0" smtClean="0"/>
              <a:t>*** </a:t>
            </a:r>
            <a:r>
              <a:rPr lang="pt-BR" sz="2400" dirty="0" err="1" smtClean="0"/>
              <a:t>Kopie</a:t>
            </a:r>
            <a:r>
              <a:rPr lang="pt-BR" sz="2400" dirty="0" smtClean="0"/>
              <a:t> (S. 544f.)</a:t>
            </a:r>
            <a:endParaRPr lang="pt-BR" sz="2400" dirty="0"/>
          </a:p>
        </p:txBody>
      </p:sp>
      <p:sp>
        <p:nvSpPr>
          <p:cNvPr id="3" name="Espaço Reservado para Conteúdo 2"/>
          <p:cNvSpPr>
            <a:spLocks noGrp="1"/>
          </p:cNvSpPr>
          <p:nvPr>
            <p:ph sz="quarter" idx="1"/>
          </p:nvPr>
        </p:nvSpPr>
        <p:spPr/>
        <p:txBody>
          <a:bodyPr>
            <a:normAutofit fontScale="77500" lnSpcReduction="20000"/>
          </a:bodyPr>
          <a:lstStyle/>
          <a:p>
            <a:pPr algn="just">
              <a:buNone/>
            </a:pPr>
            <a:r>
              <a:rPr lang="de-DE" dirty="0" smtClean="0"/>
              <a:t>‚Sehen Sie,‘ begann Andres, als er seinem Fürsten gegenüber auf einem kleinen Taburett Platz genommen, »sehen Sie, gnädigster Herr! – die Wirkung Ihres fürstlichen Edikts wegen der Aufklärung würde vielleicht verstört werden auf häßliche Weise, wenn wir nicht damit eine Maßregel verbinden, die zwar hart scheint, die indessen die Klugheit gebietet. – Ehe wir mit der Aufklärung vorschreiten, d. h. ehe wir die Wälder umhauen, den Strom schiffbar machen, Kartoffeln anbauen, die Dorfschulen verbessern, Akazien und Pappeln anpflanzen, die Jugend ihr Morgen- und Abendlied zweistimmig absingen, Chausseen anlegen und die Kuhpocken einimpfen lassen, ist es nötig, alle Leute von gefährlichen Gesinnungen, die keiner Vernunft Gehör geben und das Volk durch lauter Albernheiten verführen, aus dem Staate zu verbannen. </a:t>
            </a:r>
          </a:p>
          <a:p>
            <a:pPr algn="r">
              <a:buNone/>
            </a:pPr>
            <a:r>
              <a:rPr lang="de-DE" dirty="0" smtClean="0"/>
              <a:t>(Ebd., S. 544)</a:t>
            </a:r>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85000" lnSpcReduction="20000"/>
          </a:bodyPr>
          <a:lstStyle/>
          <a:p>
            <a:pPr algn="just">
              <a:buNone/>
            </a:pPr>
            <a:r>
              <a:rPr lang="de-DE" dirty="0" smtClean="0"/>
              <a:t>– Sie haben Tausendundeine Nacht gelesen, bester Fürst, denn ich weiß, daß Ihr durchlauchtig seliger Herr Papa, dem der Himmel eine sanfte Ruhe im Grabe schenken möge, dergleichen fatale Bücher liebte und Ihnen, als Sie sich noch der Steckenpferde bedienten und vergoldete Pfefferkuchen verzehrten, in die Hände gab. Nun also! – Aus jenem völlig konfusen Buche werden Sie, gnädigster Herr, wohl die sogenannten Feen kennen, gewiß aber nicht ahnen, daß sich verschiedene von diesen gefährlichen Personen in Ihrem eignen lieben Lande hier ganz in der Nähe Ihres Palastes angesiedelt haben und allerlei Unfug treiben.« »Wie? – was sagt Er? – Andres! Minister! – Feen! – hier in meinem Lande?« – So rief Fürst, indem er ganz erblaßt in die Stuhllehne zurücksank. (ebd.)</a:t>
            </a:r>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Literaturhinweise</a:t>
            </a:r>
            <a:endParaRPr lang="pt-BR" dirty="0"/>
          </a:p>
        </p:txBody>
      </p:sp>
      <p:sp>
        <p:nvSpPr>
          <p:cNvPr id="3" name="Espaço Reservado para Conteúdo 2"/>
          <p:cNvSpPr>
            <a:spLocks noGrp="1"/>
          </p:cNvSpPr>
          <p:nvPr>
            <p:ph sz="quarter" idx="1"/>
          </p:nvPr>
        </p:nvSpPr>
        <p:spPr/>
        <p:txBody>
          <a:bodyPr>
            <a:normAutofit/>
          </a:bodyPr>
          <a:lstStyle/>
          <a:p>
            <a:r>
              <a:rPr lang="pt-BR" dirty="0" err="1" smtClean="0"/>
              <a:t>Primärliteratur</a:t>
            </a:r>
            <a:endParaRPr lang="pt-BR" dirty="0" smtClean="0"/>
          </a:p>
          <a:p>
            <a:pPr>
              <a:buNone/>
            </a:pPr>
            <a:r>
              <a:rPr lang="pt-BR" sz="2000" dirty="0" smtClean="0"/>
              <a:t>HOFFMANN, E. T. A. </a:t>
            </a:r>
            <a:r>
              <a:rPr lang="pt-BR" sz="2000" i="1" dirty="0" err="1" smtClean="0"/>
              <a:t>Nachtstücke</a:t>
            </a:r>
            <a:r>
              <a:rPr lang="pt-BR" sz="2000" dirty="0" smtClean="0"/>
              <a:t>. </a:t>
            </a:r>
            <a:r>
              <a:rPr lang="pt-BR" sz="2000" dirty="0" err="1" smtClean="0"/>
              <a:t>Werke</a:t>
            </a:r>
            <a:r>
              <a:rPr lang="pt-BR" sz="2000" dirty="0" smtClean="0"/>
              <a:t> 1816-1820. Hg. v. Hartmut </a:t>
            </a:r>
            <a:r>
              <a:rPr lang="pt-BR" sz="2000" dirty="0" err="1" smtClean="0"/>
              <a:t>Steinecke</a:t>
            </a:r>
            <a:r>
              <a:rPr lang="pt-BR" sz="2000" dirty="0" smtClean="0"/>
              <a:t> </a:t>
            </a:r>
            <a:r>
              <a:rPr lang="pt-BR" sz="2000" dirty="0" err="1" smtClean="0"/>
              <a:t>unter</a:t>
            </a:r>
            <a:r>
              <a:rPr lang="pt-BR" sz="2000" dirty="0" smtClean="0"/>
              <a:t> </a:t>
            </a:r>
            <a:r>
              <a:rPr lang="pt-BR" sz="2000" dirty="0" err="1" smtClean="0"/>
              <a:t>Mitarbeit</a:t>
            </a:r>
            <a:r>
              <a:rPr lang="pt-BR" sz="2000" dirty="0" smtClean="0"/>
              <a:t> </a:t>
            </a:r>
            <a:r>
              <a:rPr lang="pt-BR" sz="2000" dirty="0" err="1" smtClean="0"/>
              <a:t>von</a:t>
            </a:r>
            <a:r>
              <a:rPr lang="pt-BR" sz="2000" dirty="0" smtClean="0"/>
              <a:t> Gerhard </a:t>
            </a:r>
            <a:r>
              <a:rPr lang="pt-BR" sz="2000" dirty="0" err="1" smtClean="0"/>
              <a:t>Allroggen</a:t>
            </a:r>
            <a:r>
              <a:rPr lang="pt-BR" sz="2000" dirty="0" smtClean="0"/>
              <a:t>. Frankfurt: </a:t>
            </a:r>
            <a:r>
              <a:rPr lang="pt-BR" sz="2000" dirty="0" err="1" smtClean="0"/>
              <a:t>Deutscher</a:t>
            </a:r>
            <a:r>
              <a:rPr lang="pt-BR" sz="2000" dirty="0" smtClean="0"/>
              <a:t> </a:t>
            </a:r>
            <a:r>
              <a:rPr lang="pt-BR" sz="2000" dirty="0" err="1" smtClean="0"/>
              <a:t>Klassiker</a:t>
            </a:r>
            <a:r>
              <a:rPr lang="pt-BR" sz="2000" dirty="0" smtClean="0"/>
              <a:t> </a:t>
            </a:r>
            <a:r>
              <a:rPr lang="pt-BR" sz="2000" dirty="0" err="1" smtClean="0"/>
              <a:t>Verlag</a:t>
            </a:r>
            <a:r>
              <a:rPr lang="pt-BR" sz="2000" dirty="0" smtClean="0"/>
              <a:t>, 2009.</a:t>
            </a:r>
          </a:p>
          <a:p>
            <a:pPr>
              <a:buNone/>
            </a:pPr>
            <a:r>
              <a:rPr lang="pt-BR" sz="2000" dirty="0" smtClean="0"/>
              <a:t>HOFFMANN, E. T. A. O pequeno Zacharias chamado </a:t>
            </a:r>
            <a:r>
              <a:rPr lang="pt-BR" sz="2000" dirty="0" err="1" smtClean="0"/>
              <a:t>Cinábrio</a:t>
            </a:r>
            <a:r>
              <a:rPr lang="pt-BR" sz="2000" dirty="0" smtClean="0"/>
              <a:t>. Trad. </a:t>
            </a:r>
            <a:r>
              <a:rPr lang="pt-BR" sz="2000" dirty="0" err="1" smtClean="0"/>
              <a:t>Karin</a:t>
            </a:r>
            <a:r>
              <a:rPr lang="pt-BR" sz="2000" dirty="0" smtClean="0"/>
              <a:t> </a:t>
            </a:r>
            <a:r>
              <a:rPr lang="pt-BR" sz="2000" dirty="0" err="1" smtClean="0"/>
              <a:t>Volobuef</a:t>
            </a:r>
            <a:r>
              <a:rPr lang="pt-BR" sz="2000" dirty="0" smtClean="0"/>
              <a:t>. São Paulo: </a:t>
            </a:r>
            <a:r>
              <a:rPr lang="pt-BR" sz="2000" dirty="0" err="1" smtClean="0"/>
              <a:t>Hedra</a:t>
            </a:r>
            <a:r>
              <a:rPr lang="pt-BR" sz="2000" dirty="0" smtClean="0"/>
              <a:t>, 2009. </a:t>
            </a:r>
          </a:p>
          <a:p>
            <a:pPr>
              <a:buNone/>
            </a:pPr>
            <a:endParaRPr lang="pt-BR" sz="2000" dirty="0" smtClean="0"/>
          </a:p>
          <a:p>
            <a:r>
              <a:rPr lang="pt-BR" dirty="0" err="1" smtClean="0"/>
              <a:t>Sekundärliteratur</a:t>
            </a:r>
            <a:endParaRPr lang="pt-BR" dirty="0" smtClean="0"/>
          </a:p>
          <a:p>
            <a:pPr>
              <a:buNone/>
            </a:pPr>
            <a:r>
              <a:rPr lang="pt-BR" sz="2000" dirty="0" smtClean="0"/>
              <a:t>FREUND, </a:t>
            </a:r>
            <a:r>
              <a:rPr lang="pt-BR" sz="2000" dirty="0" err="1" smtClean="0"/>
              <a:t>Winfried</a:t>
            </a:r>
            <a:r>
              <a:rPr lang="pt-BR" sz="2000" dirty="0" smtClean="0"/>
              <a:t>. </a:t>
            </a:r>
            <a:r>
              <a:rPr lang="pt-BR" sz="2000" i="1" dirty="0" err="1" smtClean="0"/>
              <a:t>Novelle</a:t>
            </a:r>
            <a:r>
              <a:rPr lang="pt-BR" sz="2000" i="1" dirty="0" smtClean="0"/>
              <a:t>. </a:t>
            </a:r>
            <a:r>
              <a:rPr lang="pt-BR" sz="2000" dirty="0" smtClean="0"/>
              <a:t>Stuttgart: </a:t>
            </a:r>
            <a:r>
              <a:rPr lang="pt-BR" sz="2000" dirty="0" err="1" smtClean="0"/>
              <a:t>Reclam</a:t>
            </a:r>
            <a:r>
              <a:rPr lang="pt-BR" sz="2000" dirty="0" smtClean="0"/>
              <a:t>, 2009</a:t>
            </a:r>
          </a:p>
          <a:p>
            <a:pPr>
              <a:buNone/>
            </a:pPr>
            <a:r>
              <a:rPr lang="pt-BR" sz="2000" dirty="0" smtClean="0"/>
              <a:t>MEIER, Albert. </a:t>
            </a:r>
            <a:r>
              <a:rPr lang="pt-BR" sz="2000" i="1" dirty="0" err="1" smtClean="0"/>
              <a:t>Novelle</a:t>
            </a:r>
            <a:r>
              <a:rPr lang="pt-BR" sz="2000" i="1" dirty="0" smtClean="0"/>
              <a:t>. </a:t>
            </a:r>
            <a:r>
              <a:rPr lang="pt-BR" sz="2000" dirty="0" err="1" smtClean="0"/>
              <a:t>Eine</a:t>
            </a:r>
            <a:r>
              <a:rPr lang="pt-BR" sz="2000" dirty="0" smtClean="0"/>
              <a:t> </a:t>
            </a:r>
            <a:r>
              <a:rPr lang="pt-BR" sz="2000" dirty="0" err="1" smtClean="0"/>
              <a:t>Einführung</a:t>
            </a:r>
            <a:r>
              <a:rPr lang="pt-BR" sz="2000" dirty="0" smtClean="0"/>
              <a:t>. Berlin: Erich Schmidt, 2014.</a:t>
            </a:r>
          </a:p>
          <a:p>
            <a:pPr>
              <a:buNone/>
            </a:pPr>
            <a:r>
              <a:rPr lang="pt-BR" sz="2000" dirty="0" smtClean="0"/>
              <a:t>STEINECKE, Hartmut. </a:t>
            </a:r>
            <a:r>
              <a:rPr lang="pt-BR" sz="2000" i="1" dirty="0" smtClean="0"/>
              <a:t>E. T. A. Hoffmann. </a:t>
            </a:r>
            <a:r>
              <a:rPr lang="pt-BR" sz="2000" dirty="0" smtClean="0"/>
              <a:t>Stuttgart: </a:t>
            </a:r>
            <a:r>
              <a:rPr lang="pt-BR" sz="2000" dirty="0" err="1" smtClean="0"/>
              <a:t>Reclam</a:t>
            </a:r>
            <a:r>
              <a:rPr lang="pt-BR" sz="2000" dirty="0" smtClean="0"/>
              <a:t>, 1997</a:t>
            </a:r>
            <a:r>
              <a:rPr lang="pt-BR" sz="2400" dirty="0" smtClean="0"/>
              <a:t>.</a:t>
            </a:r>
          </a:p>
          <a:p>
            <a:pPr>
              <a:buNone/>
            </a:pPr>
            <a:endParaRPr lang="pt-BR" dirty="0" smtClean="0"/>
          </a:p>
          <a:p>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endParaRPr lang="pt-BR" dirty="0" smtClean="0"/>
          </a:p>
          <a:p>
            <a:r>
              <a:rPr lang="pt-BR" dirty="0" err="1" smtClean="0"/>
              <a:t>Grundthema</a:t>
            </a:r>
            <a:r>
              <a:rPr lang="pt-BR" dirty="0" smtClean="0"/>
              <a:t> </a:t>
            </a:r>
            <a:r>
              <a:rPr lang="pt-BR" dirty="0" err="1" smtClean="0"/>
              <a:t>bei</a:t>
            </a:r>
            <a:r>
              <a:rPr lang="pt-BR" dirty="0" smtClean="0"/>
              <a:t> Hoffmann </a:t>
            </a:r>
          </a:p>
          <a:p>
            <a:pPr lvl="1"/>
            <a:r>
              <a:rPr lang="pt-BR" dirty="0" err="1" smtClean="0"/>
              <a:t>Widerspruch</a:t>
            </a:r>
            <a:r>
              <a:rPr lang="pt-BR" dirty="0" smtClean="0"/>
              <a:t> </a:t>
            </a:r>
          </a:p>
          <a:p>
            <a:pPr lvl="2"/>
            <a:r>
              <a:rPr lang="pt-BR" dirty="0" err="1" smtClean="0"/>
              <a:t>von</a:t>
            </a:r>
            <a:r>
              <a:rPr lang="pt-BR" dirty="0" smtClean="0"/>
              <a:t> </a:t>
            </a:r>
            <a:r>
              <a:rPr lang="pt-BR" dirty="0" err="1" smtClean="0"/>
              <a:t>Alltag</a:t>
            </a:r>
            <a:r>
              <a:rPr lang="pt-BR" dirty="0" smtClean="0"/>
              <a:t> </a:t>
            </a:r>
            <a:r>
              <a:rPr lang="pt-BR" dirty="0" err="1" smtClean="0"/>
              <a:t>und</a:t>
            </a:r>
            <a:r>
              <a:rPr lang="pt-BR" dirty="0" smtClean="0"/>
              <a:t> </a:t>
            </a:r>
            <a:r>
              <a:rPr lang="pt-BR" dirty="0" err="1" smtClean="0"/>
              <a:t>Poesie</a:t>
            </a:r>
            <a:r>
              <a:rPr lang="pt-BR" dirty="0" smtClean="0"/>
              <a:t> </a:t>
            </a:r>
          </a:p>
          <a:p>
            <a:pPr lvl="2"/>
            <a:r>
              <a:rPr lang="pt-BR" dirty="0" err="1" smtClean="0"/>
              <a:t>von</a:t>
            </a:r>
            <a:r>
              <a:rPr lang="pt-BR" dirty="0" smtClean="0"/>
              <a:t> “</a:t>
            </a:r>
            <a:r>
              <a:rPr lang="pt-BR" dirty="0" err="1" smtClean="0"/>
              <a:t>realen</a:t>
            </a:r>
            <a:r>
              <a:rPr lang="pt-BR" dirty="0" smtClean="0"/>
              <a:t> </a:t>
            </a:r>
            <a:r>
              <a:rPr lang="pt-BR" dirty="0" err="1" smtClean="0"/>
              <a:t>Bedingtheit</a:t>
            </a:r>
            <a:r>
              <a:rPr lang="pt-BR" dirty="0" smtClean="0"/>
              <a:t> </a:t>
            </a:r>
            <a:r>
              <a:rPr lang="pt-BR" dirty="0" err="1" smtClean="0"/>
              <a:t>und</a:t>
            </a:r>
            <a:r>
              <a:rPr lang="pt-BR" dirty="0" smtClean="0"/>
              <a:t> </a:t>
            </a:r>
            <a:r>
              <a:rPr lang="pt-BR" dirty="0" err="1" smtClean="0"/>
              <a:t>dem</a:t>
            </a:r>
            <a:r>
              <a:rPr lang="pt-BR" dirty="0" smtClean="0"/>
              <a:t> in der </a:t>
            </a:r>
            <a:r>
              <a:rPr lang="pt-BR" dirty="0" err="1" smtClean="0"/>
              <a:t>Phantasie</a:t>
            </a:r>
            <a:r>
              <a:rPr lang="pt-BR" dirty="0" smtClean="0"/>
              <a:t> </a:t>
            </a:r>
            <a:r>
              <a:rPr lang="pt-BR" dirty="0" err="1" smtClean="0"/>
              <a:t>geschauten</a:t>
            </a:r>
            <a:r>
              <a:rPr lang="pt-BR" dirty="0" smtClean="0"/>
              <a:t> </a:t>
            </a:r>
            <a:r>
              <a:rPr lang="pt-BR" dirty="0" err="1" smtClean="0"/>
              <a:t>Unbedingten</a:t>
            </a:r>
            <a:r>
              <a:rPr lang="pt-BR" dirty="0" smtClean="0"/>
              <a:t>”</a:t>
            </a:r>
          </a:p>
          <a:p>
            <a:pPr lvl="2"/>
            <a:r>
              <a:rPr lang="pt-BR" dirty="0" err="1" smtClean="0"/>
              <a:t>von</a:t>
            </a:r>
            <a:r>
              <a:rPr lang="pt-BR" dirty="0" smtClean="0"/>
              <a:t> der “</a:t>
            </a:r>
            <a:r>
              <a:rPr lang="pt-BR" dirty="0" err="1" smtClean="0"/>
              <a:t>Gegenwart</a:t>
            </a:r>
            <a:r>
              <a:rPr lang="pt-BR" dirty="0" smtClean="0"/>
              <a:t> </a:t>
            </a:r>
            <a:r>
              <a:rPr lang="pt-BR" dirty="0" err="1" smtClean="0"/>
              <a:t>des</a:t>
            </a:r>
            <a:r>
              <a:rPr lang="pt-BR" dirty="0" smtClean="0"/>
              <a:t> </a:t>
            </a:r>
            <a:r>
              <a:rPr lang="pt-BR" dirty="0" err="1" smtClean="0"/>
              <a:t>Wirklichen</a:t>
            </a:r>
            <a:r>
              <a:rPr lang="pt-BR" dirty="0" smtClean="0"/>
              <a:t> </a:t>
            </a:r>
            <a:r>
              <a:rPr lang="pt-BR" dirty="0" err="1" smtClean="0"/>
              <a:t>und</a:t>
            </a:r>
            <a:r>
              <a:rPr lang="pt-BR" dirty="0" smtClean="0"/>
              <a:t> der </a:t>
            </a:r>
            <a:r>
              <a:rPr lang="pt-BR" dirty="0" err="1" smtClean="0"/>
              <a:t>Ahnung</a:t>
            </a:r>
            <a:r>
              <a:rPr lang="pt-BR" dirty="0" smtClean="0"/>
              <a:t> </a:t>
            </a:r>
            <a:r>
              <a:rPr lang="pt-BR" dirty="0" err="1" smtClean="0"/>
              <a:t>einer</a:t>
            </a:r>
            <a:r>
              <a:rPr lang="pt-BR" dirty="0" smtClean="0"/>
              <a:t> </a:t>
            </a:r>
            <a:r>
              <a:rPr lang="pt-BR" dirty="0" err="1" smtClean="0"/>
              <a:t>möglichen</a:t>
            </a:r>
            <a:r>
              <a:rPr lang="pt-BR" dirty="0" smtClean="0"/>
              <a:t> </a:t>
            </a:r>
            <a:r>
              <a:rPr lang="pt-BR" dirty="0" err="1" smtClean="0"/>
              <a:t>Befreiung</a:t>
            </a:r>
            <a:r>
              <a:rPr lang="pt-BR" dirty="0" smtClean="0"/>
              <a:t>” </a:t>
            </a:r>
          </a:p>
          <a:p>
            <a:pPr lvl="2" algn="r">
              <a:buNone/>
            </a:pPr>
            <a:endParaRPr lang="pt-BR" dirty="0" smtClean="0"/>
          </a:p>
          <a:p>
            <a:pPr lvl="2" algn="r">
              <a:buNone/>
            </a:pPr>
            <a:r>
              <a:rPr lang="pt-BR" dirty="0" smtClean="0"/>
              <a:t>(</a:t>
            </a:r>
            <a:r>
              <a:rPr lang="pt-BR" dirty="0" err="1" smtClean="0"/>
              <a:t>Freund</a:t>
            </a:r>
            <a:r>
              <a:rPr lang="pt-BR" dirty="0" smtClean="0"/>
              <a:t>, 2009, S. 112)</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Texto 7"/>
          <p:cNvSpPr>
            <a:spLocks noGrp="1"/>
          </p:cNvSpPr>
          <p:nvPr>
            <p:ph type="body" idx="2"/>
          </p:nvPr>
        </p:nvSpPr>
        <p:spPr>
          <a:xfrm>
            <a:off x="609600" y="1752600"/>
            <a:ext cx="1819260" cy="4343400"/>
          </a:xfrm>
        </p:spPr>
        <p:txBody>
          <a:bodyPr/>
          <a:lstStyle/>
          <a:p>
            <a:r>
              <a:rPr lang="pt-BR" dirty="0" smtClean="0"/>
              <a:t>Klein </a:t>
            </a:r>
            <a:r>
              <a:rPr lang="pt-BR" dirty="0" err="1" smtClean="0"/>
              <a:t>Zaches</a:t>
            </a:r>
            <a:r>
              <a:rPr lang="pt-BR" dirty="0" smtClean="0"/>
              <a:t>. </a:t>
            </a:r>
            <a:r>
              <a:rPr lang="pt-BR" dirty="0" err="1" smtClean="0"/>
              <a:t>Deckelzeichnung</a:t>
            </a:r>
            <a:r>
              <a:rPr lang="pt-BR" dirty="0" smtClean="0"/>
              <a:t> </a:t>
            </a:r>
            <a:r>
              <a:rPr lang="pt-BR" dirty="0" err="1" smtClean="0"/>
              <a:t>von</a:t>
            </a:r>
            <a:r>
              <a:rPr lang="pt-BR" dirty="0" smtClean="0"/>
              <a:t> Hoffmann </a:t>
            </a:r>
            <a:r>
              <a:rPr lang="pt-BR" dirty="0" err="1" smtClean="0"/>
              <a:t>für</a:t>
            </a:r>
            <a:r>
              <a:rPr lang="pt-BR" dirty="0" smtClean="0"/>
              <a:t> </a:t>
            </a:r>
            <a:r>
              <a:rPr lang="pt-BR" dirty="0" err="1" smtClean="0"/>
              <a:t>den</a:t>
            </a:r>
            <a:r>
              <a:rPr lang="pt-BR" dirty="0" smtClean="0"/>
              <a:t> </a:t>
            </a:r>
            <a:r>
              <a:rPr lang="pt-BR" dirty="0" err="1" smtClean="0"/>
              <a:t>Titel</a:t>
            </a:r>
            <a:r>
              <a:rPr lang="pt-BR" dirty="0" smtClean="0"/>
              <a:t>, </a:t>
            </a:r>
            <a:r>
              <a:rPr lang="pt-BR" dirty="0" err="1" smtClean="0"/>
              <a:t>gestochen</a:t>
            </a:r>
            <a:r>
              <a:rPr lang="pt-BR" dirty="0" smtClean="0"/>
              <a:t> </a:t>
            </a:r>
            <a:r>
              <a:rPr lang="pt-BR" dirty="0" err="1" smtClean="0"/>
              <a:t>von</a:t>
            </a:r>
            <a:r>
              <a:rPr lang="pt-BR" dirty="0" smtClean="0"/>
              <a:t> Carl Friedrich </a:t>
            </a:r>
            <a:r>
              <a:rPr lang="pt-BR" dirty="0" err="1" smtClean="0"/>
              <a:t>Thiele</a:t>
            </a:r>
            <a:endParaRPr lang="pt-BR" dirty="0" smtClean="0"/>
          </a:p>
          <a:p>
            <a:endParaRPr lang="pt-BR" dirty="0" smtClean="0"/>
          </a:p>
          <a:p>
            <a:r>
              <a:rPr lang="pt-BR" dirty="0" smtClean="0"/>
              <a:t>(https://de.wikipedia.org/wiki/Klein_Zaches,_genannt_Zinnober)</a:t>
            </a:r>
            <a:endParaRPr lang="pt-BR" dirty="0"/>
          </a:p>
        </p:txBody>
      </p:sp>
      <p:pic>
        <p:nvPicPr>
          <p:cNvPr id="4" name="Espaço Reservado para Conteúdo 3" descr="klein zaches hoffmann.jpg"/>
          <p:cNvPicPr>
            <a:picLocks noGrp="1" noChangeAspect="1"/>
          </p:cNvPicPr>
          <p:nvPr>
            <p:ph sz="quarter" idx="1"/>
          </p:nvPr>
        </p:nvPicPr>
        <p:blipFill>
          <a:blip r:embed="rId2"/>
          <a:stretch>
            <a:fillRect/>
          </a:stretch>
        </p:blipFill>
        <p:spPr>
          <a:xfrm>
            <a:off x="3571868" y="137979"/>
            <a:ext cx="3500461" cy="6720021"/>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Klein </a:t>
            </a:r>
            <a:r>
              <a:rPr lang="pt-BR" dirty="0" err="1" smtClean="0"/>
              <a:t>Zaches</a:t>
            </a:r>
            <a:r>
              <a:rPr lang="pt-BR" dirty="0" smtClean="0"/>
              <a:t>, </a:t>
            </a:r>
            <a:r>
              <a:rPr lang="pt-BR" dirty="0" err="1" smtClean="0"/>
              <a:t>genannt</a:t>
            </a:r>
            <a:r>
              <a:rPr lang="pt-BR" dirty="0" smtClean="0"/>
              <a:t> </a:t>
            </a:r>
            <a:r>
              <a:rPr lang="pt-BR" dirty="0" err="1" smtClean="0"/>
              <a:t>Zinnober</a:t>
            </a:r>
            <a:r>
              <a:rPr lang="pt-BR" dirty="0" smtClean="0"/>
              <a:t>, 1818/1819</a:t>
            </a:r>
            <a:endParaRPr lang="pt-BR" dirty="0"/>
          </a:p>
        </p:txBody>
      </p:sp>
      <p:sp>
        <p:nvSpPr>
          <p:cNvPr id="3" name="Espaço Reservado para Conteúdo 2"/>
          <p:cNvSpPr>
            <a:spLocks noGrp="1"/>
          </p:cNvSpPr>
          <p:nvPr>
            <p:ph sz="quarter" idx="1"/>
          </p:nvPr>
        </p:nvSpPr>
        <p:spPr/>
        <p:txBody>
          <a:bodyPr/>
          <a:lstStyle/>
          <a:p>
            <a:endParaRPr lang="pt-BR" dirty="0" smtClean="0"/>
          </a:p>
          <a:p>
            <a:pPr algn="ctr"/>
            <a:r>
              <a:rPr lang="pt-BR" dirty="0" err="1" smtClean="0"/>
              <a:t>Märchen</a:t>
            </a:r>
            <a:endParaRPr lang="pt-BR" dirty="0" smtClean="0"/>
          </a:p>
          <a:p>
            <a:pPr algn="ctr"/>
            <a:endParaRPr lang="pt-BR" dirty="0" smtClean="0"/>
          </a:p>
          <a:p>
            <a:pPr algn="ctr"/>
            <a:r>
              <a:rPr lang="pt-BR" dirty="0" err="1" smtClean="0"/>
              <a:t>Kunstmärchen</a:t>
            </a:r>
            <a:r>
              <a:rPr lang="pt-BR" dirty="0" smtClean="0"/>
              <a:t> </a:t>
            </a:r>
          </a:p>
          <a:p>
            <a:pPr algn="ctr"/>
            <a:endParaRPr lang="pt-BR" dirty="0" smtClean="0"/>
          </a:p>
          <a:p>
            <a:pPr algn="ctr"/>
            <a:r>
              <a:rPr lang="pt-BR" dirty="0" err="1" smtClean="0"/>
              <a:t>Märchennovelle</a:t>
            </a:r>
            <a:r>
              <a:rPr lang="pt-BR" dirty="0" smtClean="0"/>
              <a:t> / </a:t>
            </a:r>
            <a:r>
              <a:rPr lang="pt-BR" dirty="0" err="1" smtClean="0"/>
              <a:t>Novellenmärchen</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err="1" smtClean="0"/>
              <a:t>Märchennovelle</a:t>
            </a:r>
            <a:r>
              <a:rPr lang="pt-BR" dirty="0" smtClean="0"/>
              <a:t> / </a:t>
            </a:r>
            <a:r>
              <a:rPr lang="pt-BR" dirty="0" err="1" smtClean="0"/>
              <a:t>Novellenmärchen</a:t>
            </a:r>
            <a:r>
              <a:rPr lang="pt-BR" dirty="0" smtClean="0"/>
              <a:t> </a:t>
            </a:r>
            <a:r>
              <a:rPr lang="pt-BR" sz="2400" dirty="0" smtClean="0"/>
              <a:t>(</a:t>
            </a:r>
            <a:r>
              <a:rPr lang="pt-BR" sz="2400" dirty="0" err="1" smtClean="0"/>
              <a:t>Freund</a:t>
            </a:r>
            <a:r>
              <a:rPr lang="pt-BR" sz="2400" dirty="0" smtClean="0"/>
              <a:t>, 2009)</a:t>
            </a:r>
            <a:endParaRPr lang="pt-BR" dirty="0"/>
          </a:p>
        </p:txBody>
      </p:sp>
      <p:sp>
        <p:nvSpPr>
          <p:cNvPr id="3" name="Espaço Reservado para Conteúdo 2"/>
          <p:cNvSpPr>
            <a:spLocks noGrp="1"/>
          </p:cNvSpPr>
          <p:nvPr>
            <p:ph sz="quarter" idx="1"/>
          </p:nvPr>
        </p:nvSpPr>
        <p:spPr/>
        <p:txBody>
          <a:bodyPr/>
          <a:lstStyle/>
          <a:p>
            <a:pPr algn="just"/>
            <a:r>
              <a:rPr lang="pt-BR" dirty="0" smtClean="0"/>
              <a:t>“</a:t>
            </a:r>
            <a:r>
              <a:rPr lang="pt-BR" dirty="0" err="1" smtClean="0"/>
              <a:t>Novelle</a:t>
            </a:r>
            <a:r>
              <a:rPr lang="pt-BR" dirty="0" smtClean="0"/>
              <a:t> </a:t>
            </a:r>
            <a:r>
              <a:rPr lang="pt-BR" dirty="0" err="1" smtClean="0"/>
              <a:t>und</a:t>
            </a:r>
            <a:r>
              <a:rPr lang="pt-BR" dirty="0" smtClean="0"/>
              <a:t> </a:t>
            </a:r>
            <a:r>
              <a:rPr lang="pt-BR" dirty="0" err="1" smtClean="0"/>
              <a:t>Märchen</a:t>
            </a:r>
            <a:r>
              <a:rPr lang="pt-BR" dirty="0" smtClean="0"/>
              <a:t> </a:t>
            </a:r>
            <a:r>
              <a:rPr lang="pt-BR" dirty="0" err="1" smtClean="0"/>
              <a:t>sind</a:t>
            </a:r>
            <a:r>
              <a:rPr lang="pt-BR" dirty="0" smtClean="0"/>
              <a:t> </a:t>
            </a:r>
            <a:r>
              <a:rPr lang="pt-BR" dirty="0" err="1" smtClean="0"/>
              <a:t>vor</a:t>
            </a:r>
            <a:r>
              <a:rPr lang="pt-BR" dirty="0" smtClean="0"/>
              <a:t> </a:t>
            </a:r>
            <a:r>
              <a:rPr lang="pt-BR" dirty="0" err="1" smtClean="0"/>
              <a:t>allem</a:t>
            </a:r>
            <a:r>
              <a:rPr lang="pt-BR" dirty="0" smtClean="0"/>
              <a:t> </a:t>
            </a:r>
            <a:r>
              <a:rPr lang="pt-BR" dirty="0" err="1" smtClean="0"/>
              <a:t>unterschieden</a:t>
            </a:r>
            <a:r>
              <a:rPr lang="pt-BR" dirty="0" smtClean="0"/>
              <a:t> </a:t>
            </a:r>
            <a:r>
              <a:rPr lang="pt-BR" dirty="0" err="1" smtClean="0"/>
              <a:t>nach</a:t>
            </a:r>
            <a:r>
              <a:rPr lang="pt-BR" dirty="0" smtClean="0"/>
              <a:t> </a:t>
            </a:r>
            <a:r>
              <a:rPr lang="pt-BR" dirty="0" err="1" smtClean="0"/>
              <a:t>den</a:t>
            </a:r>
            <a:r>
              <a:rPr lang="pt-BR" dirty="0" smtClean="0"/>
              <a:t> </a:t>
            </a:r>
            <a:r>
              <a:rPr lang="pt-BR" dirty="0" err="1" smtClean="0"/>
              <a:t>Welten</a:t>
            </a:r>
            <a:r>
              <a:rPr lang="pt-BR" dirty="0" smtClean="0"/>
              <a:t>, in </a:t>
            </a:r>
            <a:r>
              <a:rPr lang="pt-BR" dirty="0" err="1" smtClean="0"/>
              <a:t>denen</a:t>
            </a:r>
            <a:r>
              <a:rPr lang="pt-BR" dirty="0" smtClean="0"/>
              <a:t> </a:t>
            </a:r>
            <a:r>
              <a:rPr lang="pt-BR" dirty="0" err="1" smtClean="0"/>
              <a:t>sie</a:t>
            </a:r>
            <a:r>
              <a:rPr lang="pt-BR" dirty="0" smtClean="0"/>
              <a:t> </a:t>
            </a:r>
            <a:r>
              <a:rPr lang="pt-BR" dirty="0" err="1" smtClean="0"/>
              <a:t>spielen</a:t>
            </a:r>
            <a:r>
              <a:rPr lang="pt-BR" dirty="0" smtClean="0"/>
              <a:t>. </a:t>
            </a:r>
            <a:r>
              <a:rPr lang="pt-BR" dirty="0" err="1" smtClean="0"/>
              <a:t>Bindet</a:t>
            </a:r>
            <a:r>
              <a:rPr lang="pt-BR" dirty="0" smtClean="0"/>
              <a:t> </a:t>
            </a:r>
            <a:r>
              <a:rPr lang="pt-BR" dirty="0" err="1" smtClean="0"/>
              <a:t>die</a:t>
            </a:r>
            <a:r>
              <a:rPr lang="pt-BR" dirty="0" smtClean="0"/>
              <a:t> </a:t>
            </a:r>
            <a:r>
              <a:rPr lang="pt-BR" dirty="0" err="1" smtClean="0"/>
              <a:t>Novelle</a:t>
            </a:r>
            <a:r>
              <a:rPr lang="pt-BR" dirty="0" smtClean="0"/>
              <a:t> </a:t>
            </a:r>
            <a:r>
              <a:rPr lang="pt-BR" dirty="0" err="1" smtClean="0"/>
              <a:t>den</a:t>
            </a:r>
            <a:r>
              <a:rPr lang="pt-BR" dirty="0" smtClean="0"/>
              <a:t> </a:t>
            </a:r>
            <a:r>
              <a:rPr lang="pt-BR" dirty="0" err="1" smtClean="0"/>
              <a:t>Menschen</a:t>
            </a:r>
            <a:r>
              <a:rPr lang="pt-BR" dirty="0" smtClean="0"/>
              <a:t> </a:t>
            </a:r>
            <a:r>
              <a:rPr lang="pt-BR" dirty="0" err="1" smtClean="0"/>
              <a:t>an</a:t>
            </a:r>
            <a:r>
              <a:rPr lang="pt-BR" dirty="0" smtClean="0"/>
              <a:t> </a:t>
            </a:r>
            <a:r>
              <a:rPr lang="pt-BR" dirty="0" err="1" smtClean="0"/>
              <a:t>die</a:t>
            </a:r>
            <a:r>
              <a:rPr lang="pt-BR" dirty="0" smtClean="0"/>
              <a:t> </a:t>
            </a:r>
            <a:r>
              <a:rPr lang="pt-BR" dirty="0" err="1" smtClean="0"/>
              <a:t>realen</a:t>
            </a:r>
            <a:r>
              <a:rPr lang="pt-BR" dirty="0" smtClean="0"/>
              <a:t> </a:t>
            </a:r>
            <a:r>
              <a:rPr lang="pt-BR" dirty="0" err="1" smtClean="0"/>
              <a:t>Bedingungen</a:t>
            </a:r>
            <a:r>
              <a:rPr lang="pt-BR" dirty="0" smtClean="0"/>
              <a:t> </a:t>
            </a:r>
            <a:r>
              <a:rPr lang="pt-BR" dirty="0" err="1" smtClean="0"/>
              <a:t>seines</a:t>
            </a:r>
            <a:r>
              <a:rPr lang="pt-BR" dirty="0" smtClean="0"/>
              <a:t> </a:t>
            </a:r>
            <a:r>
              <a:rPr lang="pt-BR" dirty="0" err="1" smtClean="0"/>
              <a:t>Daseins</a:t>
            </a:r>
            <a:r>
              <a:rPr lang="pt-BR" dirty="0" smtClean="0"/>
              <a:t>, </a:t>
            </a:r>
            <a:r>
              <a:rPr lang="pt-BR" dirty="0" err="1" smtClean="0"/>
              <a:t>so</a:t>
            </a:r>
            <a:r>
              <a:rPr lang="pt-BR" dirty="0" smtClean="0"/>
              <a:t> </a:t>
            </a:r>
            <a:r>
              <a:rPr lang="pt-BR" dirty="0" err="1" smtClean="0"/>
              <a:t>befreit</a:t>
            </a:r>
            <a:r>
              <a:rPr lang="pt-BR" dirty="0" smtClean="0"/>
              <a:t> </a:t>
            </a:r>
            <a:r>
              <a:rPr lang="pt-BR" dirty="0" err="1" smtClean="0"/>
              <a:t>ihn</a:t>
            </a:r>
            <a:r>
              <a:rPr lang="pt-BR" dirty="0" smtClean="0"/>
              <a:t> das </a:t>
            </a:r>
            <a:r>
              <a:rPr lang="pt-BR" dirty="0" err="1" smtClean="0"/>
              <a:t>Märchen</a:t>
            </a:r>
            <a:r>
              <a:rPr lang="pt-BR" dirty="0" smtClean="0"/>
              <a:t> </a:t>
            </a:r>
            <a:r>
              <a:rPr lang="pt-BR" dirty="0" err="1" smtClean="0"/>
              <a:t>vom</a:t>
            </a:r>
            <a:r>
              <a:rPr lang="pt-BR" dirty="0" smtClean="0"/>
              <a:t> </a:t>
            </a:r>
            <a:r>
              <a:rPr lang="pt-BR" dirty="0" err="1" smtClean="0"/>
              <a:t>Druck</a:t>
            </a:r>
            <a:r>
              <a:rPr lang="pt-BR" dirty="0" smtClean="0"/>
              <a:t> </a:t>
            </a:r>
            <a:r>
              <a:rPr lang="pt-BR" dirty="0" err="1" smtClean="0"/>
              <a:t>des</a:t>
            </a:r>
            <a:r>
              <a:rPr lang="pt-BR" dirty="0" smtClean="0"/>
              <a:t> </a:t>
            </a:r>
            <a:r>
              <a:rPr lang="pt-BR" dirty="0" err="1" smtClean="0"/>
              <a:t>bloß</a:t>
            </a:r>
            <a:r>
              <a:rPr lang="pt-BR" dirty="0" smtClean="0"/>
              <a:t> </a:t>
            </a:r>
            <a:r>
              <a:rPr lang="pt-BR" dirty="0" err="1" smtClean="0"/>
              <a:t>Wirklichen</a:t>
            </a:r>
            <a:r>
              <a:rPr lang="pt-BR" dirty="0" smtClean="0"/>
              <a:t>.” </a:t>
            </a:r>
            <a:r>
              <a:rPr lang="pt-BR" sz="1800" dirty="0" smtClean="0"/>
              <a:t>(p. 51) </a:t>
            </a:r>
          </a:p>
          <a:p>
            <a:pPr algn="just"/>
            <a:endParaRPr lang="pt-BR" sz="1800" dirty="0" smtClean="0"/>
          </a:p>
          <a:p>
            <a:pPr algn="just"/>
            <a:r>
              <a:rPr lang="pt-BR" dirty="0" smtClean="0"/>
              <a:t>“</a:t>
            </a:r>
            <a:r>
              <a:rPr lang="pt-BR" dirty="0" err="1" smtClean="0"/>
              <a:t>Die</a:t>
            </a:r>
            <a:r>
              <a:rPr lang="pt-BR" dirty="0" smtClean="0"/>
              <a:t> </a:t>
            </a:r>
            <a:r>
              <a:rPr lang="pt-BR" dirty="0" err="1" smtClean="0"/>
              <a:t>Wirklichkeit</a:t>
            </a:r>
            <a:r>
              <a:rPr lang="pt-BR" dirty="0" smtClean="0"/>
              <a:t> der </a:t>
            </a:r>
            <a:r>
              <a:rPr lang="pt-BR" dirty="0" err="1" smtClean="0"/>
              <a:t>Novelle</a:t>
            </a:r>
            <a:r>
              <a:rPr lang="pt-BR" dirty="0" smtClean="0"/>
              <a:t> </a:t>
            </a:r>
            <a:r>
              <a:rPr lang="pt-BR" dirty="0" err="1" smtClean="0"/>
              <a:t>schließt</a:t>
            </a:r>
            <a:r>
              <a:rPr lang="pt-BR" dirty="0" smtClean="0"/>
              <a:t> das </a:t>
            </a:r>
            <a:r>
              <a:rPr lang="pt-BR" dirty="0" err="1" smtClean="0"/>
              <a:t>Wunderbare</a:t>
            </a:r>
            <a:r>
              <a:rPr lang="pt-BR" dirty="0" smtClean="0"/>
              <a:t> </a:t>
            </a:r>
            <a:r>
              <a:rPr lang="pt-BR" dirty="0" err="1" smtClean="0"/>
              <a:t>aus</a:t>
            </a:r>
            <a:r>
              <a:rPr lang="pt-BR" dirty="0" smtClean="0"/>
              <a:t>, </a:t>
            </a:r>
            <a:r>
              <a:rPr lang="pt-BR" dirty="0" err="1" smtClean="0"/>
              <a:t>im</a:t>
            </a:r>
            <a:r>
              <a:rPr lang="pt-BR" dirty="0" smtClean="0"/>
              <a:t> </a:t>
            </a:r>
            <a:r>
              <a:rPr lang="pt-BR" dirty="0" err="1" smtClean="0"/>
              <a:t>Märchen</a:t>
            </a:r>
            <a:r>
              <a:rPr lang="pt-BR" dirty="0" smtClean="0"/>
              <a:t> </a:t>
            </a:r>
            <a:r>
              <a:rPr lang="pt-BR" dirty="0" err="1" smtClean="0"/>
              <a:t>dagegen</a:t>
            </a:r>
            <a:r>
              <a:rPr lang="pt-BR" dirty="0" smtClean="0"/>
              <a:t> </a:t>
            </a:r>
            <a:r>
              <a:rPr lang="pt-BR" dirty="0" err="1" smtClean="0"/>
              <a:t>ist</a:t>
            </a:r>
            <a:r>
              <a:rPr lang="pt-BR" dirty="0" smtClean="0"/>
              <a:t> das </a:t>
            </a:r>
            <a:r>
              <a:rPr lang="pt-BR" dirty="0" err="1" smtClean="0"/>
              <a:t>Wunderbare</a:t>
            </a:r>
            <a:r>
              <a:rPr lang="pt-BR" dirty="0" smtClean="0"/>
              <a:t> das </a:t>
            </a:r>
            <a:r>
              <a:rPr lang="pt-BR" dirty="0" err="1" smtClean="0"/>
              <a:t>Wirkliche</a:t>
            </a:r>
            <a:r>
              <a:rPr lang="pt-BR" dirty="0" smtClean="0"/>
              <a:t>.” (p. 51)</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err="1" smtClean="0"/>
              <a:t>Märchennovelle</a:t>
            </a:r>
            <a:r>
              <a:rPr lang="pt-BR" dirty="0" smtClean="0"/>
              <a:t> / </a:t>
            </a:r>
            <a:r>
              <a:rPr lang="pt-BR" dirty="0" err="1" smtClean="0"/>
              <a:t>Novellenmärchen</a:t>
            </a:r>
            <a:r>
              <a:rPr lang="pt-BR" dirty="0" smtClean="0"/>
              <a:t> </a:t>
            </a:r>
            <a:r>
              <a:rPr lang="pt-BR" sz="2400" dirty="0" smtClean="0"/>
              <a:t>(</a:t>
            </a:r>
            <a:r>
              <a:rPr lang="pt-BR" sz="2400" dirty="0" err="1" smtClean="0"/>
              <a:t>Freund</a:t>
            </a:r>
            <a:r>
              <a:rPr lang="pt-BR" sz="2400" dirty="0" smtClean="0"/>
              <a:t>, 2009)</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algn="just"/>
            <a:r>
              <a:rPr lang="pt-BR" dirty="0" smtClean="0"/>
              <a:t>“</a:t>
            </a:r>
            <a:r>
              <a:rPr lang="pt-BR" dirty="0" err="1" smtClean="0"/>
              <a:t>Wo</a:t>
            </a:r>
            <a:r>
              <a:rPr lang="pt-BR" dirty="0" smtClean="0"/>
              <a:t> </a:t>
            </a:r>
            <a:r>
              <a:rPr lang="pt-BR" dirty="0" err="1" smtClean="0"/>
              <a:t>sich</a:t>
            </a:r>
            <a:r>
              <a:rPr lang="pt-BR" dirty="0" smtClean="0"/>
              <a:t> </a:t>
            </a:r>
            <a:r>
              <a:rPr lang="pt-BR" dirty="0" err="1" smtClean="0"/>
              <a:t>beide</a:t>
            </a:r>
            <a:r>
              <a:rPr lang="pt-BR" dirty="0" smtClean="0"/>
              <a:t> </a:t>
            </a:r>
            <a:r>
              <a:rPr lang="pt-BR" dirty="0" err="1" smtClean="0"/>
              <a:t>Stile</a:t>
            </a:r>
            <a:r>
              <a:rPr lang="pt-BR" dirty="0" smtClean="0"/>
              <a:t> </a:t>
            </a:r>
            <a:r>
              <a:rPr lang="pt-BR" dirty="0" err="1" smtClean="0"/>
              <a:t>mischen</a:t>
            </a:r>
            <a:r>
              <a:rPr lang="pt-BR" dirty="0" smtClean="0"/>
              <a:t>, </a:t>
            </a:r>
            <a:r>
              <a:rPr lang="pt-BR" dirty="0" err="1" smtClean="0"/>
              <a:t>entsteht</a:t>
            </a:r>
            <a:r>
              <a:rPr lang="pt-BR" dirty="0" smtClean="0"/>
              <a:t> </a:t>
            </a:r>
            <a:r>
              <a:rPr lang="pt-BR" dirty="0" err="1" smtClean="0"/>
              <a:t>eine</a:t>
            </a:r>
            <a:r>
              <a:rPr lang="pt-BR" dirty="0" smtClean="0"/>
              <a:t> </a:t>
            </a:r>
            <a:r>
              <a:rPr lang="pt-BR" dirty="0" err="1" smtClean="0"/>
              <a:t>Spannung</a:t>
            </a:r>
            <a:r>
              <a:rPr lang="pt-BR" dirty="0" smtClean="0"/>
              <a:t> </a:t>
            </a:r>
            <a:r>
              <a:rPr lang="pt-BR" dirty="0" err="1" smtClean="0"/>
              <a:t>zwischen</a:t>
            </a:r>
            <a:r>
              <a:rPr lang="pt-BR" dirty="0" smtClean="0"/>
              <a:t> </a:t>
            </a:r>
            <a:r>
              <a:rPr lang="pt-BR" dirty="0" err="1" smtClean="0"/>
              <a:t>Wirklichkeit</a:t>
            </a:r>
            <a:r>
              <a:rPr lang="pt-BR" dirty="0" smtClean="0"/>
              <a:t> </a:t>
            </a:r>
            <a:r>
              <a:rPr lang="pt-BR" dirty="0" err="1" smtClean="0"/>
              <a:t>und</a:t>
            </a:r>
            <a:r>
              <a:rPr lang="pt-BR" dirty="0" smtClean="0"/>
              <a:t> </a:t>
            </a:r>
            <a:r>
              <a:rPr lang="pt-BR" dirty="0" err="1" smtClean="0"/>
              <a:t>Möglichkeit</a:t>
            </a:r>
            <a:r>
              <a:rPr lang="pt-BR" dirty="0" smtClean="0"/>
              <a:t>, </a:t>
            </a:r>
            <a:r>
              <a:rPr lang="pt-BR" dirty="0" err="1" smtClean="0"/>
              <a:t>zwischen</a:t>
            </a:r>
            <a:r>
              <a:rPr lang="pt-BR" dirty="0" smtClean="0"/>
              <a:t> der </a:t>
            </a:r>
            <a:r>
              <a:rPr lang="pt-BR" dirty="0" err="1" smtClean="0"/>
              <a:t>Gewißheit</a:t>
            </a:r>
            <a:r>
              <a:rPr lang="pt-BR" dirty="0" smtClean="0"/>
              <a:t> </a:t>
            </a:r>
            <a:r>
              <a:rPr lang="pt-BR" dirty="0" err="1" smtClean="0"/>
              <a:t>des</a:t>
            </a:r>
            <a:r>
              <a:rPr lang="pt-BR" dirty="0" smtClean="0"/>
              <a:t> </a:t>
            </a:r>
            <a:r>
              <a:rPr lang="pt-BR" dirty="0" err="1" smtClean="0"/>
              <a:t>verlorenen</a:t>
            </a:r>
            <a:r>
              <a:rPr lang="pt-BR" dirty="0" smtClean="0"/>
              <a:t> </a:t>
            </a:r>
            <a:r>
              <a:rPr lang="pt-BR" dirty="0" err="1" smtClean="0"/>
              <a:t>Paradieses</a:t>
            </a:r>
            <a:r>
              <a:rPr lang="pt-BR" dirty="0" smtClean="0"/>
              <a:t> </a:t>
            </a:r>
            <a:r>
              <a:rPr lang="pt-BR" dirty="0" err="1" smtClean="0"/>
              <a:t>und</a:t>
            </a:r>
            <a:r>
              <a:rPr lang="pt-BR" dirty="0" smtClean="0"/>
              <a:t> der </a:t>
            </a:r>
            <a:r>
              <a:rPr lang="pt-BR" dirty="0" err="1" smtClean="0"/>
              <a:t>Sehnsucht</a:t>
            </a:r>
            <a:r>
              <a:rPr lang="pt-BR" dirty="0" smtClean="0"/>
              <a:t> </a:t>
            </a:r>
            <a:r>
              <a:rPr lang="pt-BR" dirty="0" err="1" smtClean="0"/>
              <a:t>nach</a:t>
            </a:r>
            <a:r>
              <a:rPr lang="pt-BR" dirty="0" smtClean="0"/>
              <a:t> </a:t>
            </a:r>
            <a:r>
              <a:rPr lang="pt-BR" dirty="0" err="1" smtClean="0"/>
              <a:t>seiner</a:t>
            </a:r>
            <a:r>
              <a:rPr lang="pt-BR" dirty="0" smtClean="0"/>
              <a:t> </a:t>
            </a:r>
            <a:r>
              <a:rPr lang="pt-BR" dirty="0" err="1" smtClean="0"/>
              <a:t>Wiedererlangung</a:t>
            </a:r>
            <a:r>
              <a:rPr lang="pt-BR" dirty="0" smtClean="0"/>
              <a:t>.” (p. 51). </a:t>
            </a:r>
          </a:p>
          <a:p>
            <a:pPr algn="just"/>
            <a:endParaRPr lang="pt-BR" sz="1800" dirty="0" smtClean="0"/>
          </a:p>
          <a:p>
            <a:pPr algn="just"/>
            <a:r>
              <a:rPr lang="pt-BR" dirty="0" smtClean="0"/>
              <a:t>“</a:t>
            </a:r>
            <a:r>
              <a:rPr lang="pt-BR" dirty="0" err="1" smtClean="0"/>
              <a:t>Handelt</a:t>
            </a:r>
            <a:r>
              <a:rPr lang="pt-BR" dirty="0" smtClean="0"/>
              <a:t> </a:t>
            </a:r>
            <a:r>
              <a:rPr lang="pt-BR" dirty="0" err="1" smtClean="0"/>
              <a:t>es</a:t>
            </a:r>
            <a:r>
              <a:rPr lang="pt-BR" dirty="0" smtClean="0"/>
              <a:t> </a:t>
            </a:r>
            <a:r>
              <a:rPr lang="pt-BR" dirty="0" err="1" smtClean="0"/>
              <a:t>sich</a:t>
            </a:r>
            <a:r>
              <a:rPr lang="pt-BR" dirty="0" smtClean="0"/>
              <a:t> </a:t>
            </a:r>
            <a:r>
              <a:rPr lang="pt-BR" dirty="0" err="1" smtClean="0"/>
              <a:t>bei</a:t>
            </a:r>
            <a:r>
              <a:rPr lang="pt-BR" dirty="0" smtClean="0"/>
              <a:t> </a:t>
            </a:r>
            <a:r>
              <a:rPr lang="pt-BR" dirty="0" err="1" smtClean="0"/>
              <a:t>den</a:t>
            </a:r>
            <a:r>
              <a:rPr lang="pt-BR" dirty="0" smtClean="0"/>
              <a:t> </a:t>
            </a:r>
            <a:r>
              <a:rPr lang="pt-BR" dirty="0" err="1" smtClean="0"/>
              <a:t>Märchennovellen</a:t>
            </a:r>
            <a:r>
              <a:rPr lang="pt-BR" dirty="0" smtClean="0"/>
              <a:t> </a:t>
            </a:r>
            <a:r>
              <a:rPr lang="pt-BR" dirty="0" err="1" smtClean="0"/>
              <a:t>wie</a:t>
            </a:r>
            <a:r>
              <a:rPr lang="pt-BR" dirty="0" smtClean="0"/>
              <a:t> </a:t>
            </a:r>
            <a:r>
              <a:rPr lang="pt-BR" dirty="0" err="1" smtClean="0"/>
              <a:t>bei</a:t>
            </a:r>
            <a:r>
              <a:rPr lang="pt-BR" dirty="0" smtClean="0"/>
              <a:t> </a:t>
            </a:r>
            <a:r>
              <a:rPr lang="pt-BR" dirty="0" err="1" smtClean="0"/>
              <a:t>den</a:t>
            </a:r>
            <a:r>
              <a:rPr lang="pt-BR" dirty="0" smtClean="0"/>
              <a:t> </a:t>
            </a:r>
            <a:r>
              <a:rPr lang="pt-BR" dirty="0" err="1" smtClean="0"/>
              <a:t>Novellenmärchen</a:t>
            </a:r>
            <a:r>
              <a:rPr lang="pt-BR" dirty="0" smtClean="0"/>
              <a:t> um </a:t>
            </a:r>
            <a:r>
              <a:rPr lang="pt-BR" dirty="0" err="1" smtClean="0"/>
              <a:t>sukzessive</a:t>
            </a:r>
            <a:r>
              <a:rPr lang="pt-BR" dirty="0" smtClean="0"/>
              <a:t> </a:t>
            </a:r>
            <a:r>
              <a:rPr lang="pt-BR" dirty="0" err="1" smtClean="0"/>
              <a:t>Vermischungen</a:t>
            </a:r>
            <a:r>
              <a:rPr lang="pt-BR" dirty="0" smtClean="0"/>
              <a:t> </a:t>
            </a:r>
            <a:r>
              <a:rPr lang="pt-BR" dirty="0" err="1" smtClean="0"/>
              <a:t>des</a:t>
            </a:r>
            <a:r>
              <a:rPr lang="pt-BR" dirty="0" smtClean="0"/>
              <a:t> </a:t>
            </a:r>
            <a:r>
              <a:rPr lang="pt-BR" dirty="0" err="1" smtClean="0"/>
              <a:t>Wunderbaren</a:t>
            </a:r>
            <a:r>
              <a:rPr lang="pt-BR" dirty="0" smtClean="0"/>
              <a:t> </a:t>
            </a:r>
            <a:r>
              <a:rPr lang="pt-BR" dirty="0" err="1" smtClean="0"/>
              <a:t>mit</a:t>
            </a:r>
            <a:r>
              <a:rPr lang="pt-BR" dirty="0" smtClean="0"/>
              <a:t> </a:t>
            </a:r>
            <a:r>
              <a:rPr lang="pt-BR" dirty="0" err="1" smtClean="0"/>
              <a:t>dem</a:t>
            </a:r>
            <a:r>
              <a:rPr lang="pt-BR" dirty="0" smtClean="0"/>
              <a:t> </a:t>
            </a:r>
            <a:r>
              <a:rPr lang="pt-BR" dirty="0" err="1" smtClean="0"/>
              <a:t>Wirklichen</a:t>
            </a:r>
            <a:r>
              <a:rPr lang="pt-BR" dirty="0" smtClean="0"/>
              <a:t> </a:t>
            </a:r>
            <a:r>
              <a:rPr lang="pt-BR" dirty="0" err="1" smtClean="0"/>
              <a:t>bzw</a:t>
            </a:r>
            <a:r>
              <a:rPr lang="pt-BR" dirty="0" smtClean="0"/>
              <a:t>. </a:t>
            </a:r>
            <a:r>
              <a:rPr lang="pt-BR" dirty="0" err="1" smtClean="0"/>
              <a:t>des</a:t>
            </a:r>
            <a:r>
              <a:rPr lang="pt-BR" dirty="0" smtClean="0"/>
              <a:t> </a:t>
            </a:r>
            <a:r>
              <a:rPr lang="pt-BR" dirty="0" err="1" smtClean="0"/>
              <a:t>Wirklichen</a:t>
            </a:r>
            <a:r>
              <a:rPr lang="pt-BR" dirty="0" smtClean="0"/>
              <a:t> </a:t>
            </a:r>
            <a:r>
              <a:rPr lang="pt-BR" dirty="0" err="1" smtClean="0"/>
              <a:t>mit</a:t>
            </a:r>
            <a:r>
              <a:rPr lang="pt-BR" dirty="0" smtClean="0"/>
              <a:t> </a:t>
            </a:r>
            <a:r>
              <a:rPr lang="pt-BR" dirty="0" err="1" smtClean="0"/>
              <a:t>dem</a:t>
            </a:r>
            <a:r>
              <a:rPr lang="pt-BR" dirty="0" smtClean="0"/>
              <a:t> </a:t>
            </a:r>
            <a:r>
              <a:rPr lang="pt-BR" dirty="0" err="1" smtClean="0"/>
              <a:t>Wunderbaren</a:t>
            </a:r>
            <a:r>
              <a:rPr lang="pt-BR" dirty="0" smtClean="0"/>
              <a:t>, </a:t>
            </a:r>
            <a:r>
              <a:rPr lang="pt-BR" dirty="0" err="1" smtClean="0"/>
              <a:t>so</a:t>
            </a:r>
            <a:r>
              <a:rPr lang="pt-BR" dirty="0" smtClean="0"/>
              <a:t> </a:t>
            </a:r>
            <a:r>
              <a:rPr lang="pt-BR" dirty="0" err="1" smtClean="0"/>
              <a:t>erfolgt</a:t>
            </a:r>
            <a:r>
              <a:rPr lang="pt-BR" dirty="0" smtClean="0"/>
              <a:t> </a:t>
            </a:r>
            <a:r>
              <a:rPr lang="pt-BR" dirty="0" err="1" smtClean="0"/>
              <a:t>im</a:t>
            </a:r>
            <a:r>
              <a:rPr lang="pt-BR" dirty="0" smtClean="0"/>
              <a:t> </a:t>
            </a:r>
            <a:r>
              <a:rPr lang="pt-BR" dirty="0" err="1" smtClean="0"/>
              <a:t>Kunstmärchen</a:t>
            </a:r>
            <a:r>
              <a:rPr lang="pt-BR" dirty="0" smtClean="0"/>
              <a:t> </a:t>
            </a:r>
            <a:r>
              <a:rPr lang="pt-BR" dirty="0" err="1" smtClean="0"/>
              <a:t>eine</a:t>
            </a:r>
            <a:r>
              <a:rPr lang="pt-BR" dirty="0" smtClean="0"/>
              <a:t> </a:t>
            </a:r>
            <a:r>
              <a:rPr lang="pt-BR" dirty="0" err="1" smtClean="0"/>
              <a:t>integrative</a:t>
            </a:r>
            <a:r>
              <a:rPr lang="pt-BR" dirty="0" smtClean="0"/>
              <a:t> </a:t>
            </a:r>
            <a:r>
              <a:rPr lang="pt-BR" dirty="0" err="1" smtClean="0"/>
              <a:t>Vermischung</a:t>
            </a:r>
            <a:r>
              <a:rPr lang="pt-BR" dirty="0" smtClean="0"/>
              <a:t>, </a:t>
            </a:r>
            <a:r>
              <a:rPr lang="pt-BR" dirty="0" err="1" smtClean="0"/>
              <a:t>so</a:t>
            </a:r>
            <a:r>
              <a:rPr lang="pt-BR" dirty="0" smtClean="0"/>
              <a:t> </a:t>
            </a:r>
            <a:r>
              <a:rPr lang="pt-BR" dirty="0" err="1" smtClean="0"/>
              <a:t>daß</a:t>
            </a:r>
            <a:r>
              <a:rPr lang="pt-BR" dirty="0" smtClean="0"/>
              <a:t> </a:t>
            </a:r>
            <a:r>
              <a:rPr lang="pt-BR" dirty="0" err="1" smtClean="0"/>
              <a:t>Wirkliches</a:t>
            </a:r>
            <a:r>
              <a:rPr lang="pt-BR" dirty="0" smtClean="0"/>
              <a:t> </a:t>
            </a:r>
            <a:r>
              <a:rPr lang="pt-BR" dirty="0" err="1" smtClean="0"/>
              <a:t>und</a:t>
            </a:r>
            <a:r>
              <a:rPr lang="pt-BR" dirty="0" smtClean="0"/>
              <a:t> </a:t>
            </a:r>
            <a:r>
              <a:rPr lang="pt-BR" dirty="0" err="1" smtClean="0"/>
              <a:t>Wunderbares</a:t>
            </a:r>
            <a:r>
              <a:rPr lang="pt-BR" dirty="0" smtClean="0"/>
              <a:t> </a:t>
            </a:r>
            <a:r>
              <a:rPr lang="pt-BR" dirty="0" err="1" smtClean="0"/>
              <a:t>unauflöslich</a:t>
            </a:r>
            <a:r>
              <a:rPr lang="pt-BR" dirty="0" smtClean="0"/>
              <a:t> </a:t>
            </a:r>
            <a:r>
              <a:rPr lang="pt-BR" dirty="0" err="1" smtClean="0"/>
              <a:t>miteinander</a:t>
            </a:r>
            <a:r>
              <a:rPr lang="pt-BR" dirty="0" smtClean="0"/>
              <a:t> </a:t>
            </a:r>
            <a:r>
              <a:rPr lang="pt-BR" dirty="0" err="1" smtClean="0"/>
              <a:t>verbunden</a:t>
            </a:r>
            <a:r>
              <a:rPr lang="pt-BR" dirty="0" smtClean="0"/>
              <a:t> </a:t>
            </a:r>
            <a:r>
              <a:rPr lang="pt-BR" dirty="0" err="1" smtClean="0"/>
              <a:t>sind</a:t>
            </a:r>
            <a:r>
              <a:rPr lang="pt-BR" dirty="0" smtClean="0"/>
              <a:t> </a:t>
            </a:r>
            <a:r>
              <a:rPr lang="pt-BR" dirty="0" err="1" smtClean="0"/>
              <a:t>und</a:t>
            </a:r>
            <a:r>
              <a:rPr lang="pt-BR" dirty="0" smtClean="0"/>
              <a:t> </a:t>
            </a:r>
            <a:r>
              <a:rPr lang="pt-BR" dirty="0" err="1" smtClean="0"/>
              <a:t>ständig</a:t>
            </a:r>
            <a:r>
              <a:rPr lang="pt-BR" dirty="0" smtClean="0"/>
              <a:t> </a:t>
            </a:r>
            <a:r>
              <a:rPr lang="pt-BR" dirty="0" err="1" smtClean="0"/>
              <a:t>ineinander</a:t>
            </a:r>
            <a:r>
              <a:rPr lang="pt-BR" dirty="0" smtClean="0"/>
              <a:t> </a:t>
            </a:r>
            <a:r>
              <a:rPr lang="pt-BR" dirty="0" err="1" smtClean="0"/>
              <a:t>übergehen</a:t>
            </a:r>
            <a:r>
              <a:rPr lang="pt-BR" dirty="0" smtClean="0"/>
              <a:t>.” (p. 53)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Klein </a:t>
            </a:r>
            <a:r>
              <a:rPr lang="pt-BR" dirty="0" err="1" smtClean="0"/>
              <a:t>Zaches</a:t>
            </a:r>
            <a:r>
              <a:rPr lang="pt-BR" dirty="0" smtClean="0"/>
              <a:t>, </a:t>
            </a:r>
            <a:r>
              <a:rPr lang="pt-BR" dirty="0" err="1" smtClean="0"/>
              <a:t>genannt</a:t>
            </a:r>
            <a:r>
              <a:rPr lang="pt-BR" dirty="0" smtClean="0"/>
              <a:t> </a:t>
            </a:r>
            <a:r>
              <a:rPr lang="pt-BR" dirty="0" err="1" smtClean="0"/>
              <a:t>Zinnober</a:t>
            </a:r>
            <a:r>
              <a:rPr lang="pt-BR" dirty="0" smtClean="0"/>
              <a:t>, 1818/1819</a:t>
            </a:r>
            <a:endParaRPr lang="pt-BR" dirty="0"/>
          </a:p>
        </p:txBody>
      </p:sp>
      <p:sp>
        <p:nvSpPr>
          <p:cNvPr id="3" name="Espaço Reservado para Conteúdo 2"/>
          <p:cNvSpPr>
            <a:spLocks noGrp="1"/>
          </p:cNvSpPr>
          <p:nvPr>
            <p:ph sz="quarter" idx="1"/>
          </p:nvPr>
        </p:nvSpPr>
        <p:spPr>
          <a:xfrm>
            <a:off x="457200" y="1600200"/>
            <a:ext cx="4690864" cy="4572000"/>
          </a:xfrm>
        </p:spPr>
        <p:txBody>
          <a:bodyPr>
            <a:normAutofit fontScale="92500" lnSpcReduction="10000"/>
          </a:bodyPr>
          <a:lstStyle/>
          <a:p>
            <a:endParaRPr lang="pt-BR" dirty="0" smtClean="0"/>
          </a:p>
          <a:p>
            <a:r>
              <a:rPr lang="pt-BR" dirty="0" err="1" smtClean="0"/>
              <a:t>Gesellschaftliche</a:t>
            </a:r>
            <a:r>
              <a:rPr lang="pt-BR" dirty="0" smtClean="0"/>
              <a:t> </a:t>
            </a:r>
            <a:r>
              <a:rPr lang="pt-BR" dirty="0" err="1" smtClean="0"/>
              <a:t>und</a:t>
            </a:r>
            <a:r>
              <a:rPr lang="pt-BR" dirty="0" smtClean="0"/>
              <a:t> </a:t>
            </a:r>
            <a:r>
              <a:rPr lang="pt-BR" dirty="0" err="1" smtClean="0"/>
              <a:t>politische</a:t>
            </a:r>
            <a:r>
              <a:rPr lang="pt-BR" dirty="0" smtClean="0"/>
              <a:t> </a:t>
            </a:r>
            <a:r>
              <a:rPr lang="pt-BR" dirty="0" err="1" smtClean="0"/>
              <a:t>Satire</a:t>
            </a:r>
            <a:endParaRPr lang="pt-BR" dirty="0" smtClean="0"/>
          </a:p>
          <a:p>
            <a:pPr lvl="1"/>
            <a:r>
              <a:rPr lang="pt-BR" dirty="0" smtClean="0"/>
              <a:t>Friedrich II/ der </a:t>
            </a:r>
            <a:r>
              <a:rPr lang="pt-BR" dirty="0" err="1" smtClean="0"/>
              <a:t>Große</a:t>
            </a:r>
            <a:r>
              <a:rPr lang="pt-BR" dirty="0" smtClean="0"/>
              <a:t> (1712-1786) “</a:t>
            </a:r>
            <a:r>
              <a:rPr lang="pt-BR" dirty="0" err="1" smtClean="0"/>
              <a:t>aufgeklärter</a:t>
            </a:r>
            <a:r>
              <a:rPr lang="pt-BR" dirty="0" smtClean="0"/>
              <a:t> </a:t>
            </a:r>
            <a:r>
              <a:rPr lang="pt-BR" dirty="0" err="1" smtClean="0"/>
              <a:t>Absolutismus</a:t>
            </a:r>
            <a:r>
              <a:rPr lang="pt-BR" dirty="0" smtClean="0"/>
              <a:t>” </a:t>
            </a:r>
          </a:p>
          <a:p>
            <a:pPr lvl="1"/>
            <a:endParaRPr lang="pt-BR" dirty="0" smtClean="0"/>
          </a:p>
          <a:p>
            <a:pPr lvl="1"/>
            <a:r>
              <a:rPr lang="pt-BR" dirty="0" err="1" smtClean="0"/>
              <a:t>Wiener</a:t>
            </a:r>
            <a:r>
              <a:rPr lang="pt-BR" dirty="0" smtClean="0"/>
              <a:t> </a:t>
            </a:r>
            <a:r>
              <a:rPr lang="pt-BR" dirty="0" err="1" smtClean="0"/>
              <a:t>Kongress</a:t>
            </a:r>
            <a:r>
              <a:rPr lang="pt-BR" dirty="0" smtClean="0"/>
              <a:t>, 1815</a:t>
            </a:r>
          </a:p>
          <a:p>
            <a:pPr lvl="1"/>
            <a:endParaRPr lang="pt-BR" dirty="0" smtClean="0"/>
          </a:p>
          <a:p>
            <a:pPr lvl="1"/>
            <a:r>
              <a:rPr lang="pt-BR" dirty="0" err="1" smtClean="0"/>
              <a:t>Preußen</a:t>
            </a:r>
            <a:r>
              <a:rPr lang="pt-BR" dirty="0" smtClean="0"/>
              <a:t> </a:t>
            </a:r>
            <a:r>
              <a:rPr lang="pt-BR" dirty="0" err="1" smtClean="0"/>
              <a:t>als</a:t>
            </a:r>
            <a:r>
              <a:rPr lang="pt-BR" dirty="0" smtClean="0"/>
              <a:t> </a:t>
            </a:r>
            <a:r>
              <a:rPr lang="pt-BR" dirty="0" err="1" smtClean="0"/>
              <a:t>militärische</a:t>
            </a:r>
            <a:r>
              <a:rPr lang="pt-BR" dirty="0" smtClean="0"/>
              <a:t> u. </a:t>
            </a:r>
            <a:r>
              <a:rPr lang="pt-BR" dirty="0" err="1" smtClean="0"/>
              <a:t>politische</a:t>
            </a:r>
            <a:r>
              <a:rPr lang="pt-BR" dirty="0" smtClean="0"/>
              <a:t> </a:t>
            </a:r>
            <a:r>
              <a:rPr lang="pt-BR" dirty="0" err="1" smtClean="0"/>
              <a:t>Macht</a:t>
            </a:r>
            <a:r>
              <a:rPr lang="pt-BR" dirty="0" smtClean="0"/>
              <a:t> </a:t>
            </a:r>
          </a:p>
          <a:p>
            <a:pPr lvl="1"/>
            <a:endParaRPr lang="pt-BR" dirty="0" smtClean="0"/>
          </a:p>
          <a:p>
            <a:pPr lvl="1"/>
            <a:endParaRPr lang="pt-BR" dirty="0" smtClean="0"/>
          </a:p>
        </p:txBody>
      </p:sp>
      <p:pic>
        <p:nvPicPr>
          <p:cNvPr id="6" name="Espaço Reservado para Conteúdo 5" descr="Friedrich_Zweite_Alt.jpg"/>
          <p:cNvPicPr>
            <a:picLocks noGrp="1" noChangeAspect="1"/>
          </p:cNvPicPr>
          <p:nvPr>
            <p:ph sz="quarter" idx="2"/>
          </p:nvPr>
        </p:nvPicPr>
        <p:blipFill>
          <a:blip r:embed="rId2" cstate="print"/>
          <a:stretch>
            <a:fillRect/>
          </a:stretch>
        </p:blipFill>
        <p:spPr>
          <a:xfrm>
            <a:off x="5364087" y="1663700"/>
            <a:ext cx="2551187" cy="3122082"/>
          </a:xfrm>
        </p:spPr>
      </p:pic>
      <p:sp>
        <p:nvSpPr>
          <p:cNvPr id="7" name="Retângulo 6"/>
          <p:cNvSpPr/>
          <p:nvPr/>
        </p:nvSpPr>
        <p:spPr>
          <a:xfrm>
            <a:off x="5724128" y="5085185"/>
            <a:ext cx="2448272" cy="938719"/>
          </a:xfrm>
          <a:prstGeom prst="rect">
            <a:avLst/>
          </a:prstGeom>
        </p:spPr>
        <p:txBody>
          <a:bodyPr wrap="square">
            <a:spAutoFit/>
          </a:bodyPr>
          <a:lstStyle/>
          <a:p>
            <a:r>
              <a:rPr lang="de-DE" sz="1100" dirty="0" smtClean="0"/>
              <a:t>Der „Alte Fritz“: Friedrich II. im Alter von 68 Jahren (Gemälde von </a:t>
            </a:r>
            <a:r>
              <a:rPr lang="de-DE" sz="1100" dirty="0" smtClean="0">
                <a:hlinkClick r:id="rId3" tooltip="Anton Graff"/>
              </a:rPr>
              <a:t>Anton Graff</a:t>
            </a:r>
            <a:r>
              <a:rPr lang="de-DE" sz="1100" dirty="0" smtClean="0"/>
              <a:t>, 1781). Aus: http://de.wikipedia.org/wiki/Friedrich_II._%28Preu%C3%9Fen%29</a:t>
            </a:r>
            <a:endParaRPr lang="pt-BR" sz="11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1246</TotalTime>
  <Words>2768</Words>
  <Application>Microsoft Office PowerPoint</Application>
  <PresentationFormat>Apresentação na tela (4:3)</PresentationFormat>
  <Paragraphs>151</Paragraphs>
  <Slides>36</Slides>
  <Notes>0</Notes>
  <HiddenSlides>0</HiddenSlides>
  <MMClips>0</MMClips>
  <ScaleCrop>false</ScaleCrop>
  <HeadingPairs>
    <vt:vector size="4" baseType="variant">
      <vt:variant>
        <vt:lpstr>Tema</vt:lpstr>
      </vt:variant>
      <vt:variant>
        <vt:i4>1</vt:i4>
      </vt:variant>
      <vt:variant>
        <vt:lpstr>Títulos de slides</vt:lpstr>
      </vt:variant>
      <vt:variant>
        <vt:i4>36</vt:i4>
      </vt:variant>
    </vt:vector>
  </HeadingPairs>
  <TitlesOfParts>
    <vt:vector size="37" baseType="lpstr">
      <vt:lpstr>Mediano</vt:lpstr>
      <vt:lpstr>literatura alemã: Novelle – 2017.1</vt:lpstr>
      <vt:lpstr>Zur Vorgeschichte der Novelle</vt:lpstr>
      <vt:lpstr>Slide 3</vt:lpstr>
      <vt:lpstr>Slide 4</vt:lpstr>
      <vt:lpstr>Slide 5</vt:lpstr>
      <vt:lpstr>Klein Zaches, genannt Zinnober, 1818/1819</vt:lpstr>
      <vt:lpstr>Märchennovelle / Novellenmärchen (Freund, 2009)</vt:lpstr>
      <vt:lpstr>Märchennovelle / Novellenmärchen (Freund, 2009)</vt:lpstr>
      <vt:lpstr>Klein Zaches, genannt Zinnober, 1818/1819</vt:lpstr>
      <vt:lpstr>Inhalt, Thematik</vt:lpstr>
      <vt:lpstr>Zaches</vt:lpstr>
      <vt:lpstr>Slide 12</vt:lpstr>
      <vt:lpstr>Professoren und Wissenschaftler</vt:lpstr>
      <vt:lpstr>Alternative</vt:lpstr>
      <vt:lpstr>Studenten</vt:lpstr>
      <vt:lpstr>Aufbau: 10 Kapitel</vt:lpstr>
      <vt:lpstr>Slide 17</vt:lpstr>
      <vt:lpstr>Slide 18</vt:lpstr>
      <vt:lpstr>Slide 19</vt:lpstr>
      <vt:lpstr>Erstes Kapitel</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 Kopie (S. 544f.)</vt:lpstr>
      <vt:lpstr>Slide 35</vt:lpstr>
      <vt:lpstr>Literaturhinweise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literatura alemã: Novelle – 2015.1</dc:title>
  <dc:creator>Juliana</dc:creator>
  <cp:lastModifiedBy>Juliana PPerez</cp:lastModifiedBy>
  <cp:revision>108</cp:revision>
  <dcterms:created xsi:type="dcterms:W3CDTF">2015-03-11T19:43:04Z</dcterms:created>
  <dcterms:modified xsi:type="dcterms:W3CDTF">2017-05-09T16:56:10Z</dcterms:modified>
</cp:coreProperties>
</file>