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5143500" type="screen16x9"/>
  <p:notesSz cx="6858000" cy="9144000"/>
  <p:embeddedFontLs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Raleway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49946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6461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99c7f488e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99c7f488e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951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99c7f488e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99c7f488e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734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99c7f488e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99c7f488e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093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99c7f488e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99c7f488e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761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99c7f488e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99c7f488e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6500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99c7f488e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99c7f488e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9008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99c7f488e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99c7f488e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535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Psicologia Organizacional e do Trabalho</a:t>
            </a:r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debates contemporâneos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109375"/>
            <a:ext cx="7688700" cy="6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conceito de trabalho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4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significa trabalhar na modernidade industrial?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Qual é a diferença entre cuidar da casa e dos filhos, praticar hobbies e trabalhar? Qual é o sentido dessa diferenciação? Qual é a diferença entre trabalho e emprego?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Apenas atividades feitas na esfera pública, em que há compra e venda de força de trabalho? Apenas atividades geradoras de valor econômico e suscetíveis de ingressarem no mercado de trabalho?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 etimologia do trabalho revela existência de uma longa cadeia de derivações semânticas que exprimem aspectos positivos, neutros e negativos do trabalho. Realização, prazer, meio de sobrevivência, mas também sofrimento e tortura.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963700"/>
            <a:ext cx="7688700" cy="5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são as organizações de trabalho?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450" y="1692100"/>
            <a:ext cx="76887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Por que falar de organização?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Indivíduos e grupos, interagindo em sistemas complexos e plurais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Estruturas com limites relativamente fixos e identificáveis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Sistema de papéis e de atividades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Coordenação por meio de um sistema de comunicação e de autoridade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Significados e objetivos mais ou menos compartilhados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Os objetivos podem estar em disputa, formando um sistema complexo de cooperação, lutas e disputas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Funções do emprego na cultura do trabalho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Acesso à cidadania, garantia de direitos sociais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Organização do tempo cotidiano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Definição de papéis sociais e de status social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Segurança e bem-estar subjetivo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800"/>
              <a:t>Fonte: Josep María Blanch Ribas,  Teoría de las relaciones laborales, 2003.</a:t>
            </a:r>
            <a:endParaRPr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Disfunções do emprego na cultura do trabalho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Acidentes e doenças laborais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Subemprego ou precariedades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Sobrecarga e estresse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Frustrações e falta de perspectiva de desenvolvimento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800"/>
              <a:t>Fonte: Josep María Blanch Ribas,  Teoría de las relaciones laborales, 2003.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729450" y="1131800"/>
            <a:ext cx="7688700" cy="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Disfunções do desemprego na cultura do trabalho</a:t>
            </a:r>
            <a:endParaRPr sz="2400"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1"/>
          </p:nvPr>
        </p:nvSpPr>
        <p:spPr>
          <a:xfrm>
            <a:off x="729450" y="1860175"/>
            <a:ext cx="7688700" cy="24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Vulnerabilidade psicossocial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Experiência de exclusão social e anomia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Desorganização do tempo cotidiano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Esvaziamento da identidade e papel social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Conflitos familiares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800"/>
              <a:t>Fonte: Josep Maria Blanch Ribas,  Teoría de las relaciones laborales, 2003.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Condições de trabalho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"Por condições de trabalho entendemos o conjunto de circunstâncias no marco dos quais se desenvolve a atividade laboral e incidem significativamente tanto na experiência de trabalho como na dinâmica das relações laborais" (</a:t>
            </a:r>
            <a:r>
              <a:rPr lang="pt-BR" sz="1500" dirty="0" err="1"/>
              <a:t>Blanch</a:t>
            </a:r>
            <a:r>
              <a:rPr lang="pt-BR" sz="1500" dirty="0"/>
              <a:t>, 2003, p. 42)</a:t>
            </a:r>
            <a:endParaRPr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Condições de trabalho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486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Contrato (modalidade, salário, benefícios),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Ambiente físico (ergonomia),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Ambiente social (estrutura e configuração do espaço laboral),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Segurança e higiene ( riscos físicos e psicossociais, dispositivos de prevenção)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Tarefas (autonomia, responsabilidade, criatividade)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Papéis (ambiguidade, conflito, relevância ou esvaziamento)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Processo ( organização e divisão do trabalho)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Tempo ( duração da atividade e intensidade)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Clima organizacional (coesão grupal, apoio mútuo, cooperação, estilo de direção, comunicação)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/>
              <a:t> (</a:t>
            </a:r>
            <a:r>
              <a:rPr lang="pt-BR" sz="1500" dirty="0" err="1"/>
              <a:t>Blanch</a:t>
            </a:r>
            <a:r>
              <a:rPr lang="pt-BR" sz="1500" dirty="0"/>
              <a:t>, 2003, p. 44)</a:t>
            </a: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04488402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468</Words>
  <Application>Microsoft Office PowerPoint</Application>
  <PresentationFormat>Apresentação na tela (16:9)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Raleway</vt:lpstr>
      <vt:lpstr>Arial</vt:lpstr>
      <vt:lpstr>Lato</vt:lpstr>
      <vt:lpstr>Streamline</vt:lpstr>
      <vt:lpstr>Psicologia Organizacional e do Trabalho</vt:lpstr>
      <vt:lpstr>O conceito de trabalho</vt:lpstr>
      <vt:lpstr>O que são as organizações de trabalho?</vt:lpstr>
      <vt:lpstr>Funções do emprego na cultura do trabalho</vt:lpstr>
      <vt:lpstr>Disfunções do emprego na cultura do trabalho</vt:lpstr>
      <vt:lpstr>Disfunções do desemprego na cultura do trabalho</vt:lpstr>
      <vt:lpstr>Condições de trabalho</vt:lpstr>
      <vt:lpstr>Condições de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Organizacional e do Trabalho</dc:title>
  <dc:creator>Bernardo1</dc:creator>
  <cp:lastModifiedBy>BERNARDO</cp:lastModifiedBy>
  <cp:revision>4</cp:revision>
  <dcterms:modified xsi:type="dcterms:W3CDTF">2022-11-17T21:44:26Z</dcterms:modified>
</cp:coreProperties>
</file>