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727"/>
  </p:normalViewPr>
  <p:slideViewPr>
    <p:cSldViewPr snapToGrid="0" snapToObjects="1">
      <p:cViewPr varScale="1">
        <p:scale>
          <a:sx n="90" d="100"/>
          <a:sy n="90" d="100"/>
        </p:scale>
        <p:origin x="11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BDD9-A00E-364A-AD16-7C84E1D00F7D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4C47-F3CA-3146-82C5-E48733F3C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902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BDD9-A00E-364A-AD16-7C84E1D00F7D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4C47-F3CA-3146-82C5-E48733F3C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01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BDD9-A00E-364A-AD16-7C84E1D00F7D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4C47-F3CA-3146-82C5-E48733F3C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09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BDD9-A00E-364A-AD16-7C84E1D00F7D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4C47-F3CA-3146-82C5-E48733F3C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54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BDD9-A00E-364A-AD16-7C84E1D00F7D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4C47-F3CA-3146-82C5-E48733F3C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218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BDD9-A00E-364A-AD16-7C84E1D00F7D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4C47-F3CA-3146-82C5-E48733F3C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07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BDD9-A00E-364A-AD16-7C84E1D00F7D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4C47-F3CA-3146-82C5-E48733F3CDF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8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BDD9-A00E-364A-AD16-7C84E1D00F7D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4C47-F3CA-3146-82C5-E48733F3C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89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BDD9-A00E-364A-AD16-7C84E1D00F7D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4C47-F3CA-3146-82C5-E48733F3C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09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BDD9-A00E-364A-AD16-7C84E1D00F7D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4C47-F3CA-3146-82C5-E48733F3C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40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294BDD9-A00E-364A-AD16-7C84E1D00F7D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4C47-F3CA-3146-82C5-E48733F3C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98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294BDD9-A00E-364A-AD16-7C84E1D00F7D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76F4C47-F3CA-3146-82C5-E48733F3C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82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ARQUITETURA INTERNACIONAL DOS DIREITOS HUMANOS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F626B8ED-D6B6-0941-B86F-4395A962B2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SISTEMAS REGIONAIS</a:t>
            </a:r>
          </a:p>
        </p:txBody>
      </p:sp>
    </p:spTree>
    <p:extLst>
      <p:ext uri="{BB962C8B-B14F-4D97-AF65-F5344CB8AC3E}">
        <p14:creationId xmlns:p14="http://schemas.microsoft.com/office/powerpoint/2010/main" val="198492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SISTEMAS REGIONAIS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Corte Europeia de Direitos Humanos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Comissão e Corte Interamericana de Direitos Humanos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Comissão e Corte Africana de Direitos Humanos</a:t>
            </a:r>
          </a:p>
        </p:txBody>
      </p:sp>
    </p:spTree>
    <p:extLst>
      <p:ext uri="{BB962C8B-B14F-4D97-AF65-F5344CB8AC3E}">
        <p14:creationId xmlns:p14="http://schemas.microsoft.com/office/powerpoint/2010/main" val="57845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F4F8E-B9F1-BC4C-9828-C87606250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EUROPEU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478173-DAB8-C649-A67F-AAA2E1B5D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Convenção Europeia de Direitos Humanos (1950/1953) </a:t>
            </a:r>
          </a:p>
          <a:p>
            <a:r>
              <a:rPr lang="pt-BR" dirty="0"/>
              <a:t>Conselho da Europa – Comitê de Ministros (decisão e execução de sentenças da CEDH)</a:t>
            </a:r>
          </a:p>
          <a:p>
            <a:r>
              <a:rPr lang="pt-BR" dirty="0"/>
              <a:t>Comissão Europeia de Direitos Humanos (Protocolo </a:t>
            </a:r>
            <a:r>
              <a:rPr lang="pt-BR" dirty="0" err="1"/>
              <a:t>n</a:t>
            </a:r>
            <a:r>
              <a:rPr lang="pt-BR" dirty="0"/>
              <a:t>. 11 – 1994) (funcionamento até 1998)</a:t>
            </a:r>
          </a:p>
          <a:p>
            <a:r>
              <a:rPr lang="pt-BR" dirty="0"/>
              <a:t>Corte Europeia de Direitos Humanos (Tribunal de Estrasburgo) – 1959 (47 Estados-Membros) – órgão permanente a partir de 1998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3332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C283F-5EE9-9549-BE24-F9E19F3DD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AMERICANO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98B9C1-395C-BC4B-A9B9-890C5D8D7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OEA – Carta (1948/1951)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Convenção Interamericana de Direitos Humanos (Pacto de San José da Costa Rica) (1969/1978) e Protocolo de San Salvador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Comissão Interamericana de Direitos Humanos – 7 membros (acompanhamento e inquérito)</a:t>
            </a:r>
          </a:p>
          <a:p>
            <a:r>
              <a:rPr lang="pt-BR" dirty="0"/>
              <a:t>Decide por Recomendações</a:t>
            </a:r>
          </a:p>
          <a:p>
            <a:endParaRPr lang="pt-BR" dirty="0"/>
          </a:p>
          <a:p>
            <a:r>
              <a:rPr lang="pt-BR" dirty="0"/>
              <a:t>Corte – 7 membros</a:t>
            </a:r>
          </a:p>
          <a:p>
            <a:r>
              <a:rPr lang="pt-BR" dirty="0"/>
              <a:t>Emite Opiniões Consultivas e Sentenças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992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67966-26AC-0343-B8F7-640717424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AFRICANO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E0CB53-BB1F-4D42-8DE1-B87BB820C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Organização da Unidade Africana (1979)– União Africana (UA) (2002)</a:t>
            </a:r>
          </a:p>
          <a:p>
            <a:r>
              <a:rPr lang="pt-BR" dirty="0"/>
              <a:t>Carta Africana dos Direitos Humanos e dos Povos (Carta de Banjul) – 1980</a:t>
            </a:r>
          </a:p>
          <a:p>
            <a:r>
              <a:rPr lang="pt-BR" dirty="0"/>
              <a:t>Comissão Africana de Direitos Humanos (1987/1989)</a:t>
            </a:r>
          </a:p>
          <a:p>
            <a:r>
              <a:rPr lang="pt-BR" dirty="0"/>
              <a:t>Protocolo da Carta Africana dos Direitos Humanos e dos Povos – Corte Africana de DH (1998)</a:t>
            </a:r>
          </a:p>
          <a:p>
            <a:r>
              <a:rPr lang="pt-BR" dirty="0"/>
              <a:t>Tribunal Africano de Direitos Humanos e dos Povos –(2006) - primeiro acórdão em 2009</a:t>
            </a:r>
          </a:p>
          <a:p>
            <a:r>
              <a:rPr lang="pt-BR" dirty="0"/>
              <a:t>Principais instrumentos: Carta Africana dos Direitos e Bem-Estar da Criança, Protocolo da Carta Africana dos Direitos da Mulher na África (Protocolo de Maputo)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0347811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{03A5514F-C237-D246-BE56-1F48791D5C95}tf10001120</Template>
  <TotalTime>9</TotalTime>
  <Words>251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Pacote</vt:lpstr>
      <vt:lpstr>ARQUITETURA INTERNACIONAL DOS DIREITOS HUMANOS</vt:lpstr>
      <vt:lpstr>SISTEMAS REGIONAIS</vt:lpstr>
      <vt:lpstr>SISTEMA EUROPEU</vt:lpstr>
      <vt:lpstr>SISTEMA AMERICANO</vt:lpstr>
      <vt:lpstr>SISTEMA AFRICANO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REGIONAIS DE PROTECAO DOS DIREITOS HUMANOS</dc:title>
  <dc:creator>Cynthia Soares Carneiro</dc:creator>
  <cp:lastModifiedBy>Cynthia Soares Carneiro</cp:lastModifiedBy>
  <cp:revision>2</cp:revision>
  <dcterms:created xsi:type="dcterms:W3CDTF">2019-09-12T21:56:23Z</dcterms:created>
  <dcterms:modified xsi:type="dcterms:W3CDTF">2019-09-12T22:06:07Z</dcterms:modified>
</cp:coreProperties>
</file>