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54CA-80FB-CB42-922D-459BDEB6EF8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88AB5-E320-0543-9787-E9E04893E4A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0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B67DD-095E-9540-B60B-DC60C045644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7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93994-C512-CB44-9C2F-79C557788C3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78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DD1DB-77CC-1740-8296-6E9A966698B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8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7E61-7240-6543-9243-25C155E2862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20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AABC-0AFD-1A4C-BA4C-C9943A36C4D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97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D908E-FA2E-0D4D-B28F-5E63FA683AC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1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4D76-1B64-244C-A3A3-CD8DA289A86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0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26D3-D6F8-4A41-8ABF-BD4310EAC9B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5AD9-333D-8340-BB38-950EB329D9C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78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C6EB-5BC9-F541-A753-EE0CE48B2C6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59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3440C-54F3-624E-8182-40F65E0485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74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100DB5-FE79-FB4C-8367-0B3E7D7C3CC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1341833"/>
            <a:ext cx="1944687" cy="6470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55" name="AutoShape 7"/>
          <p:cNvCxnSpPr>
            <a:cxnSpLocks noChangeShapeType="1"/>
            <a:stCxn id="2052" idx="2"/>
            <a:endCxn id="9" idx="0"/>
          </p:cNvCxnSpPr>
          <p:nvPr/>
        </p:nvCxnSpPr>
        <p:spPr bwMode="auto">
          <a:xfrm rot="5400000">
            <a:off x="2478857" y="507478"/>
            <a:ext cx="576065" cy="353878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7" name="AutoShape 9"/>
          <p:cNvCxnSpPr>
            <a:cxnSpLocks noChangeShapeType="1"/>
            <a:stCxn id="2052" idx="2"/>
            <a:endCxn id="11" idx="0"/>
          </p:cNvCxnSpPr>
          <p:nvPr/>
        </p:nvCxnSpPr>
        <p:spPr bwMode="auto">
          <a:xfrm rot="16200000" flipH="1">
            <a:off x="6039230" y="485891"/>
            <a:ext cx="576065" cy="358196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Oval 13"/>
          <p:cNvSpPr/>
          <p:nvPr/>
        </p:nvSpPr>
        <p:spPr>
          <a:xfrm>
            <a:off x="827584" y="2132856"/>
            <a:ext cx="144016" cy="144016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72400" y="2132856"/>
            <a:ext cx="144016" cy="144016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9552" y="647110"/>
            <a:ext cx="82809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Nomes</a:t>
            </a:r>
            <a:r>
              <a:rPr lang="en-US" sz="1050" dirty="0"/>
              <a:t>: ________________________________________________________________________________________________</a:t>
            </a:r>
          </a:p>
          <a:p>
            <a:endParaRPr lang="en-US" sz="1050" dirty="0"/>
          </a:p>
          <a:p>
            <a:r>
              <a:rPr lang="en-US" sz="1050" dirty="0" err="1"/>
              <a:t>Elaborar</a:t>
            </a:r>
            <a:r>
              <a:rPr lang="en-US" sz="1050" dirty="0"/>
              <a:t> o </a:t>
            </a:r>
            <a:r>
              <a:rPr lang="en-US" sz="1050" i="1" dirty="0"/>
              <a:t>Work Breakdown Structure (WBS) </a:t>
            </a:r>
            <a:r>
              <a:rPr lang="en-US" sz="1050" dirty="0"/>
              <a:t>de um </a:t>
            </a:r>
            <a:r>
              <a:rPr lang="en-US" sz="1050" dirty="0" err="1"/>
              <a:t>projeto</a:t>
            </a:r>
            <a:r>
              <a:rPr lang="en-US" sz="1050" dirty="0"/>
              <a:t> no </a:t>
            </a:r>
            <a:r>
              <a:rPr lang="en-US" sz="1050" dirty="0" err="1"/>
              <a:t>qual</a:t>
            </a:r>
            <a:r>
              <a:rPr lang="en-US" sz="1050" dirty="0"/>
              <a:t> um dos </a:t>
            </a:r>
            <a:r>
              <a:rPr lang="en-US" sz="1050" dirty="0" err="1"/>
              <a:t>alunos</a:t>
            </a:r>
            <a:r>
              <a:rPr lang="en-US" sz="1050" dirty="0"/>
              <a:t> do </a:t>
            </a:r>
            <a:r>
              <a:rPr lang="en-US" sz="1050" dirty="0" err="1"/>
              <a:t>grupo</a:t>
            </a:r>
            <a:r>
              <a:rPr lang="en-US" sz="1050" dirty="0"/>
              <a:t> </a:t>
            </a:r>
            <a:r>
              <a:rPr lang="en-US" sz="1050" dirty="0" err="1"/>
              <a:t>participou</a:t>
            </a:r>
            <a:r>
              <a:rPr lang="en-US" sz="1050" dirty="0"/>
              <a:t> </a:t>
            </a:r>
            <a:r>
              <a:rPr lang="en-US" sz="1050" dirty="0" err="1"/>
              <a:t>em</a:t>
            </a:r>
            <a:r>
              <a:rPr lang="en-US" sz="1050" dirty="0"/>
              <a:t> um dos </a:t>
            </a:r>
            <a:r>
              <a:rPr lang="en-US" sz="1050" dirty="0" err="1"/>
              <a:t>Módulos</a:t>
            </a:r>
            <a:r>
              <a:rPr lang="en-US" sz="1050" dirty="0"/>
              <a:t> de </a:t>
            </a:r>
            <a:r>
              <a:rPr lang="en-US" sz="1050" dirty="0" err="1"/>
              <a:t>Estágio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552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PRO 3866 – </a:t>
            </a:r>
            <a:r>
              <a:rPr lang="en-US" sz="1200" b="1" dirty="0" err="1"/>
              <a:t>Fundamentos</a:t>
            </a:r>
            <a:r>
              <a:rPr lang="en-US" sz="1200" b="1" dirty="0"/>
              <a:t> de </a:t>
            </a:r>
            <a:r>
              <a:rPr lang="en-US" sz="1200" b="1" dirty="0" err="1"/>
              <a:t>Gestão</a:t>
            </a:r>
            <a:r>
              <a:rPr lang="en-US" sz="1200" b="1" dirty="0"/>
              <a:t> de </a:t>
            </a:r>
            <a:r>
              <a:rPr lang="en-US" sz="1200" b="1" dirty="0" err="1"/>
              <a:t>Projetos</a:t>
            </a:r>
            <a:endParaRPr lang="en-US" sz="1200" b="1" dirty="0"/>
          </a:p>
          <a:p>
            <a:pPr algn="ctr"/>
            <a:r>
              <a:rPr lang="en-US" sz="1200" b="1" dirty="0" err="1"/>
              <a:t>Atividade</a:t>
            </a:r>
            <a:r>
              <a:rPr lang="en-US" sz="1200" b="1" dirty="0"/>
              <a:t> </a:t>
            </a:r>
            <a:r>
              <a:rPr lang="en-US" sz="1200" b="1" dirty="0" err="1"/>
              <a:t>em</a:t>
            </a:r>
            <a:r>
              <a:rPr lang="en-US" sz="1200" b="1" dirty="0"/>
              <a:t> </a:t>
            </a:r>
            <a:r>
              <a:rPr lang="en-US" sz="1200" b="1" dirty="0" err="1"/>
              <a:t>Grupo</a:t>
            </a:r>
            <a:r>
              <a:rPr lang="en-US" sz="1200" b="1" dirty="0"/>
              <a:t> n</a:t>
            </a:r>
            <a:r>
              <a:rPr lang="en-US" sz="1200" b="1" baseline="30000" dirty="0"/>
              <a:t>o</a:t>
            </a:r>
            <a:r>
              <a:rPr lang="en-US" sz="1200" b="1" dirty="0"/>
              <a:t> 3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7334AE-2EAF-E64A-B4CF-51125C9A4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" y="2564904"/>
            <a:ext cx="1944687" cy="6470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54D888C-8C7A-684C-8B5C-D523A659E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5898" y="2564904"/>
            <a:ext cx="1944687" cy="6470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41</Words>
  <Application>Microsoft Macintosh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paulino.francischini</dc:creator>
  <cp:lastModifiedBy>Paulino G Francischini</cp:lastModifiedBy>
  <cp:revision>11</cp:revision>
  <cp:lastPrinted>2016-06-09T18:27:06Z</cp:lastPrinted>
  <dcterms:created xsi:type="dcterms:W3CDTF">2006-06-01T16:04:07Z</dcterms:created>
  <dcterms:modified xsi:type="dcterms:W3CDTF">2022-01-31T13:24:50Z</dcterms:modified>
</cp:coreProperties>
</file>