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6858000" cy="9906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/>
    <p:restoredTop sz="94709"/>
  </p:normalViewPr>
  <p:slideViewPr>
    <p:cSldViewPr snapToGrid="0" snapToObjects="1">
      <p:cViewPr>
        <p:scale>
          <a:sx n="90" d="100"/>
          <a:sy n="90" d="100"/>
        </p:scale>
        <p:origin x="136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571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2290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063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09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48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2553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847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16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698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262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5697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92CC6-4875-2E46-AF55-D95B05E32228}" type="datetimeFigureOut">
              <a:rPr lang="pt-BR" smtClean="0"/>
              <a:t>11/04/20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F4D54-031B-2341-8B3A-2E9AF9F253BD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6801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5224"/>
            <a:ext cx="6858000" cy="648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13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Conector Reto 3"/>
          <p:cNvCxnSpPr/>
          <p:nvPr/>
        </p:nvCxnSpPr>
        <p:spPr>
          <a:xfrm>
            <a:off x="609600" y="1668377"/>
            <a:ext cx="1973179" cy="16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to 4"/>
          <p:cNvCxnSpPr/>
          <p:nvPr/>
        </p:nvCxnSpPr>
        <p:spPr>
          <a:xfrm>
            <a:off x="4419600" y="1684419"/>
            <a:ext cx="1973179" cy="160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2582779" y="1684419"/>
            <a:ext cx="974558" cy="70424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flipH="1">
            <a:off x="3577389" y="1700461"/>
            <a:ext cx="842211" cy="70264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ixaDeTexto 10"/>
          <p:cNvSpPr txBox="1"/>
          <p:nvPr/>
        </p:nvSpPr>
        <p:spPr>
          <a:xfrm>
            <a:off x="1596190" y="208546"/>
            <a:ext cx="3874170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Quest</a:t>
            </a:r>
            <a:r>
              <a:rPr lang="pt-BR" b="1" dirty="0" smtClean="0"/>
              <a:t>ão Foco:</a:t>
            </a:r>
          </a:p>
          <a:p>
            <a:endParaRPr lang="pt-BR" dirty="0"/>
          </a:p>
        </p:txBody>
      </p:sp>
      <p:sp>
        <p:nvSpPr>
          <p:cNvPr id="12" name="CaixaDeTexto 11"/>
          <p:cNvSpPr txBox="1"/>
          <p:nvPr/>
        </p:nvSpPr>
        <p:spPr>
          <a:xfrm>
            <a:off x="96251" y="1952488"/>
            <a:ext cx="2486528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Filosofia(</a:t>
            </a:r>
            <a:r>
              <a:rPr lang="pt-BR" b="1" dirty="0" err="1" smtClean="0"/>
              <a:t>s</a:t>
            </a:r>
            <a:r>
              <a:rPr lang="pt-BR" b="1" dirty="0" smtClean="0"/>
              <a:t>)</a:t>
            </a:r>
            <a:r>
              <a:rPr lang="pt-BR" b="1" dirty="0" smtClean="0"/>
              <a:t>:</a:t>
            </a:r>
          </a:p>
          <a:p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192504" y="1122946"/>
            <a:ext cx="2791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DOM</a:t>
            </a:r>
            <a:r>
              <a:rPr lang="pt-BR" sz="1400" dirty="0" smtClean="0"/>
              <a:t>ÍNIO TEÓRICO-CONEITUAL</a:t>
            </a:r>
          </a:p>
          <a:p>
            <a:r>
              <a:rPr lang="pt-BR" sz="1400" dirty="0" smtClean="0"/>
              <a:t>(PENSAR)</a:t>
            </a:r>
            <a:endParaRPr lang="pt-BR" sz="1400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419600" y="1161199"/>
            <a:ext cx="2189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DOM</a:t>
            </a:r>
            <a:r>
              <a:rPr lang="pt-BR" sz="1400" dirty="0" smtClean="0"/>
              <a:t>ÍNIO METODOLÓGICO</a:t>
            </a:r>
          </a:p>
          <a:p>
            <a:pPr algn="r"/>
            <a:r>
              <a:rPr lang="pt-BR" sz="1400" dirty="0" smtClean="0"/>
              <a:t>(FAZER)</a:t>
            </a:r>
            <a:endParaRPr lang="pt-BR" sz="1400" dirty="0"/>
          </a:p>
        </p:txBody>
      </p:sp>
      <p:cxnSp>
        <p:nvCxnSpPr>
          <p:cNvPr id="25" name="Conector de Seta Reta 24"/>
          <p:cNvCxnSpPr/>
          <p:nvPr/>
        </p:nvCxnSpPr>
        <p:spPr>
          <a:xfrm>
            <a:off x="2887580" y="3096126"/>
            <a:ext cx="1299409" cy="16042"/>
          </a:xfrm>
          <a:prstGeom prst="straightConnector1">
            <a:avLst/>
          </a:prstGeom>
          <a:ln w="6032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CaixaDeTexto 26"/>
          <p:cNvSpPr txBox="1"/>
          <p:nvPr/>
        </p:nvSpPr>
        <p:spPr>
          <a:xfrm>
            <a:off x="2903622" y="2646946"/>
            <a:ext cx="1299409" cy="368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mtClean="0"/>
              <a:t>INTERAÇ</a:t>
            </a:r>
            <a:r>
              <a:rPr lang="pt-BR" smtClean="0"/>
              <a:t>ÃO</a:t>
            </a:r>
            <a:endParaRPr lang="pt-BR"/>
          </a:p>
        </p:txBody>
      </p:sp>
      <p:sp>
        <p:nvSpPr>
          <p:cNvPr id="28" name="CaixaDeTexto 27"/>
          <p:cNvSpPr txBox="1"/>
          <p:nvPr/>
        </p:nvSpPr>
        <p:spPr>
          <a:xfrm>
            <a:off x="96250" y="3805929"/>
            <a:ext cx="2662991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smtClean="0"/>
              <a:t>Teoria(</a:t>
            </a:r>
            <a:r>
              <a:rPr lang="pt-BR" b="1" dirty="0" err="1" smtClean="0"/>
              <a:t>s</a:t>
            </a:r>
            <a:r>
              <a:rPr lang="pt-BR" b="1" dirty="0" smtClean="0"/>
              <a:t>)</a:t>
            </a:r>
            <a:r>
              <a:rPr lang="pt-BR" b="1" dirty="0" smtClean="0"/>
              <a:t>:</a:t>
            </a:r>
          </a:p>
          <a:p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96250" y="5672982"/>
            <a:ext cx="2887581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Princ</a:t>
            </a:r>
            <a:r>
              <a:rPr lang="pt-BR" b="1" dirty="0" smtClean="0"/>
              <a:t>ípio</a:t>
            </a:r>
            <a:r>
              <a:rPr lang="pt-BR" b="1" dirty="0" smtClean="0"/>
              <a:t>(</a:t>
            </a:r>
            <a:r>
              <a:rPr lang="pt-BR" b="1" dirty="0" err="1" smtClean="0"/>
              <a:t>s</a:t>
            </a:r>
            <a:r>
              <a:rPr lang="pt-BR" b="1" dirty="0" smtClean="0"/>
              <a:t>)</a:t>
            </a:r>
            <a:r>
              <a:rPr lang="pt-BR" b="1" dirty="0" smtClean="0"/>
              <a:t>:</a:t>
            </a:r>
          </a:p>
          <a:p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116303" y="7540035"/>
            <a:ext cx="3076075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Conceito(</a:t>
            </a:r>
            <a:r>
              <a:rPr lang="pt-BR" b="1" dirty="0" err="1" smtClean="0"/>
              <a:t>s</a:t>
            </a:r>
            <a:r>
              <a:rPr lang="pt-BR" b="1" dirty="0" smtClean="0"/>
              <a:t>)</a:t>
            </a:r>
            <a:r>
              <a:rPr lang="pt-BR" b="1" dirty="0" smtClean="0"/>
              <a:t>:</a:t>
            </a:r>
          </a:p>
          <a:p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1042737" y="8780536"/>
            <a:ext cx="5069304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Eventos/ Objetos:</a:t>
            </a:r>
            <a:endParaRPr lang="pt-BR" b="1" dirty="0" smtClean="0"/>
          </a:p>
          <a:p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4419600" y="1952488"/>
            <a:ext cx="2309813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Asserções</a:t>
            </a:r>
            <a:r>
              <a:rPr lang="pt-BR" b="1" dirty="0" smtClean="0"/>
              <a:t> de Valor:</a:t>
            </a:r>
          </a:p>
          <a:p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4203030" y="3884287"/>
            <a:ext cx="2526383" cy="923330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Asserções de Conhecimento:</a:t>
            </a:r>
          </a:p>
          <a:p>
            <a:endParaRPr lang="pt-BR" dirty="0"/>
          </a:p>
        </p:txBody>
      </p:sp>
      <p:sp>
        <p:nvSpPr>
          <p:cNvPr id="34" name="CaixaDeTexto 33"/>
          <p:cNvSpPr txBox="1"/>
          <p:nvPr/>
        </p:nvSpPr>
        <p:spPr>
          <a:xfrm>
            <a:off x="4086725" y="5653201"/>
            <a:ext cx="2642687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Transformaç</a:t>
            </a:r>
            <a:r>
              <a:rPr lang="pt-BR" b="1" dirty="0" smtClean="0"/>
              <a:t>ões:</a:t>
            </a:r>
          </a:p>
          <a:p>
            <a:endParaRPr lang="pt-BR" dirty="0"/>
          </a:p>
        </p:txBody>
      </p:sp>
      <p:sp>
        <p:nvSpPr>
          <p:cNvPr id="35" name="CaixaDeTexto 34"/>
          <p:cNvSpPr txBox="1"/>
          <p:nvPr/>
        </p:nvSpPr>
        <p:spPr>
          <a:xfrm>
            <a:off x="3868153" y="7540034"/>
            <a:ext cx="2861260" cy="646331"/>
          </a:xfrm>
          <a:prstGeom prst="rect">
            <a:avLst/>
          </a:prstGeom>
          <a:noFill/>
          <a:ln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</p:spPr>
        <p:txBody>
          <a:bodyPr wrap="square" rtlCol="0">
            <a:spAutoFit/>
          </a:bodyPr>
          <a:lstStyle/>
          <a:p>
            <a:r>
              <a:rPr lang="pt-BR" b="1" dirty="0" smtClean="0"/>
              <a:t>Registros</a:t>
            </a:r>
            <a:r>
              <a:rPr lang="pt-BR" b="1" dirty="0" smtClean="0"/>
              <a:t>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947713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38</Words>
  <Application>Microsoft Macintosh PowerPoint</Application>
  <PresentationFormat>Papel A4 (210 x 297 mm)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Usuário do Microsoft Office</cp:lastModifiedBy>
  <cp:revision>4</cp:revision>
  <dcterms:created xsi:type="dcterms:W3CDTF">2020-04-11T22:54:50Z</dcterms:created>
  <dcterms:modified xsi:type="dcterms:W3CDTF">2020-04-11T23:20:45Z</dcterms:modified>
</cp:coreProperties>
</file>