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C947-6578-40FF-BAB2-16684481D74B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7BFF-36CE-4E34-986E-714BE87BB05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Edzle8QBPZY/TycF846j2cI/AAAAAAAAA3o/yiTML0YKgIc/s1600/Mapa+de+Risc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7012"/>
            <a:ext cx="8693877" cy="554234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699792" y="332656"/>
            <a:ext cx="4191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RISCO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-HaeDbj0Qabs/T3huAqa1HsI/AAAAAAAABDI/5qs0Du-XXPI/s1600/BANNER_MAPA+DE+R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435670"/>
            <a:ext cx="8880921" cy="5377706"/>
          </a:xfrm>
          <a:prstGeom prst="rect">
            <a:avLst/>
          </a:prstGeom>
          <a:noFill/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6BEE2E5C-21DA-42D8-A724-3E373B752D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RISCO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MAPA DE RISCO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ikmiura</dc:creator>
  <cp:lastModifiedBy>Irene Kazumi Miura</cp:lastModifiedBy>
  <cp:revision>3</cp:revision>
  <dcterms:created xsi:type="dcterms:W3CDTF">2016-10-13T19:08:27Z</dcterms:created>
  <dcterms:modified xsi:type="dcterms:W3CDTF">2017-08-21T15:43:59Z</dcterms:modified>
</cp:coreProperties>
</file>