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76" r:id="rId6"/>
    <p:sldId id="284" r:id="rId7"/>
    <p:sldId id="285" r:id="rId8"/>
    <p:sldId id="288" r:id="rId9"/>
    <p:sldId id="290" r:id="rId10"/>
    <p:sldId id="266" r:id="rId11"/>
    <p:sldId id="291" r:id="rId12"/>
    <p:sldId id="270" r:id="rId13"/>
    <p:sldId id="269" r:id="rId14"/>
    <p:sldId id="280" r:id="rId15"/>
    <p:sldId id="274" r:id="rId16"/>
    <p:sldId id="292" r:id="rId17"/>
    <p:sldId id="293" r:id="rId18"/>
    <p:sldId id="294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CDF69-66C8-4E4A-9937-FBC9A063A3CB}" v="1" dt="2020-09-03T12:09:57.59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howGuides="1">
      <p:cViewPr>
        <p:scale>
          <a:sx n="66" d="100"/>
          <a:sy n="66" d="100"/>
        </p:scale>
        <p:origin x="132" y="48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us_parizi@outlook.com" userId="fad6f52fdcbf1591" providerId="LiveId" clId="{4FCCDF69-66C8-4E4A-9937-FBC9A063A3CB}"/>
    <pc:docChg chg="undo custSel mod addSld delSld modSld sldOrd modMainMaster addSection delSection">
      <pc:chgData name="mateus_parizi@outlook.com" userId="fad6f52fdcbf1591" providerId="LiveId" clId="{4FCCDF69-66C8-4E4A-9937-FBC9A063A3CB}" dt="2020-09-03T13:07:17.427" v="1326" actId="26606"/>
      <pc:docMkLst>
        <pc:docMk/>
      </pc:docMkLst>
      <pc:sldChg chg="modSp">
        <pc:chgData name="mateus_parizi@outlook.com" userId="fad6f52fdcbf1591" providerId="LiveId" clId="{4FCCDF69-66C8-4E4A-9937-FBC9A063A3CB}" dt="2020-09-03T12:09:57.593" v="439"/>
        <pc:sldMkLst>
          <pc:docMk/>
          <pc:sldMk cId="3650340329" sldId="264"/>
        </pc:sldMkLst>
        <pc:spChg chg="mod">
          <ac:chgData name="mateus_parizi@outlook.com" userId="fad6f52fdcbf1591" providerId="LiveId" clId="{4FCCDF69-66C8-4E4A-9937-FBC9A063A3CB}" dt="2020-09-03T12:09:57.593" v="439"/>
          <ac:spMkLst>
            <pc:docMk/>
            <pc:sldMk cId="3650340329" sldId="264"/>
            <ac:spMk id="2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09:57.593" v="439"/>
          <ac:spMkLst>
            <pc:docMk/>
            <pc:sldMk cId="3650340329" sldId="264"/>
            <ac:spMk id="3" creationId="{00000000-0000-0000-0000-000000000000}"/>
          </ac:spMkLst>
        </pc:spChg>
      </pc:sldChg>
      <pc:sldChg chg="addSp delSp modSp mod setBg">
        <pc:chgData name="mateus_parizi@outlook.com" userId="fad6f52fdcbf1591" providerId="LiveId" clId="{4FCCDF69-66C8-4E4A-9937-FBC9A063A3CB}" dt="2020-09-03T12:46:07.469" v="1133" actId="26606"/>
        <pc:sldMkLst>
          <pc:docMk/>
          <pc:sldMk cId="1997697987" sldId="266"/>
        </pc:sldMkLst>
        <pc:spChg chg="mod">
          <ac:chgData name="mateus_parizi@outlook.com" userId="fad6f52fdcbf1591" providerId="LiveId" clId="{4FCCDF69-66C8-4E4A-9937-FBC9A063A3CB}" dt="2020-09-03T12:45:24.391" v="1129" actId="26606"/>
          <ac:spMkLst>
            <pc:docMk/>
            <pc:sldMk cId="1997697987" sldId="266"/>
            <ac:spMk id="2" creationId="{00000000-0000-0000-0000-000000000000}"/>
          </ac:spMkLst>
        </pc:spChg>
        <pc:spChg chg="del mod">
          <ac:chgData name="mateus_parizi@outlook.com" userId="fad6f52fdcbf1591" providerId="LiveId" clId="{4FCCDF69-66C8-4E4A-9937-FBC9A063A3CB}" dt="2020-09-03T12:37:09.149" v="829" actId="478"/>
          <ac:spMkLst>
            <pc:docMk/>
            <pc:sldMk cId="1997697987" sldId="266"/>
            <ac:spMk id="3" creationId="{00000000-0000-0000-0000-000000000000}"/>
          </ac:spMkLst>
        </pc:spChg>
        <pc:spChg chg="add del">
          <ac:chgData name="mateus_parizi@outlook.com" userId="fad6f52fdcbf1591" providerId="LiveId" clId="{4FCCDF69-66C8-4E4A-9937-FBC9A063A3CB}" dt="2020-09-03T12:37:27.210" v="833" actId="26606"/>
          <ac:spMkLst>
            <pc:docMk/>
            <pc:sldMk cId="1997697987" sldId="266"/>
            <ac:spMk id="47" creationId="{BD11ECC6-8551-4768-8DFD-CD41AF420A37}"/>
          </ac:spMkLst>
        </pc:spChg>
        <pc:spChg chg="add del">
          <ac:chgData name="mateus_parizi@outlook.com" userId="fad6f52fdcbf1591" providerId="LiveId" clId="{4FCCDF69-66C8-4E4A-9937-FBC9A063A3CB}" dt="2020-09-03T12:37:27.210" v="833" actId="26606"/>
          <ac:spMkLst>
            <pc:docMk/>
            <pc:sldMk cId="1997697987" sldId="266"/>
            <ac:spMk id="60" creationId="{8E2EB503-A017-4457-A105-53638C97DEB8}"/>
          </ac:spMkLst>
        </pc:spChg>
        <pc:grpChg chg="add del">
          <ac:chgData name="mateus_parizi@outlook.com" userId="fad6f52fdcbf1591" providerId="LiveId" clId="{4FCCDF69-66C8-4E4A-9937-FBC9A063A3CB}" dt="2020-09-03T12:36:30.982" v="788" actId="26606"/>
          <ac:grpSpMkLst>
            <pc:docMk/>
            <pc:sldMk cId="1997697987" sldId="266"/>
            <ac:grpSpMk id="16" creationId="{1EA3DE74-31A6-48AD-8C0A-E33A679BAF05}"/>
          </ac:grpSpMkLst>
        </pc:grpChg>
        <pc:grpChg chg="add del">
          <ac:chgData name="mateus_parizi@outlook.com" userId="fad6f52fdcbf1591" providerId="LiveId" clId="{4FCCDF69-66C8-4E4A-9937-FBC9A063A3CB}" dt="2020-09-03T12:36:32.478" v="790" actId="26606"/>
          <ac:grpSpMkLst>
            <pc:docMk/>
            <pc:sldMk cId="1997697987" sldId="266"/>
            <ac:grpSpMk id="28" creationId="{1EA3DE74-31A6-48AD-8C0A-E33A679BAF05}"/>
          </ac:grpSpMkLst>
        </pc:grpChg>
        <pc:grpChg chg="add del">
          <ac:chgData name="mateus_parizi@outlook.com" userId="fad6f52fdcbf1591" providerId="LiveId" clId="{4FCCDF69-66C8-4E4A-9937-FBC9A063A3CB}" dt="2020-09-03T12:37:27.240" v="834" actId="26606"/>
          <ac:grpSpMkLst>
            <pc:docMk/>
            <pc:sldMk cId="1997697987" sldId="266"/>
            <ac:grpSpMk id="30" creationId="{1EA3DE74-31A6-48AD-8C0A-E33A679BAF05}"/>
          </ac:grpSpMkLst>
        </pc:grpChg>
        <pc:grpChg chg="add del">
          <ac:chgData name="mateus_parizi@outlook.com" userId="fad6f52fdcbf1591" providerId="LiveId" clId="{4FCCDF69-66C8-4E4A-9937-FBC9A063A3CB}" dt="2020-09-03T12:37:22.671" v="831" actId="26606"/>
          <ac:grpSpMkLst>
            <pc:docMk/>
            <pc:sldMk cId="1997697987" sldId="266"/>
            <ac:grpSpMk id="35" creationId="{1EA3DE74-31A6-48AD-8C0A-E33A679BAF05}"/>
          </ac:grpSpMkLst>
        </pc:grpChg>
        <pc:grpChg chg="add del">
          <ac:chgData name="mateus_parizi@outlook.com" userId="fad6f52fdcbf1591" providerId="LiveId" clId="{4FCCDF69-66C8-4E4A-9937-FBC9A063A3CB}" dt="2020-09-03T12:37:27.210" v="833" actId="26606"/>
          <ac:grpSpMkLst>
            <pc:docMk/>
            <pc:sldMk cId="1997697987" sldId="266"/>
            <ac:grpSpMk id="48" creationId="{04D68F31-B717-405E-8FDA-18AB5EF2DD1C}"/>
          </ac:grpSpMkLst>
        </pc:grpChg>
        <pc:grpChg chg="add del">
          <ac:chgData name="mateus_parizi@outlook.com" userId="fad6f52fdcbf1591" providerId="LiveId" clId="{4FCCDF69-66C8-4E4A-9937-FBC9A063A3CB}" dt="2020-09-03T12:37:27.210" v="833" actId="26606"/>
          <ac:grpSpMkLst>
            <pc:docMk/>
            <pc:sldMk cId="1997697987" sldId="266"/>
            <ac:grpSpMk id="49" creationId="{93657592-CA60-4F45-B1A0-88AA77242087}"/>
          </ac:grpSpMkLst>
        </pc:grpChg>
        <pc:grpChg chg="add del">
          <ac:chgData name="mateus_parizi@outlook.com" userId="fad6f52fdcbf1591" providerId="LiveId" clId="{4FCCDF69-66C8-4E4A-9937-FBC9A063A3CB}" dt="2020-09-03T12:45:24.391" v="1129" actId="26606"/>
          <ac:grpSpMkLst>
            <pc:docMk/>
            <pc:sldMk cId="1997697987" sldId="266"/>
            <ac:grpSpMk id="62" creationId="{04D68F31-B717-405E-8FDA-18AB5EF2DD1C}"/>
          </ac:grpSpMkLst>
        </pc:grpChg>
        <pc:grpChg chg="add del">
          <ac:chgData name="mateus_parizi@outlook.com" userId="fad6f52fdcbf1591" providerId="LiveId" clId="{4FCCDF69-66C8-4E4A-9937-FBC9A063A3CB}" dt="2020-09-03T12:45:22.223" v="1126" actId="26606"/>
          <ac:grpSpMkLst>
            <pc:docMk/>
            <pc:sldMk cId="1997697987" sldId="266"/>
            <ac:grpSpMk id="67" creationId="{1EA3DE74-31A6-48AD-8C0A-E33A679BAF05}"/>
          </ac:grpSpMkLst>
        </pc:grpChg>
        <pc:grpChg chg="add del">
          <ac:chgData name="mateus_parizi@outlook.com" userId="fad6f52fdcbf1591" providerId="LiveId" clId="{4FCCDF69-66C8-4E4A-9937-FBC9A063A3CB}" dt="2020-09-03T12:45:24.357" v="1128" actId="26606"/>
          <ac:grpSpMkLst>
            <pc:docMk/>
            <pc:sldMk cId="1997697987" sldId="266"/>
            <ac:grpSpMk id="80" creationId="{1EA3DE74-31A6-48AD-8C0A-E33A679BAF05}"/>
          </ac:grpSpMkLst>
        </pc:grpChg>
        <pc:grpChg chg="add del">
          <ac:chgData name="mateus_parizi@outlook.com" userId="fad6f52fdcbf1591" providerId="LiveId" clId="{4FCCDF69-66C8-4E4A-9937-FBC9A063A3CB}" dt="2020-09-03T12:46:07.469" v="1133" actId="26606"/>
          <ac:grpSpMkLst>
            <pc:docMk/>
            <pc:sldMk cId="1997697987" sldId="266"/>
            <ac:grpSpMk id="83" creationId="{1EA3DE74-31A6-48AD-8C0A-E33A679BAF05}"/>
          </ac:grpSpMkLst>
        </pc:grpChg>
        <pc:grpChg chg="add">
          <ac:chgData name="mateus_parizi@outlook.com" userId="fad6f52fdcbf1591" providerId="LiveId" clId="{4FCCDF69-66C8-4E4A-9937-FBC9A063A3CB}" dt="2020-09-03T12:46:07.469" v="1133" actId="26606"/>
          <ac:grpSpMkLst>
            <pc:docMk/>
            <pc:sldMk cId="1997697987" sldId="266"/>
            <ac:grpSpMk id="88" creationId="{1EA3DE74-31A6-48AD-8C0A-E33A679BAF05}"/>
          </ac:grpSpMkLst>
        </pc:grpChg>
        <pc:picChg chg="add mod ord">
          <ac:chgData name="mateus_parizi@outlook.com" userId="fad6f52fdcbf1591" providerId="LiveId" clId="{4FCCDF69-66C8-4E4A-9937-FBC9A063A3CB}" dt="2020-09-03T12:45:24.391" v="1129" actId="26606"/>
          <ac:picMkLst>
            <pc:docMk/>
            <pc:sldMk cId="1997697987" sldId="266"/>
            <ac:picMk id="5" creationId="{4CC0AAED-AA8F-4526-AB7A-3A2678B951AD}"/>
          </ac:picMkLst>
        </pc:picChg>
        <pc:picChg chg="add del mod">
          <ac:chgData name="mateus_parizi@outlook.com" userId="fad6f52fdcbf1591" providerId="LiveId" clId="{4FCCDF69-66C8-4E4A-9937-FBC9A063A3CB}" dt="2020-09-03T12:45:35.525" v="1130" actId="478"/>
          <ac:picMkLst>
            <pc:docMk/>
            <pc:sldMk cId="1997697987" sldId="266"/>
            <ac:picMk id="7" creationId="{984FB131-117F-41E6-B6D7-FAB51571B983}"/>
          </ac:picMkLst>
        </pc:picChg>
        <pc:picChg chg="add mod ord">
          <ac:chgData name="mateus_parizi@outlook.com" userId="fad6f52fdcbf1591" providerId="LiveId" clId="{4FCCDF69-66C8-4E4A-9937-FBC9A063A3CB}" dt="2020-09-03T12:45:24.391" v="1129" actId="26606"/>
          <ac:picMkLst>
            <pc:docMk/>
            <pc:sldMk cId="1997697987" sldId="266"/>
            <ac:picMk id="9" creationId="{8F9E60FD-AFA6-48F4-B102-ED430E51E746}"/>
          </ac:picMkLst>
        </pc:picChg>
        <pc:picChg chg="add mod ord">
          <ac:chgData name="mateus_parizi@outlook.com" userId="fad6f52fdcbf1591" providerId="LiveId" clId="{4FCCDF69-66C8-4E4A-9937-FBC9A063A3CB}" dt="2020-09-03T12:45:24.391" v="1129" actId="26606"/>
          <ac:picMkLst>
            <pc:docMk/>
            <pc:sldMk cId="1997697987" sldId="266"/>
            <ac:picMk id="11" creationId="{CFA3BFE9-3901-4236-BBDD-2546FA5A57F4}"/>
          </ac:picMkLst>
        </pc:picChg>
        <pc:picChg chg="add mod ord">
          <ac:chgData name="mateus_parizi@outlook.com" userId="fad6f52fdcbf1591" providerId="LiveId" clId="{4FCCDF69-66C8-4E4A-9937-FBC9A063A3CB}" dt="2020-09-03T12:46:07.469" v="1133" actId="26606"/>
          <ac:picMkLst>
            <pc:docMk/>
            <pc:sldMk cId="1997697987" sldId="266"/>
            <ac:picMk id="13" creationId="{D5FD2B2F-9DA1-4303-AE72-CB1385EBF6CF}"/>
          </ac:picMkLst>
        </pc:picChg>
        <pc:cxnChg chg="add del">
          <ac:chgData name="mateus_parizi@outlook.com" userId="fad6f52fdcbf1591" providerId="LiveId" clId="{4FCCDF69-66C8-4E4A-9937-FBC9A063A3CB}" dt="2020-09-03T12:45:24.357" v="1128" actId="26606"/>
          <ac:cxnSpMkLst>
            <pc:docMk/>
            <pc:sldMk cId="1997697987" sldId="266"/>
            <ac:cxnSpMk id="79" creationId="{CBAE7D61-C468-452B-AD40-2FD6365B4842}"/>
          </ac:cxnSpMkLst>
        </pc:cxnChg>
        <pc:cxnChg chg="add del">
          <ac:chgData name="mateus_parizi@outlook.com" userId="fad6f52fdcbf1591" providerId="LiveId" clId="{4FCCDF69-66C8-4E4A-9937-FBC9A063A3CB}" dt="2020-09-03T12:45:24.357" v="1128" actId="26606"/>
          <ac:cxnSpMkLst>
            <pc:docMk/>
            <pc:sldMk cId="1997697987" sldId="266"/>
            <ac:cxnSpMk id="81" creationId="{7D8C0890-7680-4FCD-B337-24D18C1B754F}"/>
          </ac:cxnSpMkLst>
        </pc:cxnChg>
      </pc:sldChg>
      <pc:sldChg chg="addSp delSp modSp del mod">
        <pc:chgData name="mateus_parizi@outlook.com" userId="fad6f52fdcbf1591" providerId="LiveId" clId="{4FCCDF69-66C8-4E4A-9937-FBC9A063A3CB}" dt="2020-09-03T12:49:31.153" v="1186" actId="47"/>
        <pc:sldMkLst>
          <pc:docMk/>
          <pc:sldMk cId="3296948863" sldId="268"/>
        </pc:sldMkLst>
        <pc:spChg chg="mod">
          <ac:chgData name="mateus_parizi@outlook.com" userId="fad6f52fdcbf1591" providerId="LiveId" clId="{4FCCDF69-66C8-4E4A-9937-FBC9A063A3CB}" dt="2020-09-03T12:09:57.593" v="439"/>
          <ac:spMkLst>
            <pc:docMk/>
            <pc:sldMk cId="3296948863" sldId="268"/>
            <ac:spMk id="2" creationId="{00000000-0000-0000-0000-000000000000}"/>
          </ac:spMkLst>
        </pc:spChg>
        <pc:spChg chg="del mod">
          <ac:chgData name="mateus_parizi@outlook.com" userId="fad6f52fdcbf1591" providerId="LiveId" clId="{4FCCDF69-66C8-4E4A-9937-FBC9A063A3CB}" dt="2020-09-03T12:38:12.144" v="869" actId="22"/>
          <ac:spMkLst>
            <pc:docMk/>
            <pc:sldMk cId="3296948863" sldId="268"/>
            <ac:spMk id="3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09:57.593" v="439"/>
          <ac:spMkLst>
            <pc:docMk/>
            <pc:sldMk cId="3296948863" sldId="268"/>
            <ac:spMk id="4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09:57.593" v="439"/>
          <ac:spMkLst>
            <pc:docMk/>
            <pc:sldMk cId="3296948863" sldId="268"/>
            <ac:spMk id="5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09:57.593" v="439"/>
          <ac:spMkLst>
            <pc:docMk/>
            <pc:sldMk cId="3296948863" sldId="268"/>
            <ac:spMk id="6" creationId="{00000000-0000-0000-0000-000000000000}"/>
          </ac:spMkLst>
        </pc:spChg>
        <pc:spChg chg="add del mod">
          <ac:chgData name="mateus_parizi@outlook.com" userId="fad6f52fdcbf1591" providerId="LiveId" clId="{4FCCDF69-66C8-4E4A-9937-FBC9A063A3CB}" dt="2020-09-03T12:48:42.888" v="1177" actId="22"/>
          <ac:spMkLst>
            <pc:docMk/>
            <pc:sldMk cId="3296948863" sldId="268"/>
            <ac:spMk id="10" creationId="{758D4BB5-A279-4491-A74A-6416D2A635F6}"/>
          </ac:spMkLst>
        </pc:spChg>
        <pc:picChg chg="add del mod">
          <ac:chgData name="mateus_parizi@outlook.com" userId="fad6f52fdcbf1591" providerId="LiveId" clId="{4FCCDF69-66C8-4E4A-9937-FBC9A063A3CB}" dt="2020-09-03T12:47:01.521" v="1175" actId="478"/>
          <ac:picMkLst>
            <pc:docMk/>
            <pc:sldMk cId="3296948863" sldId="268"/>
            <ac:picMk id="8" creationId="{DBE937FC-E3C2-4176-900D-19BBE0CEF01B}"/>
          </ac:picMkLst>
        </pc:picChg>
        <pc:picChg chg="add del mod ord">
          <ac:chgData name="mateus_parizi@outlook.com" userId="fad6f52fdcbf1591" providerId="LiveId" clId="{4FCCDF69-66C8-4E4A-9937-FBC9A063A3CB}" dt="2020-09-03T12:48:42.888" v="1177" actId="22"/>
          <ac:picMkLst>
            <pc:docMk/>
            <pc:sldMk cId="3296948863" sldId="268"/>
            <ac:picMk id="12" creationId="{99C34246-DCC7-4F47-A40D-984E7EC89CD0}"/>
          </ac:picMkLst>
        </pc:picChg>
      </pc:sldChg>
      <pc:sldChg chg="addSp delSp modSp mod setBg">
        <pc:chgData name="mateus_parizi@outlook.com" userId="fad6f52fdcbf1591" providerId="LiveId" clId="{4FCCDF69-66C8-4E4A-9937-FBC9A063A3CB}" dt="2020-09-03T12:53:38.002" v="1237" actId="20577"/>
        <pc:sldMkLst>
          <pc:docMk/>
          <pc:sldMk cId="1653943558" sldId="269"/>
        </pc:sldMkLst>
        <pc:spChg chg="mod">
          <ac:chgData name="mateus_parizi@outlook.com" userId="fad6f52fdcbf1591" providerId="LiveId" clId="{4FCCDF69-66C8-4E4A-9937-FBC9A063A3CB}" dt="2020-09-03T12:53:38.002" v="1237" actId="20577"/>
          <ac:spMkLst>
            <pc:docMk/>
            <pc:sldMk cId="1653943558" sldId="269"/>
            <ac:spMk id="2" creationId="{00000000-0000-0000-0000-000000000000}"/>
          </ac:spMkLst>
        </pc:spChg>
        <pc:grpChg chg="add del">
          <ac:chgData name="mateus_parizi@outlook.com" userId="fad6f52fdcbf1591" providerId="LiveId" clId="{4FCCDF69-66C8-4E4A-9937-FBC9A063A3CB}" dt="2020-09-03T12:53:08.447" v="1200" actId="26606"/>
          <ac:grpSpMkLst>
            <pc:docMk/>
            <pc:sldMk cId="1653943558" sldId="269"/>
            <ac:grpSpMk id="9" creationId="{B4DE830A-B531-4A3B-96F6-0ECE88B08555}"/>
          </ac:grpSpMkLst>
        </pc:grpChg>
        <pc:grpChg chg="add">
          <ac:chgData name="mateus_parizi@outlook.com" userId="fad6f52fdcbf1591" providerId="LiveId" clId="{4FCCDF69-66C8-4E4A-9937-FBC9A063A3CB}" dt="2020-09-03T12:53:08.447" v="1200" actId="26606"/>
          <ac:grpSpMkLst>
            <pc:docMk/>
            <pc:sldMk cId="1653943558" sldId="269"/>
            <ac:grpSpMk id="24" creationId="{88C9B83F-64CD-41C1-925F-A08801FFD0BD}"/>
          </ac:grpSpMkLst>
        </pc:grpChg>
        <pc:picChg chg="add del mod">
          <ac:chgData name="mateus_parizi@outlook.com" userId="fad6f52fdcbf1591" providerId="LiveId" clId="{4FCCDF69-66C8-4E4A-9937-FBC9A063A3CB}" dt="2020-09-03T12:53:03.692" v="1199" actId="478"/>
          <ac:picMkLst>
            <pc:docMk/>
            <pc:sldMk cId="1653943558" sldId="269"/>
            <ac:picMk id="4" creationId="{301C847E-4FBC-4EEA-AFAA-39EFE905C934}"/>
          </ac:picMkLst>
        </pc:picChg>
        <pc:picChg chg="add mod">
          <ac:chgData name="mateus_parizi@outlook.com" userId="fad6f52fdcbf1591" providerId="LiveId" clId="{4FCCDF69-66C8-4E4A-9937-FBC9A063A3CB}" dt="2020-09-03T12:53:08.447" v="1200" actId="26606"/>
          <ac:picMkLst>
            <pc:docMk/>
            <pc:sldMk cId="1653943558" sldId="269"/>
            <ac:picMk id="6" creationId="{64C3755F-788D-40F8-83C8-3BF7E462121F}"/>
          </ac:picMkLst>
        </pc:picChg>
      </pc:sldChg>
      <pc:sldChg chg="addSp delSp modSp mod ord modTransition setBg">
        <pc:chgData name="mateus_parizi@outlook.com" userId="fad6f52fdcbf1591" providerId="LiveId" clId="{4FCCDF69-66C8-4E4A-9937-FBC9A063A3CB}" dt="2020-09-03T12:53:52.401" v="1239"/>
        <pc:sldMkLst>
          <pc:docMk/>
          <pc:sldMk cId="3030984589" sldId="270"/>
        </pc:sldMkLst>
        <pc:spChg chg="add">
          <ac:chgData name="mateus_parizi@outlook.com" userId="fad6f52fdcbf1591" providerId="LiveId" clId="{4FCCDF69-66C8-4E4A-9937-FBC9A063A3CB}" dt="2020-09-03T12:52:57.913" v="1198" actId="26606"/>
          <ac:spMkLst>
            <pc:docMk/>
            <pc:sldMk cId="3030984589" sldId="270"/>
            <ac:spMk id="10" creationId="{21029ED5-F105-4DD2-99C8-1E4422817978}"/>
          </ac:spMkLst>
        </pc:spChg>
        <pc:spChg chg="add">
          <ac:chgData name="mateus_parizi@outlook.com" userId="fad6f52fdcbf1591" providerId="LiveId" clId="{4FCCDF69-66C8-4E4A-9937-FBC9A063A3CB}" dt="2020-09-03T12:52:57.913" v="1198" actId="26606"/>
          <ac:spMkLst>
            <pc:docMk/>
            <pc:sldMk cId="3030984589" sldId="270"/>
            <ac:spMk id="23" creationId="{5C9652B3-A450-4ED6-8FBF-F536BA60B4D8}"/>
          </ac:spMkLst>
        </pc:spChg>
        <pc:grpChg chg="add">
          <ac:chgData name="mateus_parizi@outlook.com" userId="fad6f52fdcbf1591" providerId="LiveId" clId="{4FCCDF69-66C8-4E4A-9937-FBC9A063A3CB}" dt="2020-09-03T12:52:57.913" v="1198" actId="26606"/>
          <ac:grpSpMkLst>
            <pc:docMk/>
            <pc:sldMk cId="3030984589" sldId="270"/>
            <ac:grpSpMk id="12" creationId="{2D621E68-BF28-4A1C-B1A2-4E55E139E79A}"/>
          </ac:grpSpMkLst>
        </pc:grpChg>
        <pc:picChg chg="add del">
          <ac:chgData name="mateus_parizi@outlook.com" userId="fad6f52fdcbf1591" providerId="LiveId" clId="{4FCCDF69-66C8-4E4A-9937-FBC9A063A3CB}" dt="2020-09-03T12:52:38.975" v="1192" actId="478"/>
          <ac:picMkLst>
            <pc:docMk/>
            <pc:sldMk cId="3030984589" sldId="270"/>
            <ac:picMk id="3" creationId="{83D408D9-74EB-4F6C-93DE-0A4C218415E7}"/>
          </ac:picMkLst>
        </pc:picChg>
        <pc:picChg chg="add mod">
          <ac:chgData name="mateus_parizi@outlook.com" userId="fad6f52fdcbf1591" providerId="LiveId" clId="{4FCCDF69-66C8-4E4A-9937-FBC9A063A3CB}" dt="2020-09-03T12:52:57.913" v="1198" actId="26606"/>
          <ac:picMkLst>
            <pc:docMk/>
            <pc:sldMk cId="3030984589" sldId="270"/>
            <ac:picMk id="5" creationId="{DD5D630D-9118-41AC-BD41-D6F57CBE7122}"/>
          </ac:picMkLst>
        </pc:picChg>
      </pc:sldChg>
      <pc:sldChg chg="addSp delSp modSp mod setBg">
        <pc:chgData name="mateus_parizi@outlook.com" userId="fad6f52fdcbf1591" providerId="LiveId" clId="{4FCCDF69-66C8-4E4A-9937-FBC9A063A3CB}" dt="2020-09-03T12:57:27.155" v="1282" actId="26606"/>
        <pc:sldMkLst>
          <pc:docMk/>
          <pc:sldMk cId="3761302454" sldId="274"/>
        </pc:sldMkLst>
        <pc:spChg chg="mod ord">
          <ac:chgData name="mateus_parizi@outlook.com" userId="fad6f52fdcbf1591" providerId="LiveId" clId="{4FCCDF69-66C8-4E4A-9937-FBC9A063A3CB}" dt="2020-09-03T12:57:27.155" v="1282" actId="26606"/>
          <ac:spMkLst>
            <pc:docMk/>
            <pc:sldMk cId="3761302454" sldId="274"/>
            <ac:spMk id="2" creationId="{00000000-0000-0000-0000-000000000000}"/>
          </ac:spMkLst>
        </pc:spChg>
        <pc:spChg chg="del mod">
          <ac:chgData name="mateus_parizi@outlook.com" userId="fad6f52fdcbf1591" providerId="LiveId" clId="{4FCCDF69-66C8-4E4A-9937-FBC9A063A3CB}" dt="2020-09-03T12:57:00.888" v="1262" actId="22"/>
          <ac:spMkLst>
            <pc:docMk/>
            <pc:sldMk cId="3761302454" sldId="274"/>
            <ac:spMk id="3" creationId="{00000000-0000-0000-0000-000000000000}"/>
          </ac:spMkLst>
        </pc:spChg>
        <pc:spChg chg="del mod">
          <ac:chgData name="mateus_parizi@outlook.com" userId="fad6f52fdcbf1591" providerId="LiveId" clId="{4FCCDF69-66C8-4E4A-9937-FBC9A063A3CB}" dt="2020-09-03T12:57:16.967" v="1279" actId="478"/>
          <ac:spMkLst>
            <pc:docMk/>
            <pc:sldMk cId="3761302454" sldId="274"/>
            <ac:spMk id="4" creationId="{00000000-0000-0000-0000-000000000000}"/>
          </ac:spMkLst>
        </pc:spChg>
        <pc:spChg chg="add del">
          <ac:chgData name="mateus_parizi@outlook.com" userId="fad6f52fdcbf1591" providerId="LiveId" clId="{4FCCDF69-66C8-4E4A-9937-FBC9A063A3CB}" dt="2020-09-03T12:57:27.126" v="1281" actId="26606"/>
          <ac:spMkLst>
            <pc:docMk/>
            <pc:sldMk cId="3761302454" sldId="274"/>
            <ac:spMk id="27" creationId="{66D61E08-70C3-48D8-BEA0-787111DC30DA}"/>
          </ac:spMkLst>
        </pc:spChg>
        <pc:spChg chg="add del">
          <ac:chgData name="mateus_parizi@outlook.com" userId="fad6f52fdcbf1591" providerId="LiveId" clId="{4FCCDF69-66C8-4E4A-9937-FBC9A063A3CB}" dt="2020-09-03T12:57:27.126" v="1281" actId="26606"/>
          <ac:spMkLst>
            <pc:docMk/>
            <pc:sldMk cId="3761302454" sldId="274"/>
            <ac:spMk id="29" creationId="{FC55298F-0AE5-478E-AD2B-03C2614C5833}"/>
          </ac:spMkLst>
        </pc:spChg>
        <pc:spChg chg="add del">
          <ac:chgData name="mateus_parizi@outlook.com" userId="fad6f52fdcbf1591" providerId="LiveId" clId="{4FCCDF69-66C8-4E4A-9937-FBC9A063A3CB}" dt="2020-09-03T12:57:27.126" v="1281" actId="26606"/>
          <ac:spMkLst>
            <pc:docMk/>
            <pc:sldMk cId="3761302454" sldId="274"/>
            <ac:spMk id="31" creationId="{C180E4EA-0B63-4779-A895-7E90E71088F3}"/>
          </ac:spMkLst>
        </pc:spChg>
        <pc:spChg chg="add del">
          <ac:chgData name="mateus_parizi@outlook.com" userId="fad6f52fdcbf1591" providerId="LiveId" clId="{4FCCDF69-66C8-4E4A-9937-FBC9A063A3CB}" dt="2020-09-03T12:57:27.126" v="1281" actId="26606"/>
          <ac:spMkLst>
            <pc:docMk/>
            <pc:sldMk cId="3761302454" sldId="274"/>
            <ac:spMk id="33" creationId="{CEE01D9D-3DE8-4EED-B0D3-8F3C79CC7673}"/>
          </ac:spMkLst>
        </pc:spChg>
        <pc:spChg chg="add del">
          <ac:chgData name="mateus_parizi@outlook.com" userId="fad6f52fdcbf1591" providerId="LiveId" clId="{4FCCDF69-66C8-4E4A-9937-FBC9A063A3CB}" dt="2020-09-03T12:57:27.126" v="1281" actId="26606"/>
          <ac:spMkLst>
            <pc:docMk/>
            <pc:sldMk cId="3761302454" sldId="274"/>
            <ac:spMk id="35" creationId="{89AF5CE9-607F-43F4-8983-DCD6DA4051FD}"/>
          </ac:spMkLst>
        </pc:spChg>
        <pc:spChg chg="add del">
          <ac:chgData name="mateus_parizi@outlook.com" userId="fad6f52fdcbf1591" providerId="LiveId" clId="{4FCCDF69-66C8-4E4A-9937-FBC9A063A3CB}" dt="2020-09-03T12:57:27.126" v="1281" actId="26606"/>
          <ac:spMkLst>
            <pc:docMk/>
            <pc:sldMk cId="3761302454" sldId="274"/>
            <ac:spMk id="37" creationId="{6EEA2DBD-9E1E-4521-8C01-F32AD18A89E3}"/>
          </ac:spMkLst>
        </pc:spChg>
        <pc:spChg chg="add del">
          <ac:chgData name="mateus_parizi@outlook.com" userId="fad6f52fdcbf1591" providerId="LiveId" clId="{4FCCDF69-66C8-4E4A-9937-FBC9A063A3CB}" dt="2020-09-03T12:57:27.126" v="1281" actId="26606"/>
          <ac:spMkLst>
            <pc:docMk/>
            <pc:sldMk cId="3761302454" sldId="274"/>
            <ac:spMk id="39" creationId="{15BBD2C1-BA9B-46A9-A27A-33498B169272}"/>
          </ac:spMkLst>
        </pc:spChg>
        <pc:grpChg chg="add del">
          <ac:chgData name="mateus_parizi@outlook.com" userId="fad6f52fdcbf1591" providerId="LiveId" clId="{4FCCDF69-66C8-4E4A-9937-FBC9A063A3CB}" dt="2020-09-03T12:57:27.126" v="1281" actId="26606"/>
          <ac:grpSpMkLst>
            <pc:docMk/>
            <pc:sldMk cId="3761302454" sldId="274"/>
            <ac:grpSpMk id="11" creationId="{88C9B83F-64CD-41C1-925F-A08801FFD0BD}"/>
          </ac:grpSpMkLst>
        </pc:grpChg>
        <pc:grpChg chg="add">
          <ac:chgData name="mateus_parizi@outlook.com" userId="fad6f52fdcbf1591" providerId="LiveId" clId="{4FCCDF69-66C8-4E4A-9937-FBC9A063A3CB}" dt="2020-09-03T12:57:27.155" v="1282" actId="26606"/>
          <ac:grpSpMkLst>
            <pc:docMk/>
            <pc:sldMk cId="3761302454" sldId="274"/>
            <ac:grpSpMk id="41" creationId="{B4DE830A-B531-4A3B-96F6-0ECE88B08555}"/>
          </ac:grpSpMkLst>
        </pc:grpChg>
        <pc:picChg chg="add mod ord modCrop">
          <ac:chgData name="mateus_parizi@outlook.com" userId="fad6f52fdcbf1591" providerId="LiveId" clId="{4FCCDF69-66C8-4E4A-9937-FBC9A063A3CB}" dt="2020-09-03T12:57:27.155" v="1282" actId="26606"/>
          <ac:picMkLst>
            <pc:docMk/>
            <pc:sldMk cId="3761302454" sldId="274"/>
            <ac:picMk id="6" creationId="{B34AD990-6731-43CD-B2D7-3C2ADACDD66F}"/>
          </ac:picMkLst>
        </pc:picChg>
        <pc:cxnChg chg="add del">
          <ac:chgData name="mateus_parizi@outlook.com" userId="fad6f52fdcbf1591" providerId="LiveId" clId="{4FCCDF69-66C8-4E4A-9937-FBC9A063A3CB}" dt="2020-09-03T12:57:27.126" v="1281" actId="26606"/>
          <ac:cxnSpMkLst>
            <pc:docMk/>
            <pc:sldMk cId="3761302454" sldId="274"/>
            <ac:cxnSpMk id="23" creationId="{A57C1A16-B8AB-4D99-A195-A38F556A6486}"/>
          </ac:cxnSpMkLst>
        </pc:cxnChg>
        <pc:cxnChg chg="add del">
          <ac:chgData name="mateus_parizi@outlook.com" userId="fad6f52fdcbf1591" providerId="LiveId" clId="{4FCCDF69-66C8-4E4A-9937-FBC9A063A3CB}" dt="2020-09-03T12:57:27.126" v="1281" actId="26606"/>
          <ac:cxnSpMkLst>
            <pc:docMk/>
            <pc:sldMk cId="3761302454" sldId="274"/>
            <ac:cxnSpMk id="25" creationId="{F8A9B20B-D1DD-4573-B5EC-558029519236}"/>
          </ac:cxnSpMkLst>
        </pc:cxnChg>
      </pc:sldChg>
      <pc:sldChg chg="modSp mod modTransition">
        <pc:chgData name="mateus_parizi@outlook.com" userId="fad6f52fdcbf1591" providerId="LiveId" clId="{4FCCDF69-66C8-4E4A-9937-FBC9A063A3CB}" dt="2020-09-03T12:22:25.119" v="709" actId="20577"/>
        <pc:sldMkLst>
          <pc:docMk/>
          <pc:sldMk cId="711182959" sldId="276"/>
        </pc:sldMkLst>
        <pc:spChg chg="mod">
          <ac:chgData name="mateus_parizi@outlook.com" userId="fad6f52fdcbf1591" providerId="LiveId" clId="{4FCCDF69-66C8-4E4A-9937-FBC9A063A3CB}" dt="2020-09-03T12:22:25.119" v="709" actId="20577"/>
          <ac:spMkLst>
            <pc:docMk/>
            <pc:sldMk cId="711182959" sldId="276"/>
            <ac:spMk id="13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09:57.774" v="440" actId="27636"/>
          <ac:spMkLst>
            <pc:docMk/>
            <pc:sldMk cId="711182959" sldId="276"/>
            <ac:spMk id="14" creationId="{00000000-0000-0000-0000-000000000000}"/>
          </ac:spMkLst>
        </pc:spChg>
      </pc:sldChg>
      <pc:sldChg chg="addSp delSp modSp mod setBg setClrOvrMap">
        <pc:chgData name="mateus_parizi@outlook.com" userId="fad6f52fdcbf1591" providerId="LiveId" clId="{4FCCDF69-66C8-4E4A-9937-FBC9A063A3CB}" dt="2020-09-03T12:56:06.507" v="1261" actId="26606"/>
        <pc:sldMkLst>
          <pc:docMk/>
          <pc:sldMk cId="1750688946" sldId="280"/>
        </pc:sldMkLst>
        <pc:spChg chg="mod ord">
          <ac:chgData name="mateus_parizi@outlook.com" userId="fad6f52fdcbf1591" providerId="LiveId" clId="{4FCCDF69-66C8-4E4A-9937-FBC9A063A3CB}" dt="2020-09-03T12:56:06.507" v="1261" actId="26606"/>
          <ac:spMkLst>
            <pc:docMk/>
            <pc:sldMk cId="1750688946" sldId="280"/>
            <ac:spMk id="2" creationId="{00000000-0000-0000-0000-000000000000}"/>
          </ac:spMkLst>
        </pc:spChg>
        <pc:spChg chg="del mod">
          <ac:chgData name="mateus_parizi@outlook.com" userId="fad6f52fdcbf1591" providerId="LiveId" clId="{4FCCDF69-66C8-4E4A-9937-FBC9A063A3CB}" dt="2020-09-03T12:54:37.299" v="1240" actId="22"/>
          <ac:spMkLst>
            <pc:docMk/>
            <pc:sldMk cId="1750688946" sldId="280"/>
            <ac:spMk id="3" creationId="{00000000-0000-0000-0000-000000000000}"/>
          </ac:spMkLst>
        </pc:spChg>
        <pc:spChg chg="del mod">
          <ac:chgData name="mateus_parizi@outlook.com" userId="fad6f52fdcbf1591" providerId="LiveId" clId="{4FCCDF69-66C8-4E4A-9937-FBC9A063A3CB}" dt="2020-09-03T12:56:03.611" v="1260" actId="478"/>
          <ac:spMkLst>
            <pc:docMk/>
            <pc:sldMk cId="1750688946" sldId="280"/>
            <ac:spMk id="4" creationId="{00000000-0000-0000-0000-000000000000}"/>
          </ac:spMkLst>
        </pc:spChg>
        <pc:spChg chg="add">
          <ac:chgData name="mateus_parizi@outlook.com" userId="fad6f52fdcbf1591" providerId="LiveId" clId="{4FCCDF69-66C8-4E4A-9937-FBC9A063A3CB}" dt="2020-09-03T12:56:06.507" v="1261" actId="26606"/>
          <ac:spMkLst>
            <pc:docMk/>
            <pc:sldMk cId="1750688946" sldId="280"/>
            <ac:spMk id="40" creationId="{D82A9BC7-EEAF-49AD-B91B-FB498202B885}"/>
          </ac:spMkLst>
        </pc:spChg>
        <pc:spChg chg="add">
          <ac:chgData name="mateus_parizi@outlook.com" userId="fad6f52fdcbf1591" providerId="LiveId" clId="{4FCCDF69-66C8-4E4A-9937-FBC9A063A3CB}" dt="2020-09-03T12:56:06.507" v="1261" actId="26606"/>
          <ac:spMkLst>
            <pc:docMk/>
            <pc:sldMk cId="1750688946" sldId="280"/>
            <ac:spMk id="42" creationId="{B4D7A11D-7A08-4A91-B386-CCE5F20E3430}"/>
          </ac:spMkLst>
        </pc:spChg>
        <pc:grpChg chg="add del">
          <ac:chgData name="mateus_parizi@outlook.com" userId="fad6f52fdcbf1591" providerId="LiveId" clId="{4FCCDF69-66C8-4E4A-9937-FBC9A063A3CB}" dt="2020-09-03T12:56:06.507" v="1261" actId="26606"/>
          <ac:grpSpMkLst>
            <pc:docMk/>
            <pc:sldMk cId="1750688946" sldId="280"/>
            <ac:grpSpMk id="13" creationId="{0884F175-9D23-496E-80AC-F3D2FD541092}"/>
          </ac:grpSpMkLst>
        </pc:grpChg>
        <pc:grpChg chg="add">
          <ac:chgData name="mateus_parizi@outlook.com" userId="fad6f52fdcbf1591" providerId="LiveId" clId="{4FCCDF69-66C8-4E4A-9937-FBC9A063A3CB}" dt="2020-09-03T12:56:06.507" v="1261" actId="26606"/>
          <ac:grpSpMkLst>
            <pc:docMk/>
            <pc:sldMk cId="1750688946" sldId="280"/>
            <ac:grpSpMk id="28" creationId="{4098A4C6-4FFB-4EF4-8317-8110224DBB67}"/>
          </ac:grpSpMkLst>
        </pc:grpChg>
        <pc:picChg chg="add mod ord">
          <ac:chgData name="mateus_parizi@outlook.com" userId="fad6f52fdcbf1591" providerId="LiveId" clId="{4FCCDF69-66C8-4E4A-9937-FBC9A063A3CB}" dt="2020-09-03T12:56:06.507" v="1261" actId="26606"/>
          <ac:picMkLst>
            <pc:docMk/>
            <pc:sldMk cId="1750688946" sldId="280"/>
            <ac:picMk id="6" creationId="{36338F59-97A6-4E19-8713-301E2491C67B}"/>
          </ac:picMkLst>
        </pc:picChg>
        <pc:picChg chg="add mod ord">
          <ac:chgData name="mateus_parizi@outlook.com" userId="fad6f52fdcbf1591" providerId="LiveId" clId="{4FCCDF69-66C8-4E4A-9937-FBC9A063A3CB}" dt="2020-09-03T12:56:06.507" v="1261" actId="26606"/>
          <ac:picMkLst>
            <pc:docMk/>
            <pc:sldMk cId="1750688946" sldId="280"/>
            <ac:picMk id="8" creationId="{57584893-BAEF-4E96-89CD-D2BFB29A69B2}"/>
          </ac:picMkLst>
        </pc:picChg>
        <pc:picChg chg="add mod">
          <ac:chgData name="mateus_parizi@outlook.com" userId="fad6f52fdcbf1591" providerId="LiveId" clId="{4FCCDF69-66C8-4E4A-9937-FBC9A063A3CB}" dt="2020-09-03T12:56:06.507" v="1261" actId="26606"/>
          <ac:picMkLst>
            <pc:docMk/>
            <pc:sldMk cId="1750688946" sldId="280"/>
            <ac:picMk id="10" creationId="{9F646649-1307-46D1-9BCF-9024E9423CA4}"/>
          </ac:picMkLst>
        </pc:picChg>
      </pc:sldChg>
      <pc:sldChg chg="modSp mod">
        <pc:chgData name="mateus_parizi@outlook.com" userId="fad6f52fdcbf1591" providerId="LiveId" clId="{4FCCDF69-66C8-4E4A-9937-FBC9A063A3CB}" dt="2020-09-03T12:22:35.649" v="711" actId="27636"/>
        <pc:sldMkLst>
          <pc:docMk/>
          <pc:sldMk cId="145235071" sldId="284"/>
        </pc:sldMkLst>
        <pc:spChg chg="mod">
          <ac:chgData name="mateus_parizi@outlook.com" userId="fad6f52fdcbf1591" providerId="LiveId" clId="{4FCCDF69-66C8-4E4A-9937-FBC9A063A3CB}" dt="2020-09-03T12:22:35.649" v="711" actId="27636"/>
          <ac:spMkLst>
            <pc:docMk/>
            <pc:sldMk cId="145235071" sldId="284"/>
            <ac:spMk id="13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09:57.593" v="439"/>
          <ac:spMkLst>
            <pc:docMk/>
            <pc:sldMk cId="145235071" sldId="284"/>
            <ac:spMk id="14" creationId="{00000000-0000-0000-0000-000000000000}"/>
          </ac:spMkLst>
        </pc:spChg>
      </pc:sldChg>
      <pc:sldChg chg="addSp modSp mod modTransition setBg">
        <pc:chgData name="mateus_parizi@outlook.com" userId="fad6f52fdcbf1591" providerId="LiveId" clId="{4FCCDF69-66C8-4E4A-9937-FBC9A063A3CB}" dt="2020-09-03T12:25:02.577" v="732" actId="1076"/>
        <pc:sldMkLst>
          <pc:docMk/>
          <pc:sldMk cId="262927684" sldId="285"/>
        </pc:sldMkLst>
        <pc:spChg chg="mod">
          <ac:chgData name="mateus_parizi@outlook.com" userId="fad6f52fdcbf1591" providerId="LiveId" clId="{4FCCDF69-66C8-4E4A-9937-FBC9A063A3CB}" dt="2020-09-03T12:22:46.062" v="713" actId="27636"/>
          <ac:spMkLst>
            <pc:docMk/>
            <pc:sldMk cId="262927684" sldId="285"/>
            <ac:spMk id="13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10:05.951" v="443" actId="26606"/>
          <ac:spMkLst>
            <pc:docMk/>
            <pc:sldMk cId="262927684" sldId="285"/>
            <ac:spMk id="14" creationId="{00000000-0000-0000-0000-000000000000}"/>
          </ac:spMkLst>
        </pc:spChg>
        <pc:spChg chg="add">
          <ac:chgData name="mateus_parizi@outlook.com" userId="fad6f52fdcbf1591" providerId="LiveId" clId="{4FCCDF69-66C8-4E4A-9937-FBC9A063A3CB}" dt="2020-09-03T12:10:05.951" v="443" actId="26606"/>
          <ac:spMkLst>
            <pc:docMk/>
            <pc:sldMk cId="262927684" sldId="285"/>
            <ac:spMk id="31" creationId="{3BCB5F6A-9EB0-40B0-9D13-3023E9A20508}"/>
          </ac:spMkLst>
        </pc:spChg>
        <pc:grpChg chg="add">
          <ac:chgData name="mateus_parizi@outlook.com" userId="fad6f52fdcbf1591" providerId="LiveId" clId="{4FCCDF69-66C8-4E4A-9937-FBC9A063A3CB}" dt="2020-09-03T12:10:05.951" v="443" actId="26606"/>
          <ac:grpSpMkLst>
            <pc:docMk/>
            <pc:sldMk cId="262927684" sldId="285"/>
            <ac:grpSpMk id="19" creationId="{10BE40E3-5550-4CDD-B4FD-387C33EBF157}"/>
          </ac:grpSpMkLst>
        </pc:grpChg>
        <pc:picChg chg="mod">
          <ac:chgData name="mateus_parizi@outlook.com" userId="fad6f52fdcbf1591" providerId="LiveId" clId="{4FCCDF69-66C8-4E4A-9937-FBC9A063A3CB}" dt="2020-09-03T12:25:02.577" v="732" actId="1076"/>
          <ac:picMkLst>
            <pc:docMk/>
            <pc:sldMk cId="262927684" sldId="285"/>
            <ac:picMk id="3" creationId="{7E0674B4-5662-4495-9305-E2F9E25238E7}"/>
          </ac:picMkLst>
        </pc:picChg>
      </pc:sldChg>
      <pc:sldChg chg="addSp delSp modSp mod setBg">
        <pc:chgData name="mateus_parizi@outlook.com" userId="fad6f52fdcbf1591" providerId="LiveId" clId="{4FCCDF69-66C8-4E4A-9937-FBC9A063A3CB}" dt="2020-09-03T12:33:00.760" v="777" actId="20577"/>
        <pc:sldMkLst>
          <pc:docMk/>
          <pc:sldMk cId="3356747473" sldId="288"/>
        </pc:sldMkLst>
        <pc:spChg chg="mod">
          <ac:chgData name="mateus_parizi@outlook.com" userId="fad6f52fdcbf1591" providerId="LiveId" clId="{4FCCDF69-66C8-4E4A-9937-FBC9A063A3CB}" dt="2020-09-03T12:20:22.241" v="551" actId="26606"/>
          <ac:spMkLst>
            <pc:docMk/>
            <pc:sldMk cId="3356747473" sldId="288"/>
            <ac:spMk id="13" creationId="{00000000-0000-0000-0000-000000000000}"/>
          </ac:spMkLst>
        </pc:spChg>
        <pc:spChg chg="mod">
          <ac:chgData name="mateus_parizi@outlook.com" userId="fad6f52fdcbf1591" providerId="LiveId" clId="{4FCCDF69-66C8-4E4A-9937-FBC9A063A3CB}" dt="2020-09-03T12:33:00.760" v="777" actId="20577"/>
          <ac:spMkLst>
            <pc:docMk/>
            <pc:sldMk cId="3356747473" sldId="288"/>
            <ac:spMk id="14" creationId="{00000000-0000-0000-0000-000000000000}"/>
          </ac:spMkLst>
        </pc:spChg>
        <pc:spChg chg="add del">
          <ac:chgData name="mateus_parizi@outlook.com" userId="fad6f52fdcbf1591" providerId="LiveId" clId="{4FCCDF69-66C8-4E4A-9937-FBC9A063A3CB}" dt="2020-09-03T12:20:22.229" v="550" actId="26606"/>
          <ac:spMkLst>
            <pc:docMk/>
            <pc:sldMk cId="3356747473" sldId="288"/>
            <ac:spMk id="16" creationId="{3BCB5F6A-9EB0-40B0-9D13-3023E9A20508}"/>
          </ac:spMkLst>
        </pc:spChg>
        <pc:spChg chg="add del">
          <ac:chgData name="mateus_parizi@outlook.com" userId="fad6f52fdcbf1591" providerId="LiveId" clId="{4FCCDF69-66C8-4E4A-9937-FBC9A063A3CB}" dt="2020-09-03T12:20:16.370" v="546" actId="26606"/>
          <ac:spMkLst>
            <pc:docMk/>
            <pc:sldMk cId="3356747473" sldId="288"/>
            <ac:spMk id="19" creationId="{3BCB5F6A-9EB0-40B0-9D13-3023E9A20508}"/>
          </ac:spMkLst>
        </pc:spChg>
        <pc:picChg chg="add mod">
          <ac:chgData name="mateus_parizi@outlook.com" userId="fad6f52fdcbf1591" providerId="LiveId" clId="{4FCCDF69-66C8-4E4A-9937-FBC9A063A3CB}" dt="2020-09-03T12:20:22.241" v="551" actId="26606"/>
          <ac:picMkLst>
            <pc:docMk/>
            <pc:sldMk cId="3356747473" sldId="288"/>
            <ac:picMk id="3" creationId="{5A3BAD24-6D33-426A-8B61-78F6776925B5}"/>
          </ac:picMkLst>
        </pc:picChg>
      </pc:sldChg>
      <pc:sldChg chg="addSp delSp modSp del mod modClrScheme chgLayout">
        <pc:chgData name="mateus_parizi@outlook.com" userId="fad6f52fdcbf1591" providerId="LiveId" clId="{4FCCDF69-66C8-4E4A-9937-FBC9A063A3CB}" dt="2020-09-03T12:45:11.857" v="1124" actId="47"/>
        <pc:sldMkLst>
          <pc:docMk/>
          <pc:sldMk cId="1905151823" sldId="289"/>
        </pc:sldMkLst>
        <pc:spChg chg="del mod">
          <ac:chgData name="mateus_parizi@outlook.com" userId="fad6f52fdcbf1591" providerId="LiveId" clId="{4FCCDF69-66C8-4E4A-9937-FBC9A063A3CB}" dt="2020-09-03T10:25:15.492" v="163" actId="700"/>
          <ac:spMkLst>
            <pc:docMk/>
            <pc:sldMk cId="1905151823" sldId="289"/>
            <ac:spMk id="3" creationId="{CDCEABEA-91D1-4CBF-910F-CE627183B4BD}"/>
          </ac:spMkLst>
        </pc:spChg>
        <pc:spChg chg="mod ord">
          <ac:chgData name="mateus_parizi@outlook.com" userId="fad6f52fdcbf1591" providerId="LiveId" clId="{4FCCDF69-66C8-4E4A-9937-FBC9A063A3CB}" dt="2020-09-03T12:42:32.467" v="1095" actId="14100"/>
          <ac:spMkLst>
            <pc:docMk/>
            <pc:sldMk cId="1905151823" sldId="289"/>
            <ac:spMk id="4" creationId="{5CD5442E-CA04-4E53-8BFF-2E87691CB27E}"/>
          </ac:spMkLst>
        </pc:spChg>
        <pc:spChg chg="mod ord">
          <ac:chgData name="mateus_parizi@outlook.com" userId="fad6f52fdcbf1591" providerId="LiveId" clId="{4FCCDF69-66C8-4E4A-9937-FBC9A063A3CB}" dt="2020-09-03T12:09:57.593" v="439"/>
          <ac:spMkLst>
            <pc:docMk/>
            <pc:sldMk cId="1905151823" sldId="289"/>
            <ac:spMk id="9" creationId="{5BD4993D-5437-47A4-AEA4-FD2018740AC9}"/>
          </ac:spMkLst>
        </pc:spChg>
        <pc:spChg chg="mod ord">
          <ac:chgData name="mateus_parizi@outlook.com" userId="fad6f52fdcbf1591" providerId="LiveId" clId="{4FCCDF69-66C8-4E4A-9937-FBC9A063A3CB}" dt="2020-09-03T12:20:45.943" v="641" actId="5793"/>
          <ac:spMkLst>
            <pc:docMk/>
            <pc:sldMk cId="1905151823" sldId="289"/>
            <ac:spMk id="11" creationId="{AC342F2F-3009-401F-BC9C-75D25B29DD95}"/>
          </ac:spMkLst>
        </pc:spChg>
        <pc:spChg chg="del mod">
          <ac:chgData name="mateus_parizi@outlook.com" userId="fad6f52fdcbf1591" providerId="LiveId" clId="{4FCCDF69-66C8-4E4A-9937-FBC9A063A3CB}" dt="2020-09-03T10:25:15.492" v="163" actId="700"/>
          <ac:spMkLst>
            <pc:docMk/>
            <pc:sldMk cId="1905151823" sldId="289"/>
            <ac:spMk id="13" creationId="{CEF6E9EE-682D-4990-8AE2-EB7FE030440D}"/>
          </ac:spMkLst>
        </pc:spChg>
        <pc:picChg chg="add del mod">
          <ac:chgData name="mateus_parizi@outlook.com" userId="fad6f52fdcbf1591" providerId="LiveId" clId="{4FCCDF69-66C8-4E4A-9937-FBC9A063A3CB}" dt="2020-09-03T12:41:00.812" v="1028" actId="478"/>
          <ac:picMkLst>
            <pc:docMk/>
            <pc:sldMk cId="1905151823" sldId="289"/>
            <ac:picMk id="5" creationId="{DA199A1B-F465-43DF-8EAC-586591081CE7}"/>
          </ac:picMkLst>
        </pc:picChg>
        <pc:picChg chg="add mod">
          <ac:chgData name="mateus_parizi@outlook.com" userId="fad6f52fdcbf1591" providerId="LiveId" clId="{4FCCDF69-66C8-4E4A-9937-FBC9A063A3CB}" dt="2020-09-03T12:42:32.963" v="1096" actId="1076"/>
          <ac:picMkLst>
            <pc:docMk/>
            <pc:sldMk cId="1905151823" sldId="289"/>
            <ac:picMk id="7" creationId="{CB4C1693-F246-4CED-BD03-2919EFCD5C9E}"/>
          </ac:picMkLst>
        </pc:picChg>
      </pc:sldChg>
      <pc:sldChg chg="addSp delSp modSp new mod setBg">
        <pc:chgData name="mateus_parizi@outlook.com" userId="fad6f52fdcbf1591" providerId="LiveId" clId="{4FCCDF69-66C8-4E4A-9937-FBC9A063A3CB}" dt="2020-09-03T12:46:53.903" v="1174" actId="20577"/>
        <pc:sldMkLst>
          <pc:docMk/>
          <pc:sldMk cId="904305943" sldId="290"/>
        </pc:sldMkLst>
        <pc:spChg chg="mo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2" creationId="{4FA46E96-F7F8-4E8D-9AE0-EA07570C769E}"/>
          </ac:spMkLst>
        </pc:spChg>
        <pc:spChg chg="del mod">
          <ac:chgData name="mateus_parizi@outlook.com" userId="fad6f52fdcbf1591" providerId="LiveId" clId="{4FCCDF69-66C8-4E4A-9937-FBC9A063A3CB}" dt="2020-09-03T12:43:06.562" v="1099" actId="22"/>
          <ac:spMkLst>
            <pc:docMk/>
            <pc:sldMk cId="904305943" sldId="290"/>
            <ac:spMk id="3" creationId="{49D7E4A9-3049-4362-B563-130A48E5A0AE}"/>
          </ac:spMkLst>
        </pc:spChg>
        <pc:spChg chg="add del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8" creationId="{E80B86A7-A1EC-475B-9166-88902B033A38}"/>
          </ac:spMkLst>
        </pc:spChg>
        <pc:spChg chg="add del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10" creationId="{C2C29CB1-9F74-4879-A6AF-AEA67B6F1F4D}"/>
          </ac:spMkLst>
        </pc:spChg>
        <pc:spChg chg="add mod">
          <ac:chgData name="mateus_parizi@outlook.com" userId="fad6f52fdcbf1591" providerId="LiveId" clId="{4FCCDF69-66C8-4E4A-9937-FBC9A063A3CB}" dt="2020-09-03T12:46:53.903" v="1174" actId="20577"/>
          <ac:spMkLst>
            <pc:docMk/>
            <pc:sldMk cId="904305943" sldId="290"/>
            <ac:spMk id="11" creationId="{887D1AAC-6F74-448F-BEB2-5E1C30AFD491}"/>
          </ac:spMkLst>
        </pc:spChg>
        <pc:spChg chg="add del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12" creationId="{7E2C7115-5336-410C-AD71-0F0952A2E5A7}"/>
          </ac:spMkLst>
        </pc:spChg>
        <pc:spChg chg="add del">
          <ac:chgData name="mateus_parizi@outlook.com" userId="fad6f52fdcbf1591" providerId="LiveId" clId="{4FCCDF69-66C8-4E4A-9937-FBC9A063A3CB}" dt="2020-09-03T12:44:30.238" v="1107" actId="26606"/>
          <ac:spMkLst>
            <pc:docMk/>
            <pc:sldMk cId="904305943" sldId="290"/>
            <ac:spMk id="17" creationId="{3BCB5F6A-9EB0-40B0-9D13-3023E9A20508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19" creationId="{D6320AF9-619A-4175-865B-5663E1AEF4C5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20" creationId="{A65AC7D1-EAA9-48F5-B509-60A7F50BF703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25" creationId="{7E018740-5C2B-4A41-AC1A-7E68D1EC1954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27" creationId="{166F75A4-C475-4941-8EE2-B80A06A2C1BB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29" creationId="{A032553A-72E8-4B0D-8405-FF9771C9AF05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31" creationId="{765800AC-C3B9-498E-87BC-29FAE4C76B21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33" creationId="{1F9D6ACB-2FF4-49F9-978A-E0D5327FC635}"/>
          </ac:spMkLst>
        </pc:spChg>
        <pc:spChg chg="add">
          <ac:chgData name="mateus_parizi@outlook.com" userId="fad6f52fdcbf1591" providerId="LiveId" clId="{4FCCDF69-66C8-4E4A-9937-FBC9A063A3CB}" dt="2020-09-03T12:44:30.301" v="1108" actId="26606"/>
          <ac:spMkLst>
            <pc:docMk/>
            <pc:sldMk cId="904305943" sldId="290"/>
            <ac:spMk id="35" creationId="{A5EC319D-0FEA-4B95-A3EA-01E35672C95B}"/>
          </ac:spMkLst>
        </pc:spChg>
        <pc:picChg chg="add mod ord">
          <ac:chgData name="mateus_parizi@outlook.com" userId="fad6f52fdcbf1591" providerId="LiveId" clId="{4FCCDF69-66C8-4E4A-9937-FBC9A063A3CB}" dt="2020-09-03T12:44:37.468" v="1110" actId="14100"/>
          <ac:picMkLst>
            <pc:docMk/>
            <pc:sldMk cId="904305943" sldId="290"/>
            <ac:picMk id="4" creationId="{73010677-78C0-4BD8-AFF6-17A6A0F28BEB}"/>
          </ac:picMkLst>
        </pc:picChg>
        <pc:cxnChg chg="add">
          <ac:chgData name="mateus_parizi@outlook.com" userId="fad6f52fdcbf1591" providerId="LiveId" clId="{4FCCDF69-66C8-4E4A-9937-FBC9A063A3CB}" dt="2020-09-03T12:44:30.301" v="1108" actId="26606"/>
          <ac:cxnSpMkLst>
            <pc:docMk/>
            <pc:sldMk cId="904305943" sldId="290"/>
            <ac:cxnSpMk id="21" creationId="{063B6EC6-D752-4EE7-908B-F8F19E8C7FEA}"/>
          </ac:cxnSpMkLst>
        </pc:cxnChg>
        <pc:cxnChg chg="add">
          <ac:chgData name="mateus_parizi@outlook.com" userId="fad6f52fdcbf1591" providerId="LiveId" clId="{4FCCDF69-66C8-4E4A-9937-FBC9A063A3CB}" dt="2020-09-03T12:44:30.301" v="1108" actId="26606"/>
          <ac:cxnSpMkLst>
            <pc:docMk/>
            <pc:sldMk cId="904305943" sldId="290"/>
            <ac:cxnSpMk id="23" creationId="{EFECD4E8-AD3E-4228-82A2-9461958EA94D}"/>
          </ac:cxnSpMkLst>
        </pc:cxnChg>
      </pc:sldChg>
      <pc:sldChg chg="addSp delSp modSp new mod setBg">
        <pc:chgData name="mateus_parizi@outlook.com" userId="fad6f52fdcbf1591" providerId="LiveId" clId="{4FCCDF69-66C8-4E4A-9937-FBC9A063A3CB}" dt="2020-09-03T12:49:26.995" v="1185" actId="26606"/>
        <pc:sldMkLst>
          <pc:docMk/>
          <pc:sldMk cId="2033871466" sldId="291"/>
        </pc:sldMkLst>
        <pc:spChg chg="add del">
          <ac:chgData name="mateus_parizi@outlook.com" userId="fad6f52fdcbf1591" providerId="LiveId" clId="{4FCCDF69-66C8-4E4A-9937-FBC9A063A3CB}" dt="2020-09-03T12:49:26.995" v="1185" actId="26606"/>
          <ac:spMkLst>
            <pc:docMk/>
            <pc:sldMk cId="2033871466" sldId="291"/>
            <ac:spMk id="2" creationId="{A0099533-6C0A-4322-A275-6263D647E841}"/>
          </ac:spMkLst>
        </pc:spChg>
        <pc:spChg chg="add del">
          <ac:chgData name="mateus_parizi@outlook.com" userId="fad6f52fdcbf1591" providerId="LiveId" clId="{4FCCDF69-66C8-4E4A-9937-FBC9A063A3CB}" dt="2020-09-03T12:49:26.995" v="1185" actId="26606"/>
          <ac:spMkLst>
            <pc:docMk/>
            <pc:sldMk cId="2033871466" sldId="291"/>
            <ac:spMk id="3" creationId="{E186AD63-6251-4014-9FCE-EBA97BCD4D61}"/>
          </ac:spMkLst>
        </pc:spChg>
        <pc:spChg chg="del">
          <ac:chgData name="mateus_parizi@outlook.com" userId="fad6f52fdcbf1591" providerId="LiveId" clId="{4FCCDF69-66C8-4E4A-9937-FBC9A063A3CB}" dt="2020-09-03T12:49:06.218" v="1182" actId="22"/>
          <ac:spMkLst>
            <pc:docMk/>
            <pc:sldMk cId="2033871466" sldId="291"/>
            <ac:spMk id="4" creationId="{94380E29-8ABB-4B65-915C-EF7C65840913}"/>
          </ac:spMkLst>
        </pc:spChg>
        <pc:spChg chg="del">
          <ac:chgData name="mateus_parizi@outlook.com" userId="fad6f52fdcbf1591" providerId="LiveId" clId="{4FCCDF69-66C8-4E4A-9937-FBC9A063A3CB}" dt="2020-09-03T12:49:00.278" v="1180" actId="478"/>
          <ac:spMkLst>
            <pc:docMk/>
            <pc:sldMk cId="2033871466" sldId="291"/>
            <ac:spMk id="5" creationId="{1AA61B59-B1FE-4C74-877E-43AA7A920E58}"/>
          </ac:spMkLst>
        </pc:spChg>
        <pc:spChg chg="del mod">
          <ac:chgData name="mateus_parizi@outlook.com" userId="fad6f52fdcbf1591" providerId="LiveId" clId="{4FCCDF69-66C8-4E4A-9937-FBC9A063A3CB}" dt="2020-09-03T12:49:03.327" v="1181" actId="478"/>
          <ac:spMkLst>
            <pc:docMk/>
            <pc:sldMk cId="2033871466" sldId="291"/>
            <ac:spMk id="6" creationId="{9F8D6B05-D416-464C-A7B6-31903E840D06}"/>
          </ac:spMkLst>
        </pc:spChg>
        <pc:spChg chg="add del">
          <ac:chgData name="mateus_parizi@outlook.com" userId="fad6f52fdcbf1591" providerId="LiveId" clId="{4FCCDF69-66C8-4E4A-9937-FBC9A063A3CB}" dt="2020-09-03T12:49:26.970" v="1184" actId="26606"/>
          <ac:spMkLst>
            <pc:docMk/>
            <pc:sldMk cId="2033871466" sldId="291"/>
            <ac:spMk id="25" creationId="{21029ED5-F105-4DD2-99C8-1E4422817978}"/>
          </ac:spMkLst>
        </pc:spChg>
        <pc:spChg chg="add del">
          <ac:chgData name="mateus_parizi@outlook.com" userId="fad6f52fdcbf1591" providerId="LiveId" clId="{4FCCDF69-66C8-4E4A-9937-FBC9A063A3CB}" dt="2020-09-03T12:49:26.970" v="1184" actId="26606"/>
          <ac:spMkLst>
            <pc:docMk/>
            <pc:sldMk cId="2033871466" sldId="291"/>
            <ac:spMk id="38" creationId="{5C9652B3-A450-4ED6-8FBF-F536BA60B4D8}"/>
          </ac:spMkLst>
        </pc:spChg>
        <pc:grpChg chg="add del">
          <ac:chgData name="mateus_parizi@outlook.com" userId="fad6f52fdcbf1591" providerId="LiveId" clId="{4FCCDF69-66C8-4E4A-9937-FBC9A063A3CB}" dt="2020-09-03T12:49:26.970" v="1184" actId="26606"/>
          <ac:grpSpMkLst>
            <pc:docMk/>
            <pc:sldMk cId="2033871466" sldId="291"/>
            <ac:grpSpMk id="13" creationId="{DDE8DE2B-61C1-46D5-BEB8-521321C182C4}"/>
          </ac:grpSpMkLst>
        </pc:grpChg>
        <pc:grpChg chg="add del">
          <ac:chgData name="mateus_parizi@outlook.com" userId="fad6f52fdcbf1591" providerId="LiveId" clId="{4FCCDF69-66C8-4E4A-9937-FBC9A063A3CB}" dt="2020-09-03T12:49:26.970" v="1184" actId="26606"/>
          <ac:grpSpMkLst>
            <pc:docMk/>
            <pc:sldMk cId="2033871466" sldId="291"/>
            <ac:grpSpMk id="27" creationId="{2D621E68-BF28-4A1C-B1A2-4E55E139E79A}"/>
          </ac:grpSpMkLst>
        </pc:grpChg>
        <pc:grpChg chg="add">
          <ac:chgData name="mateus_parizi@outlook.com" userId="fad6f52fdcbf1591" providerId="LiveId" clId="{4FCCDF69-66C8-4E4A-9937-FBC9A063A3CB}" dt="2020-09-03T12:49:26.995" v="1185" actId="26606"/>
          <ac:grpSpMkLst>
            <pc:docMk/>
            <pc:sldMk cId="2033871466" sldId="291"/>
            <ac:grpSpMk id="40" creationId="{DDE8DE2B-61C1-46D5-BEB8-521321C182C4}"/>
          </ac:grpSpMkLst>
        </pc:grpChg>
        <pc:picChg chg="add mod ord">
          <ac:chgData name="mateus_parizi@outlook.com" userId="fad6f52fdcbf1591" providerId="LiveId" clId="{4FCCDF69-66C8-4E4A-9937-FBC9A063A3CB}" dt="2020-09-03T12:49:26.995" v="1185" actId="26606"/>
          <ac:picMkLst>
            <pc:docMk/>
            <pc:sldMk cId="2033871466" sldId="291"/>
            <ac:picMk id="8" creationId="{C14BDA62-0E3D-46E7-A997-595B4F47F0E4}"/>
          </ac:picMkLst>
        </pc:picChg>
      </pc:sldChg>
      <pc:sldChg chg="addSp delSp modSp new mod setBg">
        <pc:chgData name="mateus_parizi@outlook.com" userId="fad6f52fdcbf1591" providerId="LiveId" clId="{4FCCDF69-66C8-4E4A-9937-FBC9A063A3CB}" dt="2020-09-03T13:03:07.077" v="1300" actId="20577"/>
        <pc:sldMkLst>
          <pc:docMk/>
          <pc:sldMk cId="3892046438" sldId="292"/>
        </pc:sldMkLst>
        <pc:spChg chg="mod">
          <ac:chgData name="mateus_parizi@outlook.com" userId="fad6f52fdcbf1591" providerId="LiveId" clId="{4FCCDF69-66C8-4E4A-9937-FBC9A063A3CB}" dt="2020-09-03T13:03:07.077" v="1300" actId="20577"/>
          <ac:spMkLst>
            <pc:docMk/>
            <pc:sldMk cId="3892046438" sldId="292"/>
            <ac:spMk id="2" creationId="{C8E4B4E8-E816-4F4A-89CF-F787B4A049B2}"/>
          </ac:spMkLst>
        </pc:spChg>
        <pc:spChg chg="del">
          <ac:chgData name="mateus_parizi@outlook.com" userId="fad6f52fdcbf1591" providerId="LiveId" clId="{4FCCDF69-66C8-4E4A-9937-FBC9A063A3CB}" dt="2020-09-03T13:02:42.516" v="1284" actId="22"/>
          <ac:spMkLst>
            <pc:docMk/>
            <pc:sldMk cId="3892046438" sldId="292"/>
            <ac:spMk id="3" creationId="{95A22ED6-2466-45C8-805D-15870D3B6746}"/>
          </ac:spMkLst>
        </pc:spChg>
        <pc:spChg chg="del">
          <ac:chgData name="mateus_parizi@outlook.com" userId="fad6f52fdcbf1591" providerId="LiveId" clId="{4FCCDF69-66C8-4E4A-9937-FBC9A063A3CB}" dt="2020-09-03T13:02:52.739" v="1285" actId="478"/>
          <ac:spMkLst>
            <pc:docMk/>
            <pc:sldMk cId="3892046438" sldId="292"/>
            <ac:spMk id="4" creationId="{1BEC66E3-C369-4CA6-AADF-DB9E8E9207E0}"/>
          </ac:spMkLst>
        </pc:spChg>
        <pc:grpChg chg="add">
          <ac:chgData name="mateus_parizi@outlook.com" userId="fad6f52fdcbf1591" providerId="LiveId" clId="{4FCCDF69-66C8-4E4A-9937-FBC9A063A3CB}" dt="2020-09-03T13:03:01.410" v="1286" actId="26606"/>
          <ac:grpSpMkLst>
            <pc:docMk/>
            <pc:sldMk cId="3892046438" sldId="292"/>
            <ac:grpSpMk id="11" creationId="{B4DE830A-B531-4A3B-96F6-0ECE88B08555}"/>
          </ac:grpSpMkLst>
        </pc:grpChg>
        <pc:picChg chg="add mod ord modCrop">
          <ac:chgData name="mateus_parizi@outlook.com" userId="fad6f52fdcbf1591" providerId="LiveId" clId="{4FCCDF69-66C8-4E4A-9937-FBC9A063A3CB}" dt="2020-09-03T13:03:01.410" v="1286" actId="26606"/>
          <ac:picMkLst>
            <pc:docMk/>
            <pc:sldMk cId="3892046438" sldId="292"/>
            <ac:picMk id="6" creationId="{2F9CB70D-A11A-428C-8D6F-1954B6EA11EF}"/>
          </ac:picMkLst>
        </pc:picChg>
      </pc:sldChg>
      <pc:sldChg chg="addSp delSp modSp new mod">
        <pc:chgData name="mateus_parizi@outlook.com" userId="fad6f52fdcbf1591" providerId="LiveId" clId="{4FCCDF69-66C8-4E4A-9937-FBC9A063A3CB}" dt="2020-09-03T13:05:54.017" v="1317" actId="478"/>
        <pc:sldMkLst>
          <pc:docMk/>
          <pc:sldMk cId="611693102" sldId="293"/>
        </pc:sldMkLst>
        <pc:spChg chg="mod">
          <ac:chgData name="mateus_parizi@outlook.com" userId="fad6f52fdcbf1591" providerId="LiveId" clId="{4FCCDF69-66C8-4E4A-9937-FBC9A063A3CB}" dt="2020-09-03T13:05:50.047" v="1316" actId="20577"/>
          <ac:spMkLst>
            <pc:docMk/>
            <pc:sldMk cId="611693102" sldId="293"/>
            <ac:spMk id="2" creationId="{AA1F6FE6-CE11-45F4-BF72-1B6943BD6E27}"/>
          </ac:spMkLst>
        </pc:spChg>
        <pc:spChg chg="del">
          <ac:chgData name="mateus_parizi@outlook.com" userId="fad6f52fdcbf1591" providerId="LiveId" clId="{4FCCDF69-66C8-4E4A-9937-FBC9A063A3CB}" dt="2020-09-03T13:05:41.220" v="1302" actId="22"/>
          <ac:spMkLst>
            <pc:docMk/>
            <pc:sldMk cId="611693102" sldId="293"/>
            <ac:spMk id="3" creationId="{FDB05DA5-5CFA-4FEA-BD11-1C9E6E837244}"/>
          </ac:spMkLst>
        </pc:spChg>
        <pc:spChg chg="del">
          <ac:chgData name="mateus_parizi@outlook.com" userId="fad6f52fdcbf1591" providerId="LiveId" clId="{4FCCDF69-66C8-4E4A-9937-FBC9A063A3CB}" dt="2020-09-03T13:05:54.017" v="1317" actId="478"/>
          <ac:spMkLst>
            <pc:docMk/>
            <pc:sldMk cId="611693102" sldId="293"/>
            <ac:spMk id="4" creationId="{3B61DA0C-197F-419B-8075-394207098AAC}"/>
          </ac:spMkLst>
        </pc:spChg>
        <pc:picChg chg="add mod ord modCrop">
          <ac:chgData name="mateus_parizi@outlook.com" userId="fad6f52fdcbf1591" providerId="LiveId" clId="{4FCCDF69-66C8-4E4A-9937-FBC9A063A3CB}" dt="2020-09-03T13:05:41.220" v="1302" actId="22"/>
          <ac:picMkLst>
            <pc:docMk/>
            <pc:sldMk cId="611693102" sldId="293"/>
            <ac:picMk id="6" creationId="{CC97B567-E2E5-4410-8D55-245DCAE915AD}"/>
          </ac:picMkLst>
        </pc:picChg>
      </pc:sldChg>
      <pc:sldChg chg="addSp delSp modSp new mod setBg">
        <pc:chgData name="mateus_parizi@outlook.com" userId="fad6f52fdcbf1591" providerId="LiveId" clId="{4FCCDF69-66C8-4E4A-9937-FBC9A063A3CB}" dt="2020-09-03T13:07:17.427" v="1326" actId="26606"/>
        <pc:sldMkLst>
          <pc:docMk/>
          <pc:sldMk cId="616088026" sldId="294"/>
        </pc:sldMkLst>
        <pc:spChg chg="del">
          <ac:chgData name="mateus_parizi@outlook.com" userId="fad6f52fdcbf1591" providerId="LiveId" clId="{4FCCDF69-66C8-4E4A-9937-FBC9A063A3CB}" dt="2020-09-03T13:07:03.516" v="1320" actId="478"/>
          <ac:spMkLst>
            <pc:docMk/>
            <pc:sldMk cId="616088026" sldId="294"/>
            <ac:spMk id="2" creationId="{0C13620B-829C-45C5-BED3-A36CF2F5F711}"/>
          </ac:spMkLst>
        </pc:spChg>
        <pc:spChg chg="del">
          <ac:chgData name="mateus_parizi@outlook.com" userId="fad6f52fdcbf1591" providerId="LiveId" clId="{4FCCDF69-66C8-4E4A-9937-FBC9A063A3CB}" dt="2020-09-03T13:06:47.340" v="1319" actId="22"/>
          <ac:spMkLst>
            <pc:docMk/>
            <pc:sldMk cId="616088026" sldId="294"/>
            <ac:spMk id="3" creationId="{0F2503A9-B61D-4113-B6F3-FBB0A939FC53}"/>
          </ac:spMkLst>
        </pc:spChg>
        <pc:spChg chg="del">
          <ac:chgData name="mateus_parizi@outlook.com" userId="fad6f52fdcbf1591" providerId="LiveId" clId="{4FCCDF69-66C8-4E4A-9937-FBC9A063A3CB}" dt="2020-09-03T13:07:06.289" v="1321" actId="478"/>
          <ac:spMkLst>
            <pc:docMk/>
            <pc:sldMk cId="616088026" sldId="294"/>
            <ac:spMk id="4" creationId="{3EA0F21E-4070-48E4-B034-F632987387E3}"/>
          </ac:spMkLst>
        </pc:spChg>
        <pc:spChg chg="add del">
          <ac:chgData name="mateus_parizi@outlook.com" userId="fad6f52fdcbf1591" providerId="LiveId" clId="{4FCCDF69-66C8-4E4A-9937-FBC9A063A3CB}" dt="2020-09-03T13:07:13.279" v="1323" actId="26606"/>
          <ac:spMkLst>
            <pc:docMk/>
            <pc:sldMk cId="616088026" sldId="294"/>
            <ac:spMk id="23" creationId="{85C2136B-77EC-41E9-BDB6-58A4AE1429B7}"/>
          </ac:spMkLst>
        </pc:spChg>
        <pc:spChg chg="add del">
          <ac:chgData name="mateus_parizi@outlook.com" userId="fad6f52fdcbf1591" providerId="LiveId" clId="{4FCCDF69-66C8-4E4A-9937-FBC9A063A3CB}" dt="2020-09-03T13:07:13.279" v="1323" actId="26606"/>
          <ac:spMkLst>
            <pc:docMk/>
            <pc:sldMk cId="616088026" sldId="294"/>
            <ac:spMk id="29" creationId="{7FBCF2A6-1F18-4B68-B5D2-5B763ED4159A}"/>
          </ac:spMkLst>
        </pc:spChg>
        <pc:spChg chg="add del">
          <ac:chgData name="mateus_parizi@outlook.com" userId="fad6f52fdcbf1591" providerId="LiveId" clId="{4FCCDF69-66C8-4E4A-9937-FBC9A063A3CB}" dt="2020-09-03T13:07:13.279" v="1323" actId="26606"/>
          <ac:spMkLst>
            <pc:docMk/>
            <pc:sldMk cId="616088026" sldId="294"/>
            <ac:spMk id="31" creationId="{FF3A27FB-A693-4A75-951E-0C77CD98F032}"/>
          </ac:spMkLst>
        </pc:spChg>
        <pc:spChg chg="add del">
          <ac:chgData name="mateus_parizi@outlook.com" userId="fad6f52fdcbf1591" providerId="LiveId" clId="{4FCCDF69-66C8-4E4A-9937-FBC9A063A3CB}" dt="2020-09-03T13:07:17.417" v="1325" actId="26606"/>
          <ac:spMkLst>
            <pc:docMk/>
            <pc:sldMk cId="616088026" sldId="294"/>
            <ac:spMk id="36" creationId="{5C9652B3-A450-4ED6-8FBF-F536BA60B4D8}"/>
          </ac:spMkLst>
        </pc:spChg>
        <pc:spChg chg="add del">
          <ac:chgData name="mateus_parizi@outlook.com" userId="fad6f52fdcbf1591" providerId="LiveId" clId="{4FCCDF69-66C8-4E4A-9937-FBC9A063A3CB}" dt="2020-09-03T13:07:17.417" v="1325" actId="26606"/>
          <ac:spMkLst>
            <pc:docMk/>
            <pc:sldMk cId="616088026" sldId="294"/>
            <ac:spMk id="37" creationId="{21029ED5-F105-4DD2-99C8-1E4422817978}"/>
          </ac:spMkLst>
        </pc:spChg>
        <pc:spChg chg="add">
          <ac:chgData name="mateus_parizi@outlook.com" userId="fad6f52fdcbf1591" providerId="LiveId" clId="{4FCCDF69-66C8-4E4A-9937-FBC9A063A3CB}" dt="2020-09-03T13:07:17.427" v="1326" actId="26606"/>
          <ac:spMkLst>
            <pc:docMk/>
            <pc:sldMk cId="616088026" sldId="294"/>
            <ac:spMk id="44" creationId="{21029ED5-F105-4DD2-99C8-1E4422817978}"/>
          </ac:spMkLst>
        </pc:spChg>
        <pc:spChg chg="add">
          <ac:chgData name="mateus_parizi@outlook.com" userId="fad6f52fdcbf1591" providerId="LiveId" clId="{4FCCDF69-66C8-4E4A-9937-FBC9A063A3CB}" dt="2020-09-03T13:07:17.427" v="1326" actId="26606"/>
          <ac:spMkLst>
            <pc:docMk/>
            <pc:sldMk cId="616088026" sldId="294"/>
            <ac:spMk id="49" creationId="{5C9652B3-A450-4ED6-8FBF-F536BA60B4D8}"/>
          </ac:spMkLst>
        </pc:spChg>
        <pc:grpChg chg="add del">
          <ac:chgData name="mateus_parizi@outlook.com" userId="fad6f52fdcbf1591" providerId="LiveId" clId="{4FCCDF69-66C8-4E4A-9937-FBC9A063A3CB}" dt="2020-09-03T13:07:13.279" v="1323" actId="26606"/>
          <ac:grpSpMkLst>
            <pc:docMk/>
            <pc:sldMk cId="616088026" sldId="294"/>
            <ac:grpSpMk id="11" creationId="{0565C35A-C6FA-4269-822E-6DB5B9C48882}"/>
          </ac:grpSpMkLst>
        </pc:grpChg>
        <pc:grpChg chg="add del">
          <ac:chgData name="mateus_parizi@outlook.com" userId="fad6f52fdcbf1591" providerId="LiveId" clId="{4FCCDF69-66C8-4E4A-9937-FBC9A063A3CB}" dt="2020-09-03T13:07:17.417" v="1325" actId="26606"/>
          <ac:grpSpMkLst>
            <pc:docMk/>
            <pc:sldMk cId="616088026" sldId="294"/>
            <ac:grpSpMk id="35" creationId="{DDE8DE2B-61C1-46D5-BEB8-521321C182C4}"/>
          </ac:grpSpMkLst>
        </pc:grpChg>
        <pc:grpChg chg="add del">
          <ac:chgData name="mateus_parizi@outlook.com" userId="fad6f52fdcbf1591" providerId="LiveId" clId="{4FCCDF69-66C8-4E4A-9937-FBC9A063A3CB}" dt="2020-09-03T13:07:17.417" v="1325" actId="26606"/>
          <ac:grpSpMkLst>
            <pc:docMk/>
            <pc:sldMk cId="616088026" sldId="294"/>
            <ac:grpSpMk id="38" creationId="{2D621E68-BF28-4A1C-B1A2-4E55E139E79A}"/>
          </ac:grpSpMkLst>
        </pc:grpChg>
        <pc:grpChg chg="add">
          <ac:chgData name="mateus_parizi@outlook.com" userId="fad6f52fdcbf1591" providerId="LiveId" clId="{4FCCDF69-66C8-4E4A-9937-FBC9A063A3CB}" dt="2020-09-03T13:07:17.427" v="1326" actId="26606"/>
          <ac:grpSpMkLst>
            <pc:docMk/>
            <pc:sldMk cId="616088026" sldId="294"/>
            <ac:grpSpMk id="43" creationId="{1E721C1C-25F9-4317-B872-2444BC5A8F88}"/>
          </ac:grpSpMkLst>
        </pc:grpChg>
        <pc:grpChg chg="add">
          <ac:chgData name="mateus_parizi@outlook.com" userId="fad6f52fdcbf1591" providerId="LiveId" clId="{4FCCDF69-66C8-4E4A-9937-FBC9A063A3CB}" dt="2020-09-03T13:07:17.427" v="1326" actId="26606"/>
          <ac:grpSpMkLst>
            <pc:docMk/>
            <pc:sldMk cId="616088026" sldId="294"/>
            <ac:grpSpMk id="45" creationId="{2D621E68-BF28-4A1C-B1A2-4E55E139E79A}"/>
          </ac:grpSpMkLst>
        </pc:grpChg>
        <pc:picChg chg="add mod ord modCrop">
          <ac:chgData name="mateus_parizi@outlook.com" userId="fad6f52fdcbf1591" providerId="LiveId" clId="{4FCCDF69-66C8-4E4A-9937-FBC9A063A3CB}" dt="2020-09-03T13:07:17.427" v="1326" actId="26606"/>
          <ac:picMkLst>
            <pc:docMk/>
            <pc:sldMk cId="616088026" sldId="294"/>
            <ac:picMk id="6" creationId="{4B27216E-EF29-4E76-A37C-60435F8C7C5C}"/>
          </ac:picMkLst>
        </pc:picChg>
        <pc:cxnChg chg="add del">
          <ac:chgData name="mateus_parizi@outlook.com" userId="fad6f52fdcbf1591" providerId="LiveId" clId="{4FCCDF69-66C8-4E4A-9937-FBC9A063A3CB}" dt="2020-09-03T13:07:13.279" v="1323" actId="26606"/>
          <ac:cxnSpMkLst>
            <pc:docMk/>
            <pc:sldMk cId="616088026" sldId="294"/>
            <ac:cxnSpMk id="25" creationId="{E55891F3-A5E2-4418-8950-25FA2B731209}"/>
          </ac:cxnSpMkLst>
        </pc:cxnChg>
        <pc:cxnChg chg="add del">
          <ac:chgData name="mateus_parizi@outlook.com" userId="fad6f52fdcbf1591" providerId="LiveId" clId="{4FCCDF69-66C8-4E4A-9937-FBC9A063A3CB}" dt="2020-09-03T13:07:13.279" v="1323" actId="26606"/>
          <ac:cxnSpMkLst>
            <pc:docMk/>
            <pc:sldMk cId="616088026" sldId="294"/>
            <ac:cxnSpMk id="27" creationId="{FB1FCEB1-A7E1-417C-A7EF-AA30D5A0859F}"/>
          </ac:cxnSpMkLst>
        </pc:cxnChg>
      </pc:sldChg>
      <pc:sldMasterChg chg="modTransition modSldLayout">
        <pc:chgData name="mateus_parizi@outlook.com" userId="fad6f52fdcbf1591" providerId="LiveId" clId="{4FCCDF69-66C8-4E4A-9937-FBC9A063A3CB}" dt="2020-09-03T12:09:57.593" v="439"/>
        <pc:sldMasterMkLst>
          <pc:docMk/>
          <pc:sldMasterMk cId="3995344447" sldId="2147483680"/>
        </pc:sldMasterMkLst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4067063884" sldId="2147483681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2068073121" sldId="2147483682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1730564215" sldId="2147483683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1605227563" sldId="2147483685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1491206710" sldId="2147483686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3021825036" sldId="2147483688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3348199587" sldId="2147483689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1923005630" sldId="2147483695"/>
          </pc:sldLayoutMkLst>
        </pc:sldLayoutChg>
        <pc:sldLayoutChg chg="modTransition">
          <pc:chgData name="mateus_parizi@outlook.com" userId="fad6f52fdcbf1591" providerId="LiveId" clId="{4FCCDF69-66C8-4E4A-9937-FBC9A063A3CB}" dt="2020-09-03T12:09:57.593" v="439"/>
          <pc:sldLayoutMkLst>
            <pc:docMk/>
            <pc:sldMasterMk cId="3995344447" sldId="2147483680"/>
            <pc:sldLayoutMk cId="2051513418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E42634-1A4A-451A-B592-FA374027D2ED}" type="datetime1">
              <a:rPr lang="pt-BR" smtClean="0">
                <a:solidFill>
                  <a:schemeClr val="tx2"/>
                </a:solidFill>
              </a:rPr>
              <a:pPr algn="r" rtl="0"/>
              <a:t>03/09/2020</a:t>
            </a:fld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BR" smtClean="0">
                <a:solidFill>
                  <a:schemeClr val="tx2"/>
                </a:solidFill>
              </a:rPr>
              <a:pPr algn="r" rtl="0"/>
              <a:t>‹nº›</a:t>
            </a:fld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E37D643-C1E2-42EF-929B-3EB28FD403B3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1898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02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0098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40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82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4DAB-CD7C-449B-9020-DC7EF80255A1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230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DF4C-3D51-441F-9475-231C3DD096D5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515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57E5-E6A8-43B1-99E3-9013B0F73B21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680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9210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B65-3AB5-4F7E-BB0F-849715F58123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052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86-56AF-4000-9474-C6ECB04703B6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912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0717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F478-660E-4D9B-AA70-ED3296FC72C8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218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CF9-B86E-4179-8BAA-B383019EA6D8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481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1861-FAA0-4778-8E24-A7F7494E17A9}" type="datetime1">
              <a:rPr lang="pt-BR" noProof="0" smtClean="0"/>
              <a:pPr/>
              <a:t>03/09/2020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9534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Sá Pereira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/>
              <a:t>Mateus Ferreira Cardoso S Parizi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712" y="4473227"/>
            <a:ext cx="8285873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800" dirty="0" err="1"/>
              <a:t>Blocos</a:t>
            </a:r>
            <a:r>
              <a:rPr lang="en-US" sz="4800" dirty="0"/>
              <a:t>/Tacos </a:t>
            </a:r>
            <a:r>
              <a:rPr lang="en-US" sz="4800" dirty="0" err="1"/>
              <a:t>Rítmicos</a:t>
            </a:r>
            <a:endParaRPr lang="en-US" sz="4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C3755F-788D-40F8-83C8-3BF7E4621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08" r="-1" b="10529"/>
          <a:stretch/>
        </p:blipFill>
        <p:spPr>
          <a:xfrm>
            <a:off x="677157" y="468621"/>
            <a:ext cx="8272514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6338F59-97A6-4E19-8713-301E2491C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50" r="17670"/>
          <a:stretch/>
        </p:blipFill>
        <p:spPr>
          <a:xfrm>
            <a:off x="20" y="10"/>
            <a:ext cx="7495360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5910800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815" y="2768082"/>
            <a:ext cx="4589466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200"/>
              <a:t>Ensino Lúdico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F646649-1307-46D1-9BCF-9024E9423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9" r="5169"/>
          <a:stretch/>
        </p:blipFill>
        <p:spPr>
          <a:xfrm>
            <a:off x="7495380" y="10"/>
            <a:ext cx="4693444" cy="34289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7584893-BAEF-4E96-89CD-D2BFB29A6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0" r="3" b="3"/>
          <a:stretch/>
        </p:blipFill>
        <p:spPr>
          <a:xfrm>
            <a:off x="7495380" y="3429000"/>
            <a:ext cx="46896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712" y="4553712"/>
            <a:ext cx="8285873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Bandinha Rítmica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34AD990-6731-43CD-B2D7-3C2ADACDD6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8033" b="18033"/>
          <a:stretch/>
        </p:blipFill>
        <p:spPr>
          <a:xfrm>
            <a:off x="1442423" y="934222"/>
            <a:ext cx="737244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8E4B4E8-E816-4F4A-89CF-F787B4A0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782" y="4571999"/>
            <a:ext cx="7671802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Escada</a:t>
            </a: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Musical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2F9CB70D-A11A-428C-8D6F-1954B6EA11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088" b="19088"/>
          <a:stretch/>
        </p:blipFill>
        <p:spPr>
          <a:xfrm>
            <a:off x="1599784" y="846850"/>
            <a:ext cx="7623176" cy="34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F6FE6-CE11-45F4-BF72-1B6943BD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 de Mesa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C97B567-E2E5-4410-8D55-245DCAE915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820" b="19820"/>
          <a:stretch/>
        </p:blipFill>
        <p:spPr/>
      </p:pic>
    </p:spTree>
    <p:extLst>
      <p:ext uri="{BB962C8B-B14F-4D97-AF65-F5344CB8AC3E}">
        <p14:creationId xmlns:p14="http://schemas.microsoft.com/office/powerpoint/2010/main" val="6116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">
            <a:extLst>
              <a:ext uri="{FF2B5EF4-FFF2-40B4-BE49-F238E27FC236}">
                <a16:creationId xmlns:a16="http://schemas.microsoft.com/office/drawing/2014/main" id="{1E721C1C-25F9-4317-B872-2444BC5A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2C555F-2EA8-43FC-804A-C8A0197DE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E2B455-492A-43D3-B378-54B66D571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F09B3D2-B58A-4ABA-B2A8-4680BF06C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0FA9C903-985C-4D49-8C1A-6EB5017F8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E12832F-B33A-49C7-8994-68EED855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6F17E22-3CE0-4111-ADB4-5612B4B35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9E3FD99-5A4A-45A3-A6F7-37CE98B5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F6B9C22-3B33-4E9D-ADFA-7EB9D3771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8791F96-6634-47EA-9924-199C50AD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E246BDC-8C6E-4555-9F43-E9B2D16B2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88823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9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4B27216E-EF29-4E76-A37C-60435F8C7C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6084" b="26085"/>
          <a:stretch/>
        </p:blipFill>
        <p:spPr>
          <a:xfrm>
            <a:off x="568303" y="571500"/>
            <a:ext cx="110522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pt-BR" dirty="0"/>
              <a:t>Antônio de Sá Pereira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pt-BR" sz="2000"/>
              <a:t>Nasceu em Salvador em 1888   oriundo de uma família abastada portuguesa.</a:t>
            </a:r>
          </a:p>
          <a:p>
            <a:pPr rtl="0"/>
            <a:r>
              <a:rPr lang="pt-BR" sz="2000"/>
              <a:t>Aos 12 anos seguiu para a Alemanha onde realizara o estudo secundário, enquanto mantinha, paralelamente, o estudo de piano.</a:t>
            </a:r>
          </a:p>
          <a:p>
            <a:pPr rtl="0"/>
            <a:r>
              <a:rPr lang="pt-BR" sz="2000"/>
              <a:t>Após uma incursão na área de química e usinagem por um, curto período, decide por fim dedicar-se exclusivamente à música.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E5DF03-2DE9-4A20-91C1-E7894341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691" y="1701800"/>
            <a:ext cx="2402840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875184"/>
          </a:xfrm>
        </p:spPr>
        <p:txBody>
          <a:bodyPr rtlCol="0">
            <a:normAutofit fontScale="90000"/>
          </a:bodyPr>
          <a:lstStyle/>
          <a:p>
            <a:pPr rtl="0"/>
            <a:br>
              <a:rPr lang="pt-BR" dirty="0"/>
            </a:br>
            <a:r>
              <a:rPr lang="pt-BR" dirty="0"/>
              <a:t>Estudo na Europa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BR" dirty="0"/>
              <a:t>1910 ingressa na Escola “</a:t>
            </a:r>
            <a:r>
              <a:rPr lang="pt-BR" dirty="0" err="1"/>
              <a:t>Cantorum</a:t>
            </a:r>
            <a:r>
              <a:rPr lang="pt-BR" dirty="0"/>
              <a:t>” localizada em </a:t>
            </a:r>
            <a:r>
              <a:rPr lang="pt-BR" dirty="0" err="1"/>
              <a:t>París</a:t>
            </a:r>
            <a:r>
              <a:rPr lang="pt-BR" dirty="0"/>
              <a:t>.</a:t>
            </a:r>
          </a:p>
          <a:p>
            <a:pPr rtl="0"/>
            <a:r>
              <a:rPr lang="pt-BR" dirty="0"/>
              <a:t>1911 retorna para a Alemanha para prosseguir seus estudo em Berlin.</a:t>
            </a:r>
          </a:p>
          <a:p>
            <a:pPr rtl="0"/>
            <a:r>
              <a:rPr lang="pt-BR" dirty="0"/>
              <a:t>De 1915 a 1917 estudou na </a:t>
            </a:r>
            <a:r>
              <a:rPr lang="pt-BR" dirty="0" err="1"/>
              <a:t>Suiça</a:t>
            </a:r>
            <a:r>
              <a:rPr lang="pt-BR" dirty="0"/>
              <a:t>.</a:t>
            </a:r>
          </a:p>
          <a:p>
            <a:pPr rtl="0"/>
            <a:r>
              <a:rPr lang="pt-BR" dirty="0"/>
              <a:t>Entre seus Professores destaca-se:</a:t>
            </a:r>
          </a:p>
          <a:p>
            <a:pPr rtl="0"/>
            <a:r>
              <a:rPr lang="pt-BR" dirty="0" err="1"/>
              <a:t>Motte</a:t>
            </a:r>
            <a:r>
              <a:rPr lang="pt-BR" dirty="0"/>
              <a:t> </a:t>
            </a:r>
            <a:r>
              <a:rPr lang="pt-BR" dirty="0" err="1"/>
              <a:t>Lacroix</a:t>
            </a:r>
            <a:r>
              <a:rPr lang="pt-BR" dirty="0"/>
              <a:t>, </a:t>
            </a:r>
            <a:r>
              <a:rPr lang="pt-BR" dirty="0" err="1"/>
              <a:t>Langheinrich</a:t>
            </a:r>
            <a:r>
              <a:rPr lang="pt-BR" dirty="0"/>
              <a:t>, Bruno </a:t>
            </a:r>
            <a:r>
              <a:rPr lang="pt-BR" dirty="0" err="1"/>
              <a:t>Einsner</a:t>
            </a:r>
            <a:r>
              <a:rPr lang="pt-BR" dirty="0"/>
              <a:t>, Ernest </a:t>
            </a:r>
            <a:r>
              <a:rPr lang="pt-BR" dirty="0" err="1"/>
              <a:t>Hutcheson</a:t>
            </a:r>
            <a:r>
              <a:rPr lang="pt-BR" dirty="0"/>
              <a:t>, Émile Blanchet, </a:t>
            </a:r>
            <a:r>
              <a:rPr lang="pt-BR" dirty="0" err="1"/>
              <a:t>Busoni</a:t>
            </a:r>
            <a:r>
              <a:rPr lang="pt-BR" dirty="0"/>
              <a:t> e </a:t>
            </a:r>
            <a:r>
              <a:rPr lang="pt-BR" dirty="0" err="1"/>
              <a:t>Dalcroze</a:t>
            </a:r>
            <a:r>
              <a:rPr lang="pt-BR" dirty="0"/>
              <a:t>  (figura central que influenciou seu projeto para educação musical).</a:t>
            </a:r>
          </a:p>
        </p:txBody>
      </p:sp>
    </p:spTree>
    <p:extLst>
      <p:ext uri="{BB962C8B-B14F-4D97-AF65-F5344CB8AC3E}">
        <p14:creationId xmlns:p14="http://schemas.microsoft.com/office/powerpoint/2010/main" val="1452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7343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br>
              <a:rPr lang="en-US" sz="3600" dirty="0"/>
            </a:br>
            <a:r>
              <a:rPr lang="en-US" sz="3600" dirty="0" err="1"/>
              <a:t>Retorno</a:t>
            </a:r>
            <a:r>
              <a:rPr lang="en-US" sz="3600" dirty="0"/>
              <a:t> </a:t>
            </a:r>
            <a:r>
              <a:rPr lang="en-US" sz="3600" dirty="0" err="1"/>
              <a:t>ao</a:t>
            </a:r>
            <a:r>
              <a:rPr lang="en-US" sz="3600" dirty="0"/>
              <a:t> </a:t>
            </a:r>
            <a:r>
              <a:rPr lang="en-US" sz="3600" dirty="0" err="1"/>
              <a:t>Brasil</a:t>
            </a:r>
            <a:endParaRPr lang="en-US" sz="36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5208206" y="2160589"/>
            <a:ext cx="4063380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/>
              <a:t>Em 1918 após um longo período distante do Brasil, foi convidado a fundar o Conservatório de Música de Pelotas.</a:t>
            </a:r>
          </a:p>
          <a:p>
            <a:pPr defTabSz="457200"/>
            <a:r>
              <a:rPr lang="en-US"/>
              <a:t>Em 1923, transferiu-se para São Paulo mantendo cursos no Rio de Janeiro(Capital) e Santos.</a:t>
            </a:r>
          </a:p>
          <a:p>
            <a:pPr defTabSz="457200"/>
            <a:r>
              <a:rPr lang="en-US"/>
              <a:t>Professor de Camargo Guarnieri.</a:t>
            </a:r>
          </a:p>
          <a:p>
            <a:pPr defTabSz="457200"/>
            <a:r>
              <a:rPr lang="en-US"/>
              <a:t>Criador da Revista Ariel (engajamento modernista).</a:t>
            </a:r>
          </a:p>
          <a:p>
            <a:pPr defTabSz="457200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0674B4-5662-4495-9305-E2F9E2523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460"/>
          <a:stretch/>
        </p:blipFill>
        <p:spPr>
          <a:xfrm>
            <a:off x="-12462" y="-8467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9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88858" y="609600"/>
            <a:ext cx="3182727" cy="1320800"/>
          </a:xfrm>
        </p:spPr>
        <p:txBody>
          <a:bodyPr rtlCol="0" anchor="ctr">
            <a:normAutofit/>
          </a:bodyPr>
          <a:lstStyle/>
          <a:p>
            <a:pPr rtl="0"/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6092822" y="2160589"/>
            <a:ext cx="3175762" cy="388077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Movimento Escola Nova.</a:t>
            </a:r>
          </a:p>
          <a:p>
            <a:pPr rtl="0"/>
            <a:r>
              <a:rPr lang="pt-BR" dirty="0"/>
              <a:t>Reforma do Instituto Nacional de Música.</a:t>
            </a:r>
          </a:p>
          <a:p>
            <a:pPr rtl="0"/>
            <a:r>
              <a:rPr lang="pt-BR" dirty="0"/>
              <a:t>1936 Representou a Escola Nacional de Musica no primeiro congresso internacional de educação musical em Praga.</a:t>
            </a:r>
          </a:p>
          <a:p>
            <a:pPr rtl="0"/>
            <a:r>
              <a:rPr lang="pt-BR" dirty="0"/>
              <a:t>1938 -1955 A Criação da Iniciação Musical.</a:t>
            </a:r>
          </a:p>
          <a:p>
            <a:pPr marL="0" indent="0" rtl="0">
              <a:buNone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3BAD24-6D33-426A-8B61-78F67769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17" y="804672"/>
            <a:ext cx="3633851" cy="52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9981" y="0"/>
            <a:ext cx="1218883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121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1400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3256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2322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384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280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017" y="-8467"/>
            <a:ext cx="5992808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A46E96-F7F8-4E8D-9AE0-EA07570C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852" y="609600"/>
            <a:ext cx="4511814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>
                <a:solidFill>
                  <a:srgbClr val="FFFFFF"/>
                </a:solidFill>
              </a:rPr>
              <a:t> Iniciação Musical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Método Sá Pereira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3010677-78C0-4BD8-AFF6-17A6A0F28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052" y="1556793"/>
            <a:ext cx="4349755" cy="354572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7D1AAC-6F74-448F-BEB2-5E1C30AFD491}"/>
              </a:ext>
            </a:extLst>
          </p:cNvPr>
          <p:cNvSpPr txBox="1"/>
          <p:nvPr/>
        </p:nvSpPr>
        <p:spPr>
          <a:xfrm>
            <a:off x="7179854" y="2837329"/>
            <a:ext cx="4511813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rgbClr val="FFFFFF"/>
                </a:solidFill>
              </a:rPr>
              <a:t>Em</a:t>
            </a:r>
            <a:r>
              <a:rPr lang="en-US" dirty="0">
                <a:solidFill>
                  <a:srgbClr val="FFFFFF"/>
                </a:solidFill>
              </a:rPr>
              <a:t> 1937 no </a:t>
            </a:r>
            <a:r>
              <a:rPr lang="en-US" dirty="0" err="1">
                <a:solidFill>
                  <a:srgbClr val="FFFFFF"/>
                </a:solidFill>
              </a:rPr>
              <a:t>conservatório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Brasileiro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Musica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foi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fundado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primeiro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curso</a:t>
            </a: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gênero</a:t>
            </a:r>
            <a:r>
              <a:rPr lang="en-US" dirty="0">
                <a:solidFill>
                  <a:srgbClr val="FFFFFF"/>
                </a:solidFill>
              </a:rPr>
              <a:t> com base </a:t>
            </a:r>
            <a:r>
              <a:rPr lang="en-US" dirty="0" err="1">
                <a:solidFill>
                  <a:srgbClr val="FFFFFF"/>
                </a:solidFill>
              </a:rPr>
              <a:t>nas</a:t>
            </a:r>
            <a:r>
              <a:rPr lang="en-US" dirty="0">
                <a:solidFill>
                  <a:srgbClr val="FFFFFF"/>
                </a:solidFill>
              </a:rPr>
              <a:t> idéias de </a:t>
            </a:r>
            <a:r>
              <a:rPr lang="en-US" dirty="0" err="1">
                <a:solidFill>
                  <a:srgbClr val="FFFFFF"/>
                </a:solidFill>
              </a:rPr>
              <a:t>Dalcroze</a:t>
            </a:r>
            <a:r>
              <a:rPr lang="en-US" dirty="0">
                <a:solidFill>
                  <a:srgbClr val="FFFFFF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043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711" y="4473225"/>
            <a:ext cx="8285876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400"/>
              <a:t>Publicações mais importantes.</a:t>
            </a:r>
            <a:endParaRPr lang="en-US" sz="4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C0AAED-AA8F-4526-AB7A-3A2678B95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6" r="11842" b="-3"/>
          <a:stretch/>
        </p:blipFill>
        <p:spPr>
          <a:xfrm>
            <a:off x="985713" y="609600"/>
            <a:ext cx="1949806" cy="36350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5FD2B2F-9DA1-4303-AE72-CB1385EBF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2" r="10253" b="-1"/>
          <a:stretch/>
        </p:blipFill>
        <p:spPr>
          <a:xfrm>
            <a:off x="3096344" y="608009"/>
            <a:ext cx="1932248" cy="36350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F9E60FD-AFA6-48F4-B102-ED430E51E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0" r="11526"/>
          <a:stretch/>
        </p:blipFill>
        <p:spPr>
          <a:xfrm>
            <a:off x="5189417" y="608009"/>
            <a:ext cx="1947039" cy="36350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FA3BFE9-3901-4236-BBDD-2546FA5A57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25" r="17117" b="3"/>
          <a:stretch/>
        </p:blipFill>
        <p:spPr>
          <a:xfrm>
            <a:off x="7293273" y="608009"/>
            <a:ext cx="1960032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2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C14BDA62-0E3D-46E7-A997-595B4F47F0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867" b="2607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88823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5D630D-9118-41AC-BD41-D6F57CBE7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9887"/>
          <a:stretch/>
        </p:blipFill>
        <p:spPr>
          <a:xfrm>
            <a:off x="568303" y="571500"/>
            <a:ext cx="110522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Personalizar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Trebuchet MS</vt:lpstr>
      <vt:lpstr>Wingdings 3</vt:lpstr>
      <vt:lpstr>Facetado</vt:lpstr>
      <vt:lpstr>Sá Pereira</vt:lpstr>
      <vt:lpstr>Antônio de Sá Pereira</vt:lpstr>
      <vt:lpstr> Estudo na Europa</vt:lpstr>
      <vt:lpstr> Retorno ao Brasil</vt:lpstr>
      <vt:lpstr>Apresentação do PowerPoint</vt:lpstr>
      <vt:lpstr> Iniciação Musical Método Sá Pereira </vt:lpstr>
      <vt:lpstr>Publicações mais importantes.</vt:lpstr>
      <vt:lpstr>Apresentação do PowerPoint</vt:lpstr>
      <vt:lpstr>Apresentação do PowerPoint</vt:lpstr>
      <vt:lpstr>Blocos/Tacos Rítmicos</vt:lpstr>
      <vt:lpstr>Ensino Lúdico</vt:lpstr>
      <vt:lpstr>Bandinha Rítmica</vt:lpstr>
      <vt:lpstr>Escada Musical</vt:lpstr>
      <vt:lpstr>Escada de Mesa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 Pereira</dc:title>
  <dc:creator>Mateus Parizi</dc:creator>
  <cp:lastModifiedBy>Mateus Parizi</cp:lastModifiedBy>
  <cp:revision>1</cp:revision>
  <dcterms:created xsi:type="dcterms:W3CDTF">2020-09-03T13:07:17Z</dcterms:created>
  <dcterms:modified xsi:type="dcterms:W3CDTF">2020-09-03T13:07:25Z</dcterms:modified>
</cp:coreProperties>
</file>