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sldIdLst>
    <p:sldId id="257" r:id="rId3"/>
    <p:sldId id="258" r:id="rId4"/>
    <p:sldId id="262" r:id="rId5"/>
    <p:sldId id="266" r:id="rId6"/>
    <p:sldId id="259" r:id="rId7"/>
    <p:sldId id="261" r:id="rId8"/>
    <p:sldId id="260" r:id="rId9"/>
    <p:sldId id="265" r:id="rId10"/>
    <p:sldId id="267" r:id="rId11"/>
    <p:sldId id="268" r:id="rId12"/>
    <p:sldId id="263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222BB6-3F9C-40A8-AF5E-443ECFFDBF5E}" v="74" dt="2023-08-30T19:52:35.508"/>
    <p1510:client id="{FC2A1296-8322-0158-24D8-CE23E160C76F}" v="65" dt="2023-08-31T13:29:49.4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5" y="527563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9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2" y="315111"/>
            <a:ext cx="3021543" cy="1435443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7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1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279393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83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2" y="315111"/>
            <a:ext cx="3021543" cy="1435443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82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2" y="315111"/>
            <a:ext cx="3021543" cy="1435443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9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3" cy="6022259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49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9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83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82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9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4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6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1" y="0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4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7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5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6" y="1332238"/>
            <a:ext cx="5263732" cy="3841103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47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7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47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05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84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ês Fotos">
  <p:cSld name="Três Foto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>
            <a:spLocks noGrp="1"/>
          </p:cNvSpPr>
          <p:nvPr>
            <p:ph type="pic" idx="2"/>
          </p:nvPr>
        </p:nvSpPr>
        <p:spPr>
          <a:xfrm>
            <a:off x="508000" y="-666750"/>
            <a:ext cx="6985000" cy="7588912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3"/>
          <p:cNvSpPr>
            <a:spLocks noGrp="1"/>
          </p:cNvSpPr>
          <p:nvPr>
            <p:ph type="pic" idx="3"/>
          </p:nvPr>
        </p:nvSpPr>
        <p:spPr>
          <a:xfrm>
            <a:off x="7620000" y="-565150"/>
            <a:ext cx="4648200" cy="4017434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3"/>
          <p:cNvSpPr>
            <a:spLocks noGrp="1"/>
          </p:cNvSpPr>
          <p:nvPr>
            <p:ph type="pic" idx="4"/>
          </p:nvPr>
        </p:nvSpPr>
        <p:spPr>
          <a:xfrm>
            <a:off x="7620000" y="2889250"/>
            <a:ext cx="4191000" cy="41910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508000" y="5568950"/>
            <a:ext cx="11176001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228600" lvl="0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1pPr>
            <a:lvl2pPr marL="457200" lvl="1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2pPr>
            <a:lvl3pPr marL="685800" lvl="2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3pPr>
            <a:lvl4pPr marL="914400" lvl="3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4pPr>
            <a:lvl5pPr marL="1143000" lvl="4" indent="-1143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C5C5C"/>
              </a:buClr>
              <a:buSzPts val="4000"/>
              <a:buFont typeface="Arial"/>
              <a:buNone/>
              <a:defRPr sz="2000" i="1"/>
            </a:lvl5pPr>
            <a:lvl6pPr marL="1371600" lvl="5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6pPr>
            <a:lvl7pPr marL="1600200" lvl="6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7pPr>
            <a:lvl8pPr marL="1828800" lvl="7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8pPr>
            <a:lvl9pPr marL="2057400" lvl="8" indent="-157163" algn="l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>
                <a:srgbClr val="5C5C5C"/>
              </a:buClr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474450" y="6464300"/>
            <a:ext cx="209544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676"/>
              </a:buClr>
              <a:buSzPts val="2500"/>
              <a:buFont typeface="Arial"/>
              <a:buNone/>
              <a:defRPr sz="1250" b="0" i="0" u="none" strike="noStrike" cap="none">
                <a:solidFill>
                  <a:srgbClr val="74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573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CEE17EFC-192F-CA90-2CFE-448412332C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435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BD0998A9-C23E-5369-CFED-41D6D7E0C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3697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940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06E08EA1-8536-1A62-3FBD-C15F36E62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978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271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>
            <a:extLst>
              <a:ext uri="{FF2B5EF4-FFF2-40B4-BE49-F238E27FC236}">
                <a16:creationId xmlns:a16="http://schemas.microsoft.com/office/drawing/2014/main" id="{F0A6342D-5435-DE60-C608-FD1599A2D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814"/>
            <a:ext cx="121920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379" y="288553"/>
            <a:ext cx="11009223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3379" y="1839545"/>
            <a:ext cx="11009223" cy="223753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6BB040-EA2B-B5C2-27D3-F81C342F6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6074" y="6042026"/>
            <a:ext cx="91251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16A1395-5CC7-42E5-9D82-D3C2D517BF30}" type="datetime1">
              <a:rPr lang="en-US" altLang="pt-BR"/>
              <a:pPr>
                <a:defRPr/>
              </a:pPr>
              <a:t>9/19/2023</a:t>
            </a:fld>
            <a:endParaRPr lang="en-US" alt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04AA49D-0942-6248-5BB2-A6C96998E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AC4752-2494-6E58-A0A7-64B82C8D6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2727" y="6042026"/>
            <a:ext cx="68297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67CE4DF-B009-42B1-BE26-F7AE9972093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9727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19.09.2023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4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672" r:id="rId7"/>
    <p:sldLayoutId id="2147483671" r:id="rId8"/>
    <p:sldLayoutId id="2147483670" r:id="rId9"/>
    <p:sldLayoutId id="2147483669" r:id="rId10"/>
    <p:sldLayoutId id="2147483668" r:id="rId11"/>
    <p:sldLayoutId id="2147483667" r:id="rId12"/>
    <p:sldLayoutId id="2147483666" r:id="rId13"/>
    <p:sldLayoutId id="2147483738" r:id="rId14"/>
    <p:sldLayoutId id="2147483739" r:id="rId15"/>
    <p:sldLayoutId id="2147483740" r:id="rId16"/>
    <p:sldLayoutId id="2147483665" r:id="rId17"/>
    <p:sldLayoutId id="2147483664" r:id="rId18"/>
    <p:sldLayoutId id="2147483663" r:id="rId19"/>
    <p:sldLayoutId id="2147483697" r:id="rId20"/>
    <p:sldLayoutId id="2147483662" r:id="rId21"/>
    <p:sldLayoutId id="2147484909" r:id="rId22"/>
    <p:sldLayoutId id="2147483728" r:id="rId23"/>
    <p:sldLayoutId id="2147483729" r:id="rId24"/>
    <p:sldLayoutId id="2147483730" r:id="rId25"/>
    <p:sldLayoutId id="214748373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tbrianezi@usp.br" TargetMode="Externa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B6BA45-21D7-4ECD-971E-90FC03AE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icroscopic view of cells">
            <a:extLst>
              <a:ext uri="{FF2B5EF4-FFF2-40B4-BE49-F238E27FC236}">
                <a16:creationId xmlns:a16="http://schemas.microsoft.com/office/drawing/2014/main" id="{8FAB9A87-3665-BDCD-313F-7911DD6E0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30" r="-2" b="129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97530" y="1025355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10202" y="3140438"/>
            <a:ext cx="4181147" cy="1606163"/>
          </a:xfrm>
        </p:spPr>
        <p:txBody>
          <a:bodyPr>
            <a:normAutofit fontScale="90000"/>
          </a:bodyPr>
          <a:lstStyle/>
          <a:p>
            <a:r>
              <a:rPr lang="de-DE" sz="4000" dirty="0">
                <a:cs typeface="Calibri Light"/>
              </a:rPr>
              <a:t>Mesa "</a:t>
            </a:r>
            <a:r>
              <a:rPr lang="de-DE" sz="4000" dirty="0" err="1">
                <a:cs typeface="Calibri Light"/>
              </a:rPr>
              <a:t>Amazônia</a:t>
            </a:r>
            <a:r>
              <a:rPr lang="de-DE" sz="4000" dirty="0">
                <a:cs typeface="Calibri Light"/>
              </a:rPr>
              <a:t> de </a:t>
            </a:r>
            <a:r>
              <a:rPr lang="de-DE" sz="4000" dirty="0" err="1">
                <a:cs typeface="Calibri Light"/>
              </a:rPr>
              <a:t>rios</a:t>
            </a:r>
            <a:r>
              <a:rPr lang="de-DE" sz="4000" dirty="0">
                <a:cs typeface="Calibri Light"/>
              </a:rPr>
              <a:t>, </a:t>
            </a:r>
            <a:r>
              <a:rPr lang="de-DE" sz="4000" dirty="0" err="1">
                <a:cs typeface="Calibri Light"/>
              </a:rPr>
              <a:t>rodovias</a:t>
            </a:r>
            <a:r>
              <a:rPr lang="de-DE" sz="4000" dirty="0">
                <a:cs typeface="Calibri Light"/>
              </a:rPr>
              <a:t> e </a:t>
            </a:r>
            <a:r>
              <a:rPr lang="de-DE" sz="4000" dirty="0" err="1">
                <a:cs typeface="Calibri Light"/>
              </a:rPr>
              <a:t>imagens</a:t>
            </a:r>
            <a:r>
              <a:rPr lang="de-DE" sz="4000" dirty="0">
                <a:cs typeface="Calibri Light"/>
              </a:rPr>
              <a:t>"</a:t>
            </a:r>
            <a:endParaRPr lang="pt-BR" dirty="0" err="1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529380" y="5008510"/>
            <a:ext cx="3665550" cy="77549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de-DE" dirty="0">
                <a:cs typeface="Calibri"/>
              </a:rPr>
              <a:t>COLÓQUIO AS AMAZÔNIAS, DESTINOS COMPARTILHADOS</a:t>
            </a:r>
          </a:p>
        </p:txBody>
      </p:sp>
    </p:spTree>
    <p:extLst>
      <p:ext uri="{BB962C8B-B14F-4D97-AF65-F5344CB8AC3E}">
        <p14:creationId xmlns:p14="http://schemas.microsoft.com/office/powerpoint/2010/main" val="822502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id="{655CA32C-3B69-972B-7684-30D6F198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82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839A9B9-F246-4779-A2BA-7AD3DAB5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90CC99-1B82-A2B4-CBEC-90E4801B2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834964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i="1"/>
              <a:t>Obrigada!</a:t>
            </a:r>
            <a:br>
              <a:rPr lang="en-US" sz="3800" i="1"/>
            </a:br>
            <a:br>
              <a:rPr lang="en-US" sz="3800" i="1"/>
            </a:br>
            <a:r>
              <a:rPr lang="en-US" sz="3800" i="1"/>
              <a:t>Thaís Brianezi</a:t>
            </a:r>
            <a:br>
              <a:rPr lang="en-US" sz="3800" i="1"/>
            </a:br>
            <a:r>
              <a:rPr lang="en-US" sz="3800" i="1">
                <a:hlinkClick r:id="rId2"/>
              </a:rPr>
              <a:t>tbrianezi@usp.br</a:t>
            </a:r>
            <a:r>
              <a:rPr lang="en-US" sz="3800" i="1"/>
              <a:t> 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89FF3C7-B796-4C63-BF20-B2EE56888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96" y="1"/>
            <a:ext cx="11282409" cy="2930115"/>
          </a:xfrm>
          <a:custGeom>
            <a:avLst/>
            <a:gdLst>
              <a:gd name="connsiteX0" fmla="*/ 1277174 w 11282409"/>
              <a:gd name="connsiteY0" fmla="*/ 0 h 2930115"/>
              <a:gd name="connsiteX1" fmla="*/ 11077320 w 11282409"/>
              <a:gd name="connsiteY1" fmla="*/ 0 h 2930115"/>
              <a:gd name="connsiteX2" fmla="*/ 10933044 w 11282409"/>
              <a:gd name="connsiteY2" fmla="*/ 93916 h 2930115"/>
              <a:gd name="connsiteX3" fmla="*/ 11087630 w 11282409"/>
              <a:gd name="connsiteY3" fmla="*/ 165214 h 2930115"/>
              <a:gd name="connsiteX4" fmla="*/ 10401271 w 11282409"/>
              <a:gd name="connsiteY4" fmla="*/ 582307 h 2930115"/>
              <a:gd name="connsiteX5" fmla="*/ 11038163 w 11282409"/>
              <a:gd name="connsiteY5" fmla="*/ 511009 h 2930115"/>
              <a:gd name="connsiteX6" fmla="*/ 11004154 w 11282409"/>
              <a:gd name="connsiteY6" fmla="*/ 568047 h 2930115"/>
              <a:gd name="connsiteX7" fmla="*/ 10970146 w 11282409"/>
              <a:gd name="connsiteY7" fmla="*/ 625085 h 2930115"/>
              <a:gd name="connsiteX8" fmla="*/ 11270042 w 11282409"/>
              <a:gd name="connsiteY8" fmla="*/ 589437 h 2930115"/>
              <a:gd name="connsiteX9" fmla="*/ 11270042 w 11282409"/>
              <a:gd name="connsiteY9" fmla="*/ 650039 h 2930115"/>
              <a:gd name="connsiteX10" fmla="*/ 11177291 w 11282409"/>
              <a:gd name="connsiteY10" fmla="*/ 721337 h 2930115"/>
              <a:gd name="connsiteX11" fmla="*/ 11270042 w 11282409"/>
              <a:gd name="connsiteY11" fmla="*/ 703512 h 2930115"/>
              <a:gd name="connsiteX12" fmla="*/ 11282409 w 11282409"/>
              <a:gd name="connsiteY12" fmla="*/ 703512 h 2930115"/>
              <a:gd name="connsiteX13" fmla="*/ 11282409 w 11282409"/>
              <a:gd name="connsiteY13" fmla="*/ 981574 h 2930115"/>
              <a:gd name="connsiteX14" fmla="*/ 4053985 w 11282409"/>
              <a:gd name="connsiteY14" fmla="*/ 2928005 h 2930115"/>
              <a:gd name="connsiteX15" fmla="*/ 3386175 w 11282409"/>
              <a:gd name="connsiteY15" fmla="*/ 2892355 h 2930115"/>
              <a:gd name="connsiteX16" fmla="*/ 3228499 w 11282409"/>
              <a:gd name="connsiteY16" fmla="*/ 2774714 h 2930115"/>
              <a:gd name="connsiteX17" fmla="*/ 3389267 w 11282409"/>
              <a:gd name="connsiteY17" fmla="*/ 2717676 h 2930115"/>
              <a:gd name="connsiteX18" fmla="*/ 3883942 w 11282409"/>
              <a:gd name="connsiteY18" fmla="*/ 2535866 h 2930115"/>
              <a:gd name="connsiteX19" fmla="*/ 3401634 w 11282409"/>
              <a:gd name="connsiteY19" fmla="*/ 2564386 h 2930115"/>
              <a:gd name="connsiteX20" fmla="*/ 4087994 w 11282409"/>
              <a:gd name="connsiteY20" fmla="*/ 2414660 h 2930115"/>
              <a:gd name="connsiteX21" fmla="*/ 4285864 w 11282409"/>
              <a:gd name="connsiteY21" fmla="*/ 2336233 h 2930115"/>
              <a:gd name="connsiteX22" fmla="*/ 4091088 w 11282409"/>
              <a:gd name="connsiteY22" fmla="*/ 2304149 h 2930115"/>
              <a:gd name="connsiteX23" fmla="*/ 3148114 w 11282409"/>
              <a:gd name="connsiteY23" fmla="*/ 2400401 h 2930115"/>
              <a:gd name="connsiteX24" fmla="*/ 3058455 w 11282409"/>
              <a:gd name="connsiteY24" fmla="*/ 2411095 h 2930115"/>
              <a:gd name="connsiteX25" fmla="*/ 2443203 w 11282409"/>
              <a:gd name="connsiteY25" fmla="*/ 2336233 h 2930115"/>
              <a:gd name="connsiteX26" fmla="*/ 2786383 w 11282409"/>
              <a:gd name="connsiteY26" fmla="*/ 2257805 h 2930115"/>
              <a:gd name="connsiteX27" fmla="*/ 2390644 w 11282409"/>
              <a:gd name="connsiteY27" fmla="*/ 2211461 h 2930115"/>
              <a:gd name="connsiteX28" fmla="*/ 1911429 w 11282409"/>
              <a:gd name="connsiteY28" fmla="*/ 2168683 h 2930115"/>
              <a:gd name="connsiteX29" fmla="*/ 1416755 w 11282409"/>
              <a:gd name="connsiteY29" fmla="*/ 2026087 h 2930115"/>
              <a:gd name="connsiteX30" fmla="*/ 1070483 w 11282409"/>
              <a:gd name="connsiteY30" fmla="*/ 1979743 h 2930115"/>
              <a:gd name="connsiteX31" fmla="*/ 1104491 w 11282409"/>
              <a:gd name="connsiteY31" fmla="*/ 1854972 h 2930115"/>
              <a:gd name="connsiteX32" fmla="*/ 1039566 w 11282409"/>
              <a:gd name="connsiteY32" fmla="*/ 1748026 h 2930115"/>
              <a:gd name="connsiteX33" fmla="*/ 1623900 w 11282409"/>
              <a:gd name="connsiteY33" fmla="*/ 1694553 h 2930115"/>
              <a:gd name="connsiteX34" fmla="*/ 1401296 w 11282409"/>
              <a:gd name="connsiteY34" fmla="*/ 1676728 h 2930115"/>
              <a:gd name="connsiteX35" fmla="*/ 1302362 w 11282409"/>
              <a:gd name="connsiteY35" fmla="*/ 1623255 h 2930115"/>
              <a:gd name="connsiteX36" fmla="*/ 1385838 w 11282409"/>
              <a:gd name="connsiteY36" fmla="*/ 1566216 h 2930115"/>
              <a:gd name="connsiteX37" fmla="*/ 1756843 w 11282409"/>
              <a:gd name="connsiteY37" fmla="*/ 1377277 h 2930115"/>
              <a:gd name="connsiteX38" fmla="*/ 721120 w 11282409"/>
              <a:gd name="connsiteY38" fmla="*/ 1387972 h 2930115"/>
              <a:gd name="connsiteX39" fmla="*/ 857154 w 11282409"/>
              <a:gd name="connsiteY39" fmla="*/ 1323803 h 2930115"/>
              <a:gd name="connsiteX40" fmla="*/ 2285525 w 11282409"/>
              <a:gd name="connsiteY40" fmla="*/ 924536 h 2930115"/>
              <a:gd name="connsiteX41" fmla="*/ 2569963 w 11282409"/>
              <a:gd name="connsiteY41" fmla="*/ 874628 h 2930115"/>
              <a:gd name="connsiteX42" fmla="*/ 1803218 w 11282409"/>
              <a:gd name="connsiteY42" fmla="*/ 856803 h 2930115"/>
              <a:gd name="connsiteX43" fmla="*/ 625276 w 11282409"/>
              <a:gd name="connsiteY43" fmla="*/ 682124 h 2930115"/>
              <a:gd name="connsiteX44" fmla="*/ 736578 w 11282409"/>
              <a:gd name="connsiteY44" fmla="*/ 521703 h 2930115"/>
              <a:gd name="connsiteX45" fmla="*/ 155336 w 11282409"/>
              <a:gd name="connsiteY45" fmla="*/ 550222 h 2930115"/>
              <a:gd name="connsiteX46" fmla="*/ 421223 w 11282409"/>
              <a:gd name="connsiteY46" fmla="*/ 425451 h 2930115"/>
              <a:gd name="connsiteX47" fmla="*/ 201712 w 11282409"/>
              <a:gd name="connsiteY47" fmla="*/ 404062 h 2930115"/>
              <a:gd name="connsiteX48" fmla="*/ 3843 w 11282409"/>
              <a:gd name="connsiteY48" fmla="*/ 314939 h 2930115"/>
              <a:gd name="connsiteX49" fmla="*/ 829329 w 11282409"/>
              <a:gd name="connsiteY49" fmla="*/ 175909 h 2930115"/>
              <a:gd name="connsiteX50" fmla="*/ 1045749 w 11282409"/>
              <a:gd name="connsiteY50" fmla="*/ 47572 h 2930115"/>
              <a:gd name="connsiteX51" fmla="*/ 1172509 w 11282409"/>
              <a:gd name="connsiteY51" fmla="*/ 11924 h 2930115"/>
              <a:gd name="connsiteX52" fmla="*/ 1257531 w 11282409"/>
              <a:gd name="connsiteY52" fmla="*/ 7914 h 293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282409" h="2930115">
                <a:moveTo>
                  <a:pt x="1277174" y="0"/>
                </a:moveTo>
                <a:lnTo>
                  <a:pt x="11077320" y="0"/>
                </a:lnTo>
                <a:lnTo>
                  <a:pt x="10933044" y="93916"/>
                </a:lnTo>
                <a:cubicBezTo>
                  <a:pt x="10973237" y="147389"/>
                  <a:pt x="11059805" y="83222"/>
                  <a:pt x="11087630" y="165214"/>
                </a:cubicBezTo>
                <a:cubicBezTo>
                  <a:pt x="10865028" y="304245"/>
                  <a:pt x="10660974" y="478924"/>
                  <a:pt x="10401271" y="582307"/>
                </a:cubicBezTo>
                <a:cubicBezTo>
                  <a:pt x="10614599" y="507443"/>
                  <a:pt x="10827927" y="543093"/>
                  <a:pt x="11038163" y="511009"/>
                </a:cubicBezTo>
                <a:cubicBezTo>
                  <a:pt x="11065988" y="553787"/>
                  <a:pt x="11019613" y="553787"/>
                  <a:pt x="11004154" y="568047"/>
                </a:cubicBezTo>
                <a:cubicBezTo>
                  <a:pt x="10988696" y="582307"/>
                  <a:pt x="10967053" y="593001"/>
                  <a:pt x="10970146" y="625085"/>
                </a:cubicBezTo>
                <a:cubicBezTo>
                  <a:pt x="11065988" y="639345"/>
                  <a:pt x="11171107" y="589437"/>
                  <a:pt x="11270042" y="589437"/>
                </a:cubicBezTo>
                <a:lnTo>
                  <a:pt x="11270042" y="650039"/>
                </a:lnTo>
                <a:cubicBezTo>
                  <a:pt x="11236032" y="671428"/>
                  <a:pt x="11192750" y="678558"/>
                  <a:pt x="11177291" y="721337"/>
                </a:cubicBezTo>
                <a:cubicBezTo>
                  <a:pt x="11208207" y="714208"/>
                  <a:pt x="11239125" y="710643"/>
                  <a:pt x="11270042" y="703512"/>
                </a:cubicBezTo>
                <a:lnTo>
                  <a:pt x="11282409" y="703512"/>
                </a:lnTo>
                <a:lnTo>
                  <a:pt x="11282409" y="981574"/>
                </a:lnTo>
                <a:cubicBezTo>
                  <a:pt x="9254245" y="2952959"/>
                  <a:pt x="4397165" y="2906615"/>
                  <a:pt x="4053985" y="2928005"/>
                </a:cubicBezTo>
                <a:cubicBezTo>
                  <a:pt x="3945776" y="2935134"/>
                  <a:pt x="3491294" y="2924439"/>
                  <a:pt x="3386175" y="2892355"/>
                </a:cubicBezTo>
                <a:cubicBezTo>
                  <a:pt x="3243956" y="2853141"/>
                  <a:pt x="3228499" y="2774714"/>
                  <a:pt x="3228499" y="2774714"/>
                </a:cubicBezTo>
                <a:cubicBezTo>
                  <a:pt x="3228499" y="2774714"/>
                  <a:pt x="3299608" y="2742630"/>
                  <a:pt x="3389267" y="2717676"/>
                </a:cubicBezTo>
                <a:cubicBezTo>
                  <a:pt x="3562404" y="2667768"/>
                  <a:pt x="3704623" y="2575080"/>
                  <a:pt x="3883942" y="2535866"/>
                </a:cubicBezTo>
                <a:cubicBezTo>
                  <a:pt x="3723173" y="2546561"/>
                  <a:pt x="3562404" y="2553691"/>
                  <a:pt x="3401634" y="2564386"/>
                </a:cubicBezTo>
                <a:cubicBezTo>
                  <a:pt x="3624237" y="2468133"/>
                  <a:pt x="3859208" y="2453874"/>
                  <a:pt x="4087994" y="2414660"/>
                </a:cubicBezTo>
                <a:cubicBezTo>
                  <a:pt x="4162197" y="2403966"/>
                  <a:pt x="4285864" y="2436049"/>
                  <a:pt x="4285864" y="2336233"/>
                </a:cubicBezTo>
                <a:cubicBezTo>
                  <a:pt x="4282774" y="2272064"/>
                  <a:pt x="4162197" y="2300584"/>
                  <a:pt x="4091088" y="2304149"/>
                </a:cubicBezTo>
                <a:cubicBezTo>
                  <a:pt x="3775732" y="2314843"/>
                  <a:pt x="3463469" y="2361187"/>
                  <a:pt x="3148114" y="2400401"/>
                </a:cubicBezTo>
                <a:cubicBezTo>
                  <a:pt x="3117196" y="2403966"/>
                  <a:pt x="3080097" y="2421790"/>
                  <a:pt x="3058455" y="2411095"/>
                </a:cubicBezTo>
                <a:cubicBezTo>
                  <a:pt x="2879135" y="2339797"/>
                  <a:pt x="2675082" y="2357622"/>
                  <a:pt x="2443203" y="2336233"/>
                </a:cubicBezTo>
                <a:cubicBezTo>
                  <a:pt x="2569963" y="2254241"/>
                  <a:pt x="2678173" y="2311278"/>
                  <a:pt x="2786383" y="2257805"/>
                </a:cubicBezTo>
                <a:cubicBezTo>
                  <a:pt x="2653440" y="2200766"/>
                  <a:pt x="2517405" y="2225722"/>
                  <a:pt x="2390644" y="2211461"/>
                </a:cubicBezTo>
                <a:cubicBezTo>
                  <a:pt x="2297893" y="2200766"/>
                  <a:pt x="1963988" y="2186507"/>
                  <a:pt x="1911429" y="2168683"/>
                </a:cubicBezTo>
                <a:cubicBezTo>
                  <a:pt x="1750660" y="2115209"/>
                  <a:pt x="1558974" y="2122339"/>
                  <a:pt x="1416755" y="2026087"/>
                </a:cubicBezTo>
                <a:cubicBezTo>
                  <a:pt x="1314728" y="1958354"/>
                  <a:pt x="1178693" y="2015393"/>
                  <a:pt x="1070483" y="1979743"/>
                </a:cubicBezTo>
                <a:cubicBezTo>
                  <a:pt x="1024107" y="1929835"/>
                  <a:pt x="1089033" y="1894186"/>
                  <a:pt x="1104491" y="1854972"/>
                </a:cubicBezTo>
                <a:cubicBezTo>
                  <a:pt x="1126133" y="1805064"/>
                  <a:pt x="1067391" y="1794370"/>
                  <a:pt x="1039566" y="1748026"/>
                </a:cubicBezTo>
                <a:cubicBezTo>
                  <a:pt x="1231252" y="1751591"/>
                  <a:pt x="1413663" y="1737331"/>
                  <a:pt x="1623900" y="1694553"/>
                </a:cubicBezTo>
                <a:cubicBezTo>
                  <a:pt x="1537332" y="1630384"/>
                  <a:pt x="1463130" y="1690987"/>
                  <a:pt x="1401296" y="1676728"/>
                </a:cubicBezTo>
                <a:cubicBezTo>
                  <a:pt x="1358012" y="1666033"/>
                  <a:pt x="1302362" y="1676728"/>
                  <a:pt x="1302362" y="1623255"/>
                </a:cubicBezTo>
                <a:cubicBezTo>
                  <a:pt x="1302362" y="1580476"/>
                  <a:pt x="1351829" y="1573345"/>
                  <a:pt x="1385838" y="1566216"/>
                </a:cubicBezTo>
                <a:cubicBezTo>
                  <a:pt x="1518781" y="1541262"/>
                  <a:pt x="1648633" y="1509178"/>
                  <a:pt x="1756843" y="1377277"/>
                </a:cubicBezTo>
                <a:cubicBezTo>
                  <a:pt x="1407480" y="1334499"/>
                  <a:pt x="1048840" y="1502049"/>
                  <a:pt x="721120" y="1387972"/>
                </a:cubicBezTo>
                <a:cubicBezTo>
                  <a:pt x="748945" y="1313109"/>
                  <a:pt x="813871" y="1327368"/>
                  <a:pt x="857154" y="1323803"/>
                </a:cubicBezTo>
                <a:cubicBezTo>
                  <a:pt x="1147775" y="1291720"/>
                  <a:pt x="2127849" y="903147"/>
                  <a:pt x="2285525" y="924536"/>
                </a:cubicBezTo>
                <a:cubicBezTo>
                  <a:pt x="2381369" y="935231"/>
                  <a:pt x="2480304" y="928101"/>
                  <a:pt x="2569963" y="874628"/>
                </a:cubicBezTo>
                <a:cubicBezTo>
                  <a:pt x="2678173" y="810460"/>
                  <a:pt x="1988721" y="945926"/>
                  <a:pt x="1803218" y="856803"/>
                </a:cubicBezTo>
                <a:cubicBezTo>
                  <a:pt x="1713559" y="814024"/>
                  <a:pt x="956090" y="689253"/>
                  <a:pt x="625276" y="682124"/>
                </a:cubicBezTo>
                <a:cubicBezTo>
                  <a:pt x="656194" y="614390"/>
                  <a:pt x="770587" y="617955"/>
                  <a:pt x="736578" y="521703"/>
                </a:cubicBezTo>
                <a:cubicBezTo>
                  <a:pt x="557259" y="514574"/>
                  <a:pt x="365573" y="575176"/>
                  <a:pt x="155336" y="550222"/>
                </a:cubicBezTo>
                <a:cubicBezTo>
                  <a:pt x="229537" y="464666"/>
                  <a:pt x="337746" y="471795"/>
                  <a:pt x="421223" y="425451"/>
                </a:cubicBezTo>
                <a:cubicBezTo>
                  <a:pt x="356297" y="361283"/>
                  <a:pt x="275913" y="400497"/>
                  <a:pt x="201712" y="404062"/>
                </a:cubicBezTo>
                <a:cubicBezTo>
                  <a:pt x="136786" y="407627"/>
                  <a:pt x="-27075" y="318505"/>
                  <a:pt x="3843" y="314939"/>
                </a:cubicBezTo>
                <a:cubicBezTo>
                  <a:pt x="282096" y="293551"/>
                  <a:pt x="551076" y="197299"/>
                  <a:pt x="829329" y="175909"/>
                </a:cubicBezTo>
                <a:cubicBezTo>
                  <a:pt x="922080" y="168779"/>
                  <a:pt x="1027200" y="175909"/>
                  <a:pt x="1045749" y="47572"/>
                </a:cubicBezTo>
                <a:cubicBezTo>
                  <a:pt x="1048840" y="11924"/>
                  <a:pt x="1039566" y="4795"/>
                  <a:pt x="1172509" y="11924"/>
                </a:cubicBezTo>
                <a:cubicBezTo>
                  <a:pt x="1198789" y="13707"/>
                  <a:pt x="1228933" y="14598"/>
                  <a:pt x="1257531" y="7914"/>
                </a:cubicBezTo>
                <a:close/>
              </a:path>
            </a:pathLst>
          </a:custGeom>
          <a:solidFill>
            <a:srgbClr val="A37FBA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6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id="{655CA32C-3B69-972B-7684-30D6F198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49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5FC18855-D900-89FF-7275-75D68D0FC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781137-0B66-2799-5CE4-81216DFF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 i="1">
                <a:solidFill>
                  <a:schemeClr val="bg1"/>
                </a:solidFill>
              </a:rPr>
              <a:t>Amazônias dos rios, das estradas e dos fluxos informacionais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0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Texto&#10;&#10;Descrição gerada automaticamente">
            <a:extLst>
              <a:ext uri="{FF2B5EF4-FFF2-40B4-BE49-F238E27FC236}">
                <a16:creationId xmlns:a16="http://schemas.microsoft.com/office/drawing/2014/main" id="{E9CC390A-1B66-AE3C-CE75-CC4849F46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79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2" descr="Pessoas posando para foto em frente a computador&#10;&#10;Descrição gerada automaticamente">
            <a:extLst>
              <a:ext uri="{FF2B5EF4-FFF2-40B4-BE49-F238E27FC236}">
                <a16:creationId xmlns:a16="http://schemas.microsoft.com/office/drawing/2014/main" id="{5833E8AB-6C89-7C36-3142-56CAED719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8" r="862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93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7" descr="Mulher com celular na mão&#10;&#10;Descrição gerada automaticamente">
            <a:extLst>
              <a:ext uri="{FF2B5EF4-FFF2-40B4-BE49-F238E27FC236}">
                <a16:creationId xmlns:a16="http://schemas.microsoft.com/office/drawing/2014/main" id="{3F00CAF3-2A8D-FA55-D930-6652939E1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3"/>
          <a:stretch/>
        </p:blipFill>
        <p:spPr>
          <a:xfrm>
            <a:off x="1143974" y="643467"/>
            <a:ext cx="99040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76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8628CD4-C616-4AE5-93ED-5825EFB50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151479-028A-44AB-BBD0-BFBDDD090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444" y="507492"/>
            <a:ext cx="11183112" cy="5843016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2" descr="Mapa&#10;&#10;Descrição gerada automaticamente">
            <a:extLst>
              <a:ext uri="{FF2B5EF4-FFF2-40B4-BE49-F238E27FC236}">
                <a16:creationId xmlns:a16="http://schemas.microsoft.com/office/drawing/2014/main" id="{CF2CEB2D-28C7-3D33-0947-A308D8737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97" r="1" b="2947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33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Texto&#10;&#10;Descrição gerada automaticamente">
            <a:extLst>
              <a:ext uri="{FF2B5EF4-FFF2-40B4-BE49-F238E27FC236}">
                <a16:creationId xmlns:a16="http://schemas.microsoft.com/office/drawing/2014/main" id="{2E06F7E5-503C-FA43-79D4-154D83FA0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37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F55C16-BC21-49EF-A4FF-C3155BB93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B5A24D-9081-0C47-A111-F66E1B617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392" y="5691"/>
            <a:ext cx="4840010" cy="1075726"/>
          </a:xfrm>
        </p:spPr>
        <p:txBody>
          <a:bodyPr>
            <a:normAutofit/>
          </a:bodyPr>
          <a:lstStyle/>
          <a:p>
            <a:r>
              <a:rPr lang="pt-BR" dirty="0">
                <a:ea typeface="+mj-lt"/>
                <a:cs typeface="+mj-lt"/>
              </a:rPr>
              <a:t>4 dimensões: </a:t>
            </a:r>
            <a:endParaRPr lang="pt-BR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C5F069E-AFE6-4825-8945-46F2918A5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6116569" cy="6858000"/>
          </a:xfrm>
          <a:custGeom>
            <a:avLst/>
            <a:gdLst>
              <a:gd name="connsiteX0" fmla="*/ 0 w 6116569"/>
              <a:gd name="connsiteY0" fmla="*/ 0 h 6879321"/>
              <a:gd name="connsiteX1" fmla="*/ 2935851 w 6116569"/>
              <a:gd name="connsiteY1" fmla="*/ 0 h 6879321"/>
              <a:gd name="connsiteX2" fmla="*/ 3238280 w 6116569"/>
              <a:gd name="connsiteY2" fmla="*/ 31980 h 6879321"/>
              <a:gd name="connsiteX3" fmla="*/ 3660541 w 6116569"/>
              <a:gd name="connsiteY3" fmla="*/ 550772 h 6879321"/>
              <a:gd name="connsiteX4" fmla="*/ 3808902 w 6116569"/>
              <a:gd name="connsiteY4" fmla="*/ 589860 h 6879321"/>
              <a:gd name="connsiteX5" fmla="*/ 4413762 w 6116569"/>
              <a:gd name="connsiteY5" fmla="*/ 625393 h 6879321"/>
              <a:gd name="connsiteX6" fmla="*/ 4567830 w 6116569"/>
              <a:gd name="connsiteY6" fmla="*/ 721333 h 6879321"/>
              <a:gd name="connsiteX7" fmla="*/ 4171247 w 6116569"/>
              <a:gd name="connsiteY7" fmla="*/ 792401 h 6879321"/>
              <a:gd name="connsiteX8" fmla="*/ 4376671 w 6116569"/>
              <a:gd name="connsiteY8" fmla="*/ 842148 h 6879321"/>
              <a:gd name="connsiteX9" fmla="*/ 4527887 w 6116569"/>
              <a:gd name="connsiteY9" fmla="*/ 813722 h 6879321"/>
              <a:gd name="connsiteX10" fmla="*/ 4633452 w 6116569"/>
              <a:gd name="connsiteY10" fmla="*/ 799508 h 6879321"/>
              <a:gd name="connsiteX11" fmla="*/ 4947293 w 6116569"/>
              <a:gd name="connsiteY11" fmla="*/ 870576 h 6879321"/>
              <a:gd name="connsiteX12" fmla="*/ 5263988 w 6116569"/>
              <a:gd name="connsiteY12" fmla="*/ 820828 h 6879321"/>
              <a:gd name="connsiteX13" fmla="*/ 5249723 w 6116569"/>
              <a:gd name="connsiteY13" fmla="*/ 895449 h 6879321"/>
              <a:gd name="connsiteX14" fmla="*/ 4744723 w 6116569"/>
              <a:gd name="connsiteY14" fmla="*/ 1197485 h 6879321"/>
              <a:gd name="connsiteX15" fmla="*/ 4767548 w 6116569"/>
              <a:gd name="connsiteY15" fmla="*/ 1346727 h 6879321"/>
              <a:gd name="connsiteX16" fmla="*/ 4539299 w 6116569"/>
              <a:gd name="connsiteY16" fmla="*/ 1421348 h 6879321"/>
              <a:gd name="connsiteX17" fmla="*/ 4607773 w 6116569"/>
              <a:gd name="connsiteY17" fmla="*/ 1485309 h 6879321"/>
              <a:gd name="connsiteX18" fmla="*/ 4579242 w 6116569"/>
              <a:gd name="connsiteY18" fmla="*/ 1535055 h 6879321"/>
              <a:gd name="connsiteX19" fmla="*/ 5278255 w 6116569"/>
              <a:gd name="connsiteY19" fmla="*/ 1609676 h 6879321"/>
              <a:gd name="connsiteX20" fmla="*/ 5771843 w 6116569"/>
              <a:gd name="connsiteY20" fmla="*/ 1630997 h 6879321"/>
              <a:gd name="connsiteX21" fmla="*/ 6105656 w 6116569"/>
              <a:gd name="connsiteY21" fmla="*/ 1748257 h 6879321"/>
              <a:gd name="connsiteX22" fmla="*/ 5691955 w 6116569"/>
              <a:gd name="connsiteY22" fmla="*/ 2167555 h 6879321"/>
              <a:gd name="connsiteX23" fmla="*/ 5475118 w 6116569"/>
              <a:gd name="connsiteY23" fmla="*/ 2348776 h 6879321"/>
              <a:gd name="connsiteX24" fmla="*/ 5826051 w 6116569"/>
              <a:gd name="connsiteY24" fmla="*/ 2291922 h 6879321"/>
              <a:gd name="connsiteX25" fmla="*/ 5552153 w 6116569"/>
              <a:gd name="connsiteY25" fmla="*/ 2597513 h 6879321"/>
              <a:gd name="connsiteX26" fmla="*/ 5603508 w 6116569"/>
              <a:gd name="connsiteY26" fmla="*/ 2647260 h 6879321"/>
              <a:gd name="connsiteX27" fmla="*/ 5700515 w 6116569"/>
              <a:gd name="connsiteY27" fmla="*/ 2679240 h 6879321"/>
              <a:gd name="connsiteX28" fmla="*/ 5246870 w 6116569"/>
              <a:gd name="connsiteY28" fmla="*/ 2888889 h 6879321"/>
              <a:gd name="connsiteX29" fmla="*/ 4836022 w 6116569"/>
              <a:gd name="connsiteY29" fmla="*/ 3169605 h 6879321"/>
              <a:gd name="connsiteX30" fmla="*/ 4736163 w 6116569"/>
              <a:gd name="connsiteY30" fmla="*/ 3233565 h 6879321"/>
              <a:gd name="connsiteX31" fmla="*/ 4853141 w 6116569"/>
              <a:gd name="connsiteY31" fmla="*/ 3233565 h 6879321"/>
              <a:gd name="connsiteX32" fmla="*/ 4944440 w 6116569"/>
              <a:gd name="connsiteY32" fmla="*/ 3226459 h 6879321"/>
              <a:gd name="connsiteX33" fmla="*/ 5109921 w 6116569"/>
              <a:gd name="connsiteY33" fmla="*/ 3283313 h 6879321"/>
              <a:gd name="connsiteX34" fmla="*/ 5694809 w 6116569"/>
              <a:gd name="connsiteY34" fmla="*/ 3141178 h 6879321"/>
              <a:gd name="connsiteX35" fmla="*/ 5566419 w 6116569"/>
              <a:gd name="connsiteY35" fmla="*/ 3301079 h 6879321"/>
              <a:gd name="connsiteX36" fmla="*/ 5415203 w 6116569"/>
              <a:gd name="connsiteY36" fmla="*/ 3397020 h 6879321"/>
              <a:gd name="connsiteX37" fmla="*/ 5612068 w 6116569"/>
              <a:gd name="connsiteY37" fmla="*/ 3432554 h 6879321"/>
              <a:gd name="connsiteX38" fmla="*/ 5206927 w 6116569"/>
              <a:gd name="connsiteY38" fmla="*/ 3599562 h 6879321"/>
              <a:gd name="connsiteX39" fmla="*/ 5301079 w 6116569"/>
              <a:gd name="connsiteY39" fmla="*/ 3723930 h 6879321"/>
              <a:gd name="connsiteX40" fmla="*/ 4507915 w 6116569"/>
              <a:gd name="connsiteY40" fmla="*/ 4306683 h 6879321"/>
              <a:gd name="connsiteX41" fmla="*/ 3982942 w 6116569"/>
              <a:gd name="connsiteY41" fmla="*/ 4587399 h 6879321"/>
              <a:gd name="connsiteX42" fmla="*/ 4185513 w 6116569"/>
              <a:gd name="connsiteY42" fmla="*/ 4541205 h 6879321"/>
              <a:gd name="connsiteX43" fmla="*/ 5212633 w 6116569"/>
              <a:gd name="connsiteY43" fmla="*/ 4455924 h 6879321"/>
              <a:gd name="connsiteX44" fmla="*/ 5312492 w 6116569"/>
              <a:gd name="connsiteY44" fmla="*/ 4473691 h 6879321"/>
              <a:gd name="connsiteX45" fmla="*/ 4596361 w 6116569"/>
              <a:gd name="connsiteY45" fmla="*/ 4818368 h 6879321"/>
              <a:gd name="connsiteX46" fmla="*/ 4873113 w 6116569"/>
              <a:gd name="connsiteY46" fmla="*/ 4885882 h 6879321"/>
              <a:gd name="connsiteX47" fmla="*/ 4935881 w 6116569"/>
              <a:gd name="connsiteY47" fmla="*/ 4914309 h 6879321"/>
              <a:gd name="connsiteX48" fmla="*/ 4873113 w 6116569"/>
              <a:gd name="connsiteY48" fmla="*/ 5003143 h 6879321"/>
              <a:gd name="connsiteX49" fmla="*/ 4721898 w 6116569"/>
              <a:gd name="connsiteY49" fmla="*/ 5095530 h 6879321"/>
              <a:gd name="connsiteX50" fmla="*/ 5132745 w 6116569"/>
              <a:gd name="connsiteY50" fmla="*/ 4949842 h 6879321"/>
              <a:gd name="connsiteX51" fmla="*/ 5101362 w 6116569"/>
              <a:gd name="connsiteY51" fmla="*/ 5081317 h 6879321"/>
              <a:gd name="connsiteX52" fmla="*/ 5138452 w 6116569"/>
              <a:gd name="connsiteY52" fmla="*/ 5198578 h 6879321"/>
              <a:gd name="connsiteX53" fmla="*/ 4904497 w 6116569"/>
              <a:gd name="connsiteY53" fmla="*/ 5362033 h 6879321"/>
              <a:gd name="connsiteX54" fmla="*/ 4579242 w 6116569"/>
              <a:gd name="connsiteY54" fmla="*/ 5674729 h 6879321"/>
              <a:gd name="connsiteX55" fmla="*/ 4253988 w 6116569"/>
              <a:gd name="connsiteY55" fmla="*/ 5884379 h 6879321"/>
              <a:gd name="connsiteX56" fmla="*/ 3985795 w 6116569"/>
              <a:gd name="connsiteY56" fmla="*/ 6069153 h 6879321"/>
              <a:gd name="connsiteX57" fmla="*/ 4231163 w 6116569"/>
              <a:gd name="connsiteY57" fmla="*/ 6030066 h 6879321"/>
              <a:gd name="connsiteX58" fmla="*/ 3814609 w 6116569"/>
              <a:gd name="connsiteY58" fmla="*/ 6317889 h 6879321"/>
              <a:gd name="connsiteX59" fmla="*/ 3751840 w 6116569"/>
              <a:gd name="connsiteY59" fmla="*/ 6339209 h 6879321"/>
              <a:gd name="connsiteX60" fmla="*/ 3089919 w 6116569"/>
              <a:gd name="connsiteY60" fmla="*/ 6563071 h 6879321"/>
              <a:gd name="connsiteX61" fmla="*/ 2961529 w 6116569"/>
              <a:gd name="connsiteY61" fmla="*/ 6662566 h 6879321"/>
              <a:gd name="connsiteX62" fmla="*/ 3107038 w 6116569"/>
              <a:gd name="connsiteY62" fmla="*/ 6673226 h 6879321"/>
              <a:gd name="connsiteX63" fmla="*/ 3594919 w 6116569"/>
              <a:gd name="connsiteY63" fmla="*/ 6591499 h 6879321"/>
              <a:gd name="connsiteX64" fmla="*/ 3261106 w 6116569"/>
              <a:gd name="connsiteY64" fmla="*/ 6726527 h 6879321"/>
              <a:gd name="connsiteX65" fmla="*/ 3620597 w 6116569"/>
              <a:gd name="connsiteY65" fmla="*/ 6740740 h 6879321"/>
              <a:gd name="connsiteX66" fmla="*/ 3703337 w 6116569"/>
              <a:gd name="connsiteY66" fmla="*/ 6826020 h 6879321"/>
              <a:gd name="connsiteX67" fmla="*/ 3689072 w 6116569"/>
              <a:gd name="connsiteY67" fmla="*/ 6879321 h 6879321"/>
              <a:gd name="connsiteX68" fmla="*/ 0 w 6116569"/>
              <a:gd name="connsiteY68" fmla="*/ 6879321 h 687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m 3" descr="Uma imagem contendo Diagrama&#10;&#10;Descrição gerada automaticamente">
            <a:extLst>
              <a:ext uri="{FF2B5EF4-FFF2-40B4-BE49-F238E27FC236}">
                <a16:creationId xmlns:a16="http://schemas.microsoft.com/office/drawing/2014/main" id="{F153CE66-FF4F-F69B-892C-92230286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34" y="1061934"/>
            <a:ext cx="3195204" cy="490755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145DDF-DDB7-BD45-EB25-EF985C9A1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241" y="1361446"/>
            <a:ext cx="5673896" cy="534747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ea typeface="+mn-lt"/>
                <a:cs typeface="+mn-lt"/>
              </a:rPr>
              <a:t>a) reconhecer a própria natureza como a grande infraestrutura;</a:t>
            </a: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>
                <a:ea typeface="+mn-lt"/>
                <a:cs typeface="+mn-lt"/>
              </a:rPr>
              <a:t>b) fomentar a chamada economia do cuidado; </a:t>
            </a: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>
                <a:ea typeface="+mn-lt"/>
                <a:cs typeface="+mn-lt"/>
              </a:rPr>
              <a:t>c) ingressar na tendência mundial da infraestrutura enquanto serviço; </a:t>
            </a:r>
            <a:endParaRPr lang="pt-BR" sz="2400"/>
          </a:p>
          <a:p>
            <a:pPr>
              <a:lnSpc>
                <a:spcPct val="90000"/>
              </a:lnSpc>
            </a:pPr>
            <a:r>
              <a:rPr lang="pt-BR" sz="2400" dirty="0">
                <a:ea typeface="+mn-lt"/>
                <a:cs typeface="+mn-lt"/>
              </a:rPr>
              <a:t>d) valorizar e fomentar a infraestrutura imaterial formada pelo conjunto de organizações e instituições em redes que atuam na região.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774585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ushVTI">
  <a:themeElements>
    <a:clrScheme name="AnalogousFromLightSeed_2SEEDS">
      <a:dk1>
        <a:srgbClr val="000000"/>
      </a:dk1>
      <a:lt1>
        <a:srgbClr val="FFFFFF"/>
      </a:lt1>
      <a:dk2>
        <a:srgbClr val="362441"/>
      </a:dk2>
      <a:lt2>
        <a:srgbClr val="E4E8E2"/>
      </a:lt2>
      <a:accent1>
        <a:srgbClr val="A37FBA"/>
      </a:accent1>
      <a:accent2>
        <a:srgbClr val="9F96C6"/>
      </a:accent2>
      <a:accent3>
        <a:srgbClr val="C492C3"/>
      </a:accent3>
      <a:accent4>
        <a:srgbClr val="BA9C7F"/>
      </a:accent4>
      <a:accent5>
        <a:srgbClr val="A8A57F"/>
      </a:accent5>
      <a:accent6>
        <a:srgbClr val="99AA74"/>
      </a:accent6>
      <a:hlink>
        <a:srgbClr val="6B8D55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11</vt:i4>
      </vt:variant>
    </vt:vector>
  </HeadingPairs>
  <TitlesOfParts>
    <vt:vector size="13" baseType="lpstr">
      <vt:lpstr>Tema do Office</vt:lpstr>
      <vt:lpstr>BrushVTI</vt:lpstr>
      <vt:lpstr>Mesa "Amazônia de rios, rodovias e imagens"</vt:lpstr>
      <vt:lpstr>Apresentação do PowerPoint</vt:lpstr>
      <vt:lpstr>Amazônias dos rios, das estradas e dos fluxos informacionais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 dimensões: </vt:lpstr>
      <vt:lpstr>Apresentação do PowerPoint</vt:lpstr>
      <vt:lpstr>Obrigada!  Thaís Brianezi tbrianezi@usp.br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/>
  <cp:revision>65</cp:revision>
  <dcterms:created xsi:type="dcterms:W3CDTF">2023-08-30T17:50:55Z</dcterms:created>
  <dcterms:modified xsi:type="dcterms:W3CDTF">2023-09-19T16:23:03Z</dcterms:modified>
</cp:coreProperties>
</file>