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6" r:id="rId9"/>
    <p:sldId id="263" r:id="rId10"/>
    <p:sldId id="264" r:id="rId11"/>
    <p:sldId id="267" r:id="rId12"/>
    <p:sldId id="265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53" autoAdjust="0"/>
    <p:restoredTop sz="94794" autoAdjust="0"/>
  </p:normalViewPr>
  <p:slideViewPr>
    <p:cSldViewPr>
      <p:cViewPr>
        <p:scale>
          <a:sx n="70" d="100"/>
          <a:sy n="70" d="100"/>
        </p:scale>
        <p:origin x="-66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F7614C-149C-424C-B043-7DF7DAFA997D}" type="datetimeFigureOut">
              <a:rPr lang="pt-BR" smtClean="0"/>
              <a:t>12/05/2020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114534-2366-4754-A39A-DE3EB69FED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3123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Conforme conversamos nas</a:t>
            </a:r>
            <a:r>
              <a:rPr lang="pt-BR" baseline="0" dirty="0" smtClean="0"/>
              <a:t> primeiras aulas, e também enfatizado nos materiais enviados, na GA, antes do aprendizado de habilidades específicas, deve-se desenvolver a condição para o aprendizado, ou seja, o condicionamento físico.</a:t>
            </a:r>
          </a:p>
          <a:p>
            <a:r>
              <a:rPr lang="pt-BR" baseline="0" dirty="0" smtClean="0"/>
              <a:t>Essa condição facilitará e, em boa parte, garantirá o aprendizado com segurança. </a:t>
            </a:r>
          </a:p>
          <a:p>
            <a:r>
              <a:rPr lang="pt-BR" baseline="0" dirty="0" smtClean="0"/>
              <a:t>Muitas dificuldades no aprendizado estariam relacionadas à falta dessa condição física. </a:t>
            </a:r>
          </a:p>
          <a:p>
            <a:r>
              <a:rPr lang="pt-BR" baseline="0" dirty="0" smtClean="0"/>
              <a:t>A PF é importante durante toda a prática, desde a iniciação ao alto rendimento.</a:t>
            </a:r>
          </a:p>
          <a:p>
            <a:r>
              <a:rPr lang="pt-BR" baseline="0" dirty="0" smtClean="0"/>
              <a:t>Além de favorecer e permitir o aprendizado, a condição física garantiria a segurança e também a motivação.</a:t>
            </a:r>
          </a:p>
          <a:p>
            <a:r>
              <a:rPr lang="pt-BR" baseline="0" dirty="0" smtClean="0"/>
              <a:t>Quando o profissional não tem essa visão e acelera o ensino de habilidades, sem a devida condição para o aprendizado, poderá gerar riscos.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14534-2366-4754-A39A-DE3EB69FEDDA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80431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O desenvolvimento</a:t>
            </a:r>
            <a:r>
              <a:rPr lang="pt-BR" baseline="0" dirty="0" smtClean="0"/>
              <a:t> do Core é requisito para o aprendizado e avanço na ginástica.</a:t>
            </a:r>
          </a:p>
          <a:p>
            <a:r>
              <a:rPr lang="pt-BR" baseline="0" dirty="0" smtClean="0"/>
              <a:t>A prática de GA exige o controle do corpo em diversas situações, p.ex.: estático, em inversão, em saltos, em rotação, em balanço, etc. </a:t>
            </a:r>
          </a:p>
          <a:p>
            <a:r>
              <a:rPr lang="pt-BR" baseline="0" dirty="0" smtClean="0"/>
              <a:t>O core atua nesse controle, seja na estabilidade, na aceleração ou desaceleração do movimento e na geração de energia.</a:t>
            </a:r>
          </a:p>
          <a:p>
            <a:r>
              <a:rPr lang="pt-BR" baseline="0" dirty="0" smtClean="0"/>
              <a:t>Por vezes, a atuação do core passaria desapercebida, p.ex., no fechamento do corpo para a execução do rolamento, quando na verdade o certo seria contrair para o fechamento e não </a:t>
            </a:r>
            <a:r>
              <a:rPr lang="pt-BR" baseline="0" dirty="0" smtClean="0"/>
              <a:t>relaxamento (como a maioria pensaria e executa).</a:t>
            </a:r>
            <a:endParaRPr lang="pt-BR" baseline="0" dirty="0" smtClean="0"/>
          </a:p>
          <a:p>
            <a:r>
              <a:rPr lang="pt-BR" baseline="0" dirty="0" smtClean="0"/>
              <a:t>Utilizar música e/ou coreografar essa parte da aula é bem motivador, além de desenvolver a atenção para música e ritmo, coordenação e quantidade de repetições.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14534-2366-4754-A39A-DE3EB69FEDDA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06369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Além</a:t>
            </a:r>
            <a:r>
              <a:rPr lang="pt-BR" baseline="0" dirty="0" smtClean="0"/>
              <a:t> do core, o trabalho </a:t>
            </a:r>
            <a:r>
              <a:rPr lang="pt-BR" baseline="0" dirty="0" smtClean="0"/>
              <a:t>de pernas</a:t>
            </a:r>
            <a:r>
              <a:rPr lang="pt-BR" baseline="0" dirty="0" smtClean="0"/>
              <a:t>, resistência geral, também são importantes para o aprendizado na GA.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14534-2366-4754-A39A-DE3EB69FEDDA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76087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O aquecimento</a:t>
            </a:r>
            <a:r>
              <a:rPr lang="pt-BR" baseline="0" dirty="0" smtClean="0"/>
              <a:t> pode ser realizado com ou sem música. </a:t>
            </a:r>
          </a:p>
          <a:p>
            <a:r>
              <a:rPr lang="pt-BR" baseline="0" dirty="0" smtClean="0"/>
              <a:t>Na minha experiência prática, e também quando fui treinadora, não utilizávamos a música com muita </a:t>
            </a:r>
            <a:r>
              <a:rPr lang="pt-BR" baseline="0" dirty="0" err="1" smtClean="0"/>
              <a:t>frequencia</a:t>
            </a:r>
            <a:r>
              <a:rPr lang="pt-BR" baseline="0" dirty="0" smtClean="0"/>
              <a:t>, foi uma falha.</a:t>
            </a:r>
            <a:endParaRPr lang="pt-BR" baseline="0" dirty="0" smtClean="0"/>
          </a:p>
          <a:p>
            <a:r>
              <a:rPr lang="pt-BR" baseline="0" dirty="0" smtClean="0"/>
              <a:t>Creio que deveríamos aproveitar esse momento para iniciar a percepção rítmica dos praticantes, principalmente para meninas que desejarem avançar na GA.</a:t>
            </a:r>
          </a:p>
          <a:p>
            <a:r>
              <a:rPr lang="pt-BR" baseline="0" dirty="0" smtClean="0"/>
              <a:t>No solo, as meninas executam com acompanhamento musical, coreografada e harmonizada com elementos ginásticos, de dança e acrobáticos.</a:t>
            </a:r>
          </a:p>
          <a:p>
            <a:r>
              <a:rPr lang="pt-BR" dirty="0" smtClean="0"/>
              <a:t>Além da percepção rítmica, os praticantes</a:t>
            </a:r>
            <a:r>
              <a:rPr lang="pt-BR" baseline="0" dirty="0" smtClean="0"/>
              <a:t> aprendem a executar o movimento coordenado com o tempo musical, também importante para o desenvolvimento na GA. </a:t>
            </a:r>
          </a:p>
          <a:p>
            <a:r>
              <a:rPr lang="pt-BR" baseline="0" dirty="0" smtClean="0"/>
              <a:t>No CF, a música também auxilia na contagem e velocidade de execução, além da própria </a:t>
            </a:r>
            <a:r>
              <a:rPr lang="pt-BR" baseline="0" dirty="0" smtClean="0"/>
              <a:t>motivação, caso a </a:t>
            </a:r>
            <a:r>
              <a:rPr lang="pt-BR" baseline="0" dirty="0" smtClean="0"/>
              <a:t>escolha musical </a:t>
            </a:r>
            <a:r>
              <a:rPr lang="pt-BR" baseline="0" dirty="0" smtClean="0"/>
              <a:t>seja </a:t>
            </a:r>
            <a:r>
              <a:rPr lang="pt-BR" baseline="0" dirty="0" smtClean="0"/>
              <a:t>adequada. Inclusive, se for repertório ajustado à geração e ao gosto do grupo, poderá elevar o nível de participação e interesse.</a:t>
            </a:r>
          </a:p>
          <a:p>
            <a:r>
              <a:rPr lang="pt-BR" baseline="0" dirty="0" smtClean="0"/>
              <a:t>Os exercícios desta parte podem ser bem gerais para elevar a temperatura, soltura muscular e articular, </a:t>
            </a:r>
            <a:r>
              <a:rPr lang="pt-BR" baseline="0" dirty="0" err="1" smtClean="0"/>
              <a:t>circunduções</a:t>
            </a:r>
            <a:r>
              <a:rPr lang="pt-BR" baseline="0" dirty="0" smtClean="0"/>
              <a:t>, alongamentos leves, coordenativos simples para “acordar” neurônios, etc. </a:t>
            </a:r>
          </a:p>
          <a:p>
            <a:r>
              <a:rPr lang="pt-BR" baseline="0" dirty="0" smtClean="0"/>
              <a:t>Recomendo que inicie estacionários e mais adiante em deslocamento.</a:t>
            </a:r>
          </a:p>
          <a:p>
            <a:r>
              <a:rPr lang="pt-BR" baseline="0" dirty="0" smtClean="0"/>
              <a:t>Alguns exercícios mais adiante podem ser um pouco mais específicos e demandar mais, como </a:t>
            </a:r>
            <a:r>
              <a:rPr lang="pt-BR" baseline="0" dirty="0" err="1" smtClean="0"/>
              <a:t>saltitos</a:t>
            </a:r>
            <a:r>
              <a:rPr lang="pt-BR" baseline="0" dirty="0" smtClean="0"/>
              <a:t>, chutes frontais, laterais, para trás.</a:t>
            </a:r>
          </a:p>
          <a:p>
            <a:r>
              <a:rPr lang="pt-BR" baseline="0" dirty="0" smtClean="0"/>
              <a:t>Enfim, é possível desenvolver um aquecimento eficaz e ao mesmo tempo divertido</a:t>
            </a:r>
            <a:r>
              <a:rPr lang="pt-BR" baseline="0" dirty="0" smtClean="0"/>
              <a:t>!</a:t>
            </a:r>
          </a:p>
          <a:p>
            <a:r>
              <a:rPr lang="pt-BR" baseline="0" dirty="0" smtClean="0"/>
              <a:t>Atenção para progressão, complexidade e esforço graduais.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14534-2366-4754-A39A-DE3EB69FEDDA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18834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Conforme comentado anteriormente, a música desenvolverá</a:t>
            </a:r>
            <a:r>
              <a:rPr lang="pt-BR" baseline="0" dirty="0" smtClean="0"/>
              <a:t> componentes técnicos muito importantes para a GA, ao mesmo tempo que poderá criar um ambiente muito mais leve e </a:t>
            </a:r>
            <a:r>
              <a:rPr lang="pt-BR" baseline="0" dirty="0" smtClean="0"/>
              <a:t>motivador, </a:t>
            </a:r>
            <a:r>
              <a:rPr lang="pt-BR" baseline="0" dirty="0" smtClean="0"/>
              <a:t>pois a música é envolvente e alegre (se houver a escolha certa!).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14534-2366-4754-A39A-DE3EB69FEDDA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71817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Esse é o ponto mais difícil,</a:t>
            </a:r>
            <a:r>
              <a:rPr lang="pt-BR" baseline="0" dirty="0" smtClean="0"/>
              <a:t> pois há N materiais, então, impossível de elencar.</a:t>
            </a:r>
          </a:p>
          <a:p>
            <a:r>
              <a:rPr lang="pt-BR" baseline="0" dirty="0" smtClean="0"/>
              <a:t>Enviei </a:t>
            </a:r>
            <a:r>
              <a:rPr lang="pt-BR" baseline="0" dirty="0" smtClean="0"/>
              <a:t>aqueles que conheço e aplico mais, mas certamente </a:t>
            </a:r>
            <a:r>
              <a:rPr lang="pt-BR" baseline="0" dirty="0" err="1" smtClean="0"/>
              <a:t>vcs</a:t>
            </a:r>
            <a:r>
              <a:rPr lang="pt-BR" baseline="0" dirty="0" smtClean="0"/>
              <a:t> encontrarão outros que se adequem mais ao seu contexto de atuação.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14534-2366-4754-A39A-DE3EB69FEDDA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0186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C94B-C770-47B0-B4D2-503EBCF2D710}" type="datetimeFigureOut">
              <a:rPr lang="pt-BR" smtClean="0"/>
              <a:t>12/05/2020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8B8F0-4192-40B9-85D7-D65BE292C8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1617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C94B-C770-47B0-B4D2-503EBCF2D710}" type="datetimeFigureOut">
              <a:rPr lang="pt-BR" smtClean="0"/>
              <a:t>12/05/2020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8B8F0-4192-40B9-85D7-D65BE292C8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0241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C94B-C770-47B0-B4D2-503EBCF2D710}" type="datetimeFigureOut">
              <a:rPr lang="pt-BR" smtClean="0"/>
              <a:t>12/05/2020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8B8F0-4192-40B9-85D7-D65BE292C8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8987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C94B-C770-47B0-B4D2-503EBCF2D710}" type="datetimeFigureOut">
              <a:rPr lang="pt-BR" smtClean="0"/>
              <a:t>12/05/2020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8B8F0-4192-40B9-85D7-D65BE292C8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2146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C94B-C770-47B0-B4D2-503EBCF2D710}" type="datetimeFigureOut">
              <a:rPr lang="pt-BR" smtClean="0"/>
              <a:t>12/05/2020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8B8F0-4192-40B9-85D7-D65BE292C8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8766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C94B-C770-47B0-B4D2-503EBCF2D710}" type="datetimeFigureOut">
              <a:rPr lang="pt-BR" smtClean="0"/>
              <a:t>12/05/2020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8B8F0-4192-40B9-85D7-D65BE292C8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1125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C94B-C770-47B0-B4D2-503EBCF2D710}" type="datetimeFigureOut">
              <a:rPr lang="pt-BR" smtClean="0"/>
              <a:t>12/05/2020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8B8F0-4192-40B9-85D7-D65BE292C8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9722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C94B-C770-47B0-B4D2-503EBCF2D710}" type="datetimeFigureOut">
              <a:rPr lang="pt-BR" smtClean="0"/>
              <a:t>12/05/2020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8B8F0-4192-40B9-85D7-D65BE292C8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235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C94B-C770-47B0-B4D2-503EBCF2D710}" type="datetimeFigureOut">
              <a:rPr lang="pt-BR" smtClean="0"/>
              <a:t>12/05/2020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8B8F0-4192-40B9-85D7-D65BE292C8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1754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C94B-C770-47B0-B4D2-503EBCF2D710}" type="datetimeFigureOut">
              <a:rPr lang="pt-BR" smtClean="0"/>
              <a:t>12/05/2020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8B8F0-4192-40B9-85D7-D65BE292C8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4667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C94B-C770-47B0-B4D2-503EBCF2D710}" type="datetimeFigureOut">
              <a:rPr lang="pt-BR" smtClean="0"/>
              <a:t>12/05/2020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8B8F0-4192-40B9-85D7-D65BE292C8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1609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4C94B-C770-47B0-B4D2-503EBCF2D710}" type="datetimeFigureOut">
              <a:rPr lang="pt-BR" smtClean="0"/>
              <a:t>12/05/2020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8B8F0-4192-40B9-85D7-D65BE292C8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4473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mnunomur@usp.b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2EGLIyDkXE&amp;list=PLBTdUqmqqHWqsLUHyeNVB3eq1w5-naPM0&amp;index=2" TargetMode="External"/><Relationship Id="rId7" Type="http://schemas.openxmlformats.org/officeDocument/2006/relationships/hyperlink" Target="https://www.youtube.com/watch?v=0dZTT28YAIE&amp;t=113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Stdb6acajX4&amp;list=PLBTdUqmqqHWqsLUHyeNVB3eq1w5-naPM0&amp;index=1" TargetMode="External"/><Relationship Id="rId5" Type="http://schemas.openxmlformats.org/officeDocument/2006/relationships/hyperlink" Target="https://www.youtube.com/watch?v=QlLIE9v4a-I&amp;list=PLBTdUqmqqHWqsLUHyeNVB3eq1w5-naPM0&amp;index=4" TargetMode="External"/><Relationship Id="rId4" Type="http://schemas.openxmlformats.org/officeDocument/2006/relationships/hyperlink" Target="https://www.youtube.com/watch?v=BD9UYi-0bPY&amp;list=PLBTdUqmqqHWqsLUHyeNVB3eq1w5-naPM0&amp;index=3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BWRCi6uuCA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HLJiRQFTijc" TargetMode="External"/><Relationship Id="rId5" Type="http://schemas.openxmlformats.org/officeDocument/2006/relationships/hyperlink" Target="https://www.youtube.com/watch?v=d4SfdEMElu0" TargetMode="External"/><Relationship Id="rId4" Type="http://schemas.openxmlformats.org/officeDocument/2006/relationships/hyperlink" Target="https://www.youtube.com/watch?v=1jXnQmvC1IU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lmOVQNzIfks&amp;t=266s" TargetMode="External"/><Relationship Id="rId3" Type="http://schemas.openxmlformats.org/officeDocument/2006/relationships/hyperlink" Target="https://www.youtube.com/watch?v=kGsMeQZujXg" TargetMode="External"/><Relationship Id="rId7" Type="http://schemas.openxmlformats.org/officeDocument/2006/relationships/hyperlink" Target="https://www.youtube.com/watch?v=DyoIcimCFcw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NkCyI5mT4cs" TargetMode="External"/><Relationship Id="rId5" Type="http://schemas.openxmlformats.org/officeDocument/2006/relationships/hyperlink" Target="https://www.youtube.com/watch?v=JcRWdp52OjQ" TargetMode="External"/><Relationship Id="rId4" Type="http://schemas.openxmlformats.org/officeDocument/2006/relationships/hyperlink" Target="https://www.youtube.com/watch?v=udm9R3Jat5k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VQcxy6_jD8" TargetMode="External"/><Relationship Id="rId7" Type="http://schemas.openxmlformats.org/officeDocument/2006/relationships/hyperlink" Target="https://www.youtube.com/watch?v=ldAA5_3AB8I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yAcFGfUG6VI" TargetMode="External"/><Relationship Id="rId5" Type="http://schemas.openxmlformats.org/officeDocument/2006/relationships/hyperlink" Target="https://www.youtube.com/watch?v=-467GFA1ljc" TargetMode="External"/><Relationship Id="rId4" Type="http://schemas.openxmlformats.org/officeDocument/2006/relationships/hyperlink" Target="https://www.youtube.com/watch?v=DqnMbFsD85g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844824"/>
            <a:ext cx="7772400" cy="1470025"/>
          </a:xfrm>
        </p:spPr>
        <p:txBody>
          <a:bodyPr>
            <a:normAutofit/>
          </a:bodyPr>
          <a:lstStyle/>
          <a:p>
            <a:r>
              <a:rPr lang="pt-BR" sz="6000" b="1" dirty="0" smtClean="0">
                <a:solidFill>
                  <a:srgbClr val="660066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Preparação Física</a:t>
            </a:r>
            <a:endParaRPr lang="pt-BR" sz="6000" b="1" dirty="0">
              <a:solidFill>
                <a:srgbClr val="660066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046853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855365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pt-BR" sz="2800" dirty="0" smtClean="0">
                <a:latin typeface="Arial Narrow" panose="020B0606020202030204" pitchFamily="34" charset="0"/>
              </a:rPr>
              <a:t>Retomar leitura dos seis Fundamentos (03-09-10-16-17-23)</a:t>
            </a:r>
          </a:p>
          <a:p>
            <a:pPr algn="just"/>
            <a:r>
              <a:rPr lang="pt-BR" sz="2800" dirty="0" smtClean="0">
                <a:latin typeface="Arial Narrow" panose="020B0606020202030204" pitchFamily="34" charset="0"/>
              </a:rPr>
              <a:t>Escolher </a:t>
            </a:r>
            <a:r>
              <a:rPr lang="pt-BR" sz="2800" b="1" u="sng" dirty="0" smtClean="0">
                <a:latin typeface="Arial Narrow" panose="020B0606020202030204" pitchFamily="34" charset="0"/>
              </a:rPr>
              <a:t>UM</a:t>
            </a:r>
            <a:r>
              <a:rPr lang="pt-BR" sz="2800" dirty="0" smtClean="0">
                <a:latin typeface="Arial Narrow" panose="020B0606020202030204" pitchFamily="34" charset="0"/>
              </a:rPr>
              <a:t> fundamento-foco para elaborar atividades (mínimo 10) com explicações sobre COMO executar e o objetivo de CADA atividade.</a:t>
            </a:r>
          </a:p>
          <a:p>
            <a:pPr algn="just"/>
            <a:r>
              <a:rPr lang="pt-BR" sz="2800" dirty="0" smtClean="0">
                <a:latin typeface="Arial Narrow" panose="020B0606020202030204" pitchFamily="34" charset="0"/>
              </a:rPr>
              <a:t>Apresentar no retorno 24/06 (?)</a:t>
            </a:r>
          </a:p>
          <a:p>
            <a:pPr algn="just"/>
            <a:r>
              <a:rPr lang="pt-BR" sz="2800" dirty="0" smtClean="0">
                <a:latin typeface="Arial Narrow" panose="020B0606020202030204" pitchFamily="34" charset="0"/>
              </a:rPr>
              <a:t>Enviar o plano de atividades até a data de apresentação (24/06)</a:t>
            </a:r>
          </a:p>
          <a:p>
            <a:pPr marL="0" indent="0" algn="just">
              <a:buNone/>
            </a:pPr>
            <a:endParaRPr lang="pt-BR" sz="2800" dirty="0" smtClean="0">
              <a:latin typeface="Arial Narrow" panose="020B0606020202030204" pitchFamily="34" charset="0"/>
            </a:endParaRPr>
          </a:p>
          <a:p>
            <a:pPr algn="just"/>
            <a:endParaRPr lang="pt-BR" sz="2800" dirty="0" smtClean="0">
              <a:latin typeface="Arial Narrow" panose="020B0606020202030204" pitchFamily="34" charset="0"/>
            </a:endParaRPr>
          </a:p>
          <a:p>
            <a:pPr algn="just"/>
            <a:endParaRPr lang="pt-BR" sz="2800" dirty="0">
              <a:latin typeface="Arial Narrow" panose="020B0606020202030204" pitchFamily="34" charset="0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TAREFA PRÁTICA 2</a:t>
            </a:r>
            <a:endParaRPr lang="pt-BR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86659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INTERAÇÃO COM ATLETAS</a:t>
            </a:r>
            <a:endParaRPr lang="pt-BR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99381"/>
            <a:ext cx="8229600" cy="4525963"/>
          </a:xfrm>
        </p:spPr>
        <p:txBody>
          <a:bodyPr/>
          <a:lstStyle/>
          <a:p>
            <a:r>
              <a:rPr lang="pt-BR" dirty="0" smtClean="0">
                <a:latin typeface="Arial Narrow" panose="020B0606020202030204" pitchFamily="34" charset="0"/>
              </a:rPr>
              <a:t>Não tenho previsão</a:t>
            </a:r>
          </a:p>
          <a:p>
            <a:endParaRPr lang="pt-BR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24249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TUTORIAL</a:t>
            </a:r>
            <a:endParaRPr lang="pt-BR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/>
          <a:lstStyle/>
          <a:p>
            <a:r>
              <a:rPr lang="pt-BR" dirty="0" smtClean="0">
                <a:latin typeface="Arial Narrow" panose="020B0606020202030204" pitchFamily="34" charset="0"/>
              </a:rPr>
              <a:t>Estarei à disposição para sanar dúvidas:</a:t>
            </a:r>
          </a:p>
          <a:p>
            <a:endParaRPr lang="pt-BR" dirty="0" smtClean="0">
              <a:latin typeface="Arial Narrow" panose="020B0606020202030204" pitchFamily="34" charset="0"/>
            </a:endParaRPr>
          </a:p>
          <a:p>
            <a:pPr lvl="1"/>
            <a:r>
              <a:rPr lang="pt-BR" dirty="0" smtClean="0">
                <a:latin typeface="Arial Narrow" panose="020B0606020202030204" pitchFamily="34" charset="0"/>
                <a:hlinkClick r:id="rId2"/>
              </a:rPr>
              <a:t>mnunomur@usp.br</a:t>
            </a:r>
            <a:endParaRPr lang="pt-BR" dirty="0" smtClean="0">
              <a:latin typeface="Arial Narrow" panose="020B0606020202030204" pitchFamily="34" charset="0"/>
            </a:endParaRPr>
          </a:p>
          <a:p>
            <a:pPr lvl="1"/>
            <a:r>
              <a:rPr lang="pt-BR" dirty="0" smtClean="0">
                <a:latin typeface="Arial Narrow" panose="020B0606020202030204" pitchFamily="34" charset="0"/>
              </a:rPr>
              <a:t>Google </a:t>
            </a:r>
            <a:r>
              <a:rPr lang="pt-BR" dirty="0" err="1" smtClean="0">
                <a:latin typeface="Arial Narrow" panose="020B0606020202030204" pitchFamily="34" charset="0"/>
              </a:rPr>
              <a:t>meet</a:t>
            </a:r>
            <a:r>
              <a:rPr lang="pt-BR" dirty="0" smtClean="0">
                <a:latin typeface="Arial Narrow" panose="020B0606020202030204" pitchFamily="34" charset="0"/>
              </a:rPr>
              <a:t> (agendado individualmente) nos dias de aula (terças e quartas, 14-16 </a:t>
            </a:r>
            <a:r>
              <a:rPr lang="pt-BR" dirty="0" err="1" smtClean="0">
                <a:latin typeface="Arial Narrow" panose="020B0606020202030204" pitchFamily="34" charset="0"/>
              </a:rPr>
              <a:t>hs</a:t>
            </a:r>
            <a:r>
              <a:rPr lang="pt-BR" dirty="0" smtClean="0">
                <a:latin typeface="Arial Narrow" panose="020B0606020202030204" pitchFamily="34" charset="0"/>
              </a:rPr>
              <a:t>)</a:t>
            </a:r>
            <a:endParaRPr lang="pt-BR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7334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4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0" y="1887885"/>
            <a:ext cx="5132388" cy="398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7307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latin typeface="Arial Narrow" panose="020B0606020202030204" pitchFamily="34" charset="0"/>
              </a:rPr>
              <a:t>CORE - coreografado</a:t>
            </a:r>
            <a:endParaRPr lang="pt-BR" b="1" dirty="0">
              <a:latin typeface="Arial Narrow" panose="020B060602020203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5256584"/>
          </a:xfrm>
        </p:spPr>
        <p:txBody>
          <a:bodyPr>
            <a:noAutofit/>
          </a:bodyPr>
          <a:lstStyle/>
          <a:p>
            <a:r>
              <a:rPr lang="en-US" sz="2000" dirty="0">
                <a:latin typeface="Arial Narrow" panose="020B0606020202030204" pitchFamily="34" charset="0"/>
              </a:rPr>
              <a:t>Uptown Abs workout at </a:t>
            </a:r>
            <a:r>
              <a:rPr lang="en-US" sz="2000" dirty="0" err="1">
                <a:latin typeface="Arial Narrow" panose="020B0606020202030204" pitchFamily="34" charset="0"/>
              </a:rPr>
              <a:t>Gymtastics</a:t>
            </a:r>
            <a:r>
              <a:rPr lang="en-US" sz="2000" dirty="0">
                <a:latin typeface="Arial Narrow" panose="020B0606020202030204" pitchFamily="34" charset="0"/>
              </a:rPr>
              <a:t> Gym </a:t>
            </a:r>
            <a:r>
              <a:rPr lang="en-US" sz="2000" dirty="0" smtClean="0">
                <a:latin typeface="Arial Narrow" panose="020B0606020202030204" pitchFamily="34" charset="0"/>
              </a:rPr>
              <a:t>Club 4:31</a:t>
            </a:r>
            <a:endParaRPr lang="pt-BR" sz="2000" dirty="0" smtClean="0">
              <a:latin typeface="Arial Narrow" panose="020B0606020202030204" pitchFamily="34" charset="0"/>
              <a:hlinkClick r:id="rId3"/>
            </a:endParaRPr>
          </a:p>
          <a:p>
            <a:pPr marL="0" indent="0">
              <a:buNone/>
            </a:pPr>
            <a:r>
              <a:rPr lang="pt-BR" sz="2000" dirty="0" smtClean="0">
                <a:latin typeface="Arial Narrow" panose="020B0606020202030204" pitchFamily="34" charset="0"/>
                <a:hlinkClick r:id="rId3"/>
              </a:rPr>
              <a:t>https://www.youtube.com/watch?v=u2EGLIyDkXE&amp;list=PLBTdUqmqqHWqsLUHyeNVB3eq1w5-naPM0&amp;index=2</a:t>
            </a:r>
            <a:endParaRPr lang="pt-BR" sz="2000" dirty="0" smtClean="0">
              <a:latin typeface="Arial Narrow" panose="020B0606020202030204" pitchFamily="34" charset="0"/>
            </a:endParaRPr>
          </a:p>
          <a:p>
            <a:r>
              <a:rPr lang="en-US" sz="2000" dirty="0">
                <a:latin typeface="Arial Narrow" panose="020B0606020202030204" pitchFamily="34" charset="0"/>
              </a:rPr>
              <a:t>Uptown Abs - "Smoother than a fresh jar of </a:t>
            </a:r>
            <a:r>
              <a:rPr lang="en-US" sz="2000" dirty="0" smtClean="0">
                <a:latin typeface="Arial Narrow" panose="020B0606020202030204" pitchFamily="34" charset="0"/>
              </a:rPr>
              <a:t>Skippy“ 4:01</a:t>
            </a:r>
            <a:endParaRPr lang="en-US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pt-BR" sz="2000" dirty="0" smtClean="0">
                <a:latin typeface="Arial Narrow" panose="020B0606020202030204" pitchFamily="34" charset="0"/>
                <a:hlinkClick r:id="rId4"/>
              </a:rPr>
              <a:t>https://www.youtube.com/watch?v=BD9UYi-0bPY&amp;list=PLBTdUqmqqHWqsLUHyeNVB3eq1w5-naPM0&amp;index=3</a:t>
            </a:r>
            <a:endParaRPr lang="pt-BR" sz="2000" dirty="0" smtClean="0">
              <a:latin typeface="Arial Narrow" panose="020B0606020202030204" pitchFamily="34" charset="0"/>
            </a:endParaRPr>
          </a:p>
          <a:p>
            <a:r>
              <a:rPr lang="pt-BR" sz="2000" dirty="0" err="1">
                <a:latin typeface="Arial Narrow" panose="020B0606020202030204" pitchFamily="34" charset="0"/>
              </a:rPr>
              <a:t>Gymnastics</a:t>
            </a:r>
            <a:r>
              <a:rPr lang="pt-BR" sz="2000" dirty="0">
                <a:latin typeface="Arial Narrow" panose="020B0606020202030204" pitchFamily="34" charset="0"/>
              </a:rPr>
              <a:t> core </a:t>
            </a:r>
            <a:r>
              <a:rPr lang="pt-BR" sz="2000" dirty="0" err="1">
                <a:latin typeface="Arial Narrow" panose="020B0606020202030204" pitchFamily="34" charset="0"/>
              </a:rPr>
              <a:t>conditioning</a:t>
            </a:r>
            <a:r>
              <a:rPr lang="pt-BR" sz="2000" dirty="0">
                <a:latin typeface="Arial Narrow" panose="020B0606020202030204" pitchFamily="34" charset="0"/>
              </a:rPr>
              <a:t>. Single </a:t>
            </a:r>
            <a:r>
              <a:rPr lang="pt-BR" sz="2000" dirty="0" smtClean="0">
                <a:latin typeface="Arial Narrow" panose="020B0606020202030204" pitchFamily="34" charset="0"/>
              </a:rPr>
              <a:t>Ladies 3:13 (</a:t>
            </a:r>
            <a:r>
              <a:rPr lang="pt-BR" sz="2000" dirty="0" err="1" smtClean="0">
                <a:latin typeface="Arial Narrow" panose="020B0606020202030204" pitchFamily="34" charset="0"/>
              </a:rPr>
              <a:t>Dog</a:t>
            </a:r>
            <a:r>
              <a:rPr lang="pt-BR" sz="2000" dirty="0" smtClean="0">
                <a:latin typeface="Arial Narrow" panose="020B0606020202030204" pitchFamily="34" charset="0"/>
              </a:rPr>
              <a:t> </a:t>
            </a:r>
            <a:r>
              <a:rPr lang="pt-BR" sz="2000" dirty="0" err="1" smtClean="0">
                <a:latin typeface="Arial Narrow" panose="020B0606020202030204" pitchFamily="34" charset="0"/>
              </a:rPr>
              <a:t>Supervision</a:t>
            </a:r>
            <a:r>
              <a:rPr lang="pt-BR" sz="2000" dirty="0" smtClean="0">
                <a:latin typeface="Arial Narrow" panose="020B0606020202030204" pitchFamily="34" charset="0"/>
              </a:rPr>
              <a:t>!)</a:t>
            </a:r>
            <a:endParaRPr lang="pt-B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pt-BR" sz="2000" dirty="0" smtClean="0">
                <a:latin typeface="Arial Narrow" panose="020B0606020202030204" pitchFamily="34" charset="0"/>
                <a:hlinkClick r:id="rId5"/>
              </a:rPr>
              <a:t>https://www.youtube.com/watch?v=QlLIE9v4a-I&amp;list=PLBTdUqmqqHWqsLUHyeNVB3eq1w5-naPM0&amp;index=4</a:t>
            </a:r>
            <a:endParaRPr lang="pt-BR" sz="2000" dirty="0" smtClean="0">
              <a:latin typeface="Arial Narrow" panose="020B0606020202030204" pitchFamily="34" charset="0"/>
            </a:endParaRPr>
          </a:p>
          <a:p>
            <a:r>
              <a:rPr lang="nl-NL" sz="2000" dirty="0">
                <a:latin typeface="Arial Narrow" panose="020B0606020202030204" pitchFamily="34" charset="0"/>
              </a:rPr>
              <a:t>Krachtoefening 1e en 2e divisie GTV de </a:t>
            </a:r>
            <a:r>
              <a:rPr lang="nl-NL" sz="2000" dirty="0" smtClean="0">
                <a:latin typeface="Arial Narrow" panose="020B0606020202030204" pitchFamily="34" charset="0"/>
              </a:rPr>
              <a:t>Hazenkamp 3:54</a:t>
            </a:r>
          </a:p>
          <a:p>
            <a:pPr marL="0" indent="0">
              <a:buNone/>
            </a:pPr>
            <a:r>
              <a:rPr lang="pt-BR" sz="2000" dirty="0" smtClean="0">
                <a:latin typeface="Arial Narrow" panose="020B0606020202030204" pitchFamily="34" charset="0"/>
                <a:hlinkClick r:id="rId6"/>
              </a:rPr>
              <a:t>https://www.youtube.com/watch?v=Stdb6acajX4&amp;list=PLBTdUqmqqHWqsLUHyeNVB3eq1w5-naPM0&amp;index=1</a:t>
            </a:r>
            <a:endParaRPr lang="pt-BR" sz="2000" dirty="0" smtClean="0">
              <a:latin typeface="Arial Narrow" panose="020B0606020202030204" pitchFamily="34" charset="0"/>
            </a:endParaRPr>
          </a:p>
          <a:p>
            <a:r>
              <a:rPr lang="pt-BR" sz="2000" dirty="0" err="1">
                <a:latin typeface="Arial Narrow" panose="020B0606020202030204" pitchFamily="34" charset="0"/>
              </a:rPr>
              <a:t>Ozark</a:t>
            </a:r>
            <a:r>
              <a:rPr lang="pt-BR" sz="2000" dirty="0">
                <a:latin typeface="Arial Narrow" panose="020B0606020202030204" pitchFamily="34" charset="0"/>
              </a:rPr>
              <a:t> Mountain </a:t>
            </a:r>
            <a:r>
              <a:rPr lang="pt-BR" sz="2000" dirty="0" err="1">
                <a:latin typeface="Arial Narrow" panose="020B0606020202030204" pitchFamily="34" charset="0"/>
              </a:rPr>
              <a:t>Gymnastics</a:t>
            </a:r>
            <a:r>
              <a:rPr lang="pt-BR" sz="2000" dirty="0">
                <a:latin typeface="Arial Narrow" panose="020B0606020202030204" pitchFamily="34" charset="0"/>
              </a:rPr>
              <a:t> </a:t>
            </a:r>
            <a:r>
              <a:rPr lang="pt-BR" sz="2000" dirty="0" err="1">
                <a:latin typeface="Arial Narrow" panose="020B0606020202030204" pitchFamily="34" charset="0"/>
              </a:rPr>
              <a:t>Choreographed</a:t>
            </a:r>
            <a:r>
              <a:rPr lang="pt-BR" sz="2000" dirty="0">
                <a:latin typeface="Arial Narrow" panose="020B0606020202030204" pitchFamily="34" charset="0"/>
              </a:rPr>
              <a:t> </a:t>
            </a:r>
            <a:r>
              <a:rPr lang="pt-BR" sz="2000" dirty="0" err="1">
                <a:latin typeface="Arial Narrow" panose="020B0606020202030204" pitchFamily="34" charset="0"/>
              </a:rPr>
              <a:t>Ab</a:t>
            </a:r>
            <a:r>
              <a:rPr lang="pt-BR" sz="2000" dirty="0">
                <a:latin typeface="Arial Narrow" panose="020B0606020202030204" pitchFamily="34" charset="0"/>
              </a:rPr>
              <a:t> </a:t>
            </a:r>
            <a:r>
              <a:rPr lang="pt-BR" sz="2000" dirty="0" err="1" smtClean="0">
                <a:latin typeface="Arial Narrow" panose="020B0606020202030204" pitchFamily="34" charset="0"/>
              </a:rPr>
              <a:t>Conditioning-Pompeii</a:t>
            </a:r>
            <a:r>
              <a:rPr lang="pt-BR" sz="2000" dirty="0" smtClean="0">
                <a:latin typeface="Arial Narrow" panose="020B0606020202030204" pitchFamily="34" charset="0"/>
              </a:rPr>
              <a:t> 3:29</a:t>
            </a:r>
          </a:p>
          <a:p>
            <a:pPr marL="0" indent="0">
              <a:buNone/>
            </a:pPr>
            <a:r>
              <a:rPr lang="pt-BR" sz="2000" dirty="0" smtClean="0">
                <a:latin typeface="Arial Narrow" panose="020B0606020202030204" pitchFamily="34" charset="0"/>
                <a:hlinkClick r:id="rId7"/>
              </a:rPr>
              <a:t>https://www.youtube.com/watch?v=0dZTT28YAIE&amp;t=113s</a:t>
            </a:r>
            <a:endParaRPr lang="pt-BR" sz="2000" dirty="0">
              <a:latin typeface="Arial Narrow" panose="020B0606020202030204" pitchFamily="34" charset="0"/>
            </a:endParaRPr>
          </a:p>
          <a:p>
            <a:endParaRPr lang="nl-NL" sz="2000" dirty="0">
              <a:latin typeface="Arial Narrow" panose="020B0606020202030204" pitchFamily="34" charset="0"/>
            </a:endParaRPr>
          </a:p>
          <a:p>
            <a:endParaRPr lang="pt-BR" sz="20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8612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>
              <a:latin typeface="Arial Narrow" panose="020B060602020203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Arial Narrow" panose="020B0606020202030204" pitchFamily="34" charset="0"/>
              </a:rPr>
              <a:t>Conditioning &amp; Shaping | Basics, Core &amp; </a:t>
            </a:r>
            <a:r>
              <a:rPr lang="en-US" sz="2400" dirty="0" smtClean="0">
                <a:latin typeface="Arial Narrow" panose="020B0606020202030204" pitchFamily="34" charset="0"/>
              </a:rPr>
              <a:t>Legs 7:16</a:t>
            </a:r>
            <a:endParaRPr lang="en-US" sz="24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pt-BR" sz="2400" dirty="0" smtClean="0">
                <a:latin typeface="Arial Narrow" panose="020B0606020202030204" pitchFamily="34" charset="0"/>
                <a:hlinkClick r:id="rId3"/>
              </a:rPr>
              <a:t>https://www.youtube.com/watch?v=YBWRCi6uuCA</a:t>
            </a:r>
            <a:endParaRPr lang="pt-BR" sz="2400" dirty="0" smtClean="0">
              <a:latin typeface="Arial Narrow" panose="020B0606020202030204" pitchFamily="34" charset="0"/>
            </a:endParaRPr>
          </a:p>
          <a:p>
            <a:r>
              <a:rPr lang="pt-BR" sz="2400" dirty="0" err="1">
                <a:latin typeface="Arial Narrow" panose="020B0606020202030204" pitchFamily="34" charset="0"/>
              </a:rPr>
              <a:t>Gymnast</a:t>
            </a:r>
            <a:r>
              <a:rPr lang="pt-BR" sz="2400" dirty="0">
                <a:latin typeface="Arial Narrow" panose="020B0606020202030204" pitchFamily="34" charset="0"/>
              </a:rPr>
              <a:t> </a:t>
            </a:r>
            <a:r>
              <a:rPr lang="pt-BR" sz="2400" dirty="0" err="1">
                <a:latin typeface="Arial Narrow" panose="020B0606020202030204" pitchFamily="34" charset="0"/>
              </a:rPr>
              <a:t>Conditioning</a:t>
            </a:r>
            <a:r>
              <a:rPr lang="pt-BR" sz="2400" dirty="0">
                <a:latin typeface="Arial Narrow" panose="020B0606020202030204" pitchFamily="34" charset="0"/>
              </a:rPr>
              <a:t> | Whitney </a:t>
            </a:r>
            <a:r>
              <a:rPr lang="pt-BR" sz="2400" dirty="0" err="1" smtClean="0">
                <a:latin typeface="Arial Narrow" panose="020B0606020202030204" pitchFamily="34" charset="0"/>
              </a:rPr>
              <a:t>Bjerken</a:t>
            </a:r>
            <a:r>
              <a:rPr lang="pt-BR" sz="2400" dirty="0" smtClean="0">
                <a:latin typeface="Arial Narrow" panose="020B0606020202030204" pitchFamily="34" charset="0"/>
              </a:rPr>
              <a:t> 7:46</a:t>
            </a:r>
            <a:endParaRPr lang="pt-BR" sz="24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pt-BR" sz="2400" dirty="0" smtClean="0">
                <a:latin typeface="Arial Narrow" panose="020B0606020202030204" pitchFamily="34" charset="0"/>
                <a:hlinkClick r:id="rId4"/>
              </a:rPr>
              <a:t>https://www.youtube.com/watch?v=1jXnQmvC1IU</a:t>
            </a:r>
            <a:endParaRPr lang="pt-BR" sz="2400" dirty="0" smtClean="0">
              <a:latin typeface="Arial Narrow" panose="020B0606020202030204" pitchFamily="34" charset="0"/>
            </a:endParaRPr>
          </a:p>
          <a:p>
            <a:r>
              <a:rPr lang="pt-BR" sz="2400" dirty="0" err="1">
                <a:latin typeface="Arial Narrow" panose="020B0606020202030204" pitchFamily="34" charset="0"/>
              </a:rPr>
              <a:t>Bungee</a:t>
            </a:r>
            <a:r>
              <a:rPr lang="pt-BR" sz="2400" dirty="0">
                <a:latin typeface="Arial Narrow" panose="020B0606020202030204" pitchFamily="34" charset="0"/>
              </a:rPr>
              <a:t> Cord </a:t>
            </a:r>
            <a:r>
              <a:rPr lang="pt-BR" sz="2400" dirty="0" err="1">
                <a:latin typeface="Arial Narrow" panose="020B0606020202030204" pitchFamily="34" charset="0"/>
              </a:rPr>
              <a:t>Gymnastics</a:t>
            </a:r>
            <a:r>
              <a:rPr lang="pt-BR" sz="2400" dirty="0">
                <a:latin typeface="Arial Narrow" panose="020B0606020202030204" pitchFamily="34" charset="0"/>
              </a:rPr>
              <a:t> | </a:t>
            </a:r>
            <a:r>
              <a:rPr lang="pt-BR" sz="2400" dirty="0" err="1">
                <a:latin typeface="Arial Narrow" panose="020B0606020202030204" pitchFamily="34" charset="0"/>
              </a:rPr>
              <a:t>Resistance</a:t>
            </a:r>
            <a:r>
              <a:rPr lang="pt-BR" sz="2400" dirty="0">
                <a:latin typeface="Arial Narrow" panose="020B0606020202030204" pitchFamily="34" charset="0"/>
              </a:rPr>
              <a:t> Training | Whitney </a:t>
            </a:r>
            <a:r>
              <a:rPr lang="pt-BR" sz="2400" dirty="0" err="1" smtClean="0">
                <a:latin typeface="Arial Narrow" panose="020B0606020202030204" pitchFamily="34" charset="0"/>
              </a:rPr>
              <a:t>Bjerken</a:t>
            </a:r>
            <a:r>
              <a:rPr lang="pt-BR" sz="2400" dirty="0" smtClean="0">
                <a:latin typeface="Arial Narrow" panose="020B0606020202030204" pitchFamily="34" charset="0"/>
              </a:rPr>
              <a:t> 9:12</a:t>
            </a:r>
            <a:endParaRPr lang="pt-BR" sz="24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pt-BR" sz="2400" dirty="0" smtClean="0">
                <a:latin typeface="Arial Narrow" panose="020B0606020202030204" pitchFamily="34" charset="0"/>
                <a:hlinkClick r:id="rId5"/>
              </a:rPr>
              <a:t>https://www.youtube.com/watch?v=d4SfdEMElu0</a:t>
            </a:r>
            <a:endParaRPr lang="pt-BR" sz="2400" dirty="0" smtClean="0">
              <a:latin typeface="Arial Narrow" panose="020B0606020202030204" pitchFamily="34" charset="0"/>
            </a:endParaRPr>
          </a:p>
          <a:p>
            <a:r>
              <a:rPr lang="fr-FR" sz="2400" dirty="0">
                <a:latin typeface="Arial Narrow" panose="020B0606020202030204" pitchFamily="34" charset="0"/>
              </a:rPr>
              <a:t>CHA CHA SLIDE PLANK CHALLENGE des Cirque du </a:t>
            </a:r>
            <a:r>
              <a:rPr lang="fr-FR" sz="2400" dirty="0" smtClean="0">
                <a:latin typeface="Arial Narrow" panose="020B0606020202030204" pitchFamily="34" charset="0"/>
              </a:rPr>
              <a:t>Joy 3:53</a:t>
            </a:r>
          </a:p>
          <a:p>
            <a:pPr marL="0" indent="0">
              <a:buNone/>
            </a:pPr>
            <a:r>
              <a:rPr lang="pt-BR" sz="2400" dirty="0">
                <a:latin typeface="Arial Narrow" panose="020B0606020202030204" pitchFamily="34" charset="0"/>
                <a:hlinkClick r:id="rId6"/>
              </a:rPr>
              <a:t>https://www.youtube.com/watch?v=HLJiRQFTijc</a:t>
            </a:r>
            <a:endParaRPr lang="fr-FR" sz="24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pt-BR" sz="2400" dirty="0" smtClean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020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1" dirty="0" smtClean="0">
                <a:latin typeface="Arial Narrow" panose="020B0606020202030204" pitchFamily="34" charset="0"/>
              </a:rPr>
              <a:t>Alongamento/Flexibilidade/Aquecimento</a:t>
            </a:r>
            <a:endParaRPr lang="pt-BR" sz="3600" b="1" dirty="0">
              <a:latin typeface="Arial Narrow" panose="020B060602020203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888232"/>
            <a:ext cx="8229600" cy="492514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400" dirty="0" err="1">
                <a:latin typeface="Arial Narrow" panose="020B0606020202030204" pitchFamily="34" charset="0"/>
              </a:rPr>
              <a:t>Gymcats</a:t>
            </a:r>
            <a:r>
              <a:rPr lang="en-US" sz="2400" dirty="0">
                <a:latin typeface="Arial Narrow" panose="020B0606020202030204" pitchFamily="34" charset="0"/>
              </a:rPr>
              <a:t> stretch to "Light it Up" by Major </a:t>
            </a:r>
            <a:r>
              <a:rPr lang="en-US" sz="2400" dirty="0" err="1" smtClean="0">
                <a:latin typeface="Arial Narrow" panose="020B0606020202030204" pitchFamily="34" charset="0"/>
              </a:rPr>
              <a:t>Lazer</a:t>
            </a:r>
            <a:r>
              <a:rPr lang="en-US" sz="2400" dirty="0" smtClean="0">
                <a:latin typeface="Arial Narrow" panose="020B0606020202030204" pitchFamily="34" charset="0"/>
              </a:rPr>
              <a:t> 2:47</a:t>
            </a:r>
            <a:endParaRPr lang="en-US" sz="2400" dirty="0">
              <a:latin typeface="Arial Narrow" panose="020B0606020202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pt-BR" sz="2400" dirty="0" smtClean="0">
                <a:latin typeface="Arial Narrow" panose="020B0606020202030204" pitchFamily="34" charset="0"/>
                <a:hlinkClick r:id="rId3"/>
              </a:rPr>
              <a:t>https://www.youtube.com/watch?v=kGsMeQZujXg</a:t>
            </a:r>
            <a:endParaRPr lang="pt-BR" sz="2400" dirty="0" smtClean="0">
              <a:latin typeface="Arial Narrow" panose="020B0606020202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2400" dirty="0">
                <a:latin typeface="Arial Narrow" panose="020B0606020202030204" pitchFamily="34" charset="0"/>
              </a:rPr>
              <a:t>"Thriller" by Michael Jackson - stretch warm </a:t>
            </a:r>
            <a:r>
              <a:rPr lang="en-US" sz="2400" dirty="0" smtClean="0">
                <a:latin typeface="Arial Narrow" panose="020B0606020202030204" pitchFamily="34" charset="0"/>
              </a:rPr>
              <a:t>up 5:52</a:t>
            </a:r>
          </a:p>
          <a:p>
            <a:pPr marL="0" indent="0">
              <a:spcBef>
                <a:spcPts val="0"/>
              </a:spcBef>
              <a:buNone/>
            </a:pPr>
            <a:r>
              <a:rPr lang="pt-BR" sz="2400" dirty="0" smtClean="0">
                <a:latin typeface="Arial Narrow" panose="020B0606020202030204" pitchFamily="34" charset="0"/>
                <a:hlinkClick r:id="rId4"/>
              </a:rPr>
              <a:t>https://www.youtube.com/watch?v=udm9R3Jat5k</a:t>
            </a:r>
            <a:endParaRPr lang="pt-BR" sz="2400" dirty="0" smtClean="0">
              <a:latin typeface="Arial Narrow" panose="020B0606020202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2400" dirty="0" err="1" smtClean="0">
                <a:latin typeface="Arial Narrow" panose="020B0606020202030204" pitchFamily="34" charset="0"/>
              </a:rPr>
              <a:t>Gymcats</a:t>
            </a:r>
            <a:r>
              <a:rPr lang="en-US" sz="2400" dirty="0" smtClean="0">
                <a:latin typeface="Arial Narrow" panose="020B0606020202030204" pitchFamily="34" charset="0"/>
              </a:rPr>
              <a:t> Stretch - "They don't really care about us“ 4:40</a:t>
            </a:r>
          </a:p>
          <a:p>
            <a:pPr marL="0" indent="0">
              <a:spcBef>
                <a:spcPts val="0"/>
              </a:spcBef>
              <a:buNone/>
            </a:pPr>
            <a:r>
              <a:rPr lang="pt-BR" sz="2400" dirty="0" smtClean="0">
                <a:latin typeface="Arial Narrow" panose="020B0606020202030204" pitchFamily="34" charset="0"/>
                <a:hlinkClick r:id="rId5"/>
              </a:rPr>
              <a:t>https://www.youtube.com/watch?v=JcRWdp52OjQ</a:t>
            </a:r>
            <a:endParaRPr lang="pt-BR" sz="2400" dirty="0" smtClean="0">
              <a:latin typeface="Arial Narrow" panose="020B0606020202030204" pitchFamily="34" charset="0"/>
            </a:endParaRPr>
          </a:p>
          <a:p>
            <a:pPr>
              <a:spcBef>
                <a:spcPts val="0"/>
              </a:spcBef>
            </a:pPr>
            <a:r>
              <a:rPr lang="pt-BR" sz="2400" dirty="0">
                <a:latin typeface="Arial Narrow" panose="020B0606020202030204" pitchFamily="34" charset="0"/>
              </a:rPr>
              <a:t>Come </a:t>
            </a:r>
            <a:r>
              <a:rPr lang="pt-BR" sz="2400" dirty="0" err="1">
                <a:latin typeface="Arial Narrow" panose="020B0606020202030204" pitchFamily="34" charset="0"/>
              </a:rPr>
              <a:t>together</a:t>
            </a:r>
            <a:r>
              <a:rPr lang="pt-BR" sz="2400" dirty="0">
                <a:latin typeface="Arial Narrow" panose="020B0606020202030204" pitchFamily="34" charset="0"/>
              </a:rPr>
              <a:t> </a:t>
            </a:r>
            <a:r>
              <a:rPr lang="pt-BR" sz="2400" dirty="0" err="1">
                <a:latin typeface="Arial Narrow" panose="020B0606020202030204" pitchFamily="34" charset="0"/>
              </a:rPr>
              <a:t>stretch</a:t>
            </a:r>
            <a:r>
              <a:rPr lang="pt-BR" sz="2400" dirty="0">
                <a:latin typeface="Arial Narrow" panose="020B0606020202030204" pitchFamily="34" charset="0"/>
              </a:rPr>
              <a:t> </a:t>
            </a:r>
            <a:r>
              <a:rPr lang="pt-BR" sz="2400" dirty="0" smtClean="0">
                <a:latin typeface="Arial Narrow" panose="020B0606020202030204" pitchFamily="34" charset="0"/>
              </a:rPr>
              <a:t>– </a:t>
            </a:r>
            <a:r>
              <a:rPr lang="pt-BR" sz="2400" dirty="0" err="1" smtClean="0">
                <a:latin typeface="Arial Narrow" panose="020B0606020202030204" pitchFamily="34" charset="0"/>
              </a:rPr>
              <a:t>Gymcats</a:t>
            </a:r>
            <a:r>
              <a:rPr lang="pt-BR" sz="2400" dirty="0" smtClean="0">
                <a:latin typeface="Arial Narrow" panose="020B0606020202030204" pitchFamily="34" charset="0"/>
              </a:rPr>
              <a:t> 3:53</a:t>
            </a:r>
          </a:p>
          <a:p>
            <a:pPr marL="0" indent="0">
              <a:spcBef>
                <a:spcPts val="0"/>
              </a:spcBef>
              <a:buNone/>
            </a:pPr>
            <a:r>
              <a:rPr lang="pt-BR" sz="2400" dirty="0" smtClean="0">
                <a:latin typeface="Arial Narrow" panose="020B0606020202030204" pitchFamily="34" charset="0"/>
                <a:hlinkClick r:id="rId6"/>
              </a:rPr>
              <a:t>https://www.youtube.com/watch?v=NkCyI5mT4cs</a:t>
            </a:r>
            <a:endParaRPr lang="pt-BR" sz="2400" dirty="0" smtClean="0">
              <a:latin typeface="Arial Narrow" panose="020B0606020202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2400" dirty="0" smtClean="0">
                <a:latin typeface="Arial Narrow" panose="020B0606020202030204" pitchFamily="34" charset="0"/>
              </a:rPr>
              <a:t>Bang </a:t>
            </a:r>
            <a:r>
              <a:rPr lang="en-US" sz="2400" dirty="0" err="1" smtClean="0">
                <a:latin typeface="Arial Narrow" panose="020B0606020202030204" pitchFamily="34" charset="0"/>
              </a:rPr>
              <a:t>Bang</a:t>
            </a:r>
            <a:r>
              <a:rPr lang="en-US" sz="2400" dirty="0" smtClean="0">
                <a:latin typeface="Arial Narrow" panose="020B0606020202030204" pitchFamily="34" charset="0"/>
              </a:rPr>
              <a:t> Warm up Gymnastics 3:10</a:t>
            </a:r>
          </a:p>
          <a:p>
            <a:pPr marL="0" indent="0">
              <a:spcBef>
                <a:spcPts val="0"/>
              </a:spcBef>
              <a:buNone/>
            </a:pPr>
            <a:r>
              <a:rPr lang="pt-BR" sz="2400" dirty="0">
                <a:latin typeface="Arial Narrow" panose="020B0606020202030204" pitchFamily="34" charset="0"/>
                <a:hlinkClick r:id="rId7"/>
              </a:rPr>
              <a:t>https://www.youtube.com/watch?v=DyoIcimCFcw</a:t>
            </a:r>
            <a:endParaRPr lang="en-US" sz="2400" dirty="0" smtClean="0">
              <a:latin typeface="Arial Narrow" panose="020B0606020202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2400" dirty="0" smtClean="0">
                <a:latin typeface="Arial Narrow" panose="020B0606020202030204" pitchFamily="34" charset="0"/>
              </a:rPr>
              <a:t>Omega </a:t>
            </a:r>
            <a:r>
              <a:rPr lang="en-US" sz="2400" dirty="0">
                <a:latin typeface="Arial Narrow" panose="020B0606020202030204" pitchFamily="34" charset="0"/>
              </a:rPr>
              <a:t>gymnastics New warm </a:t>
            </a:r>
            <a:r>
              <a:rPr lang="en-US" sz="2400" dirty="0" smtClean="0">
                <a:latin typeface="Arial Narrow" panose="020B0606020202030204" pitchFamily="34" charset="0"/>
              </a:rPr>
              <a:t>up 9:20</a:t>
            </a:r>
            <a:endParaRPr lang="en-US" sz="2400" dirty="0">
              <a:latin typeface="Arial Narrow" panose="020B0606020202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pt-BR" sz="2400" dirty="0" smtClean="0">
                <a:latin typeface="Arial Narrow" panose="020B0606020202030204" pitchFamily="34" charset="0"/>
                <a:hlinkClick r:id="rId8"/>
              </a:rPr>
              <a:t>https://www.youtube.com/watch?v=lmOVQNzIfks&amp;t=266s</a:t>
            </a:r>
            <a:endParaRPr lang="pt-BR" sz="2400" dirty="0">
              <a:latin typeface="Arial Narrow" panose="020B0606020202030204" pitchFamily="34" charset="0"/>
            </a:endParaRPr>
          </a:p>
          <a:p>
            <a:pPr>
              <a:spcBef>
                <a:spcPts val="0"/>
              </a:spcBef>
            </a:pPr>
            <a:endParaRPr lang="en-US" sz="2400" dirty="0">
              <a:latin typeface="Arial Narrow" panose="020B0606020202030204" pitchFamily="34" charset="0"/>
            </a:endParaRPr>
          </a:p>
          <a:p>
            <a:pPr>
              <a:spcBef>
                <a:spcPts val="0"/>
              </a:spcBef>
            </a:pPr>
            <a:endParaRPr lang="pt-BR" sz="24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5284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latin typeface="Arial Narrow" panose="020B0606020202030204" pitchFamily="34" charset="0"/>
              </a:rPr>
              <a:t>Ritmo</a:t>
            </a:r>
            <a:endParaRPr lang="pt-BR" b="1" dirty="0">
              <a:latin typeface="Arial Narrow" panose="020B060602020203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>
                <a:latin typeface="Arial Narrow" panose="020B0606020202030204" pitchFamily="34" charset="0"/>
              </a:rPr>
              <a:t>Bruno Mars dance warm </a:t>
            </a:r>
            <a:r>
              <a:rPr lang="en-US" sz="2400" dirty="0" smtClean="0">
                <a:latin typeface="Arial Narrow" panose="020B0606020202030204" pitchFamily="34" charset="0"/>
              </a:rPr>
              <a:t>up 4:10</a:t>
            </a:r>
          </a:p>
          <a:p>
            <a:pPr marL="0" indent="0">
              <a:buNone/>
            </a:pPr>
            <a:r>
              <a:rPr lang="pt-BR" sz="2400" dirty="0" smtClean="0">
                <a:latin typeface="Arial Narrow" panose="020B0606020202030204" pitchFamily="34" charset="0"/>
                <a:hlinkClick r:id="rId3"/>
              </a:rPr>
              <a:t>https://www.youtube.com/watch?v=RVQcxy6_jD8</a:t>
            </a:r>
            <a:endParaRPr lang="en-US" sz="2400" dirty="0">
              <a:latin typeface="Arial Narrow" panose="020B0606020202030204" pitchFamily="34" charset="0"/>
            </a:endParaRPr>
          </a:p>
          <a:p>
            <a:r>
              <a:rPr lang="en-US" sz="2400" dirty="0">
                <a:latin typeface="Arial Narrow" panose="020B0606020202030204" pitchFamily="34" charset="0"/>
              </a:rPr>
              <a:t>Hoop Technique Sequence done to: I believe I can </a:t>
            </a:r>
            <a:r>
              <a:rPr lang="en-US" sz="2400" dirty="0" smtClean="0">
                <a:latin typeface="Arial Narrow" panose="020B0606020202030204" pitchFamily="34" charset="0"/>
              </a:rPr>
              <a:t>fly 2:03</a:t>
            </a:r>
            <a:endParaRPr lang="pt-BR" sz="2400" dirty="0" smtClean="0">
              <a:latin typeface="Arial Narrow" panose="020B0606020202030204" pitchFamily="34" charset="0"/>
              <a:hlinkClick r:id="rId4"/>
            </a:endParaRPr>
          </a:p>
          <a:p>
            <a:pPr marL="0" indent="0">
              <a:buNone/>
            </a:pPr>
            <a:r>
              <a:rPr lang="pt-BR" sz="2400" dirty="0" smtClean="0">
                <a:latin typeface="Arial Narrow" panose="020B0606020202030204" pitchFamily="34" charset="0"/>
                <a:hlinkClick r:id="rId4"/>
              </a:rPr>
              <a:t>https://www.youtube.com/watch?v=DqnMbFsD85g</a:t>
            </a:r>
            <a:endParaRPr lang="pt-BR" sz="2400" dirty="0" smtClean="0">
              <a:latin typeface="Arial Narrow" panose="020B0606020202030204" pitchFamily="34" charset="0"/>
            </a:endParaRPr>
          </a:p>
          <a:p>
            <a:r>
              <a:rPr lang="en-US" sz="2400" dirty="0">
                <a:latin typeface="Arial Narrow" panose="020B0606020202030204" pitchFamily="34" charset="0"/>
              </a:rPr>
              <a:t>Warm-Up 2019 - "Better When I'm Dancing" - Limerick Gymnastics Club </a:t>
            </a:r>
            <a:r>
              <a:rPr lang="en-US" sz="2400" dirty="0" smtClean="0">
                <a:latin typeface="Arial Narrow" panose="020B0606020202030204" pitchFamily="34" charset="0"/>
              </a:rPr>
              <a:t>– Ireland 3:00</a:t>
            </a:r>
          </a:p>
          <a:p>
            <a:pPr marL="0" indent="0">
              <a:buNone/>
            </a:pPr>
            <a:r>
              <a:rPr lang="pt-BR" sz="2400" dirty="0" smtClean="0">
                <a:latin typeface="Arial Narrow" panose="020B0606020202030204" pitchFamily="34" charset="0"/>
                <a:hlinkClick r:id="rId5"/>
              </a:rPr>
              <a:t>https://www.youtube.com/watch?v=-467GFA1ljc</a:t>
            </a:r>
            <a:endParaRPr lang="en-US" sz="2400" dirty="0">
              <a:latin typeface="Arial Narrow" panose="020B0606020202030204" pitchFamily="34" charset="0"/>
            </a:endParaRPr>
          </a:p>
          <a:p>
            <a:r>
              <a:rPr lang="pt-BR" sz="2400" dirty="0" smtClean="0">
                <a:latin typeface="Arial Narrow" panose="020B0606020202030204" pitchFamily="34" charset="0"/>
              </a:rPr>
              <a:t>Billie Jean </a:t>
            </a:r>
            <a:r>
              <a:rPr lang="pt-BR" sz="2400" dirty="0" err="1" smtClean="0">
                <a:latin typeface="Arial Narrow" panose="020B0606020202030204" pitchFamily="34" charset="0"/>
              </a:rPr>
              <a:t>conditioning</a:t>
            </a:r>
            <a:r>
              <a:rPr lang="pt-BR" sz="2400" dirty="0" smtClean="0">
                <a:latin typeface="Arial Narrow" panose="020B0606020202030204" pitchFamily="34" charset="0"/>
              </a:rPr>
              <a:t> </a:t>
            </a:r>
            <a:r>
              <a:rPr lang="pt-BR" sz="2400" dirty="0" err="1" smtClean="0">
                <a:latin typeface="Arial Narrow" panose="020B0606020202030204" pitchFamily="34" charset="0"/>
              </a:rPr>
              <a:t>warm</a:t>
            </a:r>
            <a:r>
              <a:rPr lang="pt-BR" sz="2400" dirty="0" smtClean="0">
                <a:latin typeface="Arial Narrow" panose="020B0606020202030204" pitchFamily="34" charset="0"/>
              </a:rPr>
              <a:t> </a:t>
            </a:r>
            <a:r>
              <a:rPr lang="pt-BR" sz="2400" dirty="0" err="1" smtClean="0">
                <a:latin typeface="Arial Narrow" panose="020B0606020202030204" pitchFamily="34" charset="0"/>
              </a:rPr>
              <a:t>up</a:t>
            </a:r>
            <a:r>
              <a:rPr lang="pt-BR" sz="2400" dirty="0" smtClean="0">
                <a:latin typeface="Arial Narrow" panose="020B0606020202030204" pitchFamily="34" charset="0"/>
              </a:rPr>
              <a:t> 4:41</a:t>
            </a:r>
          </a:p>
          <a:p>
            <a:pPr marL="0" indent="0">
              <a:buNone/>
            </a:pPr>
            <a:r>
              <a:rPr lang="pt-BR" sz="2400" dirty="0">
                <a:latin typeface="Arial Narrow" panose="020B0606020202030204" pitchFamily="34" charset="0"/>
                <a:hlinkClick r:id="rId6"/>
              </a:rPr>
              <a:t>https://</a:t>
            </a:r>
            <a:r>
              <a:rPr lang="pt-BR" sz="2400" dirty="0" smtClean="0">
                <a:latin typeface="Arial Narrow" panose="020B0606020202030204" pitchFamily="34" charset="0"/>
                <a:hlinkClick r:id="rId6"/>
              </a:rPr>
              <a:t>www.youtube.com/watch?v=yAcFGfUG6VI</a:t>
            </a:r>
            <a:endParaRPr lang="pt-BR" sz="2400" dirty="0" smtClean="0">
              <a:latin typeface="Arial Narrow" panose="020B0606020202030204" pitchFamily="34" charset="0"/>
            </a:endParaRPr>
          </a:p>
          <a:p>
            <a:r>
              <a:rPr lang="en-US" sz="2400" dirty="0">
                <a:latin typeface="Arial Narrow" panose="020B0606020202030204" pitchFamily="34" charset="0"/>
              </a:rPr>
              <a:t>Warming up with Randy </a:t>
            </a:r>
            <a:r>
              <a:rPr lang="en-US" sz="2400" dirty="0" smtClean="0">
                <a:latin typeface="Arial Narrow" panose="020B0606020202030204" pitchFamily="34" charset="0"/>
              </a:rPr>
              <a:t>Parrish 5:07</a:t>
            </a:r>
          </a:p>
          <a:p>
            <a:pPr marL="0" indent="0">
              <a:buNone/>
            </a:pPr>
            <a:r>
              <a:rPr lang="pt-BR" sz="2400" dirty="0">
                <a:latin typeface="Arial Narrow" panose="020B0606020202030204" pitchFamily="34" charset="0"/>
                <a:hlinkClick r:id="rId7"/>
              </a:rPr>
              <a:t>https://www.youtube.com/watch?v=ldAA5_3AB8I</a:t>
            </a:r>
            <a:endParaRPr lang="en-US" sz="2400" dirty="0">
              <a:latin typeface="Arial Narrow" panose="020B0606020202030204" pitchFamily="34" charset="0"/>
            </a:endParaRPr>
          </a:p>
          <a:p>
            <a:endParaRPr lang="pt-BR" sz="24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06917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latin typeface="Arial Narrow" panose="020B0606020202030204" pitchFamily="34" charset="0"/>
              </a:rPr>
              <a:t>Literatura</a:t>
            </a:r>
            <a:endParaRPr lang="pt-BR" b="1" dirty="0">
              <a:latin typeface="Arial Narrow" panose="020B0606020202030204" pitchFamily="34" charset="0"/>
            </a:endParaRPr>
          </a:p>
        </p:txBody>
      </p:sp>
      <p:sp>
        <p:nvSpPr>
          <p:cNvPr id="4" name="Retângulo 2"/>
          <p:cNvSpPr>
            <a:spLocks noGrp="1" noChangeArrowheads="1"/>
          </p:cNvSpPr>
          <p:nvPr>
            <p:ph idx="1"/>
          </p:nvPr>
        </p:nvSpPr>
        <p:spPr bwMode="auto">
          <a:xfrm>
            <a:off x="457200" y="1600200"/>
            <a:ext cx="8229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pt-BR" altLang="pt-BR" sz="2000" dirty="0" smtClean="0">
                <a:latin typeface="Arial Narrow" panose="020B0606020202030204" pitchFamily="34" charset="0"/>
              </a:rPr>
              <a:t>https://www.usagym.org/pages/home/publications/technique/1996/8/strength.pdf</a:t>
            </a:r>
            <a:endParaRPr lang="pt-BR" altLang="pt-BR" sz="20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92371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? SUGESTÕES PARA PRÁTICA ?</a:t>
            </a:r>
            <a:endParaRPr lang="pt-BR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14288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TAREFA PRÁTICA 1</a:t>
            </a:r>
            <a:endParaRPr lang="pt-BR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27373"/>
            <a:ext cx="8229600" cy="4525963"/>
          </a:xfrm>
        </p:spPr>
        <p:txBody>
          <a:bodyPr/>
          <a:lstStyle/>
          <a:p>
            <a:r>
              <a:rPr lang="pt-BR" dirty="0" smtClean="0">
                <a:latin typeface="Arial Narrow" panose="020B0606020202030204" pitchFamily="34" charset="0"/>
              </a:rPr>
              <a:t>Assistir aos vídeos (13, 19, 20, 26, 27)</a:t>
            </a:r>
          </a:p>
          <a:p>
            <a:r>
              <a:rPr lang="pt-BR" dirty="0" smtClean="0">
                <a:latin typeface="Arial Narrow" panose="020B0606020202030204" pitchFamily="34" charset="0"/>
              </a:rPr>
              <a:t>Elaborar sequencia e gravar (?)</a:t>
            </a:r>
          </a:p>
          <a:p>
            <a:pPr lvl="1"/>
            <a:r>
              <a:rPr lang="pt-BR" dirty="0">
                <a:latin typeface="Arial Narrow" panose="020B0606020202030204" pitchFamily="34" charset="0"/>
              </a:rPr>
              <a:t> </a:t>
            </a:r>
            <a:r>
              <a:rPr lang="pt-BR" dirty="0" smtClean="0">
                <a:latin typeface="Arial Narrow" panose="020B0606020202030204" pitchFamily="34" charset="0"/>
              </a:rPr>
              <a:t>evitar atividade de contato</a:t>
            </a:r>
          </a:p>
          <a:p>
            <a:r>
              <a:rPr lang="pt-BR" strike="sngStrike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No retorno, apresentar (?)</a:t>
            </a:r>
          </a:p>
          <a:p>
            <a:pPr algn="just"/>
            <a:r>
              <a:rPr lang="pt-BR" b="1" u="sng" strike="sngStrike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OU</a:t>
            </a:r>
            <a:r>
              <a:rPr lang="pt-BR" dirty="0" smtClean="0">
                <a:latin typeface="Arial Narrow" panose="020B0606020202030204" pitchFamily="34" charset="0"/>
              </a:rPr>
              <a:t>, agendarei aula remota para apresentar e demais colegas comentarem</a:t>
            </a:r>
          </a:p>
          <a:p>
            <a:r>
              <a:rPr lang="pt-BR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DATA: </a:t>
            </a:r>
            <a:r>
              <a:rPr lang="pt-BR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02/06</a:t>
            </a:r>
            <a:r>
              <a:rPr lang="pt-BR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, 14-16hs</a:t>
            </a:r>
            <a:endParaRPr lang="pt-BR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90054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8599</TotalTime>
  <Words>1012</Words>
  <Application>Microsoft Office PowerPoint</Application>
  <PresentationFormat>Apresentação na tela (4:3)</PresentationFormat>
  <Paragraphs>99</Paragraphs>
  <Slides>12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Tema do Office</vt:lpstr>
      <vt:lpstr>Preparação Física</vt:lpstr>
      <vt:lpstr>Apresentação do PowerPoint</vt:lpstr>
      <vt:lpstr>CORE - coreografado</vt:lpstr>
      <vt:lpstr>Apresentação do PowerPoint</vt:lpstr>
      <vt:lpstr>Alongamento/Flexibilidade/Aquecimento</vt:lpstr>
      <vt:lpstr>Ritmo</vt:lpstr>
      <vt:lpstr>Literatura</vt:lpstr>
      <vt:lpstr>? SUGESTÕES PARA PRÁTICA ?</vt:lpstr>
      <vt:lpstr>TAREFA PRÁTICA 1</vt:lpstr>
      <vt:lpstr>Apresentação do PowerPoint</vt:lpstr>
      <vt:lpstr>INTERAÇÃO COM ATLETAS</vt:lpstr>
      <vt:lpstr>TUTORIAL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Preparação Física</dc:title>
  <dc:creator>Myrian</dc:creator>
  <cp:lastModifiedBy>Myrian</cp:lastModifiedBy>
  <cp:revision>37</cp:revision>
  <dcterms:created xsi:type="dcterms:W3CDTF">2020-04-14T18:08:28Z</dcterms:created>
  <dcterms:modified xsi:type="dcterms:W3CDTF">2020-05-13T00:13:36Z</dcterms:modified>
</cp:coreProperties>
</file>