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C0346F-8CEA-461B-8996-C67E8392AB1C}" type="datetimeFigureOut">
              <a:rPr lang="pt-BR" smtClean="0"/>
              <a:t>26/08/2014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F10207-A03B-449C-9B79-1C6F5CACA8A6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Leitura documentária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Profa</a:t>
            </a:r>
            <a:r>
              <a:rPr lang="pt-BR" dirty="0" smtClean="0"/>
              <a:t>. </a:t>
            </a:r>
            <a:r>
              <a:rPr lang="pt-BR" dirty="0" err="1" smtClean="0"/>
              <a:t>Giovana</a:t>
            </a:r>
            <a:r>
              <a:rPr lang="pt-BR" dirty="0" smtClean="0"/>
              <a:t> </a:t>
            </a:r>
            <a:r>
              <a:rPr lang="pt-BR" dirty="0" err="1" smtClean="0"/>
              <a:t>Deliberali</a:t>
            </a:r>
            <a:r>
              <a:rPr lang="pt-BR" dirty="0" smtClean="0"/>
              <a:t> </a:t>
            </a:r>
            <a:r>
              <a:rPr lang="pt-BR" dirty="0" err="1" smtClean="0"/>
              <a:t>Maimone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CUNHA, M. B. da; CAVALCANTI, C. R. de O. </a:t>
            </a:r>
            <a:r>
              <a:rPr lang="pt-BR" sz="2400" i="1" dirty="0" smtClean="0"/>
              <a:t>Dicionário de biblioteconomia e </a:t>
            </a:r>
            <a:r>
              <a:rPr lang="pt-BR" sz="2400" i="1" dirty="0" err="1" smtClean="0"/>
              <a:t>arquivologia</a:t>
            </a:r>
            <a:r>
              <a:rPr lang="pt-BR" sz="2400" i="1" dirty="0" smtClean="0"/>
              <a:t>.</a:t>
            </a:r>
            <a:r>
              <a:rPr lang="pt-BR" sz="2400" dirty="0" smtClean="0"/>
              <a:t> Brasília, DF: </a:t>
            </a:r>
            <a:r>
              <a:rPr lang="pt-BR" sz="2400" dirty="0" err="1" smtClean="0"/>
              <a:t>Briquet</a:t>
            </a:r>
            <a:r>
              <a:rPr lang="pt-BR" sz="2400" dirty="0" smtClean="0"/>
              <a:t> de Lemos, 2008. 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CINTRA, A. M. M. Estratégias de leitura em documentação. In: SMIT, J. W. (coord.) </a:t>
            </a:r>
            <a:r>
              <a:rPr lang="pt-BR" sz="2400" i="1" dirty="0" smtClean="0"/>
              <a:t>Análise documentária: </a:t>
            </a:r>
            <a:r>
              <a:rPr lang="pt-BR" sz="2400" dirty="0" smtClean="0"/>
              <a:t>a análise da síntese. 2. ed. Brasília, DF: IBICT,  1987.</a:t>
            </a: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de 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Leitura = ato de decifrar signos gráficos que traduzem a linguagem oral; ato de ler.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Leitura objetiva = leitura que se faz visando à obtenção de uma informação. Segundo R. </a:t>
            </a:r>
            <a:r>
              <a:rPr lang="pt-BR" dirty="0" err="1" smtClean="0"/>
              <a:t>Escarpit</a:t>
            </a:r>
            <a:r>
              <a:rPr lang="pt-BR" dirty="0" smtClean="0"/>
              <a:t>, na leitura objetiva “as coisas se passam como se o texto fosse um objeto no qual se encontra uma determinada quantidade de informação, que deve ser codificada”.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de 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Leitura técnica = “estudo metódico do conteúdo de um documento que realiza o classificador para determinar os assuntos tratados e, mediante uma operação analítico-sintética, estabelecer os símbolos que representarão esse item no acervo. A leitura técnica compreende a análise do corpo central da obra, complementada por outras fontes de informação que integram a obra sob estudo, como o título e seu grau de representatividade, o sumário e o índice de assuntos, as orelhas e as contracapas, o prefácio, a catalogação e a classificação na fonte”.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de 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Leitura é um ato leitor/texto que envolve fatores básicos como: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pt-BR" dirty="0" smtClean="0"/>
              <a:t>A qualidade do texto;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pt-BR" dirty="0" smtClean="0"/>
              <a:t>O conhecimento prévio do leitor, e;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pt-BR" dirty="0" smtClean="0"/>
              <a:t>O tipo de estratégias que o texto exige.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 rot="5400000">
            <a:off x="4251323" y="4607727"/>
            <a:ext cx="9279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3571868" y="5214950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Codificação / Decodificação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de 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leitura, em seu âmbito mais amplo, está intrinsecamente comprometida com o </a:t>
            </a:r>
            <a:r>
              <a:rPr lang="pt-BR" u="sng" dirty="0" smtClean="0"/>
              <a:t>cultural</a:t>
            </a:r>
            <a:r>
              <a:rPr lang="pt-BR" dirty="0" smtClean="0"/>
              <a:t> e o </a:t>
            </a:r>
            <a:r>
              <a:rPr lang="pt-BR" u="sng" dirty="0" smtClean="0"/>
              <a:t>ideológico</a:t>
            </a:r>
            <a:r>
              <a:rPr lang="pt-BR" dirty="0" smtClean="0"/>
              <a:t>, tanto no processo de produção do texto, quanto no de recepção da informação.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Leitura documentária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Na leitura para fins documentários, entretanto, o princípio de cooperação autor/leitor é rompido, já que normalmente, o autor não previu o documentalista como leitor.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bibliotecário deve lançar mão de conhecimentos armazenados em sua memória os quais constituem uma espécie de quadro de referência.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Leitura documentária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No trabalho de leitura, entendemos ser indispensável considerar como entidades </a:t>
            </a:r>
            <a:r>
              <a:rPr lang="pt-BR" dirty="0" err="1" smtClean="0"/>
              <a:t>linguísticas</a:t>
            </a:r>
            <a:r>
              <a:rPr lang="pt-BR" dirty="0" smtClean="0"/>
              <a:t> estocadas, não apenas o nível da palavra, de blocos significativos e de frases, como também “esquemas” formais de organização textual (assunto central, assuntos periféricos, objetivos do documento, metodologia aplicada, etc.). Superestrutura.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Sobrepondo ao texto conhecimentos prévios de vários níveis o leitor avança na compreensão e imprime maior velocidade à leitura. 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Superestrutura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leitor que domina as superestruturas textuais, capta com maior facilidade as </a:t>
            </a:r>
            <a:r>
              <a:rPr lang="pt-BR" dirty="0" err="1" smtClean="0"/>
              <a:t>ideias</a:t>
            </a:r>
            <a:r>
              <a:rPr lang="pt-BR" dirty="0" smtClean="0"/>
              <a:t> centrais do texto, pois tem como parâmetros a identificação dos constituintes básicos. 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texto como suporte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Na leitura, o leitor toma o texto como suporte para predições, extraindo dele mais do que está expresso linguisticamente, graças a ações mentais estruturadas, ou estratégias de leitura.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Esquemas </a:t>
            </a:r>
            <a:r>
              <a:rPr lang="pt-BR" sz="2800" smtClean="0"/>
              <a:t>mentais aplicados em </a:t>
            </a:r>
            <a:r>
              <a:rPr lang="pt-BR" sz="2800" dirty="0" smtClean="0"/>
              <a:t>conteúdos inferenciais (raciocínio/dedução/conclusão).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534</Words>
  <Application>Microsoft Office PowerPoint</Application>
  <PresentationFormat>Apresentação na tela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Solstício</vt:lpstr>
      <vt:lpstr>Leitura documentária</vt:lpstr>
      <vt:lpstr>Conceitos de leitura</vt:lpstr>
      <vt:lpstr>Conceitos de leitura</vt:lpstr>
      <vt:lpstr>Conceitos de leitura</vt:lpstr>
      <vt:lpstr>Conceitos de leitura</vt:lpstr>
      <vt:lpstr>Leitura documentária</vt:lpstr>
      <vt:lpstr>Leitura documentária</vt:lpstr>
      <vt:lpstr>Superestrutura </vt:lpstr>
      <vt:lpstr>O texto como suporte 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Leitura documentária</dc:title>
  <dc:creator>Giovana</dc:creator>
  <cp:lastModifiedBy>Giovana</cp:lastModifiedBy>
  <cp:revision>7</cp:revision>
  <dcterms:created xsi:type="dcterms:W3CDTF">2014-08-26T15:46:05Z</dcterms:created>
  <dcterms:modified xsi:type="dcterms:W3CDTF">2014-08-26T16:37:55Z</dcterms:modified>
</cp:coreProperties>
</file>