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2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54CF0-82C0-45C9-8C64-F598C243ED8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7D65C-AF92-482D-B314-253294AAC7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>
                <a:solidFill>
                  <a:schemeClr val="accent6"/>
                </a:solidFill>
              </a:rPr>
              <a:t>Olá, tudo bem? Por favor utilize o modo de apresentação, pois existem transições nos slides. Obrigado </a:t>
            </a:r>
            <a:r>
              <a:rPr lang="pt-BR" dirty="0">
                <a:solidFill>
                  <a:schemeClr val="accent6"/>
                </a:solidFill>
                <a:sym typeface="Wingdings" panose="05000000000000000000" pitchFamily="2" charset="2"/>
              </a:rPr>
              <a:t>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979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a5041c0e1_1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8a5041c0e1_1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910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a5041c0e1_1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8a5041c0e1_1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506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F888-AA22-47B6-9474-9C11E555449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62D6-DA4A-4433-A6E7-DCDB73B18C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3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F888-AA22-47B6-9474-9C11E555449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62D6-DA4A-4433-A6E7-DCDB73B18C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2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F888-AA22-47B6-9474-9C11E555449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62D6-DA4A-4433-A6E7-DCDB73B18C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05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PI">
  <p:cSld name="Título PI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/>
          <p:nvPr/>
        </p:nvSpPr>
        <p:spPr>
          <a:xfrm flipH="1">
            <a:off x="-4" y="0"/>
            <a:ext cx="1866904" cy="6858000"/>
          </a:xfrm>
          <a:prstGeom prst="rect">
            <a:avLst/>
          </a:prstGeom>
          <a:solidFill>
            <a:srgbClr val="4FB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2271332" y="0"/>
            <a:ext cx="9920668" cy="6858000"/>
          </a:xfrm>
          <a:prstGeom prst="rect">
            <a:avLst/>
          </a:prstGeom>
          <a:solidFill>
            <a:srgbClr val="073763">
              <a:alpha val="72156"/>
            </a:srgbClr>
          </a:solidFill>
          <a:ln>
            <a:noFill/>
          </a:ln>
        </p:spPr>
        <p:txBody>
          <a:bodyPr spcFirstLastPara="1" wrap="square" lIns="139625" tIns="139625" rIns="139625" bIns="139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 txBox="1"/>
          <p:nvPr/>
        </p:nvSpPr>
        <p:spPr>
          <a:xfrm>
            <a:off x="3153374" y="763911"/>
            <a:ext cx="6785610" cy="360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Projeto Integrado de Melhoria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3438524" y="3371850"/>
            <a:ext cx="6021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Curso de Engenharia de Produção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5028" y="3455472"/>
            <a:ext cx="3735572" cy="340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/>
          <p:nvPr/>
        </p:nvSpPr>
        <p:spPr>
          <a:xfrm flipH="1">
            <a:off x="-1" y="0"/>
            <a:ext cx="2743198" cy="68580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5"/>
          <p:cNvGrpSpPr/>
          <p:nvPr/>
        </p:nvGrpSpPr>
        <p:grpSpPr>
          <a:xfrm>
            <a:off x="189909" y="685800"/>
            <a:ext cx="1549795" cy="5474139"/>
            <a:chOff x="189909" y="685800"/>
            <a:chExt cx="1549795" cy="5474139"/>
          </a:xfrm>
        </p:grpSpPr>
        <p:pic>
          <p:nvPicPr>
            <p:cNvPr id="23" name="Google Shape;2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4577" y="2711898"/>
              <a:ext cx="1366348" cy="1653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9909" y="4997593"/>
              <a:ext cx="1549795" cy="1162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2773" y="685800"/>
              <a:ext cx="1218197" cy="10991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5"/>
            <p:cNvSpPr txBox="1"/>
            <p:nvPr/>
          </p:nvSpPr>
          <p:spPr>
            <a:xfrm>
              <a:off x="204622" y="1741615"/>
              <a:ext cx="1366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-BR" sz="800" b="0" i="1" u="none" strike="noStrike" cap="none">
                  <a:solidFill>
                    <a:srgbClr val="393637"/>
                  </a:solidFill>
                  <a:latin typeface="Arial"/>
                  <a:ea typeface="Arial"/>
                  <a:cs typeface="Arial"/>
                  <a:sym typeface="Arial"/>
                </a:rPr>
                <a:t>Departamento de Engenharia de Produção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188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1_Slide de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3163" y="1123079"/>
            <a:ext cx="9352096" cy="49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/>
          <p:nvPr/>
        </p:nvSpPr>
        <p:spPr>
          <a:xfrm flipH="1">
            <a:off x="2139" y="1123079"/>
            <a:ext cx="12192000" cy="4914000"/>
          </a:xfrm>
          <a:prstGeom prst="rect">
            <a:avLst/>
          </a:prstGeom>
          <a:solidFill>
            <a:srgbClr val="073763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ctrTitle"/>
          </p:nvPr>
        </p:nvSpPr>
        <p:spPr>
          <a:xfrm>
            <a:off x="2221804" y="1377340"/>
            <a:ext cx="775481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2221804" y="3857015"/>
            <a:ext cx="775481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10366131" y="152278"/>
            <a:ext cx="1301263" cy="698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50" y="139791"/>
            <a:ext cx="744027" cy="67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975" y="6176963"/>
            <a:ext cx="1518137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 flipH="1">
            <a:off x="4281" y="1122362"/>
            <a:ext cx="1806933" cy="4915437"/>
          </a:xfrm>
          <a:prstGeom prst="rect">
            <a:avLst/>
          </a:prstGeom>
          <a:solidFill>
            <a:srgbClr val="00C3B1">
              <a:alpha val="5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/>
          <p:nvPr/>
        </p:nvSpPr>
        <p:spPr>
          <a:xfrm flipH="1">
            <a:off x="10387207" y="1122361"/>
            <a:ext cx="1806934" cy="4915437"/>
          </a:xfrm>
          <a:prstGeom prst="rect">
            <a:avLst/>
          </a:prstGeom>
          <a:solidFill>
            <a:srgbClr val="00C3B1">
              <a:alpha val="5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81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1_Título e Conteúd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844919" y="410368"/>
            <a:ext cx="85021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10366131" y="152278"/>
            <a:ext cx="1301263" cy="698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9050" y="139791"/>
            <a:ext cx="744027" cy="67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975" y="6176963"/>
            <a:ext cx="1518137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/>
          <p:nvPr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 flipH="1">
            <a:off x="153337" y="820200"/>
            <a:ext cx="238725" cy="5217600"/>
          </a:xfrm>
          <a:prstGeom prst="rect">
            <a:avLst/>
          </a:prstGeom>
          <a:solidFill>
            <a:srgbClr val="00C3B1">
              <a:alpha val="5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 flipH="1">
            <a:off x="0" y="0"/>
            <a:ext cx="238725" cy="6858000"/>
          </a:xfrm>
          <a:prstGeom prst="rect">
            <a:avLst/>
          </a:prstGeom>
          <a:solidFill>
            <a:srgbClr val="073763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77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F888-AA22-47B6-9474-9C11E555449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62D6-DA4A-4433-A6E7-DCDB73B18C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3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F888-AA22-47B6-9474-9C11E555449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62D6-DA4A-4433-A6E7-DCDB73B18C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8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F888-AA22-47B6-9474-9C11E555449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62D6-DA4A-4433-A6E7-DCDB73B18C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F888-AA22-47B6-9474-9C11E555449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62D6-DA4A-4433-A6E7-DCDB73B18C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3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F888-AA22-47B6-9474-9C11E555449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62D6-DA4A-4433-A6E7-DCDB73B18C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F888-AA22-47B6-9474-9C11E555449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62D6-DA4A-4433-A6E7-DCDB73B18C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F888-AA22-47B6-9474-9C11E555449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62D6-DA4A-4433-A6E7-DCDB73B18C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2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F888-AA22-47B6-9474-9C11E555449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62D6-DA4A-4433-A6E7-DCDB73B18C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5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6F888-AA22-47B6-9474-9C11E555449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B62D6-DA4A-4433-A6E7-DCDB73B18C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2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80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a5041c0e1_10_103"/>
          <p:cNvSpPr txBox="1">
            <a:spLocks noGrp="1"/>
          </p:cNvSpPr>
          <p:nvPr>
            <p:ph type="ctrTitle"/>
          </p:nvPr>
        </p:nvSpPr>
        <p:spPr>
          <a:xfrm>
            <a:off x="2221804" y="1377340"/>
            <a:ext cx="7754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dirty="0"/>
              <a:t>Slide título do projeto</a:t>
            </a:r>
            <a:endParaRPr dirty="0"/>
          </a:p>
        </p:txBody>
      </p:sp>
      <p:sp>
        <p:nvSpPr>
          <p:cNvPr id="111" name="Google Shape;111;g8a5041c0e1_10_103"/>
          <p:cNvSpPr txBox="1">
            <a:spLocks noGrp="1"/>
          </p:cNvSpPr>
          <p:nvPr>
            <p:ph type="subTitle" idx="1"/>
          </p:nvPr>
        </p:nvSpPr>
        <p:spPr>
          <a:xfrm>
            <a:off x="2221804" y="4243377"/>
            <a:ext cx="77547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pt-BR" dirty="0"/>
              <a:t>Equipe/parceiro</a:t>
            </a:r>
            <a:endParaRPr dirty="0"/>
          </a:p>
        </p:txBody>
      </p:sp>
      <p:sp>
        <p:nvSpPr>
          <p:cNvPr id="112" name="Google Shape;112;g8a5041c0e1_10_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6" name="CaixaDeTexto 5"/>
          <p:cNvSpPr txBox="1"/>
          <p:nvPr/>
        </p:nvSpPr>
        <p:spPr>
          <a:xfrm>
            <a:off x="10067544" y="410368"/>
            <a:ext cx="15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LOGO Parceiro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3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a5041c0e1_10_110"/>
          <p:cNvSpPr txBox="1">
            <a:spLocks noGrp="1"/>
          </p:cNvSpPr>
          <p:nvPr>
            <p:ph type="title"/>
          </p:nvPr>
        </p:nvSpPr>
        <p:spPr>
          <a:xfrm>
            <a:off x="1309996" y="168736"/>
            <a:ext cx="8222625" cy="6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pt-BR" sz="2400" b="1" dirty="0"/>
              <a:t>Orientações Gerais – GATE4</a:t>
            </a:r>
            <a:endParaRPr sz="24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type="body" idx="1"/>
          </p:nvPr>
        </p:nvSpPr>
        <p:spPr>
          <a:xfrm>
            <a:off x="420624" y="779700"/>
            <a:ext cx="11274552" cy="5576650"/>
          </a:xfrm>
        </p:spPr>
        <p:txBody>
          <a:bodyPr>
            <a:normAutofit/>
          </a:bodyPr>
          <a:lstStyle/>
          <a:p>
            <a:r>
              <a:rPr lang="pt-BR" sz="2000" dirty="0"/>
              <a:t>Dinâmica - Gate 4 terá dois momentos:</a:t>
            </a:r>
          </a:p>
          <a:p>
            <a:pPr lvl="1"/>
            <a:r>
              <a:rPr lang="pt-BR" sz="1800" dirty="0"/>
              <a:t>I – ANFITEATRO CETEPE - Apresentação Unificada dos Projetos (duração Máxima de 45 minutos, incluindo abertura) – apresentação </a:t>
            </a:r>
            <a:r>
              <a:rPr lang="pt-BR" sz="1800" dirty="0" err="1"/>
              <a:t>picht</a:t>
            </a:r>
            <a:r>
              <a:rPr lang="pt-BR" sz="1800" dirty="0"/>
              <a:t> (breve de 5 a 6 minutos por equipe), em apresentações sequenciais (uma equipe termina outra já assume a apresentação, é importante que todas as apresentações estejam em um único arquivo para serem uma única apresentação!); Foco principal: apresentar as proposições de solução;</a:t>
            </a:r>
          </a:p>
          <a:p>
            <a:pPr lvl="1"/>
            <a:r>
              <a:rPr lang="pt-BR" sz="1800" dirty="0"/>
              <a:t>II – Hall - Apresentação Separada dos Projetos, com apoio dos posters (duração de 45 min) – apresentação mediante perguntas dos presentes; Foco principal: apresentar detalhes do desenvolvimento e das soluções, detalhes da aplicação das ferramentas, curiosidades sobre o semestre e o PI em geral; </a:t>
            </a:r>
          </a:p>
          <a:p>
            <a:pPr lvl="1"/>
            <a:r>
              <a:rPr lang="pt-BR" sz="1800" dirty="0"/>
              <a:t>Programação para o Gate 4 – dia 19.06:</a:t>
            </a:r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pPr lvl="1"/>
            <a:r>
              <a:rPr lang="pt-BR" sz="1800" dirty="0"/>
              <a:t>Público alvo deste ano: o terceiro ano, os parceiros e outros interessados da comunidade USP</a:t>
            </a:r>
          </a:p>
        </p:txBody>
      </p:sp>
      <p:sp>
        <p:nvSpPr>
          <p:cNvPr id="119" name="Google Shape;119;g8a5041c0e1_10_1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0067544" y="410368"/>
            <a:ext cx="15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LOGO Parceiro</a:t>
            </a:r>
            <a:endParaRPr lang="en-US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A1AE3D-5FE3-4CE8-9F6A-C0890F9FE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709917"/>
              </p:ext>
            </p:extLst>
          </p:nvPr>
        </p:nvGraphicFramePr>
        <p:xfrm>
          <a:off x="883173" y="3474720"/>
          <a:ext cx="10603977" cy="2042795"/>
        </p:xfrm>
        <a:graphic>
          <a:graphicData uri="http://schemas.openxmlformats.org/drawingml/2006/table">
            <a:tbl>
              <a:tblPr/>
              <a:tblGrid>
                <a:gridCol w="1251704">
                  <a:extLst>
                    <a:ext uri="{9D8B030D-6E8A-4147-A177-3AD203B41FA5}">
                      <a16:colId xmlns:a16="http://schemas.microsoft.com/office/drawing/2014/main" val="2482447589"/>
                    </a:ext>
                  </a:extLst>
                </a:gridCol>
                <a:gridCol w="9352273">
                  <a:extLst>
                    <a:ext uri="{9D8B030D-6E8A-4147-A177-3AD203B41FA5}">
                      <a16:colId xmlns:a16="http://schemas.microsoft.com/office/drawing/2014/main" val="1785377934"/>
                    </a:ext>
                  </a:extLst>
                </a:gridCol>
              </a:tblGrid>
              <a:tr h="34099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08h45min</a:t>
                      </a:r>
                      <a:endParaRPr lang="pt-BR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Recepção</a:t>
                      </a:r>
                      <a:endParaRPr lang="pt-BR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76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09h00min</a:t>
                      </a:r>
                      <a:endParaRPr lang="pt-BR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Abertura e apresentação geral sobre o semestre, estruturado pela proposta didático/pedagógica do PBL</a:t>
                      </a:r>
                      <a:endParaRPr lang="pt-BR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229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09h20min</a:t>
                      </a:r>
                      <a:endParaRPr lang="pt-BR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Apresentação dos projetos</a:t>
                      </a:r>
                      <a:endParaRPr lang="pt-BR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57435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10h20min </a:t>
                      </a:r>
                      <a:endParaRPr lang="pt-BR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Breve plenária</a:t>
                      </a:r>
                      <a:endParaRPr lang="pt-BR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170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10h50min</a:t>
                      </a:r>
                      <a:endParaRPr lang="pt-BR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Exposição dos projetos/ Cafezinho</a:t>
                      </a:r>
                      <a:endParaRPr lang="pt-BR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625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11h40min</a:t>
                      </a:r>
                      <a:endParaRPr lang="pt-BR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Encerramento das atividades.</a:t>
                      </a:r>
                      <a:endParaRPr lang="pt-BR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58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46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89AE0-BBAB-4E91-881D-138EDD12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366" y="80955"/>
            <a:ext cx="8502161" cy="698745"/>
          </a:xfrm>
        </p:spPr>
        <p:txBody>
          <a:bodyPr>
            <a:normAutofit/>
          </a:bodyPr>
          <a:lstStyle/>
          <a:p>
            <a:r>
              <a:rPr lang="pt-BR" sz="2400" b="1" dirty="0"/>
              <a:t>Orientações Gerais – GATE4 - SLIDES</a:t>
            </a:r>
            <a:endParaRPr lang="pt-BR" sz="24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C32EC9-91CA-4933-90C9-FB285B6D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638" y="1033440"/>
            <a:ext cx="11269018" cy="5085257"/>
          </a:xfrm>
        </p:spPr>
        <p:txBody>
          <a:bodyPr>
            <a:noAutofit/>
          </a:bodyPr>
          <a:lstStyle/>
          <a:p>
            <a:pPr mar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/>
              <a:t>Os slides de todas as equipes/apresentações deverão ser padronizados (estilo/fundo); 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Manter a apresentação entre 4 a 6 slides; é uma sugestão para não ocorrer desbalanceamento entre os grupos;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 apresentações terão no MÁXIMO </a:t>
            </a:r>
            <a:r>
              <a:rPr lang="pt-BR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5 - 6 min</a:t>
            </a:r>
            <a:r>
              <a:rPr lang="pt-BR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(item critico de avaliação), parâmetro muito importante para sucesso do evento como um todo!;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apresentações deverão estar unificadas em </a:t>
            </a:r>
            <a:r>
              <a:rPr lang="pt-B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 único arquivo (Powerpoint – com todos as apresentações de todos os grupos)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postadas no 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e_disciplinas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até no MÁXIMO às 16h da terça feira (dia 18/06), para que possamos anexar as informações da coordenação (apresentação inicial da disciplina e semestre) e realizar os devidos testes;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uanto ao número de apresentadores, a orientação é um ou dois integrantes por equipe;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/>
              <a:t>Equipes do mesmo Parceiro deverão apresentar na sequencia e com uma única apresentação da Empresa Parceira (logicamente, pela equipe que apresentar primeiro);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/>
              <a:t>Sugestão de estrutura da apresentação: apresentação do grupo, do parceiro, da oportunidade de melhoria, das soluções (Foco principal) e da experiência de aprendizagem/ agradecimentos ao parceiro (para as equipes que tiverem um parceiro em comum - pode ficar para a equipe que apresentar por último);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/>
              <a:t>Cuidado: não expor problemas do parceiro de forma aberta;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54353E-DD9B-49B6-B804-85CF402DAB87}"/>
              </a:ext>
            </a:extLst>
          </p:cNvPr>
          <p:cNvSpPr txBox="1"/>
          <p:nvPr/>
        </p:nvSpPr>
        <p:spPr>
          <a:xfrm>
            <a:off x="10152527" y="245661"/>
            <a:ext cx="15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LOGO Parceiro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4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89AE0-BBAB-4E91-881D-138EDD12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366" y="80955"/>
            <a:ext cx="8502161" cy="698745"/>
          </a:xfrm>
        </p:spPr>
        <p:txBody>
          <a:bodyPr>
            <a:normAutofit/>
          </a:bodyPr>
          <a:lstStyle/>
          <a:p>
            <a:r>
              <a:rPr lang="pt-BR" sz="2400" b="1" dirty="0"/>
              <a:t>Orientações Gerais – GATE4 - SLIDES</a:t>
            </a:r>
            <a:endParaRPr lang="pt-BR" sz="24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C32EC9-91CA-4933-90C9-FB285B6D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638" y="1033440"/>
            <a:ext cx="11269018" cy="5085257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- sequencia das apresentações: utilizar </a:t>
            </a:r>
            <a:r>
              <a:rPr lang="pt-BR" sz="180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pré</a:t>
            </a:r>
            <a:r>
              <a:rPr lang="pt-BR" sz="1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gate</a:t>
            </a:r>
            <a:r>
              <a:rPr lang="pt-BR" sz="1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!!! 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54353E-DD9B-49B6-B804-85CF402DAB87}"/>
              </a:ext>
            </a:extLst>
          </p:cNvPr>
          <p:cNvSpPr txBox="1"/>
          <p:nvPr/>
        </p:nvSpPr>
        <p:spPr>
          <a:xfrm>
            <a:off x="10152527" y="245661"/>
            <a:ext cx="15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LOGO Parceiro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9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89AE0-BBAB-4E91-881D-138EDD12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080" y="157448"/>
            <a:ext cx="8502161" cy="698745"/>
          </a:xfrm>
        </p:spPr>
        <p:txBody>
          <a:bodyPr>
            <a:normAutofit/>
          </a:bodyPr>
          <a:lstStyle/>
          <a:p>
            <a:r>
              <a:rPr lang="pt-BR" sz="2400" b="1" dirty="0"/>
              <a:t>Orientações Gerais – GATE4 - Posters</a:t>
            </a:r>
            <a:endParaRPr lang="pt-BR" sz="24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C32EC9-91CA-4933-90C9-FB285B6D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105" y="1060474"/>
            <a:ext cx="10515600" cy="4351338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everão ser impressos em formato A1 e </a:t>
            </a: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adrão de fundo a ser utilizado por todos os grupo – disponível no 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e_disciplinas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arquivo powerpoint (formatado em A1) – </a:t>
            </a:r>
            <a:r>
              <a:rPr lang="pt-BR" sz="18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IMPORTANTE:</a:t>
            </a:r>
            <a:r>
              <a:rPr lang="pt-BR" sz="1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CONFERIR TAMANHO DA PÁGINA POSTER/BANNER) </a:t>
            </a:r>
            <a:r>
              <a:rPr lang="pt-BR" sz="18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 AJUSTAR COM QUEM IRÁ IMPRIMIR </a:t>
            </a:r>
            <a:r>
              <a:rPr lang="pt-BR" sz="1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ão utilizar fontes muito diferentes, pois poderão apresentar problemas de desconfiguração no momento da impressão;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uidado com o volume de textos, utilizar figuras, diagramas, gráficos que facilitem a apresentação;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IMPRESSÃO: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2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everá ser providenciado pelas equipes;</a:t>
            </a:r>
          </a:p>
          <a:p>
            <a:pPr marL="914400" lvl="2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Contato da copiadora: </a:t>
            </a:r>
          </a:p>
          <a:p>
            <a:pPr marL="914400" lvl="2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Envio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por 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para:</a:t>
            </a:r>
          </a:p>
          <a:p>
            <a:pPr marL="914400" lvl="2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PRAZO: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até no </a:t>
            </a:r>
            <a:r>
              <a:rPr lang="pt-B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MÁXIMO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segunda de manhã (17.06);</a:t>
            </a:r>
          </a:p>
          <a:p>
            <a:pPr marL="914400" lvl="2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Retirada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fica a carga de cada equipe, entre 17h e 18h (18.06), pois o poster precisa secar!!!</a:t>
            </a:r>
            <a:endParaRPr lang="pt-B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19BA433-7102-4A16-8584-FDCC86FC6708}"/>
              </a:ext>
            </a:extLst>
          </p:cNvPr>
          <p:cNvSpPr txBox="1"/>
          <p:nvPr/>
        </p:nvSpPr>
        <p:spPr>
          <a:xfrm>
            <a:off x="10067544" y="410368"/>
            <a:ext cx="15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LOGO Parceiro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72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630</Words>
  <Application>Microsoft Office PowerPoint</Application>
  <PresentationFormat>Widescreen</PresentationFormat>
  <Paragraphs>53</Paragraphs>
  <Slides>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 Slab</vt:lpstr>
      <vt:lpstr>Tema do Office</vt:lpstr>
      <vt:lpstr>Apresentação do PowerPoint</vt:lpstr>
      <vt:lpstr>Slide título do projeto</vt:lpstr>
      <vt:lpstr>Orientações Gerais – GATE4</vt:lpstr>
      <vt:lpstr>Orientações Gerais – GATE4 - SLIDES</vt:lpstr>
      <vt:lpstr>Orientações Gerais – GATE4 - SLIDES</vt:lpstr>
      <vt:lpstr>Orientações Gerais – GATE4 - Posters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musetti</dc:creator>
  <cp:lastModifiedBy>musetti</cp:lastModifiedBy>
  <cp:revision>21</cp:revision>
  <dcterms:created xsi:type="dcterms:W3CDTF">2021-07-15T13:09:48Z</dcterms:created>
  <dcterms:modified xsi:type="dcterms:W3CDTF">2024-06-13T10:51:30Z</dcterms:modified>
</cp:coreProperties>
</file>