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1" r:id="rId3"/>
    <p:sldId id="268" r:id="rId4"/>
    <p:sldId id="269" r:id="rId5"/>
    <p:sldId id="270" r:id="rId6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13/06/2023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13/06/2023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13/06/2023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13/06/2023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13/06/2023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pt-BR" sz="3200" dirty="0"/>
              <a:t>O Complexo agroindustrial</a:t>
            </a: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71600" y="332656"/>
            <a:ext cx="7772400" cy="1175792"/>
          </a:xfrm>
          <a:prstGeom prst="rect">
            <a:avLst/>
          </a:prstGeom>
        </p:spPr>
        <p:txBody>
          <a:bodyPr vert="horz" anchor="b">
            <a:norm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SOCIOLOGIA </a:t>
            </a:r>
            <a:r>
              <a:rPr kumimoji="0" lang="pt-BR" sz="2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kumimoji="0" lang="pt-BR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ZEB1092</a:t>
            </a: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Engenharia </a:t>
            </a:r>
            <a:r>
              <a:rPr kumimoji="0" lang="pt-BR" sz="2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</a:t>
            </a:r>
            <a:r>
              <a:rPr kumimoji="0" lang="pt-BR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Alimentos N</a:t>
            </a: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1600" b="0" i="1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t-BR" sz="1600" b="0" i="1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Professor </a:t>
            </a:r>
            <a:r>
              <a:rPr kumimoji="0" lang="pt-BR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Marcelo Ribeiro </a:t>
            </a:r>
            <a:endParaRPr kumimoji="0" lang="pt-BR" sz="4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7" name="Picture 3" descr="D:\Users\User\Documents\graduação\cadeiapr1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5" y="2857642"/>
            <a:ext cx="8504238" cy="1911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BR" sz="2400" dirty="0"/>
              <a:t>Modernização da Agricultura Brasileira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3200" dirty="0"/>
              <a:t>Maior abertura ao comércio internacional</a:t>
            </a:r>
          </a:p>
          <a:p>
            <a:pPr algn="just">
              <a:buFont typeface="Arial" pitchFamily="34" charset="0"/>
              <a:buChar char="•"/>
            </a:pPr>
            <a:endParaRPr lang="pt-BR" sz="3200" dirty="0"/>
          </a:p>
          <a:p>
            <a:pPr algn="just">
              <a:buFont typeface="Arial" pitchFamily="34" charset="0"/>
              <a:buChar char="•"/>
            </a:pPr>
            <a:r>
              <a:rPr lang="pt-BR" sz="3200" dirty="0"/>
              <a:t>Grande expansão dos programas de crédito subsidiado</a:t>
            </a:r>
          </a:p>
          <a:p>
            <a:pPr algn="just">
              <a:buFont typeface="Arial" pitchFamily="34" charset="0"/>
              <a:buChar char="•"/>
            </a:pPr>
            <a:endParaRPr lang="pt-BR" sz="3200" dirty="0"/>
          </a:p>
          <a:p>
            <a:pPr algn="just">
              <a:buFont typeface="Arial" pitchFamily="34" charset="0"/>
              <a:buChar char="•"/>
            </a:pPr>
            <a:r>
              <a:rPr lang="pt-BR" sz="3200" dirty="0"/>
              <a:t>Elevação dos gastos em extensão rural</a:t>
            </a:r>
          </a:p>
          <a:p>
            <a:pPr algn="just">
              <a:buFont typeface="Arial" pitchFamily="34" charset="0"/>
              <a:buChar char="•"/>
            </a:pPr>
            <a:endParaRPr lang="pt-BR" sz="3200" dirty="0"/>
          </a:p>
          <a:p>
            <a:pPr algn="just">
              <a:buFont typeface="Arial" pitchFamily="34" charset="0"/>
              <a:buChar char="•"/>
            </a:pPr>
            <a:r>
              <a:rPr lang="pt-BR" sz="3200" dirty="0"/>
              <a:t>Especial tratamento a uma parte do setor de insumos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Tratores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Fertilizantes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Inseticidas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Herbicidas</a:t>
            </a:r>
          </a:p>
          <a:p>
            <a:pPr lvl="4"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/>
              <a:t>Complexo Agroindustrial </a:t>
            </a:r>
          </a:p>
          <a:p>
            <a:pPr algn="just">
              <a:buNone/>
            </a:pPr>
            <a:endParaRPr lang="pt-BR" dirty="0"/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Expansão da produção agrícola para mercado interno e externo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Geração de novo campo de valorização do capital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Incremento de divisas para expansão do modelo econômico</a:t>
            </a:r>
          </a:p>
          <a:p>
            <a:pPr lvl="1" algn="just">
              <a:buFont typeface="Arial" pitchFamily="34" charset="0"/>
              <a:buChar char="•"/>
            </a:pPr>
            <a:endParaRPr lang="pt-BR" dirty="0"/>
          </a:p>
          <a:p>
            <a:pPr lvl="4"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/>
              <a:t>Transformação das relações de produção na agricultura brasileira</a:t>
            </a:r>
          </a:p>
          <a:p>
            <a:pPr algn="just">
              <a:buNone/>
            </a:pPr>
            <a:endParaRPr lang="pt-BR" dirty="0"/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Depuração das relações de produção capitalistas nas grandes empresas agrícolas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Fortalecimento de um importante setor de produtores familiares capitalizados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dirty="0"/>
              <a:t>Geração de uma massa de pequenos produtores empobrecidos, marginalizados dos grandes circuitos produtivos</a:t>
            </a:r>
          </a:p>
          <a:p>
            <a:pPr lvl="1" algn="just">
              <a:buFont typeface="Arial" pitchFamily="34" charset="0"/>
              <a:buChar char="•"/>
            </a:pPr>
            <a:endParaRPr lang="pt-BR" dirty="0"/>
          </a:p>
          <a:p>
            <a:pPr lvl="4"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226</TotalTime>
  <Words>109</Words>
  <Application>Microsoft Office PowerPoint</Application>
  <PresentationFormat>Apresentação na tela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Georgia</vt:lpstr>
      <vt:lpstr>Wingdings</vt:lpstr>
      <vt:lpstr>Wingdings 2</vt:lpstr>
      <vt:lpstr>Cívico</vt:lpstr>
      <vt:lpstr>Apresentação do PowerPoint</vt:lpstr>
      <vt:lpstr>Apresentação do PowerPoint</vt:lpstr>
      <vt:lpstr>Modernização da Agricultura Brasileira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Usuario</cp:lastModifiedBy>
  <cp:revision>75</cp:revision>
  <dcterms:created xsi:type="dcterms:W3CDTF">2016-08-02T13:11:49Z</dcterms:created>
  <dcterms:modified xsi:type="dcterms:W3CDTF">2023-06-13T17:25:59Z</dcterms:modified>
</cp:coreProperties>
</file>