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8" r:id="rId3"/>
    <p:sldId id="259" r:id="rId4"/>
    <p:sldId id="256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2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95F1-B15B-A14D-91BF-AE1F77EF907A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5C82-DAEA-654C-895D-33AB2DD5F9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5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95F1-B15B-A14D-91BF-AE1F77EF907A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5C82-DAEA-654C-895D-33AB2DD5F9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59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95F1-B15B-A14D-91BF-AE1F77EF907A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5C82-DAEA-654C-895D-33AB2DD5F9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3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95F1-B15B-A14D-91BF-AE1F77EF907A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5C82-DAEA-654C-895D-33AB2DD5F9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91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95F1-B15B-A14D-91BF-AE1F77EF907A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5C82-DAEA-654C-895D-33AB2DD5F9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44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95F1-B15B-A14D-91BF-AE1F77EF907A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5C82-DAEA-654C-895D-33AB2DD5F9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8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95F1-B15B-A14D-91BF-AE1F77EF907A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5C82-DAEA-654C-895D-33AB2DD5F9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35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95F1-B15B-A14D-91BF-AE1F77EF907A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5C82-DAEA-654C-895D-33AB2DD5F9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9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95F1-B15B-A14D-91BF-AE1F77EF907A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5C82-DAEA-654C-895D-33AB2DD5F9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8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95F1-B15B-A14D-91BF-AE1F77EF907A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5C82-DAEA-654C-895D-33AB2DD5F9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95F1-B15B-A14D-91BF-AE1F77EF907A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5C82-DAEA-654C-895D-33AB2DD5F9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6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795F1-B15B-A14D-91BF-AE1F77EF907A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F5C82-DAEA-654C-895D-33AB2DD5F9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4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5" y="1134339"/>
            <a:ext cx="3545846" cy="4727794"/>
          </a:xfrm>
          <a:prstGeom prst="rect">
            <a:avLst/>
          </a:prstGeom>
        </p:spPr>
      </p:pic>
      <p:pic>
        <p:nvPicPr>
          <p:cNvPr id="3" name="Picture 2" descr="IMG_11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24" y="1095887"/>
            <a:ext cx="3574684" cy="476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05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3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r="27894" b="23659"/>
          <a:stretch/>
        </p:blipFill>
        <p:spPr>
          <a:xfrm rot="5400000">
            <a:off x="5941237" y="415408"/>
            <a:ext cx="2261358" cy="4144167"/>
          </a:xfrm>
          <a:prstGeom prst="rect">
            <a:avLst/>
          </a:prstGeom>
        </p:spPr>
      </p:pic>
      <p:pic>
        <p:nvPicPr>
          <p:cNvPr id="6" name="Picture 5" descr="IMG_114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7" r="17869" b="16043"/>
          <a:stretch/>
        </p:blipFill>
        <p:spPr>
          <a:xfrm rot="16200000" flipH="1" flipV="1">
            <a:off x="1458593" y="-388603"/>
            <a:ext cx="2078762" cy="4438811"/>
          </a:xfrm>
          <a:prstGeom prst="rect">
            <a:avLst/>
          </a:prstGeom>
        </p:spPr>
      </p:pic>
      <p:pic>
        <p:nvPicPr>
          <p:cNvPr id="7" name="Picture 6" descr="IMG_113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4" r="19579" b="12895"/>
          <a:stretch/>
        </p:blipFill>
        <p:spPr>
          <a:xfrm>
            <a:off x="1091746" y="3826913"/>
            <a:ext cx="4205826" cy="264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3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3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4" r="27705" b="19340"/>
          <a:stretch/>
        </p:blipFill>
        <p:spPr>
          <a:xfrm>
            <a:off x="1148166" y="2017825"/>
            <a:ext cx="6384489" cy="37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28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47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r="20535" b="6949"/>
          <a:stretch/>
        </p:blipFill>
        <p:spPr>
          <a:xfrm rot="16200000">
            <a:off x="1308345" y="-714527"/>
            <a:ext cx="2529513" cy="4750344"/>
          </a:xfrm>
          <a:prstGeom prst="rect">
            <a:avLst/>
          </a:prstGeom>
        </p:spPr>
      </p:pic>
      <p:pic>
        <p:nvPicPr>
          <p:cNvPr id="6" name="Picture 5" descr="IMG_047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3" t="8392" r="18291" b="13923"/>
          <a:stretch/>
        </p:blipFill>
        <p:spPr>
          <a:xfrm rot="16200000">
            <a:off x="1146420" y="2430372"/>
            <a:ext cx="2853366" cy="475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76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6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4" t="5052" r="33881" b="21139"/>
          <a:stretch/>
        </p:blipFill>
        <p:spPr>
          <a:xfrm rot="16200000">
            <a:off x="2391609" y="-956572"/>
            <a:ext cx="1468099" cy="4502934"/>
          </a:xfrm>
          <a:prstGeom prst="rect">
            <a:avLst/>
          </a:prstGeom>
        </p:spPr>
      </p:pic>
      <p:pic>
        <p:nvPicPr>
          <p:cNvPr id="3" name="Picture 2" descr="IMG_047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1" t="15608" r="34151" b="18733"/>
          <a:stretch/>
        </p:blipFill>
        <p:spPr>
          <a:xfrm rot="16200000">
            <a:off x="2309983" y="923062"/>
            <a:ext cx="1631351" cy="4502934"/>
          </a:xfrm>
          <a:prstGeom prst="rect">
            <a:avLst/>
          </a:prstGeom>
        </p:spPr>
      </p:pic>
      <p:pic>
        <p:nvPicPr>
          <p:cNvPr id="4" name="Picture 3" descr="IMG_047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7" t="34798" r="10891" b="32864"/>
          <a:stretch/>
        </p:blipFill>
        <p:spPr>
          <a:xfrm rot="10800000">
            <a:off x="874191" y="4387798"/>
            <a:ext cx="5030749" cy="15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99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Apresentação na tela (4:3)</PresentationFormat>
  <Paragraphs>0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6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Elisabeth de Oliveira</dc:creator>
  <cp:lastModifiedBy>Jonatha Nogueira de Lima</cp:lastModifiedBy>
  <cp:revision>3</cp:revision>
  <dcterms:created xsi:type="dcterms:W3CDTF">2014-04-22T10:42:16Z</dcterms:created>
  <dcterms:modified xsi:type="dcterms:W3CDTF">2017-04-06T16:56:03Z</dcterms:modified>
</cp:coreProperties>
</file>