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551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47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085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3491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757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852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365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92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3905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551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747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53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61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906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552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10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82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1B1F4D-D290-4455-9E98-C8EC25482F3C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077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VPS1201 – Métodos quantitativos em Medicina Veterinária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P1: 25/10  (a revisar, slide seguinte)</a:t>
            </a:r>
          </a:p>
          <a:p>
            <a:r>
              <a:rPr lang="pt-BR" dirty="0" smtClean="0"/>
              <a:t>P2: 06/12 </a:t>
            </a:r>
          </a:p>
          <a:p>
            <a:r>
              <a:rPr lang="pt-BR" dirty="0" smtClean="0"/>
              <a:t>Seminários: 03/12 (segunda-feira)</a:t>
            </a:r>
          </a:p>
          <a:p>
            <a:pPr lvl="1"/>
            <a:r>
              <a:rPr lang="pt-BR" dirty="0" smtClean="0"/>
              <a:t>Relatórios do trabalho ao longo do semestre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construção</a:t>
            </a:r>
            <a:endParaRPr lang="pt-BR" dirty="0"/>
          </a:p>
        </p:txBody>
      </p:sp>
      <p:pic>
        <p:nvPicPr>
          <p:cNvPr id="5" name="Picture 2" descr="C:\Users\ze\Downloads\Screensho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878" y="1380656"/>
            <a:ext cx="5775570" cy="5397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Provas (P1 e P2)</a:t>
            </a:r>
          </a:p>
          <a:p>
            <a:r>
              <a:rPr lang="pt-BR" dirty="0" smtClean="0"/>
              <a:t>Exercícios práticos</a:t>
            </a:r>
          </a:p>
          <a:p>
            <a:r>
              <a:rPr lang="pt-BR" dirty="0" smtClean="0"/>
              <a:t>Trabalho</a:t>
            </a:r>
          </a:p>
          <a:p>
            <a:pPr lvl="1"/>
            <a:r>
              <a:rPr lang="pt-BR" dirty="0" smtClean="0"/>
              <a:t>Nota trabalho =  80% Seminário + 20% Relatórios</a:t>
            </a:r>
          </a:p>
          <a:p>
            <a:endParaRPr lang="pt-BR" dirty="0" smtClean="0"/>
          </a:p>
          <a:p>
            <a:r>
              <a:rPr lang="pt-BR" dirty="0" smtClean="0"/>
              <a:t>Nota final = (P1 + P2 + Trabalho + Práticas) /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objetivo do trabalho é aplicar os conceitos desenvolvidos na disciplina em um problema escolhido pelos alunos. </a:t>
            </a:r>
          </a:p>
          <a:p>
            <a:pPr lvl="1"/>
            <a:r>
              <a:rPr lang="pt-BR" dirty="0" smtClean="0"/>
              <a:t>Relatórios ao longo do semestre</a:t>
            </a:r>
          </a:p>
          <a:p>
            <a:pPr lvl="1"/>
            <a:r>
              <a:rPr lang="pt-BR" dirty="0" smtClean="0"/>
              <a:t>Seminário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 das aulas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FMVZ</a:t>
            </a:r>
          </a:p>
          <a:p>
            <a:pPr lvl="1"/>
            <a:r>
              <a:rPr lang="pt-BR" dirty="0" smtClean="0"/>
              <a:t>Teóricas: Sala V</a:t>
            </a:r>
          </a:p>
          <a:p>
            <a:pPr lvl="1"/>
            <a:r>
              <a:rPr lang="pt-BR" dirty="0" smtClean="0"/>
              <a:t>Práticas: Sala V / Sala multimídia / pró-aluno</a:t>
            </a:r>
          </a:p>
          <a:p>
            <a:pPr lvl="1">
              <a:buNone/>
            </a:pPr>
            <a:endParaRPr lang="pt-BR" dirty="0" smtClean="0"/>
          </a:p>
          <a:p>
            <a:endParaRPr lang="pt-BR" dirty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Atendimento Psicológico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CAPS - SUS </a:t>
            </a:r>
          </a:p>
          <a:p>
            <a:r>
              <a:rPr lang="pt-BR" dirty="0" smtClean="0"/>
              <a:t>CVV - Telefone 141 (24 horas), pessoalmente ou pelo site www.cvv.org.br via chat, </a:t>
            </a:r>
            <a:r>
              <a:rPr lang="pt-BR" dirty="0" err="1" smtClean="0"/>
              <a:t>VoIP</a:t>
            </a:r>
            <a:r>
              <a:rPr lang="pt-BR" dirty="0" smtClean="0"/>
              <a:t> (</a:t>
            </a:r>
            <a:r>
              <a:rPr lang="pt-BR" dirty="0" err="1" smtClean="0"/>
              <a:t>Skype</a:t>
            </a:r>
            <a:r>
              <a:rPr lang="pt-BR" dirty="0" smtClean="0"/>
              <a:t>) e e-mail. </a:t>
            </a:r>
            <a:r>
              <a:rPr lang="pt-BR" dirty="0" err="1" smtClean="0"/>
              <a:t>Pinheiros-São</a:t>
            </a:r>
            <a:r>
              <a:rPr lang="pt-BR" dirty="0" smtClean="0"/>
              <a:t> Paulo Tel.: (11) 3083-4111 / Horário: 19 as 23 horas diariamente Rua Cardeal Arcoverde,562 </a:t>
            </a:r>
          </a:p>
          <a:p>
            <a:r>
              <a:rPr lang="pt-BR" dirty="0" smtClean="0"/>
              <a:t>USP ACOLHE (Álcool e Drogas): http://www.usp.br/coseas/COSEASHP/COSEAS2010_Acolheuspprinc.html </a:t>
            </a:r>
          </a:p>
          <a:p>
            <a:r>
              <a:rPr lang="pt-BR" dirty="0" smtClean="0"/>
              <a:t>Instituto de Psicologia USP http://www.ip.usp.br/portal/index.</a:t>
            </a:r>
            <a:r>
              <a:rPr lang="pt-BR" dirty="0" err="1" smtClean="0"/>
              <a:t>php</a:t>
            </a:r>
            <a:r>
              <a:rPr lang="pt-BR" dirty="0" smtClean="0"/>
              <a:t>?</a:t>
            </a:r>
            <a:r>
              <a:rPr lang="pt-BR" dirty="0" err="1" smtClean="0"/>
              <a:t>option</a:t>
            </a:r>
            <a:r>
              <a:rPr lang="pt-BR" dirty="0" smtClean="0"/>
              <a:t>=</a:t>
            </a:r>
            <a:r>
              <a:rPr lang="pt-BR" dirty="0" err="1" smtClean="0"/>
              <a:t>com_content&amp;view</a:t>
            </a:r>
            <a:r>
              <a:rPr lang="pt-BR" dirty="0" smtClean="0"/>
              <a:t>=</a:t>
            </a:r>
            <a:r>
              <a:rPr lang="pt-BR" dirty="0" err="1" smtClean="0"/>
              <a:t>category&amp;id</a:t>
            </a:r>
            <a:r>
              <a:rPr lang="pt-BR" dirty="0" smtClean="0"/>
              <a:t>=43&amp;</a:t>
            </a:r>
            <a:r>
              <a:rPr lang="pt-BR" dirty="0" err="1" smtClean="0"/>
              <a:t>Itemid</a:t>
            </a:r>
            <a:r>
              <a:rPr lang="pt-BR" dirty="0" smtClean="0"/>
              <a:t>=93 </a:t>
            </a:r>
          </a:p>
          <a:p>
            <a:r>
              <a:rPr lang="pt-BR" dirty="0" smtClean="0"/>
              <a:t>Instituto Sedes </a:t>
            </a:r>
            <a:r>
              <a:rPr lang="pt-BR" dirty="0" err="1" smtClean="0"/>
              <a:t>Sapientiae</a:t>
            </a:r>
            <a:r>
              <a:rPr lang="pt-BR" dirty="0" smtClean="0"/>
              <a:t> : http://sedes.org.br/site/clinica-psicologica/atendimento/ </a:t>
            </a:r>
          </a:p>
          <a:p>
            <a:r>
              <a:rPr lang="pt-BR" dirty="0" smtClean="0"/>
              <a:t>PUC-SP: http://www.pucsp.br/clinica/ </a:t>
            </a:r>
          </a:p>
          <a:p>
            <a:r>
              <a:rPr lang="pt-BR" dirty="0" smtClean="0"/>
              <a:t>Lista: várias faculdades e organizações: http://www.semtranstorno.com.br/atendimentos-psicologicos-e-psiquiatricosgratuitos-ou-de-baixo-custo/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Petrie</a:t>
            </a:r>
            <a:r>
              <a:rPr lang="pt-BR" dirty="0"/>
              <a:t> A, Watson P. </a:t>
            </a:r>
            <a:r>
              <a:rPr lang="pt-BR" dirty="0" err="1"/>
              <a:t>Statistics</a:t>
            </a:r>
            <a:r>
              <a:rPr lang="pt-BR" dirty="0"/>
              <a:t> for </a:t>
            </a:r>
            <a:r>
              <a:rPr lang="pt-BR" dirty="0" err="1"/>
              <a:t>Veterinary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Animal </a:t>
            </a:r>
            <a:r>
              <a:rPr lang="pt-BR" dirty="0" err="1"/>
              <a:t>Science</a:t>
            </a:r>
            <a:r>
              <a:rPr lang="pt-BR" dirty="0"/>
              <a:t>. </a:t>
            </a:r>
            <a:r>
              <a:rPr lang="pt-BR" dirty="0" err="1"/>
              <a:t>Blackwell</a:t>
            </a:r>
            <a:r>
              <a:rPr lang="pt-BR" dirty="0"/>
              <a:t> </a:t>
            </a:r>
            <a:r>
              <a:rPr lang="pt-BR" dirty="0" err="1"/>
              <a:t>Science</a:t>
            </a:r>
            <a:r>
              <a:rPr lang="pt-BR" dirty="0"/>
              <a:t>, Oxford, 1999</a:t>
            </a:r>
            <a:r>
              <a:rPr lang="pt-BR" dirty="0" smtClean="0"/>
              <a:t>.</a:t>
            </a:r>
          </a:p>
          <a:p>
            <a:r>
              <a:rPr lang="pt-BR" dirty="0" smtClean="0"/>
              <a:t>Vieira </a:t>
            </a:r>
            <a:r>
              <a:rPr lang="pt-BR" dirty="0"/>
              <a:t>S. Introdução à Bioestatística. 3.ed. Campus, Rio de Janeiro, 1980</a:t>
            </a:r>
            <a:r>
              <a:rPr lang="pt-BR" dirty="0" smtClean="0"/>
              <a:t>.</a:t>
            </a:r>
          </a:p>
          <a:p>
            <a:r>
              <a:rPr lang="pt-BR" dirty="0" smtClean="0"/>
              <a:t>Magalhães </a:t>
            </a:r>
            <a:r>
              <a:rPr lang="pt-BR" dirty="0"/>
              <a:t>MN, Lima ACP. Noções de Probabilidade e Estatística. Edusp, São Paulo, </a:t>
            </a:r>
            <a:r>
              <a:rPr lang="pt-BR" dirty="0" smtClean="0"/>
              <a:t>2002.</a:t>
            </a:r>
          </a:p>
          <a:p>
            <a:r>
              <a:rPr lang="pt-BR" dirty="0" smtClean="0"/>
              <a:t>MORETTIN</a:t>
            </a:r>
            <a:r>
              <a:rPr lang="pt-BR" dirty="0"/>
              <a:t>, Pedro Alberto; BUSSAB, </a:t>
            </a:r>
            <a:r>
              <a:rPr lang="pt-BR" dirty="0" err="1"/>
              <a:t>Wilton</a:t>
            </a:r>
            <a:r>
              <a:rPr lang="pt-BR" dirty="0"/>
              <a:t> de Oliveira. </a:t>
            </a:r>
            <a:r>
              <a:rPr lang="pt-BR" b="1" dirty="0"/>
              <a:t>Estatística básica.</a:t>
            </a:r>
            <a:r>
              <a:rPr lang="pt-BR" dirty="0"/>
              <a:t> 6. ed. rev. atual. São Paulo: Saraiva, São Paulo: Saraiva, c2014.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ze\Downloads\shit-express-poop-enem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1844824"/>
            <a:ext cx="78740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ze\Download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3789040"/>
            <a:ext cx="5863095" cy="1944216"/>
          </a:xfrm>
          <a:prstGeom prst="rect">
            <a:avLst/>
          </a:prstGeom>
          <a:noFill/>
        </p:spPr>
      </p:pic>
      <p:pic>
        <p:nvPicPr>
          <p:cNvPr id="2051" name="Picture 3" descr="C:\Users\ze\Download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592796"/>
            <a:ext cx="5856651" cy="2196244"/>
          </a:xfrm>
          <a:prstGeom prst="rect">
            <a:avLst/>
          </a:prstGeom>
          <a:noFill/>
        </p:spPr>
      </p:pic>
      <p:pic>
        <p:nvPicPr>
          <p:cNvPr id="2053" name="Picture 5" descr="C:\Users\ze\Downloads\hald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2" y="3645024"/>
            <a:ext cx="4992555" cy="2113298"/>
          </a:xfrm>
          <a:prstGeom prst="rect">
            <a:avLst/>
          </a:prstGeom>
          <a:noFill/>
        </p:spPr>
      </p:pic>
      <p:pic>
        <p:nvPicPr>
          <p:cNvPr id="2052" name="Picture 4" descr="C:\Users\ze\Downloads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043" y="1412776"/>
            <a:ext cx="4608512" cy="249751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31371" y="60932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Dormitório de faculdade na Macedônia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72064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Prisão na Noruega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 que estatística?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</a:t>
            </a:r>
          </a:p>
          <a:p>
            <a:r>
              <a:rPr lang="pt-BR" dirty="0" smtClean="0"/>
              <a:t>Só pesquisa?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MAE110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Tipos de variáveis</a:t>
            </a:r>
          </a:p>
          <a:p>
            <a:r>
              <a:rPr lang="pt-BR" dirty="0" smtClean="0"/>
              <a:t>Gráficos</a:t>
            </a:r>
          </a:p>
          <a:p>
            <a:r>
              <a:rPr lang="pt-BR" dirty="0" smtClean="0"/>
              <a:t>Distribuições (normal e binomial)</a:t>
            </a:r>
          </a:p>
          <a:p>
            <a:r>
              <a:rPr lang="pt-BR" dirty="0" smtClean="0"/>
              <a:t>Medidas de tendência central e dispersão</a:t>
            </a:r>
          </a:p>
          <a:p>
            <a:r>
              <a:rPr lang="pt-BR" dirty="0" smtClean="0"/>
              <a:t>Estimação de parâmetros (média e IC)</a:t>
            </a:r>
          </a:p>
          <a:p>
            <a:r>
              <a:rPr lang="pt-BR" dirty="0" smtClean="0"/>
              <a:t>Testes de hipótese</a:t>
            </a:r>
          </a:p>
          <a:p>
            <a:pPr lvl="1"/>
            <a:r>
              <a:rPr lang="pt-BR" dirty="0" err="1" smtClean="0"/>
              <a:t>Qui-quadrado</a:t>
            </a:r>
            <a:endParaRPr lang="pt-BR" dirty="0" smtClean="0"/>
          </a:p>
          <a:p>
            <a:pPr lvl="1"/>
            <a:r>
              <a:rPr lang="pt-BR" dirty="0" smtClean="0"/>
              <a:t>Z</a:t>
            </a:r>
          </a:p>
          <a:p>
            <a:pPr lvl="1"/>
            <a:r>
              <a:rPr lang="pt-BR" dirty="0" smtClean="0"/>
              <a:t>T de </a:t>
            </a:r>
            <a:r>
              <a:rPr lang="pt-BR" dirty="0" err="1" smtClean="0"/>
              <a:t>student</a:t>
            </a:r>
            <a:endParaRPr lang="pt-BR" dirty="0" smtClean="0"/>
          </a:p>
          <a:p>
            <a:r>
              <a:rPr lang="pt-BR" dirty="0" smtClean="0"/>
              <a:t>Regressão e correlação</a:t>
            </a:r>
          </a:p>
          <a:p>
            <a:r>
              <a:rPr lang="pt-BR" dirty="0" smtClean="0"/>
              <a:t>Software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desta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Formular adequadamente um teste de hipótese</a:t>
            </a:r>
          </a:p>
          <a:p>
            <a:r>
              <a:rPr lang="pt-BR" dirty="0" smtClean="0"/>
              <a:t>Escolher o teste estatístico apropriado</a:t>
            </a:r>
          </a:p>
          <a:p>
            <a:r>
              <a:rPr lang="pt-BR" dirty="0" smtClean="0"/>
              <a:t>Analisar saídas de programas de análise estatística, para responder à pergunta inicial formulada no teste de hipóteses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Prof. Zé Grisi  “</a:t>
            </a:r>
            <a:r>
              <a:rPr lang="pt-BR" dirty="0" err="1" smtClean="0"/>
              <a:t>Skato</a:t>
            </a:r>
            <a:r>
              <a:rPr lang="pt-BR" dirty="0" smtClean="0"/>
              <a:t>” </a:t>
            </a:r>
          </a:p>
          <a:p>
            <a:r>
              <a:rPr lang="pt-BR" dirty="0" smtClean="0"/>
              <a:t>Profa Denise Schwartz (Clínica Médica)</a:t>
            </a:r>
          </a:p>
          <a:p>
            <a:r>
              <a:rPr lang="pt-BR" dirty="0" smtClean="0"/>
              <a:t>Marcos Bryan (VPS)</a:t>
            </a:r>
          </a:p>
          <a:p>
            <a:r>
              <a:rPr lang="pt-BR" dirty="0" smtClean="0"/>
              <a:t>Marcos </a:t>
            </a:r>
            <a:r>
              <a:rPr lang="pt-BR" dirty="0" err="1" smtClean="0"/>
              <a:t>Amaku</a:t>
            </a:r>
            <a:r>
              <a:rPr lang="pt-BR" dirty="0" smtClean="0"/>
              <a:t> (FM-USP)</a:t>
            </a:r>
          </a:p>
          <a:p>
            <a:r>
              <a:rPr lang="pt-BR" dirty="0" smtClean="0"/>
              <a:t>Daniel “Matungo” (75) – Monitor PAE (Pós-graduação)</a:t>
            </a:r>
          </a:p>
          <a:p>
            <a:r>
              <a:rPr lang="pt-BR" dirty="0" smtClean="0"/>
              <a:t>Pedro “Pardal” (82) – Monitor graduação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Edisciplinas</a:t>
            </a:r>
            <a:r>
              <a:rPr lang="pt-BR" dirty="0" smtClean="0"/>
              <a:t> </a:t>
            </a:r>
            <a:r>
              <a:rPr lang="pt-BR" dirty="0" smtClean="0"/>
              <a:t>(antigo STOA)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E-mail: jgrisi@usp.br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Divisão em grupos e turmas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Grupos fixos ao longo da disciplina</a:t>
            </a:r>
          </a:p>
          <a:p>
            <a:pPr lvl="1"/>
            <a:r>
              <a:rPr lang="pt-BR" dirty="0" smtClean="0"/>
              <a:t>Aulas Práticas: Não pode trocar de turma</a:t>
            </a:r>
          </a:p>
          <a:p>
            <a:endParaRPr lang="pt-BR" dirty="0" smtClean="0"/>
          </a:p>
          <a:p>
            <a:r>
              <a:rPr lang="pt-BR" dirty="0" smtClean="0"/>
              <a:t>Divisão dos grupos para trabalhos e exercícios será feita pelos </a:t>
            </a:r>
            <a:r>
              <a:rPr lang="pt-BR" dirty="0" smtClean="0"/>
              <a:t>docentes</a:t>
            </a:r>
          </a:p>
          <a:p>
            <a:endParaRPr lang="pt-BR" dirty="0" smtClean="0"/>
          </a:p>
          <a:p>
            <a:r>
              <a:rPr lang="pt-BR" dirty="0" smtClean="0"/>
              <a:t>Aula prática dia 14/08: turma A</a:t>
            </a:r>
          </a:p>
          <a:p>
            <a:r>
              <a:rPr lang="pt-BR" dirty="0" smtClean="0"/>
              <a:t>Aula prática dia 21/08: turma B</a:t>
            </a:r>
          </a:p>
          <a:p>
            <a:pPr lvl="1"/>
            <a:r>
              <a:rPr lang="pt-BR" dirty="0" smtClean="0"/>
              <a:t>E assim por diante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1540</TotalTime>
  <Words>461</Words>
  <Application>Microsoft Office PowerPoint</Application>
  <PresentationFormat>Personalizar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Ardósia</vt:lpstr>
      <vt:lpstr>VPS1201 – Métodos quantitativos em Medicina Veterinária</vt:lpstr>
      <vt:lpstr>Slide 2</vt:lpstr>
      <vt:lpstr>Slide 3</vt:lpstr>
      <vt:lpstr>Pra que estatística?</vt:lpstr>
      <vt:lpstr>MAE110</vt:lpstr>
      <vt:lpstr>Objetivos desta disciplina</vt:lpstr>
      <vt:lpstr>Quem</vt:lpstr>
      <vt:lpstr>Plataforma</vt:lpstr>
      <vt:lpstr>Divisão em grupos e turmas</vt:lpstr>
      <vt:lpstr>Datas importantes</vt:lpstr>
      <vt:lpstr>Cronograma</vt:lpstr>
      <vt:lpstr>Avaliação</vt:lpstr>
      <vt:lpstr>Trabalho</vt:lpstr>
      <vt:lpstr>Local das aulas</vt:lpstr>
      <vt:lpstr>Atendimento Psicológico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da qualidade dos dados Bloco I</dc:title>
  <dc:creator>Zé Grisi</dc:creator>
  <cp:lastModifiedBy>ze</cp:lastModifiedBy>
  <cp:revision>116</cp:revision>
  <dcterms:created xsi:type="dcterms:W3CDTF">2018-06-27T18:24:57Z</dcterms:created>
  <dcterms:modified xsi:type="dcterms:W3CDTF">2018-08-09T16:41:06Z</dcterms:modified>
</cp:coreProperties>
</file>