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C6AD-B2E6-4CFD-B026-0ACEB33AD462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8F6F-1EA3-4AFA-8229-5F474CCC98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C6AD-B2E6-4CFD-B026-0ACEB33AD462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8F6F-1EA3-4AFA-8229-5F474CCC98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C6AD-B2E6-4CFD-B026-0ACEB33AD462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8F6F-1EA3-4AFA-8229-5F474CCC98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C6AD-B2E6-4CFD-B026-0ACEB33AD462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8F6F-1EA3-4AFA-8229-5F474CCC98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C6AD-B2E6-4CFD-B026-0ACEB33AD462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8F6F-1EA3-4AFA-8229-5F474CCC98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C6AD-B2E6-4CFD-B026-0ACEB33AD462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8F6F-1EA3-4AFA-8229-5F474CCC98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C6AD-B2E6-4CFD-B026-0ACEB33AD462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8F6F-1EA3-4AFA-8229-5F474CCC98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C6AD-B2E6-4CFD-B026-0ACEB33AD462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8F6F-1EA3-4AFA-8229-5F474CCC98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C6AD-B2E6-4CFD-B026-0ACEB33AD462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8F6F-1EA3-4AFA-8229-5F474CCC98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C6AD-B2E6-4CFD-B026-0ACEB33AD462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8F6F-1EA3-4AFA-8229-5F474CCC98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C6AD-B2E6-4CFD-B026-0ACEB33AD462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8F6F-1EA3-4AFA-8229-5F474CCC98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6C6AD-B2E6-4CFD-B026-0ACEB33AD462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88F6F-1EA3-4AFA-8229-5F474CCC98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Mini </a:t>
            </a:r>
            <a:r>
              <a:rPr lang="pt-BR" dirty="0" err="1" smtClean="0"/>
              <a:t>biografías</a:t>
            </a:r>
            <a:r>
              <a:rPr lang="pt-BR" dirty="0" smtClean="0"/>
              <a:t> </a:t>
            </a:r>
            <a:r>
              <a:rPr lang="pt-BR" dirty="0" err="1" smtClean="0"/>
              <a:t>intelectuales</a:t>
            </a:r>
            <a:r>
              <a:rPr lang="pt-BR" dirty="0" smtClean="0"/>
              <a:t> de </a:t>
            </a:r>
            <a:r>
              <a:rPr lang="pt-BR" dirty="0" err="1" smtClean="0"/>
              <a:t>estudiantes</a:t>
            </a:r>
            <a:r>
              <a:rPr lang="pt-BR" dirty="0" smtClean="0"/>
              <a:t> e estudiosos </a:t>
            </a:r>
            <a:r>
              <a:rPr lang="pt-BR" smtClean="0"/>
              <a:t>de </a:t>
            </a:r>
            <a:r>
              <a:rPr lang="pt-BR" smtClean="0"/>
              <a:t>letras</a:t>
            </a:r>
            <a:br>
              <a:rPr lang="pt-BR" smtClean="0"/>
            </a:br>
            <a:r>
              <a:rPr lang="pt-BR" smtClean="0"/>
              <a:t>UBA</a:t>
            </a:r>
            <a:r>
              <a:rPr lang="pt-BR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2000" dirty="0" smtClean="0"/>
              <a:t>https://www.youtube.com/watch?v=mVxh_sC93Bk&amp;ab_channel=FILOUBA</a:t>
            </a:r>
            <a:endParaRPr lang="pt-B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 caso de Matías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Cuando era niño comenzó mi afición / mi gusto por la escritura de historietas </a:t>
            </a:r>
          </a:p>
          <a:p>
            <a:r>
              <a:rPr lang="es-PA" dirty="0" smtClean="0"/>
              <a:t>A los once dejé de dibujar</a:t>
            </a:r>
          </a:p>
          <a:p>
            <a:r>
              <a:rPr lang="es-PA" dirty="0" smtClean="0"/>
              <a:t>Los libros de Harry Potter tuvieron una gran influencia en la elección de mi carrera </a:t>
            </a:r>
          </a:p>
          <a:p>
            <a:r>
              <a:rPr lang="es-PA" dirty="0" smtClean="0"/>
              <a:t>Quise que la gente leyera algo mío</a:t>
            </a:r>
          </a:p>
          <a:p>
            <a:endParaRPr lang="es-P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 caso de Juan </a:t>
            </a:r>
            <a:r>
              <a:rPr lang="pt-BR" dirty="0" err="1" smtClean="0"/>
              <a:t>Lacalle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Desde siempre me gustó leer</a:t>
            </a:r>
          </a:p>
          <a:p>
            <a:r>
              <a:rPr lang="es-PA" dirty="0" smtClean="0"/>
              <a:t>De chico me regalaron un libro de Julio </a:t>
            </a:r>
            <a:r>
              <a:rPr lang="es-PA" dirty="0" err="1" smtClean="0"/>
              <a:t>Verne</a:t>
            </a:r>
            <a:r>
              <a:rPr lang="es-PA" dirty="0" smtClean="0"/>
              <a:t> y lo leí en una noche</a:t>
            </a:r>
          </a:p>
          <a:p>
            <a:r>
              <a:rPr lang="es-PA" dirty="0" smtClean="0"/>
              <a:t>Me agarró el entusiasmo, y después leí libros de historias policiales, como ejemplo el de </a:t>
            </a:r>
            <a:r>
              <a:rPr lang="es-PA" dirty="0" err="1" smtClean="0"/>
              <a:t>Sherlock</a:t>
            </a:r>
            <a:r>
              <a:rPr lang="es-PA" dirty="0" smtClean="0"/>
              <a:t> Holmes</a:t>
            </a:r>
          </a:p>
          <a:p>
            <a:r>
              <a:rPr lang="es-PA" dirty="0" smtClean="0"/>
              <a:t>Me fascina la lectura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 caso de Martín </a:t>
            </a:r>
            <a:r>
              <a:rPr lang="pt-BR" dirty="0" err="1" smtClean="0"/>
              <a:t>Kohan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Me recibí en la Facultad de Filosofía y Letras</a:t>
            </a:r>
          </a:p>
          <a:p>
            <a:r>
              <a:rPr lang="es-PA" dirty="0" smtClean="0"/>
              <a:t>Escribir y leer eran las cosas más importantes </a:t>
            </a:r>
          </a:p>
          <a:p>
            <a:r>
              <a:rPr lang="es-PA" dirty="0" smtClean="0"/>
              <a:t>Temía que la lectura fuese solo un hobby </a:t>
            </a:r>
          </a:p>
          <a:p>
            <a:r>
              <a:rPr lang="es-PE" dirty="0" smtClean="0"/>
              <a:t>Al terminar el colegio secundario me di cuenta de que no quería que la lectura ocupara algunas horas del día, y letras me permitió hacer lo que más me gusta: leo, escribo y hablo sobre literatura. </a:t>
            </a:r>
            <a:endParaRPr lang="es-P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 caso de Américo </a:t>
            </a:r>
            <a:r>
              <a:rPr lang="pt-BR" dirty="0" err="1" smtClean="0"/>
              <a:t>Cristófalo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/>
          </a:bodyPr>
          <a:lstStyle/>
          <a:p>
            <a:pPr algn="just"/>
            <a:r>
              <a:rPr lang="es-PA" dirty="0" smtClean="0"/>
              <a:t>Desde 1987 soy profesor de literatura del siglo XIX</a:t>
            </a:r>
          </a:p>
          <a:p>
            <a:pPr algn="just"/>
            <a:r>
              <a:rPr lang="es-PA" dirty="0" smtClean="0"/>
              <a:t>Desde 2009 hasta 2014 fui director de la carrera de letras</a:t>
            </a:r>
          </a:p>
          <a:p>
            <a:pPr algn="just"/>
            <a:r>
              <a:rPr lang="es-PA" dirty="0" smtClean="0"/>
              <a:t>Hace un chiste - me crié en el barrio de Villa Real que tiene calles con el nombre de escritores: </a:t>
            </a:r>
            <a:r>
              <a:rPr lang="es-PA" dirty="0" err="1" smtClean="0"/>
              <a:t>Molière</a:t>
            </a:r>
            <a:r>
              <a:rPr lang="es-PA" dirty="0" smtClean="0"/>
              <a:t>, Calderón, Cervantes. Creo que de ahí vino el llamado o la convocatoria a hacer letras.  </a:t>
            </a:r>
          </a:p>
          <a:p>
            <a:pPr algn="just"/>
            <a:r>
              <a:rPr lang="es-PA" dirty="0" smtClean="0"/>
              <a:t>La verdad es que tengo interés por el lenguaje, el discurso (por la crisis) </a:t>
            </a:r>
            <a:endParaRPr lang="es-P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259</Words>
  <Application>Microsoft Office PowerPoint</Application>
  <PresentationFormat>Apresentação na tela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Mini biografías intelectuales de estudiantes e estudiosos de letras UBA </vt:lpstr>
      <vt:lpstr>El caso de Matías </vt:lpstr>
      <vt:lpstr>El caso de Juan Lacalle</vt:lpstr>
      <vt:lpstr>El caso de Martín Kohan </vt:lpstr>
      <vt:lpstr>El caso de Américo Cristófalo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biografías intelectuales de estudiantes e estudiosos de letras </dc:title>
  <dc:creator>Maite</dc:creator>
  <cp:lastModifiedBy>Maite</cp:lastModifiedBy>
  <cp:revision>14</cp:revision>
  <dcterms:created xsi:type="dcterms:W3CDTF">2020-09-27T17:29:55Z</dcterms:created>
  <dcterms:modified xsi:type="dcterms:W3CDTF">2020-09-28T18:59:14Z</dcterms:modified>
</cp:coreProperties>
</file>