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348" r:id="rId3"/>
    <p:sldId id="346" r:id="rId4"/>
    <p:sldId id="347" r:id="rId5"/>
    <p:sldId id="349" r:id="rId6"/>
    <p:sldId id="354" r:id="rId7"/>
    <p:sldId id="355" r:id="rId8"/>
    <p:sldId id="356" r:id="rId9"/>
    <p:sldId id="357" r:id="rId10"/>
    <p:sldId id="358" r:id="rId11"/>
    <p:sldId id="359" r:id="rId12"/>
    <p:sldId id="350" r:id="rId13"/>
    <p:sldId id="262" r:id="rId14"/>
    <p:sldId id="265" r:id="rId15"/>
    <p:sldId id="266" r:id="rId16"/>
    <p:sldId id="267" r:id="rId17"/>
    <p:sldId id="268" r:id="rId18"/>
    <p:sldId id="362" r:id="rId19"/>
    <p:sldId id="363" r:id="rId20"/>
    <p:sldId id="364" r:id="rId21"/>
    <p:sldId id="365" r:id="rId22"/>
    <p:sldId id="366" r:id="rId23"/>
    <p:sldId id="367" r:id="rId24"/>
    <p:sldId id="368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31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836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469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423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8782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5213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821279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0671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6419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053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140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02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022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779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257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900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837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66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4/7/2022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6672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Aula 3 – contorno estrutural e regra do “V”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49460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aleria de Imagens | Usinas e Minas Exploração Carvã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13" y="686655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Galeria de Imagens | Usinas e Minas Exploração Carvã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935" y="726830"/>
            <a:ext cx="4300586" cy="573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Galeria de Imagens | Usinas e Minas Exploração Carvã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92" y="2778370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094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aleria de Imagens | Usinas e Minas Exploração Carvã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394" y="0"/>
            <a:ext cx="5215249" cy="695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909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27961" t="15955" r="36214" b="10345"/>
          <a:stretch/>
        </p:blipFill>
        <p:spPr>
          <a:xfrm>
            <a:off x="1689854" y="674703"/>
            <a:ext cx="4915132" cy="568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693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25190" t="66146" r="36835" b="10899"/>
          <a:stretch/>
        </p:blipFill>
        <p:spPr>
          <a:xfrm>
            <a:off x="1307939" y="2129741"/>
            <a:ext cx="6638427" cy="2257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729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25190" t="66146" r="36835" b="10899"/>
          <a:stretch/>
        </p:blipFill>
        <p:spPr>
          <a:xfrm>
            <a:off x="1307939" y="2129741"/>
            <a:ext cx="6638427" cy="225706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882096" y="4977114"/>
            <a:ext cx="2523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Contato geológico</a:t>
            </a:r>
            <a:endParaRPr lang="pt-BR" dirty="0"/>
          </a:p>
        </p:txBody>
      </p:sp>
      <p:cxnSp>
        <p:nvCxnSpPr>
          <p:cNvPr id="5" name="Conector de seta reta 4"/>
          <p:cNvCxnSpPr/>
          <p:nvPr/>
        </p:nvCxnSpPr>
        <p:spPr>
          <a:xfrm flipV="1">
            <a:off x="2777924" y="2905246"/>
            <a:ext cx="1250066" cy="2152891"/>
          </a:xfrm>
          <a:prstGeom prst="straightConnector1">
            <a:avLst/>
          </a:prstGeom>
          <a:ln w="28575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3094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25190" t="66146" r="36835" b="10899"/>
          <a:stretch/>
        </p:blipFill>
        <p:spPr>
          <a:xfrm>
            <a:off x="1307939" y="2129741"/>
            <a:ext cx="6638427" cy="225706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882096" y="4977114"/>
            <a:ext cx="2523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Contato geológico</a:t>
            </a:r>
            <a:endParaRPr lang="pt-BR" dirty="0"/>
          </a:p>
        </p:txBody>
      </p:sp>
      <p:cxnSp>
        <p:nvCxnSpPr>
          <p:cNvPr id="5" name="Conector de seta reta 4"/>
          <p:cNvCxnSpPr/>
          <p:nvPr/>
        </p:nvCxnSpPr>
        <p:spPr>
          <a:xfrm flipV="1">
            <a:off x="2777924" y="2905246"/>
            <a:ext cx="1250066" cy="21528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1736202" y="1135243"/>
            <a:ext cx="3333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Linhas do contorno estrutural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835896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25190" t="66146" r="36835" b="10899"/>
          <a:stretch/>
        </p:blipFill>
        <p:spPr>
          <a:xfrm>
            <a:off x="1307939" y="2129741"/>
            <a:ext cx="6638427" cy="225706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882096" y="4977114"/>
            <a:ext cx="2523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Contato geológico</a:t>
            </a:r>
            <a:endParaRPr lang="pt-BR" dirty="0"/>
          </a:p>
        </p:txBody>
      </p:sp>
      <p:cxnSp>
        <p:nvCxnSpPr>
          <p:cNvPr id="5" name="Conector de seta reta 4"/>
          <p:cNvCxnSpPr/>
          <p:nvPr/>
        </p:nvCxnSpPr>
        <p:spPr>
          <a:xfrm flipV="1">
            <a:off x="2777924" y="2905246"/>
            <a:ext cx="1250066" cy="21528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1736202" y="1135243"/>
            <a:ext cx="3333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Linhas do contorno estrutural</a:t>
            </a:r>
            <a:endParaRPr lang="pt-BR" dirty="0"/>
          </a:p>
        </p:txBody>
      </p:sp>
      <p:cxnSp>
        <p:nvCxnSpPr>
          <p:cNvPr id="7" name="Conector de seta reta 6"/>
          <p:cNvCxnSpPr/>
          <p:nvPr/>
        </p:nvCxnSpPr>
        <p:spPr>
          <a:xfrm>
            <a:off x="3067291" y="1469985"/>
            <a:ext cx="1192193" cy="18403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73987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b="1" dirty="0" smtClean="0"/>
              <a:t>E quando a topografia não é plana?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807517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26602" t="24412" r="28640" b="28123"/>
          <a:stretch/>
        </p:blipFill>
        <p:spPr>
          <a:xfrm>
            <a:off x="816746" y="461638"/>
            <a:ext cx="7723858" cy="460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0192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26329" t="23840" r="33418" b="12250"/>
          <a:stretch/>
        </p:blipFill>
        <p:spPr>
          <a:xfrm>
            <a:off x="2060293" y="1759351"/>
            <a:ext cx="4699321" cy="4196878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018572" y="451413"/>
            <a:ext cx="70837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Determinar a atitude do contato (direção e mergulho)</a:t>
            </a:r>
          </a:p>
          <a:p>
            <a:r>
              <a:rPr lang="pt-BR" dirty="0" smtClean="0"/>
              <a:t>No exercício anterior tínhamos um ponto de contato mas a direção e mergulho do contato.</a:t>
            </a:r>
          </a:p>
          <a:p>
            <a:r>
              <a:rPr lang="pt-BR" dirty="0" smtClean="0"/>
              <a:t>Qual a situação do atual?</a:t>
            </a:r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6030410" y="6053559"/>
            <a:ext cx="2268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Lislie</a:t>
            </a:r>
            <a:r>
              <a:rPr lang="pt-BR" dirty="0" smtClean="0"/>
              <a:t> 2004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2251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7851475" cy="1524000"/>
          </a:xfrm>
        </p:spPr>
        <p:txBody>
          <a:bodyPr/>
          <a:lstStyle/>
          <a:p>
            <a:r>
              <a:rPr lang="pt-BR" dirty="0" smtClean="0"/>
              <a:t>Mapa de contorno </a:t>
            </a:r>
            <a:r>
              <a:rPr lang="pt-BR" dirty="0" err="1" smtClean="0"/>
              <a:t>estrutual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04059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26329" t="23840" r="33418" b="12250"/>
          <a:stretch/>
        </p:blipFill>
        <p:spPr>
          <a:xfrm>
            <a:off x="2060293" y="1759351"/>
            <a:ext cx="4699321" cy="4196878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018572" y="451413"/>
            <a:ext cx="70837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Determinar a atitude do contato (direção e mergulho)</a:t>
            </a:r>
          </a:p>
          <a:p>
            <a:r>
              <a:rPr lang="pt-BR" dirty="0" smtClean="0"/>
              <a:t>No </a:t>
            </a:r>
            <a:r>
              <a:rPr lang="pt-BR" dirty="0" err="1" smtClean="0"/>
              <a:t>exercío</a:t>
            </a:r>
            <a:r>
              <a:rPr lang="pt-BR" dirty="0" smtClean="0"/>
              <a:t> anterior tínhamos um ponto de contato mas a direção e mergulho do contato.</a:t>
            </a:r>
          </a:p>
          <a:p>
            <a:r>
              <a:rPr lang="pt-BR" dirty="0" smtClean="0"/>
              <a:t>Qual a situação do atual?</a:t>
            </a:r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6030410" y="6053559"/>
            <a:ext cx="2268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Lislie</a:t>
            </a:r>
            <a:r>
              <a:rPr lang="pt-BR" dirty="0" smtClean="0"/>
              <a:t> 2004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439838" y="2338086"/>
            <a:ext cx="7222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Três pontos em diferentes </a:t>
            </a:r>
            <a:r>
              <a:rPr lang="pt-BR" b="1" dirty="0" err="1" smtClean="0">
                <a:solidFill>
                  <a:srgbClr val="FF0000"/>
                </a:solidFill>
              </a:rPr>
              <a:t>altitutes</a:t>
            </a:r>
            <a:r>
              <a:rPr lang="pt-BR" b="1" dirty="0" smtClean="0">
                <a:solidFill>
                  <a:srgbClr val="FF0000"/>
                </a:solidFill>
              </a:rPr>
              <a:t>!</a:t>
            </a:r>
            <a:endParaRPr 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8652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26329" t="23840" r="33418" b="12250"/>
          <a:stretch/>
        </p:blipFill>
        <p:spPr>
          <a:xfrm>
            <a:off x="2060293" y="1759351"/>
            <a:ext cx="4699321" cy="4196878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018572" y="451413"/>
            <a:ext cx="70837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Determinar a atitude do contato (direção e mergulho)</a:t>
            </a:r>
          </a:p>
          <a:p>
            <a:r>
              <a:rPr lang="pt-BR" dirty="0" smtClean="0"/>
              <a:t>No </a:t>
            </a:r>
            <a:r>
              <a:rPr lang="pt-BR" dirty="0" err="1" smtClean="0"/>
              <a:t>exercío</a:t>
            </a:r>
            <a:r>
              <a:rPr lang="pt-BR" dirty="0" smtClean="0"/>
              <a:t> anterior tínhamos um ponto de contato mas a direção e mergulho do contato.</a:t>
            </a:r>
          </a:p>
          <a:p>
            <a:r>
              <a:rPr lang="pt-BR" dirty="0" smtClean="0"/>
              <a:t>Qual a situação do atual?</a:t>
            </a:r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6030410" y="6053559"/>
            <a:ext cx="2268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Lislie</a:t>
            </a:r>
            <a:r>
              <a:rPr lang="pt-BR" dirty="0" smtClean="0"/>
              <a:t> 2004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439838" y="2338086"/>
            <a:ext cx="7222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Três pontos em diferentes </a:t>
            </a:r>
            <a:r>
              <a:rPr lang="pt-BR" b="1" dirty="0" err="1" smtClean="0">
                <a:solidFill>
                  <a:srgbClr val="FF0000"/>
                </a:solidFill>
              </a:rPr>
              <a:t>altitutes</a:t>
            </a:r>
            <a:r>
              <a:rPr lang="pt-BR" b="1" dirty="0" smtClean="0">
                <a:solidFill>
                  <a:srgbClr val="FF0000"/>
                </a:solidFill>
              </a:rPr>
              <a:t>!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7" name="Elipse 6"/>
          <p:cNvSpPr/>
          <p:nvPr/>
        </p:nvSpPr>
        <p:spPr>
          <a:xfrm>
            <a:off x="4132393" y="5046562"/>
            <a:ext cx="173389" cy="16204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3694485" y="3074634"/>
            <a:ext cx="173389" cy="16204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/>
          <p:nvPr/>
        </p:nvSpPr>
        <p:spPr>
          <a:xfrm>
            <a:off x="5583087" y="2790711"/>
            <a:ext cx="173389" cy="16204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07187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26329" t="23840" r="33418" b="12250"/>
          <a:stretch/>
        </p:blipFill>
        <p:spPr>
          <a:xfrm>
            <a:off x="2060293" y="1759351"/>
            <a:ext cx="4699321" cy="4196878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018572" y="451413"/>
            <a:ext cx="70837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Determinar a atitude do contato (direção e mergulho)</a:t>
            </a:r>
          </a:p>
          <a:p>
            <a:r>
              <a:rPr lang="pt-BR" dirty="0" smtClean="0"/>
              <a:t>No </a:t>
            </a:r>
            <a:r>
              <a:rPr lang="pt-BR" dirty="0" err="1" smtClean="0"/>
              <a:t>exercío</a:t>
            </a:r>
            <a:r>
              <a:rPr lang="pt-BR" dirty="0" smtClean="0"/>
              <a:t> anterior tínhamos um ponto de contato mas a direção e mergulho do contato.</a:t>
            </a:r>
          </a:p>
          <a:p>
            <a:r>
              <a:rPr lang="pt-BR" dirty="0" smtClean="0"/>
              <a:t>Qual a situação do atual?</a:t>
            </a:r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6030410" y="6053559"/>
            <a:ext cx="2268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Lislie</a:t>
            </a:r>
            <a:r>
              <a:rPr lang="pt-BR" dirty="0" smtClean="0"/>
              <a:t> 2004</a:t>
            </a:r>
            <a:endParaRPr lang="pt-BR" dirty="0"/>
          </a:p>
        </p:txBody>
      </p:sp>
      <p:sp>
        <p:nvSpPr>
          <p:cNvPr id="7" name="Elipse 6"/>
          <p:cNvSpPr/>
          <p:nvPr/>
        </p:nvSpPr>
        <p:spPr>
          <a:xfrm>
            <a:off x="4132393" y="5046562"/>
            <a:ext cx="173389" cy="16204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3694485" y="3074634"/>
            <a:ext cx="173389" cy="16204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/>
          <p:nvPr/>
        </p:nvSpPr>
        <p:spPr>
          <a:xfrm>
            <a:off x="5583087" y="2790711"/>
            <a:ext cx="173389" cy="16204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4" name="Conector reto 13"/>
          <p:cNvCxnSpPr>
            <a:stCxn id="7" idx="2"/>
            <a:endCxn id="8" idx="4"/>
          </p:cNvCxnSpPr>
          <p:nvPr/>
        </p:nvCxnSpPr>
        <p:spPr>
          <a:xfrm flipH="1" flipV="1">
            <a:off x="3781180" y="3236679"/>
            <a:ext cx="351213" cy="1890906"/>
          </a:xfrm>
          <a:prstGeom prst="line">
            <a:avLst/>
          </a:prstGeom>
          <a:ln w="190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Conector reto 16"/>
          <p:cNvCxnSpPr>
            <a:stCxn id="8" idx="0"/>
            <a:endCxn id="9" idx="4"/>
          </p:cNvCxnSpPr>
          <p:nvPr/>
        </p:nvCxnSpPr>
        <p:spPr>
          <a:xfrm flipV="1">
            <a:off x="3781180" y="2952756"/>
            <a:ext cx="1888602" cy="12187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>
            <a:stCxn id="7" idx="0"/>
            <a:endCxn id="9" idx="1"/>
          </p:cNvCxnSpPr>
          <p:nvPr/>
        </p:nvCxnSpPr>
        <p:spPr>
          <a:xfrm flipV="1">
            <a:off x="4219088" y="2814442"/>
            <a:ext cx="1389391" cy="223212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 flipH="1">
            <a:off x="3842482" y="2906810"/>
            <a:ext cx="1740605" cy="226631"/>
          </a:xfrm>
          <a:prstGeom prst="line">
            <a:avLst/>
          </a:prstGeom>
          <a:ln w="1905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ixaDeTexto 23"/>
          <p:cNvSpPr txBox="1"/>
          <p:nvPr/>
        </p:nvSpPr>
        <p:spPr>
          <a:xfrm>
            <a:off x="5375602" y="2421379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100m</a:t>
            </a:r>
            <a:endParaRPr lang="pt-B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3695496" y="5357241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200m</a:t>
            </a:r>
            <a:endParaRPr lang="pt-B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3013078" y="2723192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150m</a:t>
            </a:r>
            <a:endParaRPr lang="pt-B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27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26329" t="23840" r="33418" b="12250"/>
          <a:stretch/>
        </p:blipFill>
        <p:spPr>
          <a:xfrm>
            <a:off x="2060293" y="1759351"/>
            <a:ext cx="4699321" cy="4196878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018572" y="451413"/>
            <a:ext cx="70837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Determinar a atitude do contato (direção e mergulho)</a:t>
            </a:r>
          </a:p>
          <a:p>
            <a:r>
              <a:rPr lang="pt-BR" dirty="0" smtClean="0"/>
              <a:t>No </a:t>
            </a:r>
            <a:r>
              <a:rPr lang="pt-BR" dirty="0" err="1" smtClean="0"/>
              <a:t>exercío</a:t>
            </a:r>
            <a:r>
              <a:rPr lang="pt-BR" dirty="0" smtClean="0"/>
              <a:t> anterior tínhamos um ponto de contato mas a direção e mergulho do contato.</a:t>
            </a:r>
          </a:p>
          <a:p>
            <a:r>
              <a:rPr lang="pt-BR" dirty="0" smtClean="0"/>
              <a:t>Qual a situação do atual?</a:t>
            </a:r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6030410" y="6053559"/>
            <a:ext cx="2268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Lislie</a:t>
            </a:r>
            <a:r>
              <a:rPr lang="pt-BR" dirty="0" smtClean="0"/>
              <a:t> 2004</a:t>
            </a:r>
            <a:endParaRPr lang="pt-BR" dirty="0"/>
          </a:p>
        </p:txBody>
      </p:sp>
      <p:sp>
        <p:nvSpPr>
          <p:cNvPr id="7" name="Elipse 6"/>
          <p:cNvSpPr/>
          <p:nvPr/>
        </p:nvSpPr>
        <p:spPr>
          <a:xfrm>
            <a:off x="4132393" y="5046562"/>
            <a:ext cx="173389" cy="16204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3694485" y="3074634"/>
            <a:ext cx="173389" cy="16204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/>
          <p:nvPr/>
        </p:nvSpPr>
        <p:spPr>
          <a:xfrm>
            <a:off x="5583087" y="2790711"/>
            <a:ext cx="173389" cy="16204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4" name="Conector reto 13"/>
          <p:cNvCxnSpPr>
            <a:stCxn id="7" idx="2"/>
            <a:endCxn id="8" idx="4"/>
          </p:cNvCxnSpPr>
          <p:nvPr/>
        </p:nvCxnSpPr>
        <p:spPr>
          <a:xfrm flipH="1" flipV="1">
            <a:off x="3781180" y="3236679"/>
            <a:ext cx="351213" cy="1890906"/>
          </a:xfrm>
          <a:prstGeom prst="line">
            <a:avLst/>
          </a:prstGeom>
          <a:ln w="190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Conector reto 16"/>
          <p:cNvCxnSpPr>
            <a:stCxn id="8" idx="0"/>
            <a:endCxn id="9" idx="4"/>
          </p:cNvCxnSpPr>
          <p:nvPr/>
        </p:nvCxnSpPr>
        <p:spPr>
          <a:xfrm flipV="1">
            <a:off x="3781180" y="2952756"/>
            <a:ext cx="1888602" cy="12187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>
            <a:stCxn id="7" idx="0"/>
            <a:endCxn id="9" idx="1"/>
          </p:cNvCxnSpPr>
          <p:nvPr/>
        </p:nvCxnSpPr>
        <p:spPr>
          <a:xfrm flipV="1">
            <a:off x="4219088" y="2814442"/>
            <a:ext cx="1389391" cy="223212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 flipH="1">
            <a:off x="3842482" y="2906810"/>
            <a:ext cx="1740605" cy="226631"/>
          </a:xfrm>
          <a:prstGeom prst="line">
            <a:avLst/>
          </a:prstGeom>
          <a:ln w="1905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ixaDeTexto 23"/>
          <p:cNvSpPr txBox="1"/>
          <p:nvPr/>
        </p:nvSpPr>
        <p:spPr>
          <a:xfrm>
            <a:off x="5375602" y="2421379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100m</a:t>
            </a:r>
            <a:endParaRPr lang="pt-B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3695496" y="5357241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200m</a:t>
            </a:r>
            <a:endParaRPr lang="pt-B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3013078" y="2723192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150m</a:t>
            </a:r>
            <a:endParaRPr lang="pt-B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Elipse 26"/>
          <p:cNvSpPr/>
          <p:nvPr/>
        </p:nvSpPr>
        <p:spPr>
          <a:xfrm>
            <a:off x="4740394" y="3927956"/>
            <a:ext cx="173389" cy="16204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5173884" y="4090001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150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4901304" y="3743290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150m</a:t>
            </a:r>
          </a:p>
        </p:txBody>
      </p:sp>
    </p:spTree>
    <p:extLst>
      <p:ext uri="{BB962C8B-B14F-4D97-AF65-F5344CB8AC3E}">
        <p14:creationId xmlns:p14="http://schemas.microsoft.com/office/powerpoint/2010/main" val="353132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26329" t="23840" r="33418" b="12250"/>
          <a:stretch/>
        </p:blipFill>
        <p:spPr>
          <a:xfrm>
            <a:off x="2060293" y="1759351"/>
            <a:ext cx="4699321" cy="4196878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018572" y="451413"/>
            <a:ext cx="70837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Determinar a atitude do contato (direção e mergulho)</a:t>
            </a:r>
          </a:p>
          <a:p>
            <a:r>
              <a:rPr lang="pt-BR" dirty="0" smtClean="0"/>
              <a:t>No </a:t>
            </a:r>
            <a:r>
              <a:rPr lang="pt-BR" dirty="0" err="1" smtClean="0"/>
              <a:t>exercío</a:t>
            </a:r>
            <a:r>
              <a:rPr lang="pt-BR" dirty="0" smtClean="0"/>
              <a:t> anterior tínhamos um ponto de contato mas a direção e mergulho do contato.</a:t>
            </a:r>
          </a:p>
          <a:p>
            <a:r>
              <a:rPr lang="pt-BR" dirty="0" smtClean="0"/>
              <a:t>Qual a situação do atual?</a:t>
            </a:r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398835" y="6207416"/>
            <a:ext cx="2268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Lislie</a:t>
            </a:r>
            <a:r>
              <a:rPr lang="pt-BR" dirty="0" smtClean="0"/>
              <a:t> 2004</a:t>
            </a:r>
            <a:endParaRPr lang="pt-BR" dirty="0"/>
          </a:p>
        </p:txBody>
      </p:sp>
      <p:sp>
        <p:nvSpPr>
          <p:cNvPr id="7" name="Elipse 6"/>
          <p:cNvSpPr/>
          <p:nvPr/>
        </p:nvSpPr>
        <p:spPr>
          <a:xfrm>
            <a:off x="4132393" y="5046562"/>
            <a:ext cx="173389" cy="16204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3694485" y="3074634"/>
            <a:ext cx="173389" cy="16204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/>
          <p:nvPr/>
        </p:nvSpPr>
        <p:spPr>
          <a:xfrm>
            <a:off x="5583087" y="2790711"/>
            <a:ext cx="173389" cy="16204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4" name="Conector reto 13"/>
          <p:cNvCxnSpPr>
            <a:stCxn id="7" idx="2"/>
            <a:endCxn id="8" idx="4"/>
          </p:cNvCxnSpPr>
          <p:nvPr/>
        </p:nvCxnSpPr>
        <p:spPr>
          <a:xfrm flipH="1" flipV="1">
            <a:off x="3781180" y="3236679"/>
            <a:ext cx="351213" cy="1890906"/>
          </a:xfrm>
          <a:prstGeom prst="line">
            <a:avLst/>
          </a:prstGeom>
          <a:ln w="190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Conector reto 16"/>
          <p:cNvCxnSpPr>
            <a:stCxn id="8" idx="0"/>
            <a:endCxn id="9" idx="4"/>
          </p:cNvCxnSpPr>
          <p:nvPr/>
        </p:nvCxnSpPr>
        <p:spPr>
          <a:xfrm flipV="1">
            <a:off x="3781180" y="2952756"/>
            <a:ext cx="1888602" cy="12187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>
            <a:stCxn id="7" idx="2"/>
            <a:endCxn id="9" idx="5"/>
          </p:cNvCxnSpPr>
          <p:nvPr/>
        </p:nvCxnSpPr>
        <p:spPr>
          <a:xfrm flipV="1">
            <a:off x="4132393" y="2929025"/>
            <a:ext cx="1598691" cy="219856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>
            <a:stCxn id="9" idx="3"/>
          </p:cNvCxnSpPr>
          <p:nvPr/>
        </p:nvCxnSpPr>
        <p:spPr>
          <a:xfrm flipH="1">
            <a:off x="3842483" y="2929025"/>
            <a:ext cx="1765996" cy="204416"/>
          </a:xfrm>
          <a:prstGeom prst="line">
            <a:avLst/>
          </a:prstGeom>
          <a:ln w="1905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ixaDeTexto 23"/>
          <p:cNvSpPr txBox="1"/>
          <p:nvPr/>
        </p:nvSpPr>
        <p:spPr>
          <a:xfrm>
            <a:off x="5375602" y="2421379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100m</a:t>
            </a:r>
            <a:endParaRPr lang="pt-B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3695496" y="5357241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200m</a:t>
            </a:r>
            <a:endParaRPr lang="pt-B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3013078" y="2723192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150m</a:t>
            </a:r>
            <a:endParaRPr lang="pt-B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Elipse 26"/>
          <p:cNvSpPr/>
          <p:nvPr/>
        </p:nvSpPr>
        <p:spPr>
          <a:xfrm>
            <a:off x="4740394" y="3927956"/>
            <a:ext cx="173389" cy="16204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5173884" y="4090001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150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4901304" y="3743290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150m</a:t>
            </a:r>
          </a:p>
        </p:txBody>
      </p:sp>
      <p:cxnSp>
        <p:nvCxnSpPr>
          <p:cNvPr id="15" name="Conector reto 14"/>
          <p:cNvCxnSpPr/>
          <p:nvPr/>
        </p:nvCxnSpPr>
        <p:spPr>
          <a:xfrm>
            <a:off x="3067059" y="2464426"/>
            <a:ext cx="3981690" cy="343541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Conector reto 22"/>
          <p:cNvCxnSpPr/>
          <p:nvPr/>
        </p:nvCxnSpPr>
        <p:spPr>
          <a:xfrm>
            <a:off x="4409953" y="1833021"/>
            <a:ext cx="3465132" cy="292362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>
            <a:off x="2259737" y="3468459"/>
            <a:ext cx="3465132" cy="292362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CaixaDeTexto 19"/>
          <p:cNvSpPr txBox="1"/>
          <p:nvPr/>
        </p:nvSpPr>
        <p:spPr>
          <a:xfrm>
            <a:off x="6846309" y="3927956"/>
            <a:ext cx="2499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Linha de contorno de</a:t>
            </a:r>
          </a:p>
          <a:p>
            <a:r>
              <a:rPr lang="pt-BR" dirty="0" smtClean="0"/>
              <a:t>100m</a:t>
            </a:r>
            <a:endParaRPr lang="pt-BR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6910086" y="5541907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150m</a:t>
            </a:r>
            <a:endParaRPr lang="pt-BR" dirty="0"/>
          </a:p>
        </p:txBody>
      </p:sp>
      <p:sp>
        <p:nvSpPr>
          <p:cNvPr id="29" name="CaixaDeTexto 28"/>
          <p:cNvSpPr txBox="1"/>
          <p:nvPr/>
        </p:nvSpPr>
        <p:spPr>
          <a:xfrm>
            <a:off x="5343846" y="6369461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200m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6023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7671" t="32524" r="51067" b="10690"/>
          <a:stretch/>
        </p:blipFill>
        <p:spPr>
          <a:xfrm>
            <a:off x="2290440" y="1589103"/>
            <a:ext cx="4429956" cy="342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64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7671" t="32524" r="8446" b="10690"/>
          <a:stretch/>
        </p:blipFill>
        <p:spPr>
          <a:xfrm>
            <a:off x="701336" y="2530136"/>
            <a:ext cx="7670307" cy="292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943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34757" t="18026" r="36117" b="8102"/>
          <a:stretch/>
        </p:blipFill>
        <p:spPr>
          <a:xfrm>
            <a:off x="2396971" y="142043"/>
            <a:ext cx="4527612" cy="645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873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haft sinking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262" y="612811"/>
            <a:ext cx="4405190" cy="5869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575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ypical scheme of shafts and tunnels network in coal mines | Download  Scientific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822" y="1289538"/>
            <a:ext cx="4867275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076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UK April 1947 | Coal miners coming up from the depths in the old Ty Trist  mine | Industrial artwork, Coal miners, Coal mi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759" y="164123"/>
            <a:ext cx="5514288" cy="626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528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arbonifera | Produção e comercialização de carvão miner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082" y="1639520"/>
            <a:ext cx="6700315" cy="377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411464"/>
      </p:ext>
    </p:extLst>
  </p:cSld>
  <p:clrMapOvr>
    <a:masterClrMapping/>
  </p:clrMapOvr>
</p:sld>
</file>

<file path=ppt/theme/theme1.xml><?xml version="1.0" encoding="utf-8"?>
<a:theme xmlns:a="http://schemas.openxmlformats.org/drawingml/2006/main" name="Fatia">
  <a:themeElements>
    <a:clrScheme name="Fatia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Fati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at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1338</TotalTime>
  <Words>273</Words>
  <Application>Microsoft Office PowerPoint</Application>
  <PresentationFormat>Apresentação na tela (4:3)</PresentationFormat>
  <Paragraphs>51</Paragraphs>
  <Slides>24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8" baseType="lpstr">
      <vt:lpstr>Arial</vt:lpstr>
      <vt:lpstr>Century Gothic</vt:lpstr>
      <vt:lpstr>Wingdings 3</vt:lpstr>
      <vt:lpstr>Fatia</vt:lpstr>
      <vt:lpstr>Aula 3 – contorno estrutural e regra do “V”</vt:lpstr>
      <vt:lpstr>Mapa de contorno estrutual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Boggiani</dc:creator>
  <cp:lastModifiedBy>Boggiani</cp:lastModifiedBy>
  <cp:revision>32</cp:revision>
  <dcterms:created xsi:type="dcterms:W3CDTF">2019-03-06T19:30:42Z</dcterms:created>
  <dcterms:modified xsi:type="dcterms:W3CDTF">2022-04-07T15:16:24Z</dcterms:modified>
</cp:coreProperties>
</file>