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12192000"/>
  <p:notesSz cx="6858000" cy="9144000"/>
  <p:embeddedFontLst>
    <p:embeddedFont>
      <p:font typeface="Corbel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6" roundtripDataSignature="AMtx7mjPhAqBwzVYrbrXBMOQj1klCjPu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619667C-C4C4-45FD-87B3-613F4E41426C}">
  <a:tblStyle styleId="{2619667C-C4C4-45FD-87B3-613F4E41426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Corbel-bold.fntdata"/><Relationship Id="rId12" Type="http://schemas.openxmlformats.org/officeDocument/2006/relationships/font" Target="fonts/Corbel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orbel-boldItalic.fntdata"/><Relationship Id="rId14" Type="http://schemas.openxmlformats.org/officeDocument/2006/relationships/font" Target="fonts/Corbel-italic.fntdata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0" name="Google Shape;20;p8"/>
            <p:cNvSpPr/>
            <p:nvPr/>
          </p:nvSpPr>
          <p:spPr>
            <a:xfrm>
              <a:off x="3367088" y="-4763"/>
              <a:ext cx="1063625" cy="2782888"/>
            </a:xfrm>
            <a:custGeom>
              <a:rect b="b" l="l" r="r" t="t"/>
              <a:pathLst>
                <a:path extrusionOk="0" h="1753" w="670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1" name="Google Shape;21;p8"/>
            <p:cNvSpPr/>
            <p:nvPr/>
          </p:nvSpPr>
          <p:spPr>
            <a:xfrm>
              <a:off x="2928938" y="-4763"/>
              <a:ext cx="1035050" cy="2673350"/>
            </a:xfrm>
            <a:custGeom>
              <a:rect b="b" l="l" r="r" t="t"/>
              <a:pathLst>
                <a:path extrusionOk="0" h="1684" w="652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2" name="Google Shape;22;p8"/>
            <p:cNvSpPr/>
            <p:nvPr/>
          </p:nvSpPr>
          <p:spPr>
            <a:xfrm>
              <a:off x="2928938" y="2582862"/>
              <a:ext cx="2693987" cy="4275138"/>
            </a:xfrm>
            <a:custGeom>
              <a:rect b="b" l="l" r="r" t="t"/>
              <a:pathLst>
                <a:path extrusionOk="0" h="2693" w="1697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3" name="Google Shape;23;p8"/>
            <p:cNvSpPr/>
            <p:nvPr/>
          </p:nvSpPr>
          <p:spPr>
            <a:xfrm>
              <a:off x="3371850" y="2692400"/>
              <a:ext cx="3332162" cy="4165600"/>
            </a:xfrm>
            <a:custGeom>
              <a:rect b="b" l="l" r="r" t="t"/>
              <a:pathLst>
                <a:path extrusionOk="0" h="2624" w="2099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0B5982"/>
            </a:solidFill>
            <a:ln>
              <a:noFill/>
            </a:ln>
          </p:spPr>
        </p:sp>
        <p:sp>
          <p:nvSpPr>
            <p:cNvPr id="24" name="Google Shape;24;p8"/>
            <p:cNvSpPr/>
            <p:nvPr/>
          </p:nvSpPr>
          <p:spPr>
            <a:xfrm>
              <a:off x="3367088" y="2687637"/>
              <a:ext cx="4576762" cy="4170363"/>
            </a:xfrm>
            <a:custGeom>
              <a:rect b="b" l="l" r="r" t="t"/>
              <a:pathLst>
                <a:path extrusionOk="0" h="2627" w="2883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86C3"/>
            </a:solidFill>
            <a:ln>
              <a:noFill/>
            </a:ln>
          </p:spPr>
        </p:sp>
        <p:sp>
          <p:nvSpPr>
            <p:cNvPr id="25" name="Google Shape;25;p8"/>
            <p:cNvSpPr/>
            <p:nvPr/>
          </p:nvSpPr>
          <p:spPr>
            <a:xfrm>
              <a:off x="2928938" y="2578100"/>
              <a:ext cx="3584575" cy="4279900"/>
            </a:xfrm>
            <a:custGeom>
              <a:rect b="b" l="l" r="r" t="t"/>
              <a:pathLst>
                <a:path extrusionOk="0" h="2696" w="2258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</p:sp>
      </p:grpSp>
      <p:sp>
        <p:nvSpPr>
          <p:cNvPr id="26" name="Google Shape;26;p8"/>
          <p:cNvSpPr txBox="1"/>
          <p:nvPr>
            <p:ph type="ctrTitle"/>
          </p:nvPr>
        </p:nvSpPr>
        <p:spPr>
          <a:xfrm>
            <a:off x="2928401" y="1380068"/>
            <a:ext cx="8574622" cy="26161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orbel"/>
              <a:buNone/>
              <a:defRPr sz="6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" type="subTitle"/>
          </p:nvPr>
        </p:nvSpPr>
        <p:spPr>
          <a:xfrm>
            <a:off x="4515377" y="3996267"/>
            <a:ext cx="6987645" cy="13885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420"/>
              </a:spcBef>
              <a:spcAft>
                <a:spcPts val="0"/>
              </a:spcAft>
              <a:buSzPts val="3045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29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261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232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203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203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203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203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203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8" name="Google Shape;28;p8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1" type="ftr"/>
          </p:nvPr>
        </p:nvSpPr>
        <p:spPr>
          <a:xfrm>
            <a:off x="5332412" y="5883275"/>
            <a:ext cx="432404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12" type="sldNum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anoramic Picture with Caption">
  <p:cSld name="Panoramic Picture with Caption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1484311" y="4732865"/>
            <a:ext cx="10018711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rbel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7"/>
          <p:cNvSpPr/>
          <p:nvPr>
            <p:ph idx="2" type="pic"/>
          </p:nvPr>
        </p:nvSpPr>
        <p:spPr>
          <a:xfrm>
            <a:off x="2386012" y="932112"/>
            <a:ext cx="8225944" cy="3164976"/>
          </a:xfrm>
          <a:prstGeom prst="roundRect">
            <a:avLst>
              <a:gd fmla="val 4380" name="adj"/>
            </a:avLst>
          </a:prstGeom>
          <a:noFill/>
          <a:ln cap="flat" cmpd="sng" w="381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1484311" y="5299603"/>
            <a:ext cx="10018711" cy="493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280"/>
              </a:spcBef>
              <a:spcAft>
                <a:spcPts val="0"/>
              </a:spcAft>
              <a:buSzPts val="2030"/>
              <a:buNone/>
              <a:defRPr sz="14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74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5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305"/>
              <a:buNone/>
              <a:defRPr sz="900"/>
            </a:lvl9pPr>
          </a:lstStyle>
          <a:p/>
        </p:txBody>
      </p:sp>
      <p:sp>
        <p:nvSpPr>
          <p:cNvPr id="86" name="Google Shape;86;p17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7"/>
          <p:cNvSpPr txBox="1"/>
          <p:nvPr>
            <p:ph idx="11" type="ftr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7"/>
          <p:cNvSpPr txBox="1"/>
          <p:nvPr>
            <p:ph idx="12" type="sldNum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1484312" y="685800"/>
            <a:ext cx="10018711" cy="304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rbel"/>
              <a:buNone/>
              <a:defRPr b="0" sz="32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1484312" y="4343400"/>
            <a:ext cx="10018713" cy="14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900"/>
              <a:buNone/>
              <a:defRPr sz="2000">
                <a:solidFill>
                  <a:schemeClr val="dk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61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2" name="Google Shape;92;p18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8"/>
          <p:cNvSpPr txBox="1"/>
          <p:nvPr>
            <p:ph idx="11" type="ftr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8"/>
          <p:cNvSpPr txBox="1"/>
          <p:nvPr>
            <p:ph idx="12" type="sldNum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rbel"/>
              <a:buNone/>
            </a:pPr>
            <a:r>
              <a:rPr b="0" i="0" lang="pt-BR" sz="8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“</a:t>
            </a:r>
            <a:endParaRPr/>
          </a:p>
        </p:txBody>
      </p:sp>
      <p:sp>
        <p:nvSpPr>
          <p:cNvPr id="97" name="Google Shape;97;p19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rbel"/>
              <a:buNone/>
            </a:pPr>
            <a:r>
              <a:rPr b="0" i="0" lang="pt-BR" sz="8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”</a:t>
            </a:r>
            <a:endParaRPr/>
          </a:p>
        </p:txBody>
      </p:sp>
      <p:sp>
        <p:nvSpPr>
          <p:cNvPr id="98" name="Google Shape;98;p19"/>
          <p:cNvSpPr txBox="1"/>
          <p:nvPr>
            <p:ph type="title"/>
          </p:nvPr>
        </p:nvSpPr>
        <p:spPr>
          <a:xfrm>
            <a:off x="2208212" y="685800"/>
            <a:ext cx="8990012" cy="2743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rbel"/>
              <a:buNone/>
              <a:defRPr b="0" sz="3200" cap="none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9"/>
          <p:cNvSpPr txBox="1"/>
          <p:nvPr>
            <p:ph idx="1" type="body"/>
          </p:nvPr>
        </p:nvSpPr>
        <p:spPr>
          <a:xfrm>
            <a:off x="2436811" y="3428999"/>
            <a:ext cx="8532815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2610"/>
              <a:buFont typeface="Corbel"/>
              <a:buNone/>
              <a:defRPr sz="18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900"/>
              <a:buFont typeface="Corbel"/>
              <a:buNone/>
              <a:defRPr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2610"/>
              <a:buFont typeface="Corbel"/>
              <a:buNone/>
              <a:defRPr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2320"/>
              <a:buFont typeface="Corbel"/>
              <a:buNone/>
              <a:defRPr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2030"/>
              <a:buFont typeface="Corbel"/>
              <a:buNone/>
              <a:defRPr/>
            </a:lvl5pPr>
            <a:lvl6pPr indent="-394335" lvl="5" marL="27432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6pPr>
            <a:lvl7pPr indent="-394335" lvl="6" marL="32004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7pPr>
            <a:lvl8pPr indent="-394334" lvl="7" marL="36576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8pPr>
            <a:lvl9pPr indent="-394334" lvl="8" marL="4114800" algn="l">
              <a:spcBef>
                <a:spcPts val="600"/>
              </a:spcBef>
              <a:spcAft>
                <a:spcPts val="600"/>
              </a:spcAft>
              <a:buSzPts val="2610"/>
              <a:buChar char="•"/>
              <a:defRPr/>
            </a:lvl9pPr>
          </a:lstStyle>
          <a:p/>
        </p:txBody>
      </p:sp>
      <p:sp>
        <p:nvSpPr>
          <p:cNvPr id="100" name="Google Shape;100;p19"/>
          <p:cNvSpPr txBox="1"/>
          <p:nvPr>
            <p:ph idx="2" type="body"/>
          </p:nvPr>
        </p:nvSpPr>
        <p:spPr>
          <a:xfrm>
            <a:off x="1484311" y="4343400"/>
            <a:ext cx="10018711" cy="14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900"/>
              <a:buNone/>
              <a:defRPr sz="2000">
                <a:solidFill>
                  <a:schemeClr val="dk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61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1" name="Google Shape;101;p19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9"/>
          <p:cNvSpPr txBox="1"/>
          <p:nvPr>
            <p:ph idx="11" type="ftr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9"/>
          <p:cNvSpPr txBox="1"/>
          <p:nvPr>
            <p:ph idx="12" type="sldNum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title"/>
          </p:nvPr>
        </p:nvSpPr>
        <p:spPr>
          <a:xfrm>
            <a:off x="1484313" y="3308581"/>
            <a:ext cx="10018709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rbel"/>
              <a:buNone/>
              <a:defRPr b="0" sz="32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0"/>
          <p:cNvSpPr txBox="1"/>
          <p:nvPr>
            <p:ph idx="1" type="body"/>
          </p:nvPr>
        </p:nvSpPr>
        <p:spPr>
          <a:xfrm>
            <a:off x="1484312" y="4777381"/>
            <a:ext cx="10018710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400"/>
              </a:spcBef>
              <a:spcAft>
                <a:spcPts val="0"/>
              </a:spcAft>
              <a:buSzPts val="2900"/>
              <a:buNone/>
              <a:defRPr sz="2000">
                <a:solidFill>
                  <a:schemeClr val="dk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61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7" name="Google Shape;107;p20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0"/>
          <p:cNvSpPr txBox="1"/>
          <p:nvPr>
            <p:ph idx="11" type="ftr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0"/>
          <p:cNvSpPr txBox="1"/>
          <p:nvPr>
            <p:ph idx="12" type="sldNum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Name Card">
  <p:cSld name="Quote Name Card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rbel"/>
              <a:buNone/>
            </a:pPr>
            <a:r>
              <a:rPr b="0" i="0" lang="pt-BR" sz="8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“</a:t>
            </a:r>
            <a:endParaRPr/>
          </a:p>
        </p:txBody>
      </p:sp>
      <p:sp>
        <p:nvSpPr>
          <p:cNvPr id="112" name="Google Shape;112;p21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rbel"/>
              <a:buNone/>
            </a:pPr>
            <a:r>
              <a:rPr b="0" i="0" lang="pt-BR" sz="8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”</a:t>
            </a:r>
            <a:endParaRPr/>
          </a:p>
        </p:txBody>
      </p:sp>
      <p:sp>
        <p:nvSpPr>
          <p:cNvPr id="113" name="Google Shape;113;p21"/>
          <p:cNvSpPr txBox="1"/>
          <p:nvPr>
            <p:ph type="title"/>
          </p:nvPr>
        </p:nvSpPr>
        <p:spPr>
          <a:xfrm>
            <a:off x="2208212" y="685800"/>
            <a:ext cx="8990012" cy="2743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rbel"/>
              <a:buNone/>
              <a:defRPr b="0" sz="3200" cap="none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1"/>
          <p:cNvSpPr txBox="1"/>
          <p:nvPr>
            <p:ph idx="1" type="body"/>
          </p:nvPr>
        </p:nvSpPr>
        <p:spPr>
          <a:xfrm>
            <a:off x="1484313" y="3886200"/>
            <a:ext cx="10018710" cy="889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480"/>
              </a:spcBef>
              <a:spcAft>
                <a:spcPts val="0"/>
              </a:spcAft>
              <a:buSzPts val="3480"/>
              <a:buNone/>
              <a:defRPr b="0" sz="2400" cap="none">
                <a:solidFill>
                  <a:schemeClr val="dk1"/>
                </a:solidFill>
              </a:defRPr>
            </a:lvl1pPr>
            <a:lvl2pPr indent="-394335" lvl="1" marL="9144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2pPr>
            <a:lvl3pPr indent="-394335" lvl="2" marL="13716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3pPr>
            <a:lvl4pPr indent="-394335" lvl="3" marL="18288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4pPr>
            <a:lvl5pPr indent="-394335" lvl="4" marL="22860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5pPr>
            <a:lvl6pPr indent="-394335" lvl="5" marL="27432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6pPr>
            <a:lvl7pPr indent="-394335" lvl="6" marL="32004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7pPr>
            <a:lvl8pPr indent="-394334" lvl="7" marL="36576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8pPr>
            <a:lvl9pPr indent="-394334" lvl="8" marL="4114800" algn="l">
              <a:spcBef>
                <a:spcPts val="600"/>
              </a:spcBef>
              <a:spcAft>
                <a:spcPts val="600"/>
              </a:spcAft>
              <a:buSzPts val="2610"/>
              <a:buChar char="•"/>
              <a:defRPr/>
            </a:lvl9pPr>
          </a:lstStyle>
          <a:p/>
        </p:txBody>
      </p:sp>
      <p:sp>
        <p:nvSpPr>
          <p:cNvPr id="115" name="Google Shape;115;p21"/>
          <p:cNvSpPr txBox="1"/>
          <p:nvPr>
            <p:ph idx="2" type="body"/>
          </p:nvPr>
        </p:nvSpPr>
        <p:spPr>
          <a:xfrm>
            <a:off x="1484312" y="4775200"/>
            <a:ext cx="1001871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360"/>
              </a:spcBef>
              <a:spcAft>
                <a:spcPts val="0"/>
              </a:spcAft>
              <a:buSzPts val="261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61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6" name="Google Shape;116;p21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1"/>
          <p:cNvSpPr txBox="1"/>
          <p:nvPr>
            <p:ph idx="11" type="ftr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21"/>
          <p:cNvSpPr txBox="1"/>
          <p:nvPr>
            <p:ph idx="12" type="sldNum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/>
          <p:nvPr>
            <p:ph type="title"/>
          </p:nvPr>
        </p:nvSpPr>
        <p:spPr>
          <a:xfrm>
            <a:off x="1484313" y="685800"/>
            <a:ext cx="10018712" cy="2727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rbel"/>
              <a:buNone/>
              <a:defRPr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22"/>
          <p:cNvSpPr txBox="1"/>
          <p:nvPr>
            <p:ph idx="1" type="body"/>
          </p:nvPr>
        </p:nvSpPr>
        <p:spPr>
          <a:xfrm>
            <a:off x="1484312" y="3505200"/>
            <a:ext cx="10018713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SzPts val="4060"/>
              <a:buNone/>
              <a:defRPr b="0" sz="2800" cap="none">
                <a:solidFill>
                  <a:schemeClr val="dk1"/>
                </a:solidFill>
              </a:defRPr>
            </a:lvl1pPr>
            <a:lvl2pPr indent="-394335" lvl="1" marL="9144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2pPr>
            <a:lvl3pPr indent="-394335" lvl="2" marL="13716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3pPr>
            <a:lvl4pPr indent="-394335" lvl="3" marL="18288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4pPr>
            <a:lvl5pPr indent="-394335" lvl="4" marL="22860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5pPr>
            <a:lvl6pPr indent="-394335" lvl="5" marL="27432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6pPr>
            <a:lvl7pPr indent="-394335" lvl="6" marL="32004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7pPr>
            <a:lvl8pPr indent="-394334" lvl="7" marL="36576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8pPr>
            <a:lvl9pPr indent="-394334" lvl="8" marL="4114800" algn="l">
              <a:spcBef>
                <a:spcPts val="600"/>
              </a:spcBef>
              <a:spcAft>
                <a:spcPts val="600"/>
              </a:spcAft>
              <a:buSzPts val="2610"/>
              <a:buChar char="•"/>
              <a:defRPr/>
            </a:lvl9pPr>
          </a:lstStyle>
          <a:p/>
        </p:txBody>
      </p:sp>
      <p:sp>
        <p:nvSpPr>
          <p:cNvPr id="122" name="Google Shape;122;p22"/>
          <p:cNvSpPr txBox="1"/>
          <p:nvPr>
            <p:ph idx="2" type="body"/>
          </p:nvPr>
        </p:nvSpPr>
        <p:spPr>
          <a:xfrm>
            <a:off x="1484311" y="4343400"/>
            <a:ext cx="10018713" cy="14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261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61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3" name="Google Shape;123;p22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22"/>
          <p:cNvSpPr txBox="1"/>
          <p:nvPr>
            <p:ph idx="11" type="ftr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2"/>
          <p:cNvSpPr txBox="1"/>
          <p:nvPr>
            <p:ph idx="12" type="sldNum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"/>
          <p:cNvSpPr txBox="1"/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rbe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23"/>
          <p:cNvSpPr txBox="1"/>
          <p:nvPr>
            <p:ph idx="1" type="body"/>
          </p:nvPr>
        </p:nvSpPr>
        <p:spPr>
          <a:xfrm rot="5400000">
            <a:off x="4931566" y="-780257"/>
            <a:ext cx="3124201" cy="10018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4335" lvl="0" marL="457200" algn="l">
              <a:spcBef>
                <a:spcPts val="360"/>
              </a:spcBef>
              <a:spcAft>
                <a:spcPts val="0"/>
              </a:spcAft>
              <a:buSzPts val="2610"/>
              <a:buChar char="•"/>
              <a:defRPr/>
            </a:lvl1pPr>
            <a:lvl2pPr indent="-394335" lvl="1" marL="9144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2pPr>
            <a:lvl3pPr indent="-394335" lvl="2" marL="13716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3pPr>
            <a:lvl4pPr indent="-394335" lvl="3" marL="18288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4pPr>
            <a:lvl5pPr indent="-394335" lvl="4" marL="22860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5pPr>
            <a:lvl6pPr indent="-394335" lvl="5" marL="27432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6pPr>
            <a:lvl7pPr indent="-394335" lvl="6" marL="32004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7pPr>
            <a:lvl8pPr indent="-394334" lvl="7" marL="36576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8pPr>
            <a:lvl9pPr indent="-394334" lvl="8" marL="4114800" algn="l">
              <a:spcBef>
                <a:spcPts val="600"/>
              </a:spcBef>
              <a:spcAft>
                <a:spcPts val="600"/>
              </a:spcAft>
              <a:buSzPts val="2610"/>
              <a:buChar char="•"/>
              <a:defRPr/>
            </a:lvl9pPr>
          </a:lstStyle>
          <a:p/>
        </p:txBody>
      </p:sp>
      <p:sp>
        <p:nvSpPr>
          <p:cNvPr id="129" name="Google Shape;129;p23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3"/>
          <p:cNvSpPr txBox="1"/>
          <p:nvPr>
            <p:ph idx="11" type="ftr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3"/>
          <p:cNvSpPr txBox="1"/>
          <p:nvPr>
            <p:ph idx="12" type="sldNum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4"/>
          <p:cNvSpPr txBox="1"/>
          <p:nvPr>
            <p:ph type="title"/>
          </p:nvPr>
        </p:nvSpPr>
        <p:spPr>
          <a:xfrm rot="5400000">
            <a:off x="8065140" y="2353316"/>
            <a:ext cx="5105400" cy="17703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4"/>
          <p:cNvSpPr txBox="1"/>
          <p:nvPr>
            <p:ph idx="1" type="body"/>
          </p:nvPr>
        </p:nvSpPr>
        <p:spPr>
          <a:xfrm rot="5400000">
            <a:off x="2941483" y="-771371"/>
            <a:ext cx="5105400" cy="80197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4335" lvl="0" marL="457200" algn="l">
              <a:spcBef>
                <a:spcPts val="360"/>
              </a:spcBef>
              <a:spcAft>
                <a:spcPts val="0"/>
              </a:spcAft>
              <a:buSzPts val="2610"/>
              <a:buChar char="•"/>
              <a:defRPr/>
            </a:lvl1pPr>
            <a:lvl2pPr indent="-394335" lvl="1" marL="9144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2pPr>
            <a:lvl3pPr indent="-394335" lvl="2" marL="13716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3pPr>
            <a:lvl4pPr indent="-394335" lvl="3" marL="18288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4pPr>
            <a:lvl5pPr indent="-394335" lvl="4" marL="22860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5pPr>
            <a:lvl6pPr indent="-394335" lvl="5" marL="27432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6pPr>
            <a:lvl7pPr indent="-394335" lvl="6" marL="32004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7pPr>
            <a:lvl8pPr indent="-394334" lvl="7" marL="36576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8pPr>
            <a:lvl9pPr indent="-394334" lvl="8" marL="4114800" algn="l">
              <a:spcBef>
                <a:spcPts val="600"/>
              </a:spcBef>
              <a:spcAft>
                <a:spcPts val="600"/>
              </a:spcAft>
              <a:buSzPts val="2610"/>
              <a:buChar char="•"/>
              <a:defRPr/>
            </a:lvl9pPr>
          </a:lstStyle>
          <a:p/>
        </p:txBody>
      </p:sp>
      <p:sp>
        <p:nvSpPr>
          <p:cNvPr id="135" name="Google Shape;135;p24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4"/>
          <p:cNvSpPr txBox="1"/>
          <p:nvPr>
            <p:ph idx="11" type="ftr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4"/>
          <p:cNvSpPr txBox="1"/>
          <p:nvPr>
            <p:ph idx="12" type="sldNum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/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1" type="body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94335" lvl="0" marL="457200" algn="l">
              <a:spcBef>
                <a:spcPts val="360"/>
              </a:spcBef>
              <a:spcAft>
                <a:spcPts val="0"/>
              </a:spcAft>
              <a:buSzPts val="2610"/>
              <a:buChar char="•"/>
              <a:defRPr/>
            </a:lvl1pPr>
            <a:lvl2pPr indent="-394335" lvl="1" marL="9144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2pPr>
            <a:lvl3pPr indent="-394335" lvl="2" marL="13716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3pPr>
            <a:lvl4pPr indent="-394335" lvl="3" marL="18288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4pPr>
            <a:lvl5pPr indent="-394335" lvl="4" marL="22860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5pPr>
            <a:lvl6pPr indent="-394335" lvl="5" marL="27432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6pPr>
            <a:lvl7pPr indent="-394335" lvl="6" marL="32004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7pPr>
            <a:lvl8pPr indent="-394334" lvl="7" marL="36576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8pPr>
            <a:lvl9pPr indent="-394334" lvl="8" marL="4114800" algn="l">
              <a:spcBef>
                <a:spcPts val="600"/>
              </a:spcBef>
              <a:spcAft>
                <a:spcPts val="600"/>
              </a:spcAft>
              <a:buSzPts val="2610"/>
              <a:buChar char="•"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1" type="ftr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12" type="sldNum"/>
          </p:nvPr>
        </p:nvSpPr>
        <p:spPr>
          <a:xfrm>
            <a:off x="10951856" y="5867131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/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1" type="body"/>
          </p:nvPr>
        </p:nvSpPr>
        <p:spPr>
          <a:xfrm>
            <a:off x="1484312" y="2666999"/>
            <a:ext cx="4895055" cy="3124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94335" lvl="0" marL="457200" algn="l">
              <a:spcBef>
                <a:spcPts val="360"/>
              </a:spcBef>
              <a:spcAft>
                <a:spcPts val="0"/>
              </a:spcAft>
              <a:buSzPts val="2610"/>
              <a:buChar char="•"/>
              <a:defRPr sz="1800"/>
            </a:lvl1pPr>
            <a:lvl2pPr indent="-375919" lvl="1" marL="914400" algn="l">
              <a:spcBef>
                <a:spcPts val="600"/>
              </a:spcBef>
              <a:spcAft>
                <a:spcPts val="0"/>
              </a:spcAft>
              <a:buSzPts val="2320"/>
              <a:buChar char="•"/>
              <a:defRPr sz="1600"/>
            </a:lvl2pPr>
            <a:lvl3pPr indent="-357505" lvl="2" marL="1371600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3pPr>
            <a:lvl4pPr indent="-339089" lvl="3" marL="182880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4pPr>
            <a:lvl5pPr indent="-339089" lvl="4" marL="228600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5pPr>
            <a:lvl6pPr indent="-339089" lvl="5" marL="274320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6pPr>
            <a:lvl7pPr indent="-339089" lvl="6" marL="320040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7pPr>
            <a:lvl8pPr indent="-339090" lvl="7" marL="365760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8pPr>
            <a:lvl9pPr indent="-339090" lvl="8" marL="4114800" algn="l">
              <a:spcBef>
                <a:spcPts val="600"/>
              </a:spcBef>
              <a:spcAft>
                <a:spcPts val="600"/>
              </a:spcAft>
              <a:buSzPts val="1740"/>
              <a:buChar char="•"/>
              <a:defRPr sz="1200"/>
            </a:lvl9pPr>
          </a:lstStyle>
          <a:p/>
        </p:txBody>
      </p:sp>
      <p:sp>
        <p:nvSpPr>
          <p:cNvPr id="40" name="Google Shape;40;p10"/>
          <p:cNvSpPr txBox="1"/>
          <p:nvPr>
            <p:ph idx="2" type="body"/>
          </p:nvPr>
        </p:nvSpPr>
        <p:spPr>
          <a:xfrm>
            <a:off x="6607967" y="2667000"/>
            <a:ext cx="4895056" cy="312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94335" lvl="0" marL="457200" algn="l">
              <a:spcBef>
                <a:spcPts val="360"/>
              </a:spcBef>
              <a:spcAft>
                <a:spcPts val="0"/>
              </a:spcAft>
              <a:buSzPts val="2610"/>
              <a:buChar char="•"/>
              <a:defRPr sz="1800"/>
            </a:lvl1pPr>
            <a:lvl2pPr indent="-375919" lvl="1" marL="914400" algn="l">
              <a:spcBef>
                <a:spcPts val="600"/>
              </a:spcBef>
              <a:spcAft>
                <a:spcPts val="0"/>
              </a:spcAft>
              <a:buSzPts val="2320"/>
              <a:buChar char="•"/>
              <a:defRPr sz="1600"/>
            </a:lvl2pPr>
            <a:lvl3pPr indent="-357505" lvl="2" marL="1371600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3pPr>
            <a:lvl4pPr indent="-339089" lvl="3" marL="182880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4pPr>
            <a:lvl5pPr indent="-339089" lvl="4" marL="228600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5pPr>
            <a:lvl6pPr indent="-339089" lvl="5" marL="274320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6pPr>
            <a:lvl7pPr indent="-339089" lvl="6" marL="320040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7pPr>
            <a:lvl8pPr indent="-339090" lvl="7" marL="365760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8pPr>
            <a:lvl9pPr indent="-339090" lvl="8" marL="4114800" algn="l">
              <a:spcBef>
                <a:spcPts val="600"/>
              </a:spcBef>
              <a:spcAft>
                <a:spcPts val="600"/>
              </a:spcAft>
              <a:buSzPts val="1740"/>
              <a:buChar char="•"/>
              <a:defRPr sz="1200"/>
            </a:lvl9pPr>
          </a:lstStyle>
          <a:p/>
        </p:txBody>
      </p:sp>
      <p:sp>
        <p:nvSpPr>
          <p:cNvPr id="41" name="Google Shape;41;p10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1" type="ftr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type="title"/>
          </p:nvPr>
        </p:nvSpPr>
        <p:spPr>
          <a:xfrm>
            <a:off x="2572279" y="2666999"/>
            <a:ext cx="8930747" cy="211038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rbel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2278" y="4777381"/>
            <a:ext cx="893074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400"/>
              </a:spcBef>
              <a:spcAft>
                <a:spcPts val="0"/>
              </a:spcAft>
              <a:buSzPts val="2900"/>
              <a:buNone/>
              <a:defRPr sz="2000">
                <a:solidFill>
                  <a:schemeClr val="dk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61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7" name="Google Shape;47;p11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1" type="ftr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rbe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" type="body"/>
          </p:nvPr>
        </p:nvSpPr>
        <p:spPr>
          <a:xfrm>
            <a:off x="1772179" y="2658533"/>
            <a:ext cx="460718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SzPts val="4060"/>
              <a:buNone/>
              <a:defRPr b="0" sz="2800">
                <a:solidFill>
                  <a:srgbClr val="1186C3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9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261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232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2320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2320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2320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2320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2320"/>
              <a:buNone/>
              <a:defRPr b="1" sz="1600"/>
            </a:lvl9pPr>
          </a:lstStyle>
          <a:p/>
        </p:txBody>
      </p:sp>
      <p:sp>
        <p:nvSpPr>
          <p:cNvPr id="53" name="Google Shape;53;p12"/>
          <p:cNvSpPr txBox="1"/>
          <p:nvPr>
            <p:ph idx="2" type="body"/>
          </p:nvPr>
        </p:nvSpPr>
        <p:spPr>
          <a:xfrm>
            <a:off x="1484311" y="3335337"/>
            <a:ext cx="4895056" cy="2455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4335" lvl="0" marL="457200" algn="l">
              <a:spcBef>
                <a:spcPts val="360"/>
              </a:spcBef>
              <a:spcAft>
                <a:spcPts val="0"/>
              </a:spcAft>
              <a:buSzPts val="2610"/>
              <a:buChar char="•"/>
              <a:defRPr sz="1800"/>
            </a:lvl1pPr>
            <a:lvl2pPr indent="-375919" lvl="1" marL="914400" algn="l">
              <a:spcBef>
                <a:spcPts val="600"/>
              </a:spcBef>
              <a:spcAft>
                <a:spcPts val="0"/>
              </a:spcAft>
              <a:buSzPts val="2320"/>
              <a:buChar char="•"/>
              <a:defRPr sz="1600"/>
            </a:lvl2pPr>
            <a:lvl3pPr indent="-357505" lvl="2" marL="1371600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3pPr>
            <a:lvl4pPr indent="-339089" lvl="3" marL="182880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4pPr>
            <a:lvl5pPr indent="-339089" lvl="4" marL="228600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5pPr>
            <a:lvl6pPr indent="-339089" lvl="5" marL="274320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6pPr>
            <a:lvl7pPr indent="-339089" lvl="6" marL="320040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7pPr>
            <a:lvl8pPr indent="-339090" lvl="7" marL="365760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8pPr>
            <a:lvl9pPr indent="-339090" lvl="8" marL="4114800" algn="l">
              <a:spcBef>
                <a:spcPts val="600"/>
              </a:spcBef>
              <a:spcAft>
                <a:spcPts val="600"/>
              </a:spcAft>
              <a:buSzPts val="1740"/>
              <a:buChar char="•"/>
              <a:defRPr sz="1200"/>
            </a:lvl9pPr>
          </a:lstStyle>
          <a:p/>
        </p:txBody>
      </p:sp>
      <p:sp>
        <p:nvSpPr>
          <p:cNvPr id="54" name="Google Shape;54;p12"/>
          <p:cNvSpPr txBox="1"/>
          <p:nvPr>
            <p:ph idx="3" type="body"/>
          </p:nvPr>
        </p:nvSpPr>
        <p:spPr>
          <a:xfrm>
            <a:off x="6880487" y="2667000"/>
            <a:ext cx="4622537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SzPts val="4060"/>
              <a:buNone/>
              <a:defRPr b="0" sz="2800">
                <a:solidFill>
                  <a:srgbClr val="1186C3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9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261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232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2320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2320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2320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2320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2320"/>
              <a:buNone/>
              <a:defRPr b="1" sz="1600"/>
            </a:lvl9pPr>
          </a:lstStyle>
          <a:p/>
        </p:txBody>
      </p:sp>
      <p:sp>
        <p:nvSpPr>
          <p:cNvPr id="55" name="Google Shape;55;p12"/>
          <p:cNvSpPr txBox="1"/>
          <p:nvPr>
            <p:ph idx="4" type="body"/>
          </p:nvPr>
        </p:nvSpPr>
        <p:spPr>
          <a:xfrm>
            <a:off x="6607967" y="3335337"/>
            <a:ext cx="4895056" cy="2455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4335" lvl="0" marL="457200" algn="l">
              <a:spcBef>
                <a:spcPts val="360"/>
              </a:spcBef>
              <a:spcAft>
                <a:spcPts val="0"/>
              </a:spcAft>
              <a:buSzPts val="2610"/>
              <a:buChar char="•"/>
              <a:defRPr sz="1800"/>
            </a:lvl1pPr>
            <a:lvl2pPr indent="-375919" lvl="1" marL="914400" algn="l">
              <a:spcBef>
                <a:spcPts val="600"/>
              </a:spcBef>
              <a:spcAft>
                <a:spcPts val="0"/>
              </a:spcAft>
              <a:buSzPts val="2320"/>
              <a:buChar char="•"/>
              <a:defRPr sz="1600"/>
            </a:lvl2pPr>
            <a:lvl3pPr indent="-357505" lvl="2" marL="1371600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3pPr>
            <a:lvl4pPr indent="-339089" lvl="3" marL="182880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4pPr>
            <a:lvl5pPr indent="-339089" lvl="4" marL="228600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5pPr>
            <a:lvl6pPr indent="-339089" lvl="5" marL="274320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6pPr>
            <a:lvl7pPr indent="-339089" lvl="6" marL="320040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7pPr>
            <a:lvl8pPr indent="-339090" lvl="7" marL="365760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8pPr>
            <a:lvl9pPr indent="-339090" lvl="8" marL="4114800" algn="l">
              <a:spcBef>
                <a:spcPts val="600"/>
              </a:spcBef>
              <a:spcAft>
                <a:spcPts val="600"/>
              </a:spcAft>
              <a:buSzPts val="1740"/>
              <a:buChar char="•"/>
              <a:defRPr sz="1200"/>
            </a:lvl9pPr>
          </a:lstStyle>
          <a:p/>
        </p:txBody>
      </p:sp>
      <p:sp>
        <p:nvSpPr>
          <p:cNvPr id="56" name="Google Shape;56;p12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2"/>
          <p:cNvSpPr txBox="1"/>
          <p:nvPr>
            <p:ph idx="11" type="ftr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3"/>
          <p:cNvSpPr txBox="1"/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3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3"/>
          <p:cNvSpPr txBox="1"/>
          <p:nvPr>
            <p:ph idx="11" type="ftr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 txBox="1"/>
          <p:nvPr>
            <p:ph idx="12" type="sldNum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11" type="ftr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2" type="sldNum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1484312" y="1600200"/>
            <a:ext cx="3549121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rbel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5262033" y="685799"/>
            <a:ext cx="6240990" cy="51054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12750" lvl="0" marL="457200" algn="l">
              <a:spcBef>
                <a:spcPts val="400"/>
              </a:spcBef>
              <a:spcAft>
                <a:spcPts val="0"/>
              </a:spcAft>
              <a:buSzPts val="2900"/>
              <a:buChar char="•"/>
              <a:defRPr sz="2000"/>
            </a:lvl1pPr>
            <a:lvl2pPr indent="-394335" lvl="1" marL="914400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 sz="1800"/>
            </a:lvl2pPr>
            <a:lvl3pPr indent="-375919" lvl="2" marL="1371600" algn="l">
              <a:spcBef>
                <a:spcPts val="600"/>
              </a:spcBef>
              <a:spcAft>
                <a:spcPts val="0"/>
              </a:spcAft>
              <a:buSzPts val="2320"/>
              <a:buChar char="•"/>
              <a:defRPr sz="1600"/>
            </a:lvl3pPr>
            <a:lvl4pPr indent="-357505" lvl="3" marL="1828800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4pPr>
            <a:lvl5pPr indent="-357504" lvl="4" marL="2286000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5pPr>
            <a:lvl6pPr indent="-357504" lvl="5" marL="2743200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6pPr>
            <a:lvl7pPr indent="-357504" lvl="6" marL="3200400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7pPr>
            <a:lvl8pPr indent="-357504" lvl="7" marL="3657600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8pPr>
            <a:lvl9pPr indent="-357504" lvl="8" marL="4114800" algn="l">
              <a:spcBef>
                <a:spcPts val="600"/>
              </a:spcBef>
              <a:spcAft>
                <a:spcPts val="600"/>
              </a:spcAft>
              <a:buSzPts val="2030"/>
              <a:buChar char="•"/>
              <a:defRPr sz="1400"/>
            </a:lvl9pPr>
          </a:lstStyle>
          <a:p/>
        </p:txBody>
      </p:sp>
      <p:sp>
        <p:nvSpPr>
          <p:cNvPr id="71" name="Google Shape;71;p15"/>
          <p:cNvSpPr txBox="1"/>
          <p:nvPr>
            <p:ph idx="2" type="body"/>
          </p:nvPr>
        </p:nvSpPr>
        <p:spPr>
          <a:xfrm>
            <a:off x="1484312" y="2971800"/>
            <a:ext cx="3549121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320"/>
              </a:spcBef>
              <a:spcAft>
                <a:spcPts val="0"/>
              </a:spcAft>
              <a:buSzPts val="232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74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5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305"/>
              <a:buNone/>
              <a:defRPr sz="900"/>
            </a:lvl9pPr>
          </a:lstStyle>
          <a:p/>
        </p:txBody>
      </p:sp>
      <p:sp>
        <p:nvSpPr>
          <p:cNvPr id="72" name="Google Shape;72;p15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1" type="ftr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5"/>
          <p:cNvSpPr txBox="1"/>
          <p:nvPr>
            <p:ph idx="12" type="sldNum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1482724" y="1752599"/>
            <a:ext cx="542615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rbel"/>
              <a:buNone/>
              <a:defRPr b="0" sz="2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6"/>
          <p:cNvSpPr/>
          <p:nvPr>
            <p:ph idx="2" type="pic"/>
          </p:nvPr>
        </p:nvSpPr>
        <p:spPr>
          <a:xfrm>
            <a:off x="7594682" y="914400"/>
            <a:ext cx="3280974" cy="4572000"/>
          </a:xfrm>
          <a:prstGeom prst="roundRect">
            <a:avLst>
              <a:gd fmla="val 4280" name="adj"/>
            </a:avLst>
          </a:prstGeom>
          <a:noFill/>
          <a:ln cap="flat" cmpd="sng" w="381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1482724" y="3124199"/>
            <a:ext cx="542615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SzPts val="2610"/>
              <a:buNone/>
              <a:defRPr sz="18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74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5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305"/>
              <a:buNone/>
              <a:defRPr sz="900"/>
            </a:lvl9pPr>
          </a:lstStyle>
          <a:p/>
        </p:txBody>
      </p:sp>
      <p:sp>
        <p:nvSpPr>
          <p:cNvPr id="79" name="Google Shape;79;p16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6"/>
          <p:cNvSpPr txBox="1"/>
          <p:nvPr>
            <p:ph idx="11" type="ftr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6"/>
          <p:cNvSpPr txBox="1"/>
          <p:nvPr>
            <p:ph idx="12" type="sldNum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19" Type="http://schemas.openxmlformats.org/officeDocument/2006/relationships/theme" Target="../theme/theme1.xml"/><Relationship Id="rId6" Type="http://schemas.openxmlformats.org/officeDocument/2006/relationships/slideLayout" Target="../slideLayouts/slideLayout5.xml"/><Relationship Id="rId1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7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7" name="Google Shape;7;p7"/>
            <p:cNvSpPr/>
            <p:nvPr/>
          </p:nvSpPr>
          <p:spPr>
            <a:xfrm>
              <a:off x="1627188" y="0"/>
              <a:ext cx="1122363" cy="5329238"/>
            </a:xfrm>
            <a:custGeom>
              <a:rect b="b" l="l" r="r" t="t"/>
              <a:pathLst>
                <a:path extrusionOk="0" h="3357" w="70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8" name="Google Shape;8;p7"/>
            <p:cNvSpPr/>
            <p:nvPr/>
          </p:nvSpPr>
          <p:spPr>
            <a:xfrm>
              <a:off x="1320800" y="0"/>
              <a:ext cx="1117600" cy="5276850"/>
            </a:xfrm>
            <a:custGeom>
              <a:rect b="b" l="l" r="r" t="t"/>
              <a:pathLst>
                <a:path extrusionOk="0" h="3324" w="70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9" name="Google Shape;9;p7"/>
            <p:cNvSpPr/>
            <p:nvPr/>
          </p:nvSpPr>
          <p:spPr>
            <a:xfrm>
              <a:off x="1320800" y="5238750"/>
              <a:ext cx="1228725" cy="1619250"/>
            </a:xfrm>
            <a:custGeom>
              <a:rect b="b" l="l" r="r" t="t"/>
              <a:pathLst>
                <a:path extrusionOk="0" h="1020" w="774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0" name="Google Shape;10;p7"/>
            <p:cNvSpPr/>
            <p:nvPr/>
          </p:nvSpPr>
          <p:spPr>
            <a:xfrm>
              <a:off x="1627188" y="5291138"/>
              <a:ext cx="1495425" cy="1566863"/>
            </a:xfrm>
            <a:custGeom>
              <a:rect b="b" l="l" r="r" t="t"/>
              <a:pathLst>
                <a:path extrusionOk="0" h="987" w="942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5982"/>
            </a:solidFill>
            <a:ln>
              <a:noFill/>
            </a:ln>
          </p:spPr>
        </p:sp>
        <p:sp>
          <p:nvSpPr>
            <p:cNvPr id="11" name="Google Shape;11;p7"/>
            <p:cNvSpPr/>
            <p:nvPr/>
          </p:nvSpPr>
          <p:spPr>
            <a:xfrm>
              <a:off x="1627188" y="5286375"/>
              <a:ext cx="2130425" cy="1571625"/>
            </a:xfrm>
            <a:custGeom>
              <a:rect b="b" l="l" r="r" t="t"/>
              <a:pathLst>
                <a:path extrusionOk="0" h="990" w="1342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1186C3"/>
            </a:solidFill>
            <a:ln>
              <a:noFill/>
            </a:ln>
          </p:spPr>
        </p:sp>
        <p:sp>
          <p:nvSpPr>
            <p:cNvPr id="12" name="Google Shape;12;p7"/>
            <p:cNvSpPr/>
            <p:nvPr/>
          </p:nvSpPr>
          <p:spPr>
            <a:xfrm>
              <a:off x="1320800" y="5238750"/>
              <a:ext cx="1695450" cy="1619250"/>
            </a:xfrm>
            <a:custGeom>
              <a:rect b="b" l="l" r="r" t="t"/>
              <a:pathLst>
                <a:path extrusionOk="0" h="1020" w="1068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</p:sp>
      </p:grpSp>
      <p:sp>
        <p:nvSpPr>
          <p:cNvPr id="13" name="Google Shape;13;p7"/>
          <p:cNvSpPr txBox="1"/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rbel"/>
              <a:buNone/>
              <a:defRPr b="0" i="0" sz="4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4" name="Google Shape;14;p7"/>
          <p:cNvSpPr txBox="1"/>
          <p:nvPr>
            <p:ph idx="1" type="body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4958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412750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9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94335" lvl="2" marL="1371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61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75919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32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57504" lvl="4" marL="22860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57504" lvl="5" marL="27432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57504" lvl="6" marL="3200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57504" lvl="7" marL="3657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57504" lvl="8" marL="4114800" marR="0" rtl="0" algn="l">
              <a:spcBef>
                <a:spcPts val="60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5" name="Google Shape;15;p7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6" name="Google Shape;16;p7"/>
          <p:cNvSpPr txBox="1"/>
          <p:nvPr>
            <p:ph idx="11" type="ftr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7" name="Google Shape;17;p7"/>
          <p:cNvSpPr txBox="1"/>
          <p:nvPr>
            <p:ph idx="12" type="sldNum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"/>
          <p:cNvSpPr txBox="1"/>
          <p:nvPr>
            <p:ph type="ctrTitle"/>
          </p:nvPr>
        </p:nvSpPr>
        <p:spPr>
          <a:xfrm>
            <a:off x="2928401" y="1380068"/>
            <a:ext cx="8574622" cy="26161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orbel"/>
              <a:buNone/>
            </a:pPr>
            <a:r>
              <a:rPr lang="pt-BR"/>
              <a:t>Avaliando a implementação</a:t>
            </a:r>
            <a:endParaRPr/>
          </a:p>
        </p:txBody>
      </p:sp>
      <p:sp>
        <p:nvSpPr>
          <p:cNvPr id="143" name="Google Shape;143;p1"/>
          <p:cNvSpPr txBox="1"/>
          <p:nvPr>
            <p:ph idx="1" type="subTitle"/>
          </p:nvPr>
        </p:nvSpPr>
        <p:spPr>
          <a:xfrm>
            <a:off x="4515377" y="3996267"/>
            <a:ext cx="6987645" cy="13885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SzPts val="3045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"/>
          <p:cNvSpPr txBox="1"/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rbel"/>
              <a:buNone/>
            </a:pPr>
            <a:r>
              <a:rPr lang="pt-BR"/>
              <a:t>Duas grandes perspectivas</a:t>
            </a:r>
            <a:endParaRPr/>
          </a:p>
        </p:txBody>
      </p:sp>
      <p:sp>
        <p:nvSpPr>
          <p:cNvPr id="149" name="Google Shape;149;p2"/>
          <p:cNvSpPr txBox="1"/>
          <p:nvPr>
            <p:ph idx="1" type="body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70000" lnSpcReduction="20000"/>
          </a:bodyPr>
          <a:lstStyle/>
          <a:p>
            <a:pPr indent="-269176" lvl="0" marL="285750" rtl="0" algn="l">
              <a:spcBef>
                <a:spcPts val="0"/>
              </a:spcBef>
              <a:spcAft>
                <a:spcPts val="0"/>
              </a:spcAft>
              <a:buSzPct val="145000"/>
              <a:buChar char="•"/>
            </a:pPr>
            <a:r>
              <a:rPr lang="pt-BR"/>
              <a:t>Top-down:</a:t>
            </a:r>
            <a:endParaRPr/>
          </a:p>
          <a:p>
            <a:pPr indent="-271938" lvl="1" marL="742950" rtl="0" algn="l">
              <a:spcBef>
                <a:spcPts val="910"/>
              </a:spcBef>
              <a:spcAft>
                <a:spcPts val="0"/>
              </a:spcAft>
              <a:buSzPct val="145000"/>
              <a:buChar char="•"/>
            </a:pPr>
            <a:r>
              <a:rPr lang="pt-BR"/>
              <a:t>Avaliar a implementação é medir até que ponto a política (programa) implementada corresponde ao desenho original do projeto</a:t>
            </a:r>
            <a:endParaRPr/>
          </a:p>
          <a:p>
            <a:pPr indent="-269176" lvl="0" marL="285750" rtl="0" algn="l">
              <a:spcBef>
                <a:spcPts val="972"/>
              </a:spcBef>
              <a:spcAft>
                <a:spcPts val="0"/>
              </a:spcAft>
              <a:buSzPct val="145000"/>
              <a:buChar char="•"/>
            </a:pPr>
            <a:r>
              <a:rPr lang="pt-BR"/>
              <a:t>Button-Up:</a:t>
            </a:r>
            <a:endParaRPr/>
          </a:p>
          <a:p>
            <a:pPr indent="-271938" lvl="1" marL="742950" rtl="0" algn="l">
              <a:spcBef>
                <a:spcPts val="910"/>
              </a:spcBef>
              <a:spcAft>
                <a:spcPts val="0"/>
              </a:spcAft>
              <a:buSzPct val="145000"/>
              <a:buChar char="•"/>
            </a:pPr>
            <a:r>
              <a:rPr lang="pt-BR"/>
              <a:t> identificar as dinâmicas sociais e políticas que se organizam em torno de uma política (programa) no processo de sua implementação</a:t>
            </a:r>
            <a:endParaRPr/>
          </a:p>
          <a:p>
            <a:pPr indent="-273319" lvl="2" marL="1200150" rtl="0" algn="l">
              <a:spcBef>
                <a:spcPts val="879"/>
              </a:spcBef>
              <a:spcAft>
                <a:spcPts val="0"/>
              </a:spcAft>
              <a:buSzPct val="145000"/>
              <a:buChar char="•"/>
            </a:pPr>
            <a:r>
              <a:rPr lang="pt-BR"/>
              <a:t>A reinterpretação da política e suas mudanças ao longo do tempo</a:t>
            </a:r>
            <a:endParaRPr/>
          </a:p>
          <a:p>
            <a:pPr indent="0" lvl="0" marL="0" rtl="0" algn="l">
              <a:spcBef>
                <a:spcPts val="972"/>
              </a:spcBef>
              <a:spcAft>
                <a:spcPts val="0"/>
              </a:spcAft>
              <a:buSzPct val="145000"/>
              <a:buNone/>
            </a:pPr>
            <a:r>
              <a:rPr lang="pt-BR"/>
              <a:t>A “terceira via”: avaliando a correspondência, e as mudanças</a:t>
            </a:r>
            <a:endParaRPr/>
          </a:p>
          <a:p>
            <a:pPr indent="0" lvl="1" marL="457200" rtl="0" algn="l">
              <a:spcBef>
                <a:spcPts val="910"/>
              </a:spcBef>
              <a:spcAft>
                <a:spcPts val="0"/>
              </a:spcAft>
              <a:buSzPct val="145000"/>
              <a:buNone/>
            </a:pPr>
            <a:r>
              <a:rPr lang="pt-BR"/>
              <a:t>Modelo conceitual da intervenção(desenho lógico: problema, causas, intervenção)</a:t>
            </a:r>
            <a:endParaRPr/>
          </a:p>
          <a:p>
            <a:pPr indent="0" lvl="1" marL="457200" rtl="0" algn="l">
              <a:spcBef>
                <a:spcPts val="910"/>
              </a:spcBef>
              <a:spcAft>
                <a:spcPts val="0"/>
              </a:spcAft>
              <a:buSzPct val="145000"/>
              <a:buNone/>
            </a:pPr>
            <a:r>
              <a:rPr lang="pt-BR"/>
              <a:t>Atores (implementadores, beneficiários), alianças, suporte social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"/>
          <p:cNvSpPr txBox="1"/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rbel"/>
              <a:buNone/>
            </a:pPr>
            <a:r>
              <a:rPr lang="pt-BR"/>
              <a:t>Uma proposta: a matriz analítica das condicionalidades (Najam, 1995)</a:t>
            </a:r>
            <a:endParaRPr/>
          </a:p>
        </p:txBody>
      </p:sp>
      <p:pic>
        <p:nvPicPr>
          <p:cNvPr descr="ANÁLISE DA IMPLEMENTAÇÃO DA POLÍTICA DE COMPRAS PÚBLICAS SUSTENTÁVEIS: um  estudo de caso" id="155" name="Google Shape;155;p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00425" y="2346385"/>
            <a:ext cx="4052535" cy="2907101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3"/>
          <p:cNvSpPr txBox="1"/>
          <p:nvPr>
            <p:ph idx="2" type="body"/>
          </p:nvPr>
        </p:nvSpPr>
        <p:spPr>
          <a:xfrm>
            <a:off x="6607967" y="2667000"/>
            <a:ext cx="4895056" cy="312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2500" lnSpcReduction="10000"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ct val="145000"/>
              <a:buChar char="•"/>
            </a:pPr>
            <a:r>
              <a:rPr lang="pt-BR"/>
              <a:t>Content (conteúdo): objetivo, modelo causal, estratégias</a:t>
            </a:r>
            <a:endParaRPr/>
          </a:p>
          <a:p>
            <a:pPr indent="-285750" lvl="0" marL="285750" rtl="0" algn="l">
              <a:spcBef>
                <a:spcPts val="933"/>
              </a:spcBef>
              <a:spcAft>
                <a:spcPts val="0"/>
              </a:spcAft>
              <a:buSzPct val="145000"/>
              <a:buChar char="•"/>
            </a:pPr>
            <a:r>
              <a:rPr lang="pt-BR"/>
              <a:t>Contexto (context): aspectos sociais, econômicos, legais, atores</a:t>
            </a:r>
            <a:endParaRPr/>
          </a:p>
          <a:p>
            <a:pPr indent="-285750" lvl="0" marL="285750" rtl="0" algn="l">
              <a:spcBef>
                <a:spcPts val="933"/>
              </a:spcBef>
              <a:spcAft>
                <a:spcPts val="0"/>
              </a:spcAft>
              <a:buSzPct val="145000"/>
              <a:buChar char="•"/>
            </a:pPr>
            <a:r>
              <a:rPr lang="pt-BR"/>
              <a:t>Compromisso (commitment): disposição, apoio (da máquina, da política, dos mov. Sociais)</a:t>
            </a:r>
            <a:endParaRPr/>
          </a:p>
          <a:p>
            <a:pPr indent="-285750" lvl="0" marL="285750" rtl="0" algn="l">
              <a:spcBef>
                <a:spcPts val="933"/>
              </a:spcBef>
              <a:spcAft>
                <a:spcPts val="0"/>
              </a:spcAft>
              <a:buSzPct val="145000"/>
              <a:buChar char="•"/>
            </a:pPr>
            <a:r>
              <a:rPr lang="pt-BR"/>
              <a:t>Capacidade (capacity): recursos, conhecimento, distribuição, acesso</a:t>
            </a:r>
            <a:endParaRPr/>
          </a:p>
          <a:p>
            <a:pPr indent="-285750" lvl="0" marL="285750" rtl="0" algn="l">
              <a:spcBef>
                <a:spcPts val="933"/>
              </a:spcBef>
              <a:spcAft>
                <a:spcPts val="0"/>
              </a:spcAft>
              <a:buSzPct val="145000"/>
              <a:buChar char="•"/>
            </a:pPr>
            <a:r>
              <a:rPr lang="pt-BR"/>
              <a:t>Beneficiários/coalizões: atores não estatais, suporte e apoio</a:t>
            </a:r>
            <a:endParaRPr/>
          </a:p>
          <a:p>
            <a:pPr indent="-132445" lvl="0" marL="285750" rtl="0" algn="l">
              <a:spcBef>
                <a:spcPts val="933"/>
              </a:spcBef>
              <a:spcAft>
                <a:spcPts val="0"/>
              </a:spcAft>
              <a:buSzPct val="1450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4"/>
          <p:cNvSpPr txBox="1"/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rbel"/>
              <a:buNone/>
            </a:pPr>
            <a:r>
              <a:rPr lang="pt-BR"/>
              <a:t>Aplicando o modelo à análise do PRONAF</a:t>
            </a:r>
            <a:endParaRPr/>
          </a:p>
        </p:txBody>
      </p:sp>
      <p:sp>
        <p:nvSpPr>
          <p:cNvPr id="162" name="Google Shape;162;p4"/>
          <p:cNvSpPr txBox="1"/>
          <p:nvPr>
            <p:ph idx="1" type="body"/>
          </p:nvPr>
        </p:nvSpPr>
        <p:spPr>
          <a:xfrm>
            <a:off x="1484312" y="2666999"/>
            <a:ext cx="4895055" cy="3124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2610"/>
              <a:buChar char="•"/>
            </a:pPr>
            <a:r>
              <a:rPr lang="pt-BR"/>
              <a:t>Aponte os elementos positivos que o estudo encontrou para cada uma das condicionalidades identificadas no modelo</a:t>
            </a:r>
            <a:endParaRPr/>
          </a:p>
        </p:txBody>
      </p:sp>
      <p:sp>
        <p:nvSpPr>
          <p:cNvPr id="163" name="Google Shape;163;p4"/>
          <p:cNvSpPr txBox="1"/>
          <p:nvPr>
            <p:ph idx="2" type="body"/>
          </p:nvPr>
        </p:nvSpPr>
        <p:spPr>
          <a:xfrm>
            <a:off x="6607967" y="2667000"/>
            <a:ext cx="4895056" cy="312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2610"/>
              <a:buChar char="•"/>
            </a:pPr>
            <a:r>
              <a:rPr lang="pt-BR"/>
              <a:t>Aponte os elementos negativos que o estudo encontrou para cada uma das condicionalidades identificadas no modelo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"/>
          <p:cNvSpPr txBox="1"/>
          <p:nvPr>
            <p:ph type="title"/>
          </p:nvPr>
        </p:nvSpPr>
        <p:spPr>
          <a:xfrm>
            <a:off x="1484300" y="685800"/>
            <a:ext cx="10018800" cy="65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rbel"/>
              <a:buNone/>
            </a:pPr>
            <a:r>
              <a:rPr lang="pt-BR"/>
              <a:t>Identifique conteúdos positivos e negativos nas 5 dimensões</a:t>
            </a:r>
            <a:endParaRPr/>
          </a:p>
        </p:txBody>
      </p:sp>
      <p:sp>
        <p:nvSpPr>
          <p:cNvPr id="169" name="Google Shape;169;p5"/>
          <p:cNvSpPr txBox="1"/>
          <p:nvPr>
            <p:ph idx="1" type="body"/>
          </p:nvPr>
        </p:nvSpPr>
        <p:spPr>
          <a:xfrm>
            <a:off x="1381525" y="1885575"/>
            <a:ext cx="10018800" cy="387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SzPts val="2900"/>
              <a:buNone/>
            </a:pPr>
            <a:r>
              <a:t/>
            </a:r>
            <a:endParaRPr/>
          </a:p>
        </p:txBody>
      </p:sp>
      <p:graphicFrame>
        <p:nvGraphicFramePr>
          <p:cNvPr id="170" name="Google Shape;170;p5"/>
          <p:cNvGraphicFramePr/>
          <p:nvPr/>
        </p:nvGraphicFramePr>
        <p:xfrm>
          <a:off x="952500" y="2857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{2619667C-C4C4-45FD-87B3-613F4E41426C}</a:tableStyleId>
              </a:tblPr>
              <a:tblGrid>
                <a:gridCol w="1714500"/>
                <a:gridCol w="1714500"/>
                <a:gridCol w="1714500"/>
                <a:gridCol w="1714500"/>
                <a:gridCol w="1714500"/>
                <a:gridCol w="1714500"/>
              </a:tblGrid>
              <a:tr h="909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conteúdo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contexto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compromisso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Capacidade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beneficiários/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alianças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909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positivo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909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Negativo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6"/>
          <p:cNvSpPr txBox="1"/>
          <p:nvPr>
            <p:ph type="title"/>
          </p:nvPr>
        </p:nvSpPr>
        <p:spPr>
          <a:xfrm>
            <a:off x="2572279" y="2666999"/>
            <a:ext cx="8930747" cy="211038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rbel"/>
              <a:buNone/>
            </a:pPr>
            <a:r>
              <a:rPr lang="pt-BR"/>
              <a:t>Fim</a:t>
            </a:r>
            <a:endParaRPr/>
          </a:p>
        </p:txBody>
      </p:sp>
      <p:sp>
        <p:nvSpPr>
          <p:cNvPr id="176" name="Google Shape;176;p6"/>
          <p:cNvSpPr txBox="1"/>
          <p:nvPr>
            <p:ph idx="1" type="body"/>
          </p:nvPr>
        </p:nvSpPr>
        <p:spPr>
          <a:xfrm>
            <a:off x="2572278" y="4777381"/>
            <a:ext cx="893074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SzPts val="29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rallax">
  <a:themeElements>
    <a:clrScheme name="Parallax">
      <a:dk1>
        <a:srgbClr val="000000"/>
      </a:dk1>
      <a:lt1>
        <a:srgbClr val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2023-11-13T14:29:19Z</dcterms:created>
  <dc:creator>Elizabeth Balbachevsky</dc:creator>
</cp:coreProperties>
</file>