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8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27F6-6A7E-4DCA-AEB7-0CC1BBF37B5E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4EC2-FC13-42CF-AABE-5DD28AD9AD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43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27F6-6A7E-4DCA-AEB7-0CC1BBF37B5E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4EC2-FC13-42CF-AABE-5DD28AD9AD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817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27F6-6A7E-4DCA-AEB7-0CC1BBF37B5E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4EC2-FC13-42CF-AABE-5DD28AD9AD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939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27F6-6A7E-4DCA-AEB7-0CC1BBF37B5E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4EC2-FC13-42CF-AABE-5DD28AD9AD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641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27F6-6A7E-4DCA-AEB7-0CC1BBF37B5E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4EC2-FC13-42CF-AABE-5DD28AD9AD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8838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27F6-6A7E-4DCA-AEB7-0CC1BBF37B5E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4EC2-FC13-42CF-AABE-5DD28AD9AD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7216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27F6-6A7E-4DCA-AEB7-0CC1BBF37B5E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4EC2-FC13-42CF-AABE-5DD28AD9AD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76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27F6-6A7E-4DCA-AEB7-0CC1BBF37B5E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4EC2-FC13-42CF-AABE-5DD28AD9AD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869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27F6-6A7E-4DCA-AEB7-0CC1BBF37B5E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4EC2-FC13-42CF-AABE-5DD28AD9AD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09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27F6-6A7E-4DCA-AEB7-0CC1BBF37B5E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4EC2-FC13-42CF-AABE-5DD28AD9AD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1339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27F6-6A7E-4DCA-AEB7-0CC1BBF37B5E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4EC2-FC13-42CF-AABE-5DD28AD9AD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069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227F6-6A7E-4DCA-AEB7-0CC1BBF37B5E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44EC2-FC13-42CF-AABE-5DD28AD9AD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809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owbor.org/blog/wp-content/uploads/2012/06/a_era_do_capital_improdutivo_2_impress%C3%A3oV2.pdf" TargetMode="External"/><Relationship Id="rId7" Type="http://schemas.openxmlformats.org/officeDocument/2006/relationships/hyperlink" Target="https://research.fmrp.usp.br/redcap/surveys/?s=38ED77XENE" TargetMode="External"/><Relationship Id="rId2" Type="http://schemas.openxmlformats.org/officeDocument/2006/relationships/hyperlink" Target="http://dowbor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s://diplomatique.org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 rot="16200000">
            <a:off x="5253150" y="-3624152"/>
            <a:ext cx="1685702" cy="1219200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pt-BR" sz="2800" b="1" dirty="0" smtClean="0"/>
          </a:p>
          <a:p>
            <a:pPr algn="ctr"/>
            <a:r>
              <a:rPr lang="pt-BR" sz="2800" b="1" dirty="0" smtClean="0"/>
              <a:t>POLÍTICAS  SOCIAIS </a:t>
            </a:r>
          </a:p>
          <a:p>
            <a:pPr algn="ctr"/>
            <a:r>
              <a:rPr lang="pt-BR" sz="2800" b="1" dirty="0" smtClean="0"/>
              <a:t> NA ERA DO CAPITALISMO IMPRODUTIVO</a:t>
            </a:r>
          </a:p>
          <a:p>
            <a:pPr algn="ctr"/>
            <a:r>
              <a:rPr lang="pt-BR" b="1" dirty="0" smtClean="0"/>
              <a:t>23 DE ABRIL DE 2019 – DE 8:30 A </a:t>
            </a:r>
            <a:r>
              <a:rPr lang="pt-BR" b="1" dirty="0" smtClean="0"/>
              <a:t>12H</a:t>
            </a:r>
          </a:p>
          <a:p>
            <a:pPr algn="ctr"/>
            <a:r>
              <a:rPr lang="pt-BR" sz="1600" b="1" dirty="0" smtClean="0"/>
              <a:t>LOCAL: ESPAÇO DE EVENTOS DA FACULDADE DE MEDICINA</a:t>
            </a:r>
            <a:r>
              <a:rPr lang="pt-BR" sz="1600" b="1" dirty="0" smtClean="0"/>
              <a:t> RP - </a:t>
            </a:r>
            <a:r>
              <a:rPr lang="pt-BR" sz="1600" b="1" dirty="0" smtClean="0"/>
              <a:t>USP </a:t>
            </a:r>
          </a:p>
          <a:p>
            <a:pPr lvl="1" algn="ctr"/>
            <a:endParaRPr lang="pt-BR" sz="1600" b="1" dirty="0" smtClean="0"/>
          </a:p>
          <a:p>
            <a:pPr lvl="1" algn="ctr"/>
            <a:endParaRPr lang="pt-BR" sz="200" b="1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1572901" y="3929220"/>
            <a:ext cx="1061909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LADISLAU DOWBOR:</a:t>
            </a:r>
            <a:r>
              <a:rPr lang="pt-BR" sz="2000" dirty="0" smtClean="0"/>
              <a:t> economista, </a:t>
            </a:r>
            <a:r>
              <a:rPr lang="pt-BR" sz="2000" dirty="0"/>
              <a:t>professor titular </a:t>
            </a:r>
            <a:r>
              <a:rPr lang="pt-BR" sz="2000" dirty="0" smtClean="0"/>
              <a:t>da PUC-SP, </a:t>
            </a:r>
            <a:r>
              <a:rPr lang="pt-BR" sz="2000" dirty="0"/>
              <a:t>consultor de diversas agências das Nações Unidas, governos e municípios, além de várias organizações do sistema “S”. Autor e </a:t>
            </a:r>
            <a:r>
              <a:rPr lang="pt-BR" sz="2000" dirty="0" err="1"/>
              <a:t>co-autor</a:t>
            </a:r>
            <a:r>
              <a:rPr lang="pt-BR" sz="2000" dirty="0"/>
              <a:t> de cerca de 40 livros, toda sua produção intelectual está disponível online na página </a:t>
            </a:r>
            <a:r>
              <a:rPr lang="pt-BR" sz="2000" dirty="0">
                <a:hlinkClick r:id="rId2"/>
              </a:rPr>
              <a:t>dowbor.org</a:t>
            </a:r>
            <a:r>
              <a:rPr lang="pt-BR" sz="2000" dirty="0"/>
              <a:t>.</a:t>
            </a:r>
            <a:endParaRPr lang="pt-BR" sz="2000" b="1" dirty="0" smtClean="0"/>
          </a:p>
          <a:p>
            <a:r>
              <a:rPr lang="pt-BR" sz="1600" b="1" dirty="0" smtClean="0">
                <a:hlinkClick r:id="rId3"/>
              </a:rPr>
              <a:t>http</a:t>
            </a:r>
            <a:r>
              <a:rPr lang="pt-BR" sz="1600" b="1" dirty="0">
                <a:hlinkClick r:id="rId3"/>
              </a:rPr>
              <a:t>://</a:t>
            </a:r>
            <a:r>
              <a:rPr lang="pt-BR" sz="1600" b="1" dirty="0" smtClean="0">
                <a:hlinkClick r:id="rId3"/>
              </a:rPr>
              <a:t>dowbor.org/blog/wp-content/uploads/2012/06/a_era_do_capital_improdutivo_2_impress%C3%A3oV2.pdf</a:t>
            </a:r>
            <a:endParaRPr lang="pt-BR" sz="1600" b="1" dirty="0" smtClean="0"/>
          </a:p>
          <a:p>
            <a:endParaRPr lang="pt-BR" sz="1600" b="1" dirty="0" smtClean="0"/>
          </a:p>
          <a:p>
            <a:endParaRPr lang="pt-BR" dirty="0" smtClean="0"/>
          </a:p>
          <a:p>
            <a:endParaRPr lang="pt-BR" sz="2000" b="1" dirty="0" smtClean="0"/>
          </a:p>
          <a:p>
            <a:r>
              <a:rPr lang="pt-BR" sz="2000" b="1" dirty="0" smtClean="0"/>
              <a:t>SILVIO CACCIA </a:t>
            </a:r>
            <a:r>
              <a:rPr lang="pt-BR" sz="2000" b="1" dirty="0"/>
              <a:t>BAVA</a:t>
            </a:r>
            <a:r>
              <a:rPr lang="pt-BR" sz="2000" b="1" dirty="0" smtClean="0"/>
              <a:t>: </a:t>
            </a:r>
            <a:r>
              <a:rPr lang="pt-BR" sz="2000" dirty="0" smtClean="0"/>
              <a:t>sociólogo, </a:t>
            </a:r>
            <a:r>
              <a:rPr lang="pt-BR" sz="2000" dirty="0"/>
              <a:t>j</a:t>
            </a:r>
            <a:r>
              <a:rPr lang="pt-BR" sz="2000" dirty="0" smtClean="0"/>
              <a:t>ornalista, mestre em Ciências Políticas pela USP, editor-chefe do Le Monde </a:t>
            </a:r>
            <a:r>
              <a:rPr lang="pt-BR" sz="2000" dirty="0" err="1" smtClean="0"/>
              <a:t>Diplomatic</a:t>
            </a:r>
            <a:r>
              <a:rPr lang="pt-BR" sz="2000" dirty="0" smtClean="0"/>
              <a:t> Brasil, Diretor da </a:t>
            </a:r>
            <a:r>
              <a:rPr lang="pt-BR" sz="2000" dirty="0" err="1" smtClean="0"/>
              <a:t>ActionAid</a:t>
            </a:r>
            <a:r>
              <a:rPr lang="pt-BR" sz="2000" dirty="0" smtClean="0"/>
              <a:t> Brasil. Foi presidente da ABONG, Diretor fundador do Instituto Polis - </a:t>
            </a:r>
            <a:r>
              <a:rPr lang="pt-BR" sz="2000" dirty="0"/>
              <a:t>Estudos, Formação e Assessoria em Políticas Sociais, e membro do Conselho Nacional de Segurança Alimentar e Nutricional – CONSEA.</a:t>
            </a:r>
            <a:r>
              <a:rPr lang="pt-BR" sz="2000" dirty="0" smtClean="0"/>
              <a:t> </a:t>
            </a:r>
            <a:r>
              <a:rPr lang="pt-BR" sz="1600" b="1" dirty="0" smtClean="0">
                <a:hlinkClick r:id="rId4"/>
              </a:rPr>
              <a:t>https</a:t>
            </a:r>
            <a:r>
              <a:rPr lang="pt-BR" sz="1600" b="1" dirty="0">
                <a:hlinkClick r:id="rId4"/>
              </a:rPr>
              <a:t>://diplomatique.org.br</a:t>
            </a:r>
            <a:r>
              <a:rPr lang="pt-BR" sz="1600" b="1" dirty="0" smtClean="0">
                <a:hlinkClick r:id="rId4"/>
              </a:rPr>
              <a:t>/</a:t>
            </a:r>
            <a:endParaRPr lang="pt-BR" sz="1600" b="1" dirty="0" smtClean="0"/>
          </a:p>
          <a:p>
            <a:endParaRPr lang="pt-BR" sz="16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46161"/>
            <a:ext cx="12192000" cy="16312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PROGRAMA DE PÓS GRADUAÇÃO EM SAÚDE </a:t>
            </a:r>
            <a:r>
              <a:rPr lang="pt-BR" sz="2000" b="1" dirty="0" smtClean="0"/>
              <a:t>PÚBLICA - </a:t>
            </a:r>
            <a:r>
              <a:rPr lang="pt-BR" sz="2000" b="1" dirty="0" smtClean="0"/>
              <a:t>FMRP-USP</a:t>
            </a:r>
          </a:p>
          <a:p>
            <a:pPr algn="ctr"/>
            <a:r>
              <a:rPr lang="pt-BR" sz="2000" b="1" dirty="0" smtClean="0"/>
              <a:t>DEPARTAMENTO DE MEDICINA SOCIAL </a:t>
            </a:r>
          </a:p>
          <a:p>
            <a:pPr algn="ctr"/>
            <a:r>
              <a:rPr lang="pt-BR" sz="2000" b="1" dirty="0" smtClean="0"/>
              <a:t>DISCIPLINA DE POLÍTICAS DE </a:t>
            </a:r>
            <a:r>
              <a:rPr lang="pt-BR" sz="2000" b="1" dirty="0" smtClean="0"/>
              <a:t>SAÚDE</a:t>
            </a:r>
          </a:p>
          <a:p>
            <a:pPr algn="ctr"/>
            <a:endParaRPr lang="pt-BR" sz="2000" b="1" dirty="0" smtClean="0"/>
          </a:p>
          <a:p>
            <a:pPr algn="ctr"/>
            <a:r>
              <a:rPr lang="pt-BR" sz="2000" b="1" dirty="0" smtClean="0"/>
              <a:t>CONVIDAM PARA A </a:t>
            </a:r>
            <a:r>
              <a:rPr lang="pt-BR" sz="2000" b="1" dirty="0" smtClean="0"/>
              <a:t>PALESTRA :</a:t>
            </a:r>
            <a:endParaRPr lang="pt-BR" sz="2000" b="1" dirty="0"/>
          </a:p>
        </p:txBody>
      </p:sp>
      <p:pic>
        <p:nvPicPr>
          <p:cNvPr id="5" name="Picture 2" descr="http://dowbor.org/blog/wp-content/uploads/2019/01/creditofotoJanainaAbreu_Dowbor2019-400x30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69"/>
          <a:stretch/>
        </p:blipFill>
        <p:spPr bwMode="auto">
          <a:xfrm>
            <a:off x="146311" y="3866388"/>
            <a:ext cx="1373266" cy="1531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Resultado de imagem para SILVIO CACCIA BAVA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52"/>
          <a:stretch/>
        </p:blipFill>
        <p:spPr bwMode="auto">
          <a:xfrm>
            <a:off x="146310" y="5776976"/>
            <a:ext cx="1373266" cy="1538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157984" y="7571232"/>
            <a:ext cx="2677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INSCREVA-SE  PELO LINK: 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648200" y="7291432"/>
            <a:ext cx="6517634" cy="92333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7"/>
              </a:rPr>
              <a:t>https://research.fmrp.usp.br/redcap/surveys/?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7"/>
              </a:rPr>
              <a:t>s=38ED77XENE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017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111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USER-PC</dc:creator>
  <cp:lastModifiedBy>USER-PC</cp:lastModifiedBy>
  <cp:revision>16</cp:revision>
  <dcterms:created xsi:type="dcterms:W3CDTF">2019-02-27T10:54:06Z</dcterms:created>
  <dcterms:modified xsi:type="dcterms:W3CDTF">2019-03-11T12:38:36Z</dcterms:modified>
</cp:coreProperties>
</file>