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FB97-A07F-4EC2-BF31-18DFF76F734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FC28-4899-4128-A0B6-404C085D4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fYnj-7RII&amp;list=PLZ6TIj4tHEItGmYtSDCVWSIklkvTlAnWQ&amp;index=1&amp;ab_channel=CanalEncuentr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lhxtz6WPes&amp;t=1s&amp;ab_channel=LaPull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/>
              <a:t>Migrantes Latinoamérica: Venezolanos en Colombia – Canal Encuentro (Argentina)</a:t>
            </a:r>
            <a:br>
              <a:rPr lang="pt-BR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GT">
                <a:hlinkClick r:id="rId2"/>
              </a:rPr>
              <a:t>https://www.youtube.com/watch?v=HNfYnj-7RII&amp;list=PLZ6TIj4tHEItGmYtSDCVWSIklkvTlAnWQ&amp;index=1&amp;ab_channel=CanalEncuentro</a:t>
            </a:r>
            <a:endParaRPr lang="pt-BR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5ECCC-0D27-460C-820B-8A07C3B6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9164CE-3B1C-48DB-98BD-78FC50A2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1460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err="1"/>
              <a:t>Tuvo</a:t>
            </a:r>
            <a:r>
              <a:rPr lang="pt-BR" dirty="0"/>
              <a:t> una </a:t>
            </a:r>
            <a:r>
              <a:rPr lang="es-PE" dirty="0"/>
              <a:t>infancia luminosa y feliz y </a:t>
            </a:r>
            <a:r>
              <a:rPr lang="es-PE" b="1" dirty="0"/>
              <a:t>siempre estaba</a:t>
            </a:r>
            <a:r>
              <a:rPr lang="es-PE" dirty="0"/>
              <a:t> acompañada de sus padres y hermanos</a:t>
            </a:r>
          </a:p>
          <a:p>
            <a:pPr algn="just"/>
            <a:r>
              <a:rPr lang="es-PE" dirty="0"/>
              <a:t>Cuando tenía cuatro años vivió una situación mala, difícil: un golpe de estado. Había aviones, tiros, </a:t>
            </a:r>
            <a:r>
              <a:rPr lang="es-PE" b="1" u="sng" dirty="0"/>
              <a:t>su mamá le dijo que</a:t>
            </a:r>
            <a:r>
              <a:rPr lang="es-PE" b="1" dirty="0"/>
              <a:t> </a:t>
            </a:r>
            <a:r>
              <a:rPr lang="es-PE" dirty="0"/>
              <a:t>se pusiera contra el piso. Sus hermanos lloraban y ella estaba muerta de risa porque pensaba que era un juego. </a:t>
            </a:r>
          </a:p>
          <a:p>
            <a:pPr algn="just"/>
            <a:r>
              <a:rPr lang="es-PE" i="1" dirty="0"/>
              <a:t>Más tarde </a:t>
            </a:r>
            <a:r>
              <a:rPr lang="es-PE" dirty="0"/>
              <a:t>/ </a:t>
            </a:r>
            <a:r>
              <a:rPr lang="es-PE" i="1" dirty="0"/>
              <a:t>posteriormente</a:t>
            </a:r>
            <a:r>
              <a:rPr lang="es-PE" dirty="0"/>
              <a:t> / en su juventud estudió …. La carrera de comunicación social y trabajó en una ONG y en un diario como freelance. Estuvo como tres años.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10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5ECCC-0D27-460C-820B-8A07C3B6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9164CE-3B1C-48DB-98BD-78FC50A2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14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SV" dirty="0"/>
              <a:t>Llegó a Colombia en enero de 2014 y fue una llegada compleja porque la ciudad de Bogotá le resultó diferente de como la había idealizado cuando la </a:t>
            </a:r>
            <a:r>
              <a:rPr lang="es-SV" u="sng" dirty="0">
                <a:highlight>
                  <a:srgbClr val="FFFF00"/>
                </a:highlight>
              </a:rPr>
              <a:t>había</a:t>
            </a:r>
            <a:r>
              <a:rPr lang="es-SV" u="sng" dirty="0"/>
              <a:t> visitado</a:t>
            </a:r>
            <a:r>
              <a:rPr lang="es-SV" dirty="0"/>
              <a:t> como turista. No </a:t>
            </a:r>
            <a:r>
              <a:rPr lang="es-SV" b="1" dirty="0"/>
              <a:t>fue</a:t>
            </a:r>
            <a:r>
              <a:rPr lang="es-SV" dirty="0"/>
              <a:t> todo tan chévere. </a:t>
            </a:r>
          </a:p>
          <a:p>
            <a:pPr algn="just"/>
            <a:r>
              <a:rPr lang="es-SV" dirty="0"/>
              <a:t>“Todo fue un choque: entre lo que </a:t>
            </a:r>
            <a:r>
              <a:rPr lang="es-SV" u="sng" dirty="0"/>
              <a:t>había imaginado</a:t>
            </a:r>
            <a:r>
              <a:rPr lang="es-SV" dirty="0"/>
              <a:t> y la ciudad que me encontré. No tuve una llegada </a:t>
            </a:r>
            <a:r>
              <a:rPr lang="es-SV" b="1" dirty="0"/>
              <a:t>planificada</a:t>
            </a:r>
            <a:r>
              <a:rPr lang="es-SV" dirty="0"/>
              <a:t>”. </a:t>
            </a:r>
          </a:p>
          <a:p>
            <a:pPr algn="just"/>
            <a:r>
              <a:rPr lang="es-SV" dirty="0"/>
              <a:t>Llegó </a:t>
            </a:r>
            <a:r>
              <a:rPr lang="es-SV" b="1" dirty="0"/>
              <a:t>a la </a:t>
            </a:r>
            <a:r>
              <a:rPr lang="es-SV" dirty="0"/>
              <a:t>casa de su prima, donde vivió </a:t>
            </a:r>
            <a:r>
              <a:rPr lang="es-SV" i="1" dirty="0"/>
              <a:t>un año</a:t>
            </a:r>
            <a:r>
              <a:rPr lang="es-SV" dirty="0"/>
              <a:t>. Fue un cambio duro. </a:t>
            </a:r>
          </a:p>
          <a:p>
            <a:pPr algn="just"/>
            <a:r>
              <a:rPr lang="es-SV" dirty="0"/>
              <a:t>Pero no vivía para nostalgias, mi </a:t>
            </a:r>
            <a:r>
              <a:rPr lang="es-SV" b="1" dirty="0"/>
              <a:t>plan</a:t>
            </a:r>
            <a:r>
              <a:rPr lang="es-SV" dirty="0"/>
              <a:t> era quedarme. Los malos pensamientos quedaban en segundo </a:t>
            </a:r>
            <a:r>
              <a:rPr lang="es-SV" u="sng" dirty="0"/>
              <a:t>plano</a:t>
            </a:r>
            <a:r>
              <a:rPr lang="es-SV" dirty="0"/>
              <a:t> (nivel). </a:t>
            </a:r>
          </a:p>
        </p:txBody>
      </p:sp>
    </p:spTree>
    <p:extLst>
      <p:ext uri="{BB962C8B-B14F-4D97-AF65-F5344CB8AC3E}">
        <p14:creationId xmlns:p14="http://schemas.microsoft.com/office/powerpoint/2010/main" val="162930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5ECCC-0D27-460C-820B-8A07C3B6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9164CE-3B1C-48DB-98BD-78FC50A2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146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SV" dirty="0"/>
              <a:t>Vivió en la zona sur. Sur, norte, este, oeste era todo lo mismo. Es una región que no hace/forma parte de los extractos más adinerados o más prósperos. </a:t>
            </a:r>
          </a:p>
          <a:p>
            <a:pPr algn="just"/>
            <a:r>
              <a:rPr lang="es-SV" dirty="0"/>
              <a:t>Me tomaba hora y media de transporte público llegar a mi trabajo. </a:t>
            </a:r>
          </a:p>
          <a:p>
            <a:pPr algn="just"/>
            <a:r>
              <a:rPr lang="es-SV" dirty="0"/>
              <a:t>Pasó a trabajar en una agencia de relaciones públicas. </a:t>
            </a:r>
          </a:p>
          <a:p>
            <a:pPr algn="just"/>
            <a:endParaRPr lang="es-SV" dirty="0"/>
          </a:p>
          <a:p>
            <a:pPr algn="just"/>
            <a:r>
              <a:rPr lang="es-SV" dirty="0">
                <a:highlight>
                  <a:srgbClr val="C0C0C0"/>
                </a:highlight>
              </a:rPr>
              <a:t>Siempre viví alejada de todo lo que fuera ejercicio. Soy flojita para ese tema. Y </a:t>
            </a:r>
            <a:r>
              <a:rPr lang="es-SV" i="1" dirty="0">
                <a:highlight>
                  <a:srgbClr val="C0C0C0"/>
                </a:highlight>
              </a:rPr>
              <a:t>ahora</a:t>
            </a:r>
            <a:r>
              <a:rPr lang="es-SV" dirty="0">
                <a:highlight>
                  <a:srgbClr val="C0C0C0"/>
                </a:highlight>
              </a:rPr>
              <a:t>/</a:t>
            </a:r>
            <a:r>
              <a:rPr lang="es-SV" i="1" dirty="0">
                <a:highlight>
                  <a:srgbClr val="C0C0C0"/>
                </a:highlight>
              </a:rPr>
              <a:t>hace poco </a:t>
            </a:r>
            <a:r>
              <a:rPr lang="es-SV" b="1" u="sng" dirty="0">
                <a:highlight>
                  <a:srgbClr val="C0C0C0"/>
                </a:highlight>
              </a:rPr>
              <a:t>he comenzado a tener </a:t>
            </a:r>
            <a:r>
              <a:rPr lang="es-SV" dirty="0">
                <a:highlight>
                  <a:srgbClr val="C0C0C0"/>
                </a:highlight>
              </a:rPr>
              <a:t>rutinas de ejercitarme. He empezado a tener clases de samba y de rumba. </a:t>
            </a:r>
            <a:r>
              <a:rPr lang="es-SV" i="1" dirty="0">
                <a:highlight>
                  <a:srgbClr val="C0C0C0"/>
                </a:highlight>
              </a:rPr>
              <a:t>Siempr</a:t>
            </a:r>
            <a:r>
              <a:rPr lang="es-SV" dirty="0">
                <a:highlight>
                  <a:srgbClr val="C0C0C0"/>
                </a:highlight>
              </a:rPr>
              <a:t>e </a:t>
            </a:r>
            <a:r>
              <a:rPr lang="es-SV" b="1" u="sng" dirty="0">
                <a:highlight>
                  <a:srgbClr val="C0C0C0"/>
                </a:highlight>
              </a:rPr>
              <a:t>he bailado </a:t>
            </a:r>
            <a:r>
              <a:rPr lang="es-SV" dirty="0">
                <a:highlight>
                  <a:srgbClr val="C0C0C0"/>
                </a:highlight>
              </a:rPr>
              <a:t>samba a mi manera, nunca lo he hecho perfecto pero cuando bailo samba me olvido de todo. </a:t>
            </a:r>
            <a:endParaRPr lang="es-SV" b="1" u="sng" dirty="0">
              <a:highlight>
                <a:srgbClr val="C0C0C0"/>
              </a:highlight>
            </a:endParaRPr>
          </a:p>
          <a:p>
            <a:pPr algn="just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749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7BA94-2627-4DB8-94A3-8113C91D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627893-AF77-421C-8065-2FEB921B2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BO" dirty="0"/>
              <a:t>Empecé a hacer maratones en homenaje a mi héroe: mi hijo mayor (menor), que era un deportista,  pero falleció </a:t>
            </a:r>
            <a:r>
              <a:rPr lang="es-BO" i="1" dirty="0"/>
              <a:t>en 2009 </a:t>
            </a:r>
            <a:r>
              <a:rPr lang="es-BO" dirty="0"/>
              <a:t>de cáncer. </a:t>
            </a:r>
          </a:p>
          <a:p>
            <a:endParaRPr lang="es-BO" dirty="0"/>
          </a:p>
          <a:p>
            <a:r>
              <a:rPr lang="es-BO" dirty="0"/>
              <a:t>Maratón = maratones </a:t>
            </a:r>
          </a:p>
          <a:p>
            <a:r>
              <a:rPr lang="es-BO" dirty="0"/>
              <a:t>Correr carreras</a:t>
            </a:r>
          </a:p>
          <a:p>
            <a:r>
              <a:rPr lang="es-BO" dirty="0"/>
              <a:t>Siento que tengo que ir adelante </a:t>
            </a:r>
          </a:p>
        </p:txBody>
      </p:sp>
    </p:spTree>
    <p:extLst>
      <p:ext uri="{BB962C8B-B14F-4D97-AF65-F5344CB8AC3E}">
        <p14:creationId xmlns:p14="http://schemas.microsoft.com/office/powerpoint/2010/main" val="131244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82CAC-86E7-4230-B420-E9F8CC9A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C5F06C-031E-45A7-A8F9-68D536F6B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Llegó a Colombia en julio de 2018, empezó a buscar trabajo, trabajó como vendedor (tenía que cargar bultos de mercancía). Le gustó ese trabajo. Funcionó. </a:t>
            </a:r>
          </a:p>
          <a:p>
            <a:pPr algn="just"/>
            <a:r>
              <a:rPr lang="es-CO" dirty="0"/>
              <a:t>Llegó y Rafael Zambrano, un músico colombiano que había conocido en Venezuela, le recomendó trabajar en Batuta. </a:t>
            </a:r>
          </a:p>
        </p:txBody>
      </p:sp>
    </p:spTree>
    <p:extLst>
      <p:ext uri="{BB962C8B-B14F-4D97-AF65-F5344CB8AC3E}">
        <p14:creationId xmlns:p14="http://schemas.microsoft.com/office/powerpoint/2010/main" val="254886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/>
              <a:t>Hay testimonios de personas que han sido atracadas por venezolanos y eso conlleva a aumentar la inseguridad</a:t>
            </a:r>
          </a:p>
          <a:p>
            <a:pPr algn="just"/>
            <a:r>
              <a:rPr lang="es-ES" dirty="0"/>
              <a:t>Hay personas que no vienen a trabajar y a hacer el bien sino al contrario: tratar de robar, estafar, hacer daño a las personas. 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/>
              <a:t>Ednael nos mandó un enlace para que veamos la incidencia de los números en los asaltos: </a:t>
            </a:r>
            <a:r>
              <a:rPr lang="pt-BR" u="sng" dirty="0">
                <a:hlinkClick r:id="rId2"/>
              </a:rPr>
              <a:t>https://www.youtube.com/watch?v=klhxtz6WPes&amp;t=1s&amp;ab_channel=LaPulla</a:t>
            </a:r>
            <a:r>
              <a:rPr lang="pt-BR" dirty="0"/>
              <a:t> </a:t>
            </a:r>
            <a:endParaRPr lang="es-ES" dirty="0"/>
          </a:p>
          <a:p>
            <a:pPr algn="just">
              <a:buNone/>
            </a:pPr>
            <a:r>
              <a:rPr lang="es-ES" dirty="0"/>
              <a:t>(las conductoras de La Pulla  hacen </a:t>
            </a:r>
            <a:r>
              <a:rPr lang="es-ES"/>
              <a:t>un periodismo muy </a:t>
            </a:r>
            <a:r>
              <a:rPr lang="es-ES" dirty="0"/>
              <a:t>especial.)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problema del desempleo en Colombia </a:t>
            </a:r>
            <a:r>
              <a:rPr lang="es-ES" u="sng" dirty="0"/>
              <a:t>ha incrementado</a:t>
            </a:r>
            <a:r>
              <a:rPr lang="es-ES" dirty="0"/>
              <a:t> sus cifras porque los venezolanos vienen a ofrecer su mano de obra a veces a cambio de comida</a:t>
            </a:r>
          </a:p>
          <a:p>
            <a:pPr algn="just"/>
            <a:endParaRPr lang="es-E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188640"/>
            <a:ext cx="625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Declaraciones de algunos colombianos</a:t>
            </a:r>
          </a:p>
          <a:p>
            <a:pPr algn="ctr"/>
            <a:r>
              <a:rPr lang="es-EC" dirty="0"/>
              <a:t>Imágenes / prejuicios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Contra las imágenes / prejuicios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Colombianos, acordémonos lo que era salir con un pasaporte y decir soy colombiano</a:t>
            </a:r>
          </a:p>
          <a:p>
            <a:r>
              <a:rPr lang="es-ES" dirty="0"/>
              <a:t>Acordémonos de los estereo</a:t>
            </a:r>
            <a:r>
              <a:rPr lang="es-ES" u="sng" dirty="0"/>
              <a:t>ti</a:t>
            </a:r>
            <a:r>
              <a:rPr lang="es-ES" dirty="0"/>
              <a:t>pos con los que se asociaba a los colombianos y veamos si no estamos repitiendo el mismo libreto: mujer prostituta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Contra las imágenes / prejuicios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Proceso sorpresivo</a:t>
            </a:r>
          </a:p>
          <a:p>
            <a:pPr algn="just"/>
            <a:r>
              <a:rPr lang="es-ES" dirty="0"/>
              <a:t>Las personas están llegando </a:t>
            </a:r>
            <a:r>
              <a:rPr lang="es-ES" b="1" dirty="0"/>
              <a:t>no</a:t>
            </a:r>
            <a:r>
              <a:rPr lang="es-ES" dirty="0"/>
              <a:t> porque quieren </a:t>
            </a:r>
            <a:r>
              <a:rPr lang="es-ES" u="sng" dirty="0"/>
              <a:t>sino</a:t>
            </a:r>
            <a:r>
              <a:rPr lang="es-ES" dirty="0"/>
              <a:t> porque </a:t>
            </a:r>
            <a:r>
              <a:rPr lang="es-ES" u="sng" dirty="0"/>
              <a:t>les toca</a:t>
            </a:r>
            <a:r>
              <a:rPr lang="es-ES" dirty="0"/>
              <a:t>. </a:t>
            </a:r>
          </a:p>
          <a:p>
            <a:pPr algn="just">
              <a:buNone/>
            </a:pPr>
            <a:r>
              <a:rPr lang="es-ES" dirty="0"/>
              <a:t>(estoy una cola del banco, estoy apurada, con prisa, quiero que me toque: </a:t>
            </a:r>
            <a:r>
              <a:rPr lang="es-ES" i="1" dirty="0"/>
              <a:t>a vez deles</a:t>
            </a:r>
            <a:r>
              <a:rPr lang="es-ES" dirty="0"/>
              <a:t>;  también se da en el juego)</a:t>
            </a:r>
          </a:p>
          <a:p>
            <a:pPr algn="just">
              <a:buNone/>
            </a:pPr>
            <a:r>
              <a:rPr lang="es-ES" dirty="0"/>
              <a:t>Deber de recibirlos – dar una mano a los que están llegando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/>
              <a:t>Vamos a hacer cultura juntos, conocer las costumbres de los otros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Contra las imágenes / prejuicios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darse las manos entre venezolanos y colombianos - conocerse unos a las otros</a:t>
            </a:r>
          </a:p>
          <a:p>
            <a:r>
              <a:rPr lang="es-ES" dirty="0"/>
              <a:t>Marco es una persona que busca el lado bueno de la situación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Qué es migrar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ES" dirty="0"/>
          </a:p>
          <a:p>
            <a:r>
              <a:rPr lang="es-ES" dirty="0"/>
              <a:t>La sensación de no estar en casa (aunque la situación de vivir en Caracas muchas veces era retadora: </a:t>
            </a:r>
            <a:r>
              <a:rPr lang="es-ES" b="1" dirty="0"/>
              <a:t>retos </a:t>
            </a:r>
            <a:r>
              <a:rPr lang="es-ES" dirty="0"/>
              <a:t>= desafíos)</a:t>
            </a:r>
          </a:p>
          <a:p>
            <a:r>
              <a:rPr lang="es-ES" dirty="0"/>
              <a:t>Cuando estamos en casa nos sentimos acogidos </a:t>
            </a:r>
          </a:p>
          <a:p>
            <a:r>
              <a:rPr lang="es-ES" dirty="0"/>
              <a:t>Joana dice: “A uno le falta la sensación de estar en casa”. </a:t>
            </a:r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r>
              <a:rPr lang="es-ES" b="1" dirty="0"/>
              <a:t>Rodeados de las costumbres, de lo natural </a:t>
            </a:r>
          </a:p>
          <a:p>
            <a:r>
              <a:rPr lang="es-ES" b="1" dirty="0"/>
              <a:t>Cuando no estamos en casa, hay muchos extrañamientos </a:t>
            </a:r>
          </a:p>
          <a:p>
            <a:endParaRPr lang="es-ES" b="1" dirty="0"/>
          </a:p>
          <a:p>
            <a:r>
              <a:rPr lang="es-ES" b="1" u="sng" dirty="0"/>
              <a:t>Extrañamos/echamos de menos </a:t>
            </a:r>
            <a:r>
              <a:rPr lang="es-ES" b="1" dirty="0"/>
              <a:t>a nuestra familia, extrañamos nuestras cosas, nuestro lugar. Tenemos nostalgias</a:t>
            </a:r>
          </a:p>
          <a:p>
            <a:endParaRPr lang="es-E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“Somos panas”</a:t>
            </a:r>
            <a:br>
              <a:rPr lang="pt-BR" dirty="0"/>
            </a:br>
            <a:r>
              <a:rPr lang="pt-BR" dirty="0"/>
              <a:t>Somos amigos, somos camaradas, somos </a:t>
            </a:r>
            <a:r>
              <a:rPr lang="pt-BR" dirty="0" err="1"/>
              <a:t>compinches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Construir </a:t>
            </a:r>
            <a:r>
              <a:rPr lang="pt-BR" dirty="0" err="1"/>
              <a:t>solidaridad</a:t>
            </a:r>
            <a:r>
              <a:rPr lang="pt-BR" dirty="0"/>
              <a:t> – </a:t>
            </a:r>
            <a:r>
              <a:rPr lang="pt-BR" dirty="0" err="1"/>
              <a:t>trabajar</a:t>
            </a:r>
            <a:r>
              <a:rPr lang="pt-BR" dirty="0"/>
              <a:t> contra </a:t>
            </a:r>
            <a:r>
              <a:rPr lang="pt-BR" dirty="0" err="1"/>
              <a:t>la</a:t>
            </a:r>
            <a:r>
              <a:rPr lang="pt-BR" dirty="0"/>
              <a:t> xenofobia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“Batuta”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C" dirty="0"/>
          </a:p>
          <a:p>
            <a:pPr algn="just"/>
            <a:r>
              <a:rPr lang="es-EC" dirty="0"/>
              <a:t>Batuta : la vara delgada de madera o plástico con la que el director de orquesta dirige a sus músicos, les marca los ritmos, etc. 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Organización para niños y jóvenes de bajos recursos </a:t>
            </a:r>
          </a:p>
          <a:p>
            <a:pPr algn="just"/>
            <a:r>
              <a:rPr lang="es-EC" dirty="0"/>
              <a:t>(de alguien mandón, se dice: “Siempre quiere estar con la batuta)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Minuto 7: 58</a:t>
            </a:r>
          </a:p>
          <a:p>
            <a:pPr>
              <a:buNone/>
            </a:pPr>
            <a:r>
              <a:rPr lang="es-ES" dirty="0"/>
              <a:t>“La experiencia migratoria cambia mucho de acuerdo con tu extracto social. Tiene que ver con cómo te percibes y cómo te perciben los otros.” 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  <a:p>
            <a:pPr algn="just"/>
            <a:r>
              <a:rPr lang="es-ES" dirty="0"/>
              <a:t>(Marco logra /puede desarrollarse en su profesión 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931</Words>
  <Application>Microsoft Office PowerPoint</Application>
  <PresentationFormat>Apresentação na tela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Migrantes Latinoamérica: Venezolanos en Colombia – Canal Encuentro (Argentina) </vt:lpstr>
      <vt:lpstr>Apresentação do PowerPoint</vt:lpstr>
      <vt:lpstr>Contra las imágenes / prejuicios</vt:lpstr>
      <vt:lpstr>Contra las imágenes / prejuicios </vt:lpstr>
      <vt:lpstr>Contra las imágenes / prejuicios</vt:lpstr>
      <vt:lpstr>Qué es migrar</vt:lpstr>
      <vt:lpstr>  “Somos panas” Somos amigos, somos camaradas, somos compinches </vt:lpstr>
      <vt:lpstr>“Batuta” </vt:lpstr>
      <vt:lpstr>Apresentação do PowerPoint</vt:lpstr>
      <vt:lpstr>Joana</vt:lpstr>
      <vt:lpstr>Joana</vt:lpstr>
      <vt:lpstr>Joana</vt:lpstr>
      <vt:lpstr>Marco </vt:lpstr>
      <vt:lpstr>Marco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Migrantes Latinoamérica: Venezolanos en Colombia – Canal Encuentro (Argentina)</dc:title>
  <dc:creator>Maite</dc:creator>
  <cp:lastModifiedBy>Maite</cp:lastModifiedBy>
  <cp:revision>22</cp:revision>
  <dcterms:created xsi:type="dcterms:W3CDTF">2020-10-19T11:14:46Z</dcterms:created>
  <dcterms:modified xsi:type="dcterms:W3CDTF">2020-10-21T19:14:43Z</dcterms:modified>
</cp:coreProperties>
</file>