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1" r:id="rId7"/>
    <p:sldId id="267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0" d="100"/>
          <a:sy n="80" d="100"/>
        </p:scale>
        <p:origin x="1422" y="8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317B-6D27-47D5-81E6-F4506C33F4B7}" type="datetimeFigureOut">
              <a:rPr lang="pt-BR" smtClean="0"/>
              <a:t>18/03/2014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42A0-4B0A-46B8-A6A4-CE4DADB3D9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49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317B-6D27-47D5-81E6-F4506C33F4B7}" type="datetimeFigureOut">
              <a:rPr lang="pt-BR" smtClean="0"/>
              <a:t>18/03/2014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42A0-4B0A-46B8-A6A4-CE4DADB3D9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370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317B-6D27-47D5-81E6-F4506C33F4B7}" type="datetimeFigureOut">
              <a:rPr lang="pt-BR" smtClean="0"/>
              <a:t>18/03/2014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42A0-4B0A-46B8-A6A4-CE4DADB3D9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7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317B-6D27-47D5-81E6-F4506C33F4B7}" type="datetimeFigureOut">
              <a:rPr lang="pt-BR" smtClean="0"/>
              <a:t>18/03/2014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42A0-4B0A-46B8-A6A4-CE4DADB3D9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76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317B-6D27-47D5-81E6-F4506C33F4B7}" type="datetimeFigureOut">
              <a:rPr lang="pt-BR" smtClean="0"/>
              <a:t>18/03/2014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42A0-4B0A-46B8-A6A4-CE4DADB3D9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28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317B-6D27-47D5-81E6-F4506C33F4B7}" type="datetimeFigureOut">
              <a:rPr lang="pt-BR" smtClean="0"/>
              <a:t>18/03/2014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42A0-4B0A-46B8-A6A4-CE4DADB3D9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23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317B-6D27-47D5-81E6-F4506C33F4B7}" type="datetimeFigureOut">
              <a:rPr lang="pt-BR" smtClean="0"/>
              <a:t>18/03/2014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42A0-4B0A-46B8-A6A4-CE4DADB3D9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39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317B-6D27-47D5-81E6-F4506C33F4B7}" type="datetimeFigureOut">
              <a:rPr lang="pt-BR" smtClean="0"/>
              <a:t>18/03/2014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42A0-4B0A-46B8-A6A4-CE4DADB3D9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74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317B-6D27-47D5-81E6-F4506C33F4B7}" type="datetimeFigureOut">
              <a:rPr lang="pt-BR" smtClean="0"/>
              <a:t>18/03/2014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42A0-4B0A-46B8-A6A4-CE4DADB3D9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797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317B-6D27-47D5-81E6-F4506C33F4B7}" type="datetimeFigureOut">
              <a:rPr lang="pt-BR" smtClean="0"/>
              <a:t>18/03/2014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42A0-4B0A-46B8-A6A4-CE4DADB3D9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25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317B-6D27-47D5-81E6-F4506C33F4B7}" type="datetimeFigureOut">
              <a:rPr lang="pt-BR" smtClean="0"/>
              <a:t>18/03/2014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42A0-4B0A-46B8-A6A4-CE4DADB3D9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95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9317B-6D27-47D5-81E6-F4506C33F4B7}" type="datetimeFigureOut">
              <a:rPr lang="pt-BR" smtClean="0"/>
              <a:t>18/03/2014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D42A0-4B0A-46B8-A6A4-CE4DADB3D9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93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487" y="1960712"/>
            <a:ext cx="7550390" cy="36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508" y="407072"/>
            <a:ext cx="5833126" cy="629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901" y="443023"/>
            <a:ext cx="5709630" cy="624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793" y="1859451"/>
            <a:ext cx="6062174" cy="40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28" y="1859451"/>
            <a:ext cx="8217405" cy="30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595" y="1656928"/>
            <a:ext cx="7193647" cy="462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5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289" y="2517649"/>
            <a:ext cx="4165699" cy="330175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090" y="2517649"/>
            <a:ext cx="3495973" cy="316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162" y="1049361"/>
            <a:ext cx="6067723" cy="519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035010" y="336884"/>
            <a:ext cx="583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Hardware Genérico do IED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812" y="1266932"/>
            <a:ext cx="5570168" cy="473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67" y="1365161"/>
            <a:ext cx="11280958" cy="462351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34729" y="682580"/>
            <a:ext cx="742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Hardware do Sistema de Entrada de Dados Analógicos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8610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906" y="1252953"/>
            <a:ext cx="5543509" cy="53606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463021" y="428854"/>
            <a:ext cx="3515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Proteção e Blindagem contra EMI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64789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17</Words>
  <Application>Microsoft Office PowerPoint</Application>
  <PresentationFormat>Widescreen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senger@pea.usp.br</dc:creator>
  <cp:lastModifiedBy>senger@pea.usp.br</cp:lastModifiedBy>
  <cp:revision>10</cp:revision>
  <dcterms:created xsi:type="dcterms:W3CDTF">2014-02-26T18:46:13Z</dcterms:created>
  <dcterms:modified xsi:type="dcterms:W3CDTF">2014-03-18T19:49:36Z</dcterms:modified>
</cp:coreProperties>
</file>