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62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76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42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33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5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94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35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59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76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89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8886F-CF32-4A28-9675-9276747F58D6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519A-79A0-431A-B862-D96AE69D4DA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03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/>
          </a:bodyPr>
          <a:lstStyle/>
          <a:p>
            <a:r>
              <a:rPr lang="en-US" b="1" dirty="0"/>
              <a:t>Constantin </a:t>
            </a:r>
            <a:r>
              <a:rPr lang="en-US" b="1" dirty="0" smtClean="0"/>
              <a:t>Guys [1802-1892]</a:t>
            </a:r>
            <a:endParaRPr lang="pt-B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Ernest-</a:t>
            </a:r>
            <a:r>
              <a:rPr lang="en-US" dirty="0" err="1" smtClean="0"/>
              <a:t>Adolphe</a:t>
            </a:r>
            <a:r>
              <a:rPr lang="en-US" dirty="0" smtClean="0"/>
              <a:t>-</a:t>
            </a:r>
            <a:r>
              <a:rPr lang="en-US" dirty="0" err="1" smtClean="0"/>
              <a:t>Hyacinthe</a:t>
            </a:r>
            <a:r>
              <a:rPr lang="en-US" dirty="0" smtClean="0"/>
              <a:t>-Constantin, (December 3, 1802 – December 13, 1892) was a Dutch-born Crimean War correspondent, water color painter and illustrator for British and French newspapers. Baudelaire called him the "painter of modern life," and wrote a long essay on Guys in which he extensively praised his works, under the pseudonym "Monsieur G".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277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Women dancing in brothel 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" y="764705"/>
            <a:ext cx="6554110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1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Three servant women 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59"/>
            <a:ext cx="5400600" cy="53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1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Ventes aux enchères Paris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42" y="1176555"/>
            <a:ext cx="7329658" cy="484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9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t-BR" sz="3200" dirty="0" smtClean="0"/>
              <a:t>GUYS: PHOTOGRAPHIE DE FELIX NADAR</a:t>
            </a:r>
            <a:endParaRPr lang="pt-BR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102" y="1052736"/>
            <a:ext cx="5029795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8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6847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Dans la rue</a:t>
            </a:r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2854"/>
            <a:ext cx="7992888" cy="600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4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Deux millitaires et trois femmes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01" y="1016731"/>
            <a:ext cx="7561915" cy="507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Les promeuneurs aux bois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87" y="1124745"/>
            <a:ext cx="788312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6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Scene dans la maison close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2" y="881267"/>
            <a:ext cx="7936450" cy="535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3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Girls at the balcony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64704"/>
            <a:ext cx="6048672" cy="570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8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Grisettes and workers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83077"/>
            <a:ext cx="3600400" cy="462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6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Officers in brothel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46" y="1052737"/>
            <a:ext cx="646385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9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Constantin Guys [1802-1892]</vt:lpstr>
      <vt:lpstr>GUYS: PHOTOGRAPHIE DE FELIX NADAR</vt:lpstr>
      <vt:lpstr>Dans la rue</vt:lpstr>
      <vt:lpstr>Deux millitaires et trois femmes</vt:lpstr>
      <vt:lpstr>Les promeuneurs aux bois</vt:lpstr>
      <vt:lpstr>Scene dans la maison close</vt:lpstr>
      <vt:lpstr>Girls at the balcony</vt:lpstr>
      <vt:lpstr>Grisettes and workers</vt:lpstr>
      <vt:lpstr>Officers in brothel</vt:lpstr>
      <vt:lpstr>Women dancing in brothel </vt:lpstr>
      <vt:lpstr>Three servant women </vt:lpstr>
      <vt:lpstr>Ventes aux enchères Paris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 la rue</dc:title>
  <dc:creator>Marris</dc:creator>
  <cp:lastModifiedBy>Marris</cp:lastModifiedBy>
  <cp:revision>3</cp:revision>
  <dcterms:created xsi:type="dcterms:W3CDTF">2018-03-20T16:47:50Z</dcterms:created>
  <dcterms:modified xsi:type="dcterms:W3CDTF">2018-03-20T17:10:14Z</dcterms:modified>
</cp:coreProperties>
</file>