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2" r:id="rId5"/>
    <p:sldId id="265" r:id="rId6"/>
    <p:sldId id="259" r:id="rId7"/>
    <p:sldId id="263" r:id="rId8"/>
    <p:sldId id="270" r:id="rId9"/>
    <p:sldId id="264" r:id="rId10"/>
    <p:sldId id="276" r:id="rId11"/>
    <p:sldId id="275" r:id="rId12"/>
    <p:sldId id="258" r:id="rId13"/>
    <p:sldId id="268" r:id="rId14"/>
    <p:sldId id="269" r:id="rId15"/>
    <p:sldId id="277" r:id="rId16"/>
    <p:sldId id="278" r:id="rId17"/>
    <p:sldId id="279" r:id="rId18"/>
    <p:sldId id="280" r:id="rId19"/>
    <p:sldId id="281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85FB75"/>
    <a:srgbClr val="58B701"/>
    <a:srgbClr val="000099"/>
    <a:srgbClr val="35F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5A04F-0CFF-4EB1-ABF5-4F54E3F60362}" type="doc">
      <dgm:prSet loTypeId="urn:microsoft.com/office/officeart/2005/8/layout/hierarchy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1E5D95E0-9521-4C1A-92CB-A12972C6B95F}">
      <dgm:prSet phldrT="[Texto]"/>
      <dgm:spPr>
        <a:solidFill>
          <a:srgbClr val="0070C0"/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Segurança</a:t>
          </a:r>
          <a:endParaRPr lang="pt-BR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A65D63-C52B-4708-BAD9-ADD82DE188A5}" type="parTrans" cxnId="{9DCBBA77-822D-470D-A5F8-66C577C95A2F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5FD38B-5A0A-4B2E-B2A1-607261D5155F}" type="sibTrans" cxnId="{9DCBBA77-822D-470D-A5F8-66C577C95A2F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57442B-A3BD-44BD-A57F-D555BD6C60FC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TIAR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5F629-27AD-49F8-BEBE-B233A414C2B1}" type="parTrans" cxnId="{B06F70AE-90B0-4F5A-B59C-2D8A47C3AB0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B0B841-D0CF-4930-9A18-AC5693E17969}" type="sibTrans" cxnId="{B06F70AE-90B0-4F5A-B59C-2D8A47C3AB0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63ACF-2DDA-4B36-A455-3D2FFA1C1D57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OEA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1DFF4A-5A0C-4BA2-B0D1-1E216D6FFF9B}" type="parTrans" cxnId="{6C06371A-7419-4C88-AC30-FEC71686817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EF36F0-755D-49F9-A3C4-68023A9DEC1F}" type="sibTrans" cxnId="{6C06371A-7419-4C88-AC30-FEC71686817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E6A39-D26C-4015-8943-1F9BD1C95664}">
      <dgm:prSet phldrT="[Texto]"/>
      <dgm:spPr>
        <a:solidFill>
          <a:srgbClr val="C00000"/>
        </a:solidFill>
      </dgm:spPr>
      <dgm:t>
        <a:bodyPr/>
        <a:lstStyle/>
        <a:p>
          <a:r>
            <a:rPr lang="pt-BR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Economia</a:t>
          </a:r>
          <a:endParaRPr lang="pt-BR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4F980E-B508-40B8-AC61-99485810618C}" type="parTrans" cxnId="{F1461B66-BD99-446B-B849-CD683AF1073E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43994D-6B25-4DA3-8775-0A4C630829AC}" type="sibTrans" cxnId="{F1461B66-BD99-446B-B849-CD683AF1073E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540D8-B0B4-4BC0-AFA5-4A3BB3A73D5C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Livre-Comércio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8F73F7-7792-42BB-A093-EEFF0A0FFF84}" type="parTrans" cxnId="{3F2BB9FD-94E6-4F05-BD75-5A4C9918BD59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CC47D-3312-4754-98C3-912D3B5E9238}" type="sibTrans" cxnId="{3F2BB9FD-94E6-4F05-BD75-5A4C9918BD59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629F5-EA54-4BFB-A7B2-CC09AA0DA2E2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Investimento Privado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F6B7A-4F37-44EF-A00E-6C646E47FEC1}" type="parTrans" cxnId="{53713B1A-9B5F-48B4-A375-6C1756979B8F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8CB07-8376-4103-9F93-4F52DE58F968}" type="sibTrans" cxnId="{53713B1A-9B5F-48B4-A375-6C1756979B8F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DFF85F-67C0-4F32-AEE1-64E179A113F8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Condições K estrangeiro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6A6B6-B762-4421-ADD2-1B835D26EA8B}" type="parTrans" cxnId="{8C1632D9-6AC3-4D64-AB28-1203BEEC2BD0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D0592A-F736-43EC-9AF4-B828E0A6B227}" type="sibTrans" cxnId="{8C1632D9-6AC3-4D64-AB28-1203BEEC2BD0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1925C-8527-4365-AE7F-8A0B4F22C79E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Contenção das Esquerdas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1264BE-5FB3-44C5-B16E-FBFAE51349B6}" type="parTrans" cxnId="{27144482-7932-4907-8107-262C68B9899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5F5AC-91D9-49EB-BD4D-4431CE514082}" type="sibTrans" cxnId="{27144482-7932-4907-8107-262C68B9899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23401-CE42-4A68-A270-B7CEECAFCA8E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BID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21EDC-D204-44F2-833D-6B0BF7266F61}" type="parTrans" cxnId="{3438A472-5E3E-42E4-8D93-8F0E5AB82A4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31A14D-A020-4D62-A241-9C7FFECA7B8B}" type="sibTrans" cxnId="{3438A472-5E3E-42E4-8D93-8F0E5AB82A46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B6A29-F2CE-4632-A2F8-1C6415AE2D4A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Escola das Américas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3568EC-863E-429F-B313-476550E61C27}" type="parTrans" cxnId="{8A16CC3C-50E9-4BFF-84BA-3AE7AA39F3FE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7862A-712E-484F-A84E-6938119A1892}" type="sibTrans" cxnId="{8A16CC3C-50E9-4BFF-84BA-3AE7AA39F3FE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BD974-1B8C-4A89-9326-1DB4089799DE}" type="pres">
      <dgm:prSet presAssocID="{8115A04F-0CFF-4EB1-ABF5-4F54E3F6036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F3D23A9-9171-4F49-A995-477F667FB3D3}" type="pres">
      <dgm:prSet presAssocID="{1E5D95E0-9521-4C1A-92CB-A12972C6B95F}" presName="root" presStyleCnt="0"/>
      <dgm:spPr/>
    </dgm:pt>
    <dgm:pt modelId="{6B8C8EA5-91CF-4645-84C8-D8192D05B590}" type="pres">
      <dgm:prSet presAssocID="{1E5D95E0-9521-4C1A-92CB-A12972C6B95F}" presName="rootComposite" presStyleCnt="0"/>
      <dgm:spPr/>
    </dgm:pt>
    <dgm:pt modelId="{32D81789-9CC8-4B65-847E-FF9B4B8234AF}" type="pres">
      <dgm:prSet presAssocID="{1E5D95E0-9521-4C1A-92CB-A12972C6B95F}" presName="rootText" presStyleLbl="node1" presStyleIdx="0" presStyleCnt="2" custScaleY="82645"/>
      <dgm:spPr/>
      <dgm:t>
        <a:bodyPr/>
        <a:lstStyle/>
        <a:p>
          <a:endParaRPr lang="pt-BR"/>
        </a:p>
      </dgm:t>
    </dgm:pt>
    <dgm:pt modelId="{C8D58FAC-7C3A-48BE-91BB-C9F6EB4F29B1}" type="pres">
      <dgm:prSet presAssocID="{1E5D95E0-9521-4C1A-92CB-A12972C6B95F}" presName="rootConnector" presStyleLbl="node1" presStyleIdx="0" presStyleCnt="2"/>
      <dgm:spPr/>
      <dgm:t>
        <a:bodyPr/>
        <a:lstStyle/>
        <a:p>
          <a:endParaRPr lang="pt-BR"/>
        </a:p>
      </dgm:t>
    </dgm:pt>
    <dgm:pt modelId="{9EFF068E-FAF5-4669-A8A6-38DFEFA02A95}" type="pres">
      <dgm:prSet presAssocID="{1E5D95E0-9521-4C1A-92CB-A12972C6B95F}" presName="childShape" presStyleCnt="0"/>
      <dgm:spPr/>
    </dgm:pt>
    <dgm:pt modelId="{5C59D3CF-E6F8-48C0-AECC-1F0926659D29}" type="pres">
      <dgm:prSet presAssocID="{8D75F629-27AD-49F8-BEBE-B233A414C2B1}" presName="Name13" presStyleLbl="parChTrans1D2" presStyleIdx="0" presStyleCnt="8"/>
      <dgm:spPr/>
      <dgm:t>
        <a:bodyPr/>
        <a:lstStyle/>
        <a:p>
          <a:endParaRPr lang="pt-BR"/>
        </a:p>
      </dgm:t>
    </dgm:pt>
    <dgm:pt modelId="{67ECF273-6188-4F59-8004-F5581338B1F1}" type="pres">
      <dgm:prSet presAssocID="{4D57442B-A3BD-44BD-A57F-D555BD6C60FC}" presName="childText" presStyleLbl="bgAcc1" presStyleIdx="0" presStyleCnt="8" custScaleY="826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E601D6-8BE8-45FF-951F-B0E339BDDEDF}" type="pres">
      <dgm:prSet presAssocID="{7D1DFF4A-5A0C-4BA2-B0D1-1E216D6FFF9B}" presName="Name13" presStyleLbl="parChTrans1D2" presStyleIdx="1" presStyleCnt="8"/>
      <dgm:spPr/>
      <dgm:t>
        <a:bodyPr/>
        <a:lstStyle/>
        <a:p>
          <a:endParaRPr lang="pt-BR"/>
        </a:p>
      </dgm:t>
    </dgm:pt>
    <dgm:pt modelId="{CF0E39E1-AE22-4427-B508-78F279F6E9E4}" type="pres">
      <dgm:prSet presAssocID="{7CA63ACF-2DDA-4B36-A455-3D2FFA1C1D57}" presName="childText" presStyleLbl="bgAcc1" presStyleIdx="1" presStyleCnt="8" custScaleY="751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6D16E0-1EDD-4B6E-B5E6-212404D86287}" type="pres">
      <dgm:prSet presAssocID="{351264BE-5FB3-44C5-B16E-FBFAE51349B6}" presName="Name13" presStyleLbl="parChTrans1D2" presStyleIdx="2" presStyleCnt="8"/>
      <dgm:spPr/>
      <dgm:t>
        <a:bodyPr/>
        <a:lstStyle/>
        <a:p>
          <a:endParaRPr lang="pt-BR"/>
        </a:p>
      </dgm:t>
    </dgm:pt>
    <dgm:pt modelId="{A233FEB6-A361-4375-928C-B27393CD605B}" type="pres">
      <dgm:prSet presAssocID="{9761925C-8527-4365-AE7F-8A0B4F22C79E}" presName="childText" presStyleLbl="bgAcc1" presStyleIdx="2" presStyleCnt="8" custScaleY="909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C17B76-D040-44B2-9D7C-643F8C7C8AAA}" type="pres">
      <dgm:prSet presAssocID="{6B3568EC-863E-429F-B313-476550E61C27}" presName="Name13" presStyleLbl="parChTrans1D2" presStyleIdx="3" presStyleCnt="8"/>
      <dgm:spPr/>
      <dgm:t>
        <a:bodyPr/>
        <a:lstStyle/>
        <a:p>
          <a:endParaRPr lang="pt-BR"/>
        </a:p>
      </dgm:t>
    </dgm:pt>
    <dgm:pt modelId="{C5118194-D6EC-43F0-8602-54C4F94E8864}" type="pres">
      <dgm:prSet presAssocID="{F26B6A29-F2CE-4632-A2F8-1C6415AE2D4A}" presName="childText" presStyleLbl="bgAcc1" presStyleIdx="3" presStyleCnt="8" custScaleY="826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8AE08E-A039-4444-B366-E89172CA6C77}" type="pres">
      <dgm:prSet presAssocID="{460E6A39-D26C-4015-8943-1F9BD1C95664}" presName="root" presStyleCnt="0"/>
      <dgm:spPr/>
    </dgm:pt>
    <dgm:pt modelId="{580E184A-4D92-4A9A-8AAB-7B06DA2F63BF}" type="pres">
      <dgm:prSet presAssocID="{460E6A39-D26C-4015-8943-1F9BD1C95664}" presName="rootComposite" presStyleCnt="0"/>
      <dgm:spPr/>
    </dgm:pt>
    <dgm:pt modelId="{75B0C2F1-619F-473B-957D-060941CAA9F7}" type="pres">
      <dgm:prSet presAssocID="{460E6A39-D26C-4015-8943-1F9BD1C95664}" presName="rootText" presStyleLbl="node1" presStyleIdx="1" presStyleCnt="2" custScaleY="82645"/>
      <dgm:spPr/>
      <dgm:t>
        <a:bodyPr/>
        <a:lstStyle/>
        <a:p>
          <a:endParaRPr lang="pt-BR"/>
        </a:p>
      </dgm:t>
    </dgm:pt>
    <dgm:pt modelId="{89B87B82-3EAD-4C07-BDC4-6E12B705BFFF}" type="pres">
      <dgm:prSet presAssocID="{460E6A39-D26C-4015-8943-1F9BD1C95664}" presName="rootConnector" presStyleLbl="node1" presStyleIdx="1" presStyleCnt="2"/>
      <dgm:spPr/>
      <dgm:t>
        <a:bodyPr/>
        <a:lstStyle/>
        <a:p>
          <a:endParaRPr lang="pt-BR"/>
        </a:p>
      </dgm:t>
    </dgm:pt>
    <dgm:pt modelId="{5DCA4DE3-BB80-4D74-9663-168FA4D4E7F9}" type="pres">
      <dgm:prSet presAssocID="{460E6A39-D26C-4015-8943-1F9BD1C95664}" presName="childShape" presStyleCnt="0"/>
      <dgm:spPr/>
    </dgm:pt>
    <dgm:pt modelId="{F88265B6-1ADD-4580-89FB-300B8E1EFBD3}" type="pres">
      <dgm:prSet presAssocID="{638F73F7-7792-42BB-A093-EEFF0A0FFF84}" presName="Name13" presStyleLbl="parChTrans1D2" presStyleIdx="4" presStyleCnt="8"/>
      <dgm:spPr/>
      <dgm:t>
        <a:bodyPr/>
        <a:lstStyle/>
        <a:p>
          <a:endParaRPr lang="pt-BR"/>
        </a:p>
      </dgm:t>
    </dgm:pt>
    <dgm:pt modelId="{A344EA6B-241A-4BC0-9CA0-0ED13E0D4FB1}" type="pres">
      <dgm:prSet presAssocID="{EAA540D8-B0B4-4BC0-AFA5-4A3BB3A73D5C}" presName="childText" presStyleLbl="bgAcc1" presStyleIdx="4" presStyleCnt="8" custScaleY="826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2EDAAB-AB42-4EBD-82A9-90147B2395AB}" type="pres">
      <dgm:prSet presAssocID="{F75F6B7A-4F37-44EF-A00E-6C646E47FEC1}" presName="Name13" presStyleLbl="parChTrans1D2" presStyleIdx="5" presStyleCnt="8"/>
      <dgm:spPr/>
      <dgm:t>
        <a:bodyPr/>
        <a:lstStyle/>
        <a:p>
          <a:endParaRPr lang="pt-BR"/>
        </a:p>
      </dgm:t>
    </dgm:pt>
    <dgm:pt modelId="{00175D3D-DEA5-44CA-852C-9CD4F73957BD}" type="pres">
      <dgm:prSet presAssocID="{218629F5-EA54-4BFB-A7B2-CC09AA0DA2E2}" presName="childText" presStyleLbl="bgAcc1" presStyleIdx="5" presStyleCnt="8" custScaleY="826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A9ECEB-9E7B-4E19-9B04-FD5DFD0F14E3}" type="pres">
      <dgm:prSet presAssocID="{BCB6A6B6-B762-4421-ADD2-1B835D26EA8B}" presName="Name13" presStyleLbl="parChTrans1D2" presStyleIdx="6" presStyleCnt="8"/>
      <dgm:spPr/>
      <dgm:t>
        <a:bodyPr/>
        <a:lstStyle/>
        <a:p>
          <a:endParaRPr lang="pt-BR"/>
        </a:p>
      </dgm:t>
    </dgm:pt>
    <dgm:pt modelId="{5A8271E0-D837-47DD-A511-03EFBB95FF8A}" type="pres">
      <dgm:prSet presAssocID="{A6DFF85F-67C0-4F32-AEE1-64E179A113F8}" presName="childText" presStyleLbl="bgAcc1" presStyleIdx="6" presStyleCnt="8" custScaleY="909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4B69FD-2A1D-4EA1-B00D-B7151D650F15}" type="pres">
      <dgm:prSet presAssocID="{18221EDC-D204-44F2-833D-6B0BF7266F61}" presName="Name13" presStyleLbl="parChTrans1D2" presStyleIdx="7" presStyleCnt="8"/>
      <dgm:spPr/>
      <dgm:t>
        <a:bodyPr/>
        <a:lstStyle/>
        <a:p>
          <a:endParaRPr lang="pt-BR"/>
        </a:p>
      </dgm:t>
    </dgm:pt>
    <dgm:pt modelId="{F47263C6-9470-4D38-922A-5C9AC9EF59B4}" type="pres">
      <dgm:prSet presAssocID="{2CA23401-CE42-4A68-A270-B7CEECAFCA8E}" presName="childText" presStyleLbl="bgAcc1" presStyleIdx="7" presStyleCnt="8" custScaleY="751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A16CC3C-50E9-4BFF-84BA-3AE7AA39F3FE}" srcId="{1E5D95E0-9521-4C1A-92CB-A12972C6B95F}" destId="{F26B6A29-F2CE-4632-A2F8-1C6415AE2D4A}" srcOrd="3" destOrd="0" parTransId="{6B3568EC-863E-429F-B313-476550E61C27}" sibTransId="{7837862A-712E-484F-A84E-6938119A1892}"/>
    <dgm:cxn modelId="{B4D14873-4F97-4D91-A51B-14AB665050F2}" type="presOf" srcId="{460E6A39-D26C-4015-8943-1F9BD1C95664}" destId="{89B87B82-3EAD-4C07-BDC4-6E12B705BFFF}" srcOrd="1" destOrd="0" presId="urn:microsoft.com/office/officeart/2005/8/layout/hierarchy3"/>
    <dgm:cxn modelId="{1107716B-DC0B-475F-A857-B37093D51530}" type="presOf" srcId="{F75F6B7A-4F37-44EF-A00E-6C646E47FEC1}" destId="{282EDAAB-AB42-4EBD-82A9-90147B2395AB}" srcOrd="0" destOrd="0" presId="urn:microsoft.com/office/officeart/2005/8/layout/hierarchy3"/>
    <dgm:cxn modelId="{6C06371A-7419-4C88-AC30-FEC71686817D}" srcId="{1E5D95E0-9521-4C1A-92CB-A12972C6B95F}" destId="{7CA63ACF-2DDA-4B36-A455-3D2FFA1C1D57}" srcOrd="1" destOrd="0" parTransId="{7D1DFF4A-5A0C-4BA2-B0D1-1E216D6FFF9B}" sibTransId="{97EF36F0-755D-49F9-A3C4-68023A9DEC1F}"/>
    <dgm:cxn modelId="{9DCBBA77-822D-470D-A5F8-66C577C95A2F}" srcId="{8115A04F-0CFF-4EB1-ABF5-4F54E3F60362}" destId="{1E5D95E0-9521-4C1A-92CB-A12972C6B95F}" srcOrd="0" destOrd="0" parTransId="{7EA65D63-C52B-4708-BAD9-ADD82DE188A5}" sibTransId="{625FD38B-5A0A-4B2E-B2A1-607261D5155F}"/>
    <dgm:cxn modelId="{6B7C7EE4-1DA8-43F3-94F6-36E5BAF0FE00}" type="presOf" srcId="{9761925C-8527-4365-AE7F-8A0B4F22C79E}" destId="{A233FEB6-A361-4375-928C-B27393CD605B}" srcOrd="0" destOrd="0" presId="urn:microsoft.com/office/officeart/2005/8/layout/hierarchy3"/>
    <dgm:cxn modelId="{824E7657-343F-4BDA-A762-A41EB4D6F3F8}" type="presOf" srcId="{A6DFF85F-67C0-4F32-AEE1-64E179A113F8}" destId="{5A8271E0-D837-47DD-A511-03EFBB95FF8A}" srcOrd="0" destOrd="0" presId="urn:microsoft.com/office/officeart/2005/8/layout/hierarchy3"/>
    <dgm:cxn modelId="{AE3DFA0B-FB69-4BBC-A38F-2CB2E58E7540}" type="presOf" srcId="{EAA540D8-B0B4-4BC0-AFA5-4A3BB3A73D5C}" destId="{A344EA6B-241A-4BC0-9CA0-0ED13E0D4FB1}" srcOrd="0" destOrd="0" presId="urn:microsoft.com/office/officeart/2005/8/layout/hierarchy3"/>
    <dgm:cxn modelId="{7EB4EF07-32F1-4095-8502-AE9B811E0BE5}" type="presOf" srcId="{638F73F7-7792-42BB-A093-EEFF0A0FFF84}" destId="{F88265B6-1ADD-4580-89FB-300B8E1EFBD3}" srcOrd="0" destOrd="0" presId="urn:microsoft.com/office/officeart/2005/8/layout/hierarchy3"/>
    <dgm:cxn modelId="{A1FD06B7-E8CD-441B-9042-B230F33C6C98}" type="presOf" srcId="{4D57442B-A3BD-44BD-A57F-D555BD6C60FC}" destId="{67ECF273-6188-4F59-8004-F5581338B1F1}" srcOrd="0" destOrd="0" presId="urn:microsoft.com/office/officeart/2005/8/layout/hierarchy3"/>
    <dgm:cxn modelId="{33377D35-B04B-49A9-AAD1-B303D19CA613}" type="presOf" srcId="{BCB6A6B6-B762-4421-ADD2-1B835D26EA8B}" destId="{0DA9ECEB-9E7B-4E19-9B04-FD5DFD0F14E3}" srcOrd="0" destOrd="0" presId="urn:microsoft.com/office/officeart/2005/8/layout/hierarchy3"/>
    <dgm:cxn modelId="{F4E3A8C9-9F03-491C-ACFD-EDECB7A40E93}" type="presOf" srcId="{218629F5-EA54-4BFB-A7B2-CC09AA0DA2E2}" destId="{00175D3D-DEA5-44CA-852C-9CD4F73957BD}" srcOrd="0" destOrd="0" presId="urn:microsoft.com/office/officeart/2005/8/layout/hierarchy3"/>
    <dgm:cxn modelId="{35E9EEE7-3168-4D18-8030-C957C06F23ED}" type="presOf" srcId="{8115A04F-0CFF-4EB1-ABF5-4F54E3F60362}" destId="{98FBD974-1B8C-4A89-9326-1DB4089799DE}" srcOrd="0" destOrd="0" presId="urn:microsoft.com/office/officeart/2005/8/layout/hierarchy3"/>
    <dgm:cxn modelId="{52381C9F-0FD0-4759-945C-45B183DE60F9}" type="presOf" srcId="{351264BE-5FB3-44C5-B16E-FBFAE51349B6}" destId="{EC6D16E0-1EDD-4B6E-B5E6-212404D86287}" srcOrd="0" destOrd="0" presId="urn:microsoft.com/office/officeart/2005/8/layout/hierarchy3"/>
    <dgm:cxn modelId="{F2AFFA4C-5663-4007-9B24-954983DF1205}" type="presOf" srcId="{6B3568EC-863E-429F-B313-476550E61C27}" destId="{D2C17B76-D040-44B2-9D7C-643F8C7C8AAA}" srcOrd="0" destOrd="0" presId="urn:microsoft.com/office/officeart/2005/8/layout/hierarchy3"/>
    <dgm:cxn modelId="{D9129A17-55AA-4F05-B4C2-56BFEDD55B05}" type="presOf" srcId="{1E5D95E0-9521-4C1A-92CB-A12972C6B95F}" destId="{C8D58FAC-7C3A-48BE-91BB-C9F6EB4F29B1}" srcOrd="1" destOrd="0" presId="urn:microsoft.com/office/officeart/2005/8/layout/hierarchy3"/>
    <dgm:cxn modelId="{F1461B66-BD99-446B-B849-CD683AF1073E}" srcId="{8115A04F-0CFF-4EB1-ABF5-4F54E3F60362}" destId="{460E6A39-D26C-4015-8943-1F9BD1C95664}" srcOrd="1" destOrd="0" parTransId="{5D4F980E-B508-40B8-AC61-99485810618C}" sibTransId="{7143994D-6B25-4DA3-8775-0A4C630829AC}"/>
    <dgm:cxn modelId="{8C1632D9-6AC3-4D64-AB28-1203BEEC2BD0}" srcId="{460E6A39-D26C-4015-8943-1F9BD1C95664}" destId="{A6DFF85F-67C0-4F32-AEE1-64E179A113F8}" srcOrd="2" destOrd="0" parTransId="{BCB6A6B6-B762-4421-ADD2-1B835D26EA8B}" sibTransId="{C7D0592A-F736-43EC-9AF4-B828E0A6B227}"/>
    <dgm:cxn modelId="{0D271EE5-C4B0-4C33-B3FE-499D21551751}" type="presOf" srcId="{460E6A39-D26C-4015-8943-1F9BD1C95664}" destId="{75B0C2F1-619F-473B-957D-060941CAA9F7}" srcOrd="0" destOrd="0" presId="urn:microsoft.com/office/officeart/2005/8/layout/hierarchy3"/>
    <dgm:cxn modelId="{53713B1A-9B5F-48B4-A375-6C1756979B8F}" srcId="{460E6A39-D26C-4015-8943-1F9BD1C95664}" destId="{218629F5-EA54-4BFB-A7B2-CC09AA0DA2E2}" srcOrd="1" destOrd="0" parTransId="{F75F6B7A-4F37-44EF-A00E-6C646E47FEC1}" sibTransId="{A848CB07-8376-4103-9F93-4F52DE58F968}"/>
    <dgm:cxn modelId="{27144482-7932-4907-8107-262C68B98991}" srcId="{1E5D95E0-9521-4C1A-92CB-A12972C6B95F}" destId="{9761925C-8527-4365-AE7F-8A0B4F22C79E}" srcOrd="2" destOrd="0" parTransId="{351264BE-5FB3-44C5-B16E-FBFAE51349B6}" sibTransId="{3825F5AC-91D9-49EB-BD4D-4431CE514082}"/>
    <dgm:cxn modelId="{B06F70AE-90B0-4F5A-B59C-2D8A47C3AB0D}" srcId="{1E5D95E0-9521-4C1A-92CB-A12972C6B95F}" destId="{4D57442B-A3BD-44BD-A57F-D555BD6C60FC}" srcOrd="0" destOrd="0" parTransId="{8D75F629-27AD-49F8-BEBE-B233A414C2B1}" sibTransId="{2EB0B841-D0CF-4930-9A18-AC5693E17969}"/>
    <dgm:cxn modelId="{64DC92ED-6449-440C-B00A-A5AFB3024D75}" type="presOf" srcId="{7D1DFF4A-5A0C-4BA2-B0D1-1E216D6FFF9B}" destId="{6EE601D6-8BE8-45FF-951F-B0E339BDDEDF}" srcOrd="0" destOrd="0" presId="urn:microsoft.com/office/officeart/2005/8/layout/hierarchy3"/>
    <dgm:cxn modelId="{32C7BC2D-87F5-4743-B448-FFF066AB382F}" type="presOf" srcId="{1E5D95E0-9521-4C1A-92CB-A12972C6B95F}" destId="{32D81789-9CC8-4B65-847E-FF9B4B8234AF}" srcOrd="0" destOrd="0" presId="urn:microsoft.com/office/officeart/2005/8/layout/hierarchy3"/>
    <dgm:cxn modelId="{D0C738FA-3EC6-43BD-BD89-2A502A1D8DF3}" type="presOf" srcId="{18221EDC-D204-44F2-833D-6B0BF7266F61}" destId="{264B69FD-2A1D-4EA1-B00D-B7151D650F15}" srcOrd="0" destOrd="0" presId="urn:microsoft.com/office/officeart/2005/8/layout/hierarchy3"/>
    <dgm:cxn modelId="{E8992827-B5A2-46F8-A526-FEC10FAE35EE}" type="presOf" srcId="{7CA63ACF-2DDA-4B36-A455-3D2FFA1C1D57}" destId="{CF0E39E1-AE22-4427-B508-78F279F6E9E4}" srcOrd="0" destOrd="0" presId="urn:microsoft.com/office/officeart/2005/8/layout/hierarchy3"/>
    <dgm:cxn modelId="{60DE35CB-8C7D-430D-989F-B621E36E4872}" type="presOf" srcId="{F26B6A29-F2CE-4632-A2F8-1C6415AE2D4A}" destId="{C5118194-D6EC-43F0-8602-54C4F94E8864}" srcOrd="0" destOrd="0" presId="urn:microsoft.com/office/officeart/2005/8/layout/hierarchy3"/>
    <dgm:cxn modelId="{3438A472-5E3E-42E4-8D93-8F0E5AB82A46}" srcId="{460E6A39-D26C-4015-8943-1F9BD1C95664}" destId="{2CA23401-CE42-4A68-A270-B7CEECAFCA8E}" srcOrd="3" destOrd="0" parTransId="{18221EDC-D204-44F2-833D-6B0BF7266F61}" sibTransId="{A231A14D-A020-4D62-A241-9C7FFECA7B8B}"/>
    <dgm:cxn modelId="{F4BCC5E6-F795-4750-AEAF-F80534E69B01}" type="presOf" srcId="{8D75F629-27AD-49F8-BEBE-B233A414C2B1}" destId="{5C59D3CF-E6F8-48C0-AECC-1F0926659D29}" srcOrd="0" destOrd="0" presId="urn:microsoft.com/office/officeart/2005/8/layout/hierarchy3"/>
    <dgm:cxn modelId="{3F2BB9FD-94E6-4F05-BD75-5A4C9918BD59}" srcId="{460E6A39-D26C-4015-8943-1F9BD1C95664}" destId="{EAA540D8-B0B4-4BC0-AFA5-4A3BB3A73D5C}" srcOrd="0" destOrd="0" parTransId="{638F73F7-7792-42BB-A093-EEFF0A0FFF84}" sibTransId="{C2ECC47D-3312-4754-98C3-912D3B5E9238}"/>
    <dgm:cxn modelId="{7EF8E3DA-E145-45AA-A7BF-B26428D1F6C0}" type="presOf" srcId="{2CA23401-CE42-4A68-A270-B7CEECAFCA8E}" destId="{F47263C6-9470-4D38-922A-5C9AC9EF59B4}" srcOrd="0" destOrd="0" presId="urn:microsoft.com/office/officeart/2005/8/layout/hierarchy3"/>
    <dgm:cxn modelId="{16360652-6C00-495C-8703-21C658978128}" type="presParOf" srcId="{98FBD974-1B8C-4A89-9326-1DB4089799DE}" destId="{9F3D23A9-9171-4F49-A995-477F667FB3D3}" srcOrd="0" destOrd="0" presId="urn:microsoft.com/office/officeart/2005/8/layout/hierarchy3"/>
    <dgm:cxn modelId="{89497D17-0239-4916-AA3C-B33D62FE0BE4}" type="presParOf" srcId="{9F3D23A9-9171-4F49-A995-477F667FB3D3}" destId="{6B8C8EA5-91CF-4645-84C8-D8192D05B590}" srcOrd="0" destOrd="0" presId="urn:microsoft.com/office/officeart/2005/8/layout/hierarchy3"/>
    <dgm:cxn modelId="{60ECAA7B-3BBC-4043-ACFF-6E7CC921E595}" type="presParOf" srcId="{6B8C8EA5-91CF-4645-84C8-D8192D05B590}" destId="{32D81789-9CC8-4B65-847E-FF9B4B8234AF}" srcOrd="0" destOrd="0" presId="urn:microsoft.com/office/officeart/2005/8/layout/hierarchy3"/>
    <dgm:cxn modelId="{1A88AB2D-9114-4782-A2A5-8AEF4960DD00}" type="presParOf" srcId="{6B8C8EA5-91CF-4645-84C8-D8192D05B590}" destId="{C8D58FAC-7C3A-48BE-91BB-C9F6EB4F29B1}" srcOrd="1" destOrd="0" presId="urn:microsoft.com/office/officeart/2005/8/layout/hierarchy3"/>
    <dgm:cxn modelId="{7C6BD8E8-93A2-4C96-8229-40A695002B07}" type="presParOf" srcId="{9F3D23A9-9171-4F49-A995-477F667FB3D3}" destId="{9EFF068E-FAF5-4669-A8A6-38DFEFA02A95}" srcOrd="1" destOrd="0" presId="urn:microsoft.com/office/officeart/2005/8/layout/hierarchy3"/>
    <dgm:cxn modelId="{98A3510D-5ED3-4F0A-B655-CE8B2722F54C}" type="presParOf" srcId="{9EFF068E-FAF5-4669-A8A6-38DFEFA02A95}" destId="{5C59D3CF-E6F8-48C0-AECC-1F0926659D29}" srcOrd="0" destOrd="0" presId="urn:microsoft.com/office/officeart/2005/8/layout/hierarchy3"/>
    <dgm:cxn modelId="{EA2B57AC-FDCB-45C4-8148-73201A559B17}" type="presParOf" srcId="{9EFF068E-FAF5-4669-A8A6-38DFEFA02A95}" destId="{67ECF273-6188-4F59-8004-F5581338B1F1}" srcOrd="1" destOrd="0" presId="urn:microsoft.com/office/officeart/2005/8/layout/hierarchy3"/>
    <dgm:cxn modelId="{F682DE90-BA01-49FA-A4A9-5578BFBA4345}" type="presParOf" srcId="{9EFF068E-FAF5-4669-A8A6-38DFEFA02A95}" destId="{6EE601D6-8BE8-45FF-951F-B0E339BDDEDF}" srcOrd="2" destOrd="0" presId="urn:microsoft.com/office/officeart/2005/8/layout/hierarchy3"/>
    <dgm:cxn modelId="{84321437-F10E-48DD-90FC-69BB048D25AB}" type="presParOf" srcId="{9EFF068E-FAF5-4669-A8A6-38DFEFA02A95}" destId="{CF0E39E1-AE22-4427-B508-78F279F6E9E4}" srcOrd="3" destOrd="0" presId="urn:microsoft.com/office/officeart/2005/8/layout/hierarchy3"/>
    <dgm:cxn modelId="{0427F32F-7FB0-448C-B1A9-2902FFC5DE7E}" type="presParOf" srcId="{9EFF068E-FAF5-4669-A8A6-38DFEFA02A95}" destId="{EC6D16E0-1EDD-4B6E-B5E6-212404D86287}" srcOrd="4" destOrd="0" presId="urn:microsoft.com/office/officeart/2005/8/layout/hierarchy3"/>
    <dgm:cxn modelId="{F274C2A1-FFB1-4731-9288-E6844258C017}" type="presParOf" srcId="{9EFF068E-FAF5-4669-A8A6-38DFEFA02A95}" destId="{A233FEB6-A361-4375-928C-B27393CD605B}" srcOrd="5" destOrd="0" presId="urn:microsoft.com/office/officeart/2005/8/layout/hierarchy3"/>
    <dgm:cxn modelId="{1EEC1820-EDEB-4C1E-B584-B230D24B3A8A}" type="presParOf" srcId="{9EFF068E-FAF5-4669-A8A6-38DFEFA02A95}" destId="{D2C17B76-D040-44B2-9D7C-643F8C7C8AAA}" srcOrd="6" destOrd="0" presId="urn:microsoft.com/office/officeart/2005/8/layout/hierarchy3"/>
    <dgm:cxn modelId="{10F40310-1240-46A5-AF62-5AF8A5CEAAA8}" type="presParOf" srcId="{9EFF068E-FAF5-4669-A8A6-38DFEFA02A95}" destId="{C5118194-D6EC-43F0-8602-54C4F94E8864}" srcOrd="7" destOrd="0" presId="urn:microsoft.com/office/officeart/2005/8/layout/hierarchy3"/>
    <dgm:cxn modelId="{17BA0EC4-70AB-4068-B05B-09651AE668B1}" type="presParOf" srcId="{98FBD974-1B8C-4A89-9326-1DB4089799DE}" destId="{7A8AE08E-A039-4444-B366-E89172CA6C77}" srcOrd="1" destOrd="0" presId="urn:microsoft.com/office/officeart/2005/8/layout/hierarchy3"/>
    <dgm:cxn modelId="{00042560-998E-4B47-993D-AEE65CF9D674}" type="presParOf" srcId="{7A8AE08E-A039-4444-B366-E89172CA6C77}" destId="{580E184A-4D92-4A9A-8AAB-7B06DA2F63BF}" srcOrd="0" destOrd="0" presId="urn:microsoft.com/office/officeart/2005/8/layout/hierarchy3"/>
    <dgm:cxn modelId="{3427AEE1-CD80-4075-813E-C10C240E2BE6}" type="presParOf" srcId="{580E184A-4D92-4A9A-8AAB-7B06DA2F63BF}" destId="{75B0C2F1-619F-473B-957D-060941CAA9F7}" srcOrd="0" destOrd="0" presId="urn:microsoft.com/office/officeart/2005/8/layout/hierarchy3"/>
    <dgm:cxn modelId="{0F929E9B-0ECF-44EA-81CF-98634EAF87C6}" type="presParOf" srcId="{580E184A-4D92-4A9A-8AAB-7B06DA2F63BF}" destId="{89B87B82-3EAD-4C07-BDC4-6E12B705BFFF}" srcOrd="1" destOrd="0" presId="urn:microsoft.com/office/officeart/2005/8/layout/hierarchy3"/>
    <dgm:cxn modelId="{31203D0E-EE83-453A-B6C3-567F9B9A937F}" type="presParOf" srcId="{7A8AE08E-A039-4444-B366-E89172CA6C77}" destId="{5DCA4DE3-BB80-4D74-9663-168FA4D4E7F9}" srcOrd="1" destOrd="0" presId="urn:microsoft.com/office/officeart/2005/8/layout/hierarchy3"/>
    <dgm:cxn modelId="{993ED6B4-BCEF-43CE-8D2F-79A2BEA47389}" type="presParOf" srcId="{5DCA4DE3-BB80-4D74-9663-168FA4D4E7F9}" destId="{F88265B6-1ADD-4580-89FB-300B8E1EFBD3}" srcOrd="0" destOrd="0" presId="urn:microsoft.com/office/officeart/2005/8/layout/hierarchy3"/>
    <dgm:cxn modelId="{FA23CC47-BEDD-4966-951B-C840DA56C152}" type="presParOf" srcId="{5DCA4DE3-BB80-4D74-9663-168FA4D4E7F9}" destId="{A344EA6B-241A-4BC0-9CA0-0ED13E0D4FB1}" srcOrd="1" destOrd="0" presId="urn:microsoft.com/office/officeart/2005/8/layout/hierarchy3"/>
    <dgm:cxn modelId="{E94C3AB4-A4F3-4C93-BFEA-52835F0BB099}" type="presParOf" srcId="{5DCA4DE3-BB80-4D74-9663-168FA4D4E7F9}" destId="{282EDAAB-AB42-4EBD-82A9-90147B2395AB}" srcOrd="2" destOrd="0" presId="urn:microsoft.com/office/officeart/2005/8/layout/hierarchy3"/>
    <dgm:cxn modelId="{48D12874-2CE6-419C-9219-111AA189F2BC}" type="presParOf" srcId="{5DCA4DE3-BB80-4D74-9663-168FA4D4E7F9}" destId="{00175D3D-DEA5-44CA-852C-9CD4F73957BD}" srcOrd="3" destOrd="0" presId="urn:microsoft.com/office/officeart/2005/8/layout/hierarchy3"/>
    <dgm:cxn modelId="{9171064E-6105-468F-9575-EF2DA36C4CCB}" type="presParOf" srcId="{5DCA4DE3-BB80-4D74-9663-168FA4D4E7F9}" destId="{0DA9ECEB-9E7B-4E19-9B04-FD5DFD0F14E3}" srcOrd="4" destOrd="0" presId="urn:microsoft.com/office/officeart/2005/8/layout/hierarchy3"/>
    <dgm:cxn modelId="{81D6E8B5-70FC-497C-84D3-4EBE80DB5188}" type="presParOf" srcId="{5DCA4DE3-BB80-4D74-9663-168FA4D4E7F9}" destId="{5A8271E0-D837-47DD-A511-03EFBB95FF8A}" srcOrd="5" destOrd="0" presId="urn:microsoft.com/office/officeart/2005/8/layout/hierarchy3"/>
    <dgm:cxn modelId="{F2FEA4F6-4A33-4D87-9ADB-4846947C5BA0}" type="presParOf" srcId="{5DCA4DE3-BB80-4D74-9663-168FA4D4E7F9}" destId="{264B69FD-2A1D-4EA1-B00D-B7151D650F15}" srcOrd="6" destOrd="0" presId="urn:microsoft.com/office/officeart/2005/8/layout/hierarchy3"/>
    <dgm:cxn modelId="{480E3006-D01A-4045-8AC3-5CB6366A8DDA}" type="presParOf" srcId="{5DCA4DE3-BB80-4D74-9663-168FA4D4E7F9}" destId="{F47263C6-9470-4D38-922A-5C9AC9EF59B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8523BF-4889-455C-B36B-4616C9749D2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547C84B-AA5C-4DFB-AE26-A024A0F9DB90}">
      <dgm:prSet phldrT="[Texto]" custT="1"/>
      <dgm:spPr/>
      <dgm:t>
        <a:bodyPr/>
        <a:lstStyle/>
        <a:p>
          <a:r>
            <a: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Ajuda Econômica</a:t>
          </a:r>
          <a:endParaRPr lang="pt-B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3732E-0443-47A4-8113-2B2C719A8CBF}" type="parTrans" cxnId="{9423E8C4-5EA1-425A-B3E8-7E7A99BBB64D}">
      <dgm:prSet/>
      <dgm:spPr/>
      <dgm:t>
        <a:bodyPr/>
        <a:lstStyle/>
        <a:p>
          <a:endParaRPr lang="pt-BR"/>
        </a:p>
      </dgm:t>
    </dgm:pt>
    <dgm:pt modelId="{5A76A475-48D8-4C05-B2DB-A14817FC914E}" type="sibTrans" cxnId="{9423E8C4-5EA1-425A-B3E8-7E7A99BBB64D}">
      <dgm:prSet/>
      <dgm:spPr/>
      <dgm:t>
        <a:bodyPr/>
        <a:lstStyle/>
        <a:p>
          <a:endParaRPr lang="pt-BR"/>
        </a:p>
      </dgm:t>
    </dgm:pt>
    <dgm:pt modelId="{7B430CC1-AF3C-49E2-957C-E4BAA76C58F3}">
      <dgm:prSet phldrT="[Texto]" custT="1"/>
      <dgm:spPr/>
      <dgm:t>
        <a:bodyPr/>
        <a:lstStyle/>
        <a:p>
          <a:r>
            <a: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Ajuda Militar</a:t>
          </a:r>
          <a:endParaRPr lang="pt-B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EC49B-1BA5-4E20-BA25-F9B226E2F4F5}" type="parTrans" cxnId="{3D7ED2AD-1368-4DF9-BEE3-48BEB11E0A9A}">
      <dgm:prSet/>
      <dgm:spPr/>
      <dgm:t>
        <a:bodyPr/>
        <a:lstStyle/>
        <a:p>
          <a:endParaRPr lang="pt-BR"/>
        </a:p>
      </dgm:t>
    </dgm:pt>
    <dgm:pt modelId="{65BBDC81-9030-4B37-AEDB-ACF1BA52F778}" type="sibTrans" cxnId="{3D7ED2AD-1368-4DF9-BEE3-48BEB11E0A9A}">
      <dgm:prSet/>
      <dgm:spPr/>
      <dgm:t>
        <a:bodyPr/>
        <a:lstStyle/>
        <a:p>
          <a:endParaRPr lang="pt-BR"/>
        </a:p>
      </dgm:t>
    </dgm:pt>
    <dgm:pt modelId="{C1F80F7F-F211-461D-BAFE-301F960FDA70}" type="pres">
      <dgm:prSet presAssocID="{948523BF-4889-455C-B36B-4616C9749D2D}" presName="arrowDiagram" presStyleCnt="0">
        <dgm:presLayoutVars>
          <dgm:chMax val="5"/>
          <dgm:dir/>
          <dgm:resizeHandles val="exact"/>
        </dgm:presLayoutVars>
      </dgm:prSet>
      <dgm:spPr/>
    </dgm:pt>
    <dgm:pt modelId="{3487D361-7E20-42E7-897D-8DE645C9C1C4}" type="pres">
      <dgm:prSet presAssocID="{948523BF-4889-455C-B36B-4616C9749D2D}" presName="arrow" presStyleLbl="bgShp" presStyleIdx="0" presStyleCnt="1"/>
      <dgm:spPr/>
    </dgm:pt>
    <dgm:pt modelId="{8C8DFEFF-0970-4FB5-8EE8-A659A69DA680}" type="pres">
      <dgm:prSet presAssocID="{948523BF-4889-455C-B36B-4616C9749D2D}" presName="arrowDiagram2" presStyleCnt="0"/>
      <dgm:spPr/>
    </dgm:pt>
    <dgm:pt modelId="{3AA8497F-FF1B-40CE-93C6-D06C8F71036A}" type="pres">
      <dgm:prSet presAssocID="{D547C84B-AA5C-4DFB-AE26-A024A0F9DB90}" presName="bullet2a" presStyleLbl="node1" presStyleIdx="0" presStyleCnt="2"/>
      <dgm:spPr/>
    </dgm:pt>
    <dgm:pt modelId="{254215AF-574E-4C9F-A30F-FE377CD852FC}" type="pres">
      <dgm:prSet presAssocID="{D547C84B-AA5C-4DFB-AE26-A024A0F9DB90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07CD4C-0D12-4CA0-A9CC-66B9785D7A64}" type="pres">
      <dgm:prSet presAssocID="{7B430CC1-AF3C-49E2-957C-E4BAA76C58F3}" presName="bullet2b" presStyleLbl="node1" presStyleIdx="1" presStyleCnt="2"/>
      <dgm:spPr/>
    </dgm:pt>
    <dgm:pt modelId="{A798B84B-1E2A-4BE8-8E60-594D5072765D}" type="pres">
      <dgm:prSet presAssocID="{7B430CC1-AF3C-49E2-957C-E4BAA76C58F3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23E8C4-5EA1-425A-B3E8-7E7A99BBB64D}" srcId="{948523BF-4889-455C-B36B-4616C9749D2D}" destId="{D547C84B-AA5C-4DFB-AE26-A024A0F9DB90}" srcOrd="0" destOrd="0" parTransId="{6663732E-0443-47A4-8113-2B2C719A8CBF}" sibTransId="{5A76A475-48D8-4C05-B2DB-A14817FC914E}"/>
    <dgm:cxn modelId="{6CE63B9E-3A5C-4A18-B6A9-EEF57104CBF3}" type="presOf" srcId="{D547C84B-AA5C-4DFB-AE26-A024A0F9DB90}" destId="{254215AF-574E-4C9F-A30F-FE377CD852FC}" srcOrd="0" destOrd="0" presId="urn:microsoft.com/office/officeart/2005/8/layout/arrow2"/>
    <dgm:cxn modelId="{3D7ED2AD-1368-4DF9-BEE3-48BEB11E0A9A}" srcId="{948523BF-4889-455C-B36B-4616C9749D2D}" destId="{7B430CC1-AF3C-49E2-957C-E4BAA76C58F3}" srcOrd="1" destOrd="0" parTransId="{D4BEC49B-1BA5-4E20-BA25-F9B226E2F4F5}" sibTransId="{65BBDC81-9030-4B37-AEDB-ACF1BA52F778}"/>
    <dgm:cxn modelId="{57E1DB2C-55B5-4158-8E9A-6D55F4935CF7}" type="presOf" srcId="{948523BF-4889-455C-B36B-4616C9749D2D}" destId="{C1F80F7F-F211-461D-BAFE-301F960FDA70}" srcOrd="0" destOrd="0" presId="urn:microsoft.com/office/officeart/2005/8/layout/arrow2"/>
    <dgm:cxn modelId="{F24A5BFF-986A-4F87-A98D-60C1859C2422}" type="presOf" srcId="{7B430CC1-AF3C-49E2-957C-E4BAA76C58F3}" destId="{A798B84B-1E2A-4BE8-8E60-594D5072765D}" srcOrd="0" destOrd="0" presId="urn:microsoft.com/office/officeart/2005/8/layout/arrow2"/>
    <dgm:cxn modelId="{92C69671-F1CE-4B30-85A6-2E99948F9210}" type="presParOf" srcId="{C1F80F7F-F211-461D-BAFE-301F960FDA70}" destId="{3487D361-7E20-42E7-897D-8DE645C9C1C4}" srcOrd="0" destOrd="0" presId="urn:microsoft.com/office/officeart/2005/8/layout/arrow2"/>
    <dgm:cxn modelId="{46557E52-4245-4F08-9941-4223CBD250B3}" type="presParOf" srcId="{C1F80F7F-F211-461D-BAFE-301F960FDA70}" destId="{8C8DFEFF-0970-4FB5-8EE8-A659A69DA680}" srcOrd="1" destOrd="0" presId="urn:microsoft.com/office/officeart/2005/8/layout/arrow2"/>
    <dgm:cxn modelId="{044B7B52-DFD9-4642-9542-5C20C4C2AC81}" type="presParOf" srcId="{8C8DFEFF-0970-4FB5-8EE8-A659A69DA680}" destId="{3AA8497F-FF1B-40CE-93C6-D06C8F71036A}" srcOrd="0" destOrd="0" presId="urn:microsoft.com/office/officeart/2005/8/layout/arrow2"/>
    <dgm:cxn modelId="{1FCD575E-A659-4924-BA57-4666DE38E50E}" type="presParOf" srcId="{8C8DFEFF-0970-4FB5-8EE8-A659A69DA680}" destId="{254215AF-574E-4C9F-A30F-FE377CD852FC}" srcOrd="1" destOrd="0" presId="urn:microsoft.com/office/officeart/2005/8/layout/arrow2"/>
    <dgm:cxn modelId="{22B28C07-69E6-455D-831F-B3D8976DBF98}" type="presParOf" srcId="{8C8DFEFF-0970-4FB5-8EE8-A659A69DA680}" destId="{FB07CD4C-0D12-4CA0-A9CC-66B9785D7A64}" srcOrd="2" destOrd="0" presId="urn:microsoft.com/office/officeart/2005/8/layout/arrow2"/>
    <dgm:cxn modelId="{1EF07A68-DF90-4CAB-AAC8-D5A75F00F059}" type="presParOf" srcId="{8C8DFEFF-0970-4FB5-8EE8-A659A69DA680}" destId="{A798B84B-1E2A-4BE8-8E60-594D5072765D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523BF-4889-455C-B36B-4616C9749D2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547C84B-AA5C-4DFB-AE26-A024A0F9DB90}">
      <dgm:prSet phldrT="[Texto]" custT="1"/>
      <dgm:spPr/>
      <dgm:t>
        <a:bodyPr/>
        <a:lstStyle/>
        <a:p>
          <a:r>
            <a: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Países </a:t>
          </a:r>
        </a:p>
        <a:p>
          <a:r>
            <a: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Desenvolvidos</a:t>
          </a:r>
          <a:endParaRPr lang="pt-B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3732E-0443-47A4-8113-2B2C719A8CBF}" type="parTrans" cxnId="{9423E8C4-5EA1-425A-B3E8-7E7A99BBB64D}">
      <dgm:prSet/>
      <dgm:spPr/>
      <dgm:t>
        <a:bodyPr/>
        <a:lstStyle/>
        <a:p>
          <a:endParaRPr lang="pt-BR"/>
        </a:p>
      </dgm:t>
    </dgm:pt>
    <dgm:pt modelId="{5A76A475-48D8-4C05-B2DB-A14817FC914E}" type="sibTrans" cxnId="{9423E8C4-5EA1-425A-B3E8-7E7A99BBB64D}">
      <dgm:prSet/>
      <dgm:spPr/>
      <dgm:t>
        <a:bodyPr/>
        <a:lstStyle/>
        <a:p>
          <a:endParaRPr lang="pt-BR"/>
        </a:p>
      </dgm:t>
    </dgm:pt>
    <dgm:pt modelId="{7B430CC1-AF3C-49E2-957C-E4BAA76C58F3}">
      <dgm:prSet phldrT="[Texto]" custT="1"/>
      <dgm:spPr/>
      <dgm:t>
        <a:bodyPr/>
        <a:lstStyle/>
        <a:p>
          <a:r>
            <a: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Países Subdesenvolvidos</a:t>
          </a:r>
          <a:endParaRPr lang="pt-B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BEC49B-1BA5-4E20-BA25-F9B226E2F4F5}" type="parTrans" cxnId="{3D7ED2AD-1368-4DF9-BEE3-48BEB11E0A9A}">
      <dgm:prSet/>
      <dgm:spPr/>
      <dgm:t>
        <a:bodyPr/>
        <a:lstStyle/>
        <a:p>
          <a:endParaRPr lang="pt-BR"/>
        </a:p>
      </dgm:t>
    </dgm:pt>
    <dgm:pt modelId="{65BBDC81-9030-4B37-AEDB-ACF1BA52F778}" type="sibTrans" cxnId="{3D7ED2AD-1368-4DF9-BEE3-48BEB11E0A9A}">
      <dgm:prSet/>
      <dgm:spPr/>
      <dgm:t>
        <a:bodyPr/>
        <a:lstStyle/>
        <a:p>
          <a:endParaRPr lang="pt-BR"/>
        </a:p>
      </dgm:t>
    </dgm:pt>
    <dgm:pt modelId="{C1F80F7F-F211-461D-BAFE-301F960FDA70}" type="pres">
      <dgm:prSet presAssocID="{948523BF-4889-455C-B36B-4616C9749D2D}" presName="arrowDiagram" presStyleCnt="0">
        <dgm:presLayoutVars>
          <dgm:chMax val="5"/>
          <dgm:dir/>
          <dgm:resizeHandles val="exact"/>
        </dgm:presLayoutVars>
      </dgm:prSet>
      <dgm:spPr/>
    </dgm:pt>
    <dgm:pt modelId="{3487D361-7E20-42E7-897D-8DE645C9C1C4}" type="pres">
      <dgm:prSet presAssocID="{948523BF-4889-455C-B36B-4616C9749D2D}" presName="arrow" presStyleLbl="bgShp" presStyleIdx="0" presStyleCnt="1"/>
      <dgm:spPr/>
    </dgm:pt>
    <dgm:pt modelId="{8C8DFEFF-0970-4FB5-8EE8-A659A69DA680}" type="pres">
      <dgm:prSet presAssocID="{948523BF-4889-455C-B36B-4616C9749D2D}" presName="arrowDiagram2" presStyleCnt="0"/>
      <dgm:spPr/>
    </dgm:pt>
    <dgm:pt modelId="{3AA8497F-FF1B-40CE-93C6-D06C8F71036A}" type="pres">
      <dgm:prSet presAssocID="{D547C84B-AA5C-4DFB-AE26-A024A0F9DB90}" presName="bullet2a" presStyleLbl="node1" presStyleIdx="0" presStyleCnt="2"/>
      <dgm:spPr/>
    </dgm:pt>
    <dgm:pt modelId="{254215AF-574E-4C9F-A30F-FE377CD852FC}" type="pres">
      <dgm:prSet presAssocID="{D547C84B-AA5C-4DFB-AE26-A024A0F9DB90}" presName="textBox2a" presStyleLbl="revTx" presStyleIdx="0" presStyleCnt="2" custScaleX="1467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07CD4C-0D12-4CA0-A9CC-66B9785D7A64}" type="pres">
      <dgm:prSet presAssocID="{7B430CC1-AF3C-49E2-957C-E4BAA76C58F3}" presName="bullet2b" presStyleLbl="node1" presStyleIdx="1" presStyleCnt="2"/>
      <dgm:spPr/>
    </dgm:pt>
    <dgm:pt modelId="{A798B84B-1E2A-4BE8-8E60-594D5072765D}" type="pres">
      <dgm:prSet presAssocID="{7B430CC1-AF3C-49E2-957C-E4BAA76C58F3}" presName="textBox2b" presStyleLbl="revTx" presStyleIdx="1" presStyleCnt="2" custScaleX="1716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D7ED2AD-1368-4DF9-BEE3-48BEB11E0A9A}" srcId="{948523BF-4889-455C-B36B-4616C9749D2D}" destId="{7B430CC1-AF3C-49E2-957C-E4BAA76C58F3}" srcOrd="1" destOrd="0" parTransId="{D4BEC49B-1BA5-4E20-BA25-F9B226E2F4F5}" sibTransId="{65BBDC81-9030-4B37-AEDB-ACF1BA52F778}"/>
    <dgm:cxn modelId="{4C06A8A0-4CBD-436E-924E-D47DBE011020}" type="presOf" srcId="{7B430CC1-AF3C-49E2-957C-E4BAA76C58F3}" destId="{A798B84B-1E2A-4BE8-8E60-594D5072765D}" srcOrd="0" destOrd="0" presId="urn:microsoft.com/office/officeart/2005/8/layout/arrow2"/>
    <dgm:cxn modelId="{1C39FEA2-AA4B-4C51-881F-5B3D6FDC638E}" type="presOf" srcId="{D547C84B-AA5C-4DFB-AE26-A024A0F9DB90}" destId="{254215AF-574E-4C9F-A30F-FE377CD852FC}" srcOrd="0" destOrd="0" presId="urn:microsoft.com/office/officeart/2005/8/layout/arrow2"/>
    <dgm:cxn modelId="{9423E8C4-5EA1-425A-B3E8-7E7A99BBB64D}" srcId="{948523BF-4889-455C-B36B-4616C9749D2D}" destId="{D547C84B-AA5C-4DFB-AE26-A024A0F9DB90}" srcOrd="0" destOrd="0" parTransId="{6663732E-0443-47A4-8113-2B2C719A8CBF}" sibTransId="{5A76A475-48D8-4C05-B2DB-A14817FC914E}"/>
    <dgm:cxn modelId="{0B2C1F2A-FA7A-4F5D-B638-87E86E196A8E}" type="presOf" srcId="{948523BF-4889-455C-B36B-4616C9749D2D}" destId="{C1F80F7F-F211-461D-BAFE-301F960FDA70}" srcOrd="0" destOrd="0" presId="urn:microsoft.com/office/officeart/2005/8/layout/arrow2"/>
    <dgm:cxn modelId="{A88BF95B-B710-444B-AC9D-FCB079E94EC1}" type="presParOf" srcId="{C1F80F7F-F211-461D-BAFE-301F960FDA70}" destId="{3487D361-7E20-42E7-897D-8DE645C9C1C4}" srcOrd="0" destOrd="0" presId="urn:microsoft.com/office/officeart/2005/8/layout/arrow2"/>
    <dgm:cxn modelId="{CAA85476-F2E7-471C-88FF-EF4FFBEE0D34}" type="presParOf" srcId="{C1F80F7F-F211-461D-BAFE-301F960FDA70}" destId="{8C8DFEFF-0970-4FB5-8EE8-A659A69DA680}" srcOrd="1" destOrd="0" presId="urn:microsoft.com/office/officeart/2005/8/layout/arrow2"/>
    <dgm:cxn modelId="{4C1F2E09-C7A0-4D8C-B569-BB36779A5F23}" type="presParOf" srcId="{8C8DFEFF-0970-4FB5-8EE8-A659A69DA680}" destId="{3AA8497F-FF1B-40CE-93C6-D06C8F71036A}" srcOrd="0" destOrd="0" presId="urn:microsoft.com/office/officeart/2005/8/layout/arrow2"/>
    <dgm:cxn modelId="{35810825-8BB3-4EB1-8749-3C2306A1C93A}" type="presParOf" srcId="{8C8DFEFF-0970-4FB5-8EE8-A659A69DA680}" destId="{254215AF-574E-4C9F-A30F-FE377CD852FC}" srcOrd="1" destOrd="0" presId="urn:microsoft.com/office/officeart/2005/8/layout/arrow2"/>
    <dgm:cxn modelId="{89A1B56F-5411-4CF7-9786-864996675057}" type="presParOf" srcId="{8C8DFEFF-0970-4FB5-8EE8-A659A69DA680}" destId="{FB07CD4C-0D12-4CA0-A9CC-66B9785D7A64}" srcOrd="2" destOrd="0" presId="urn:microsoft.com/office/officeart/2005/8/layout/arrow2"/>
    <dgm:cxn modelId="{AFC4A542-A20D-4DE7-903A-B05487ABB961}" type="presParOf" srcId="{8C8DFEFF-0970-4FB5-8EE8-A659A69DA680}" destId="{A798B84B-1E2A-4BE8-8E60-594D5072765D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2B202E-154B-4CE1-B2D0-05A1F87B0DB6}" type="doc">
      <dgm:prSet loTypeId="urn:microsoft.com/office/officeart/2005/8/layout/equation1" loCatId="process" qsTypeId="urn:microsoft.com/office/officeart/2005/8/quickstyle/simple1" qsCatId="simple" csTypeId="urn:microsoft.com/office/officeart/2005/8/colors/accent0_2" csCatId="mainScheme" phldr="1"/>
      <dgm:spPr/>
    </dgm:pt>
    <dgm:pt modelId="{8DA069BC-570B-448E-9708-D04C9217660B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Desenvolvimento Econômico</a:t>
          </a:r>
        </a:p>
      </dgm:t>
    </dgm:pt>
    <dgm:pt modelId="{B072079A-935B-4F6D-8CBE-F2AB05BCEFBE}" type="parTrans" cxnId="{9165F504-57FB-40A4-8B58-3CF7267CDBE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99598-2F2D-486C-9D6C-355D50FF1A35}" type="sibTrans" cxnId="{9165F504-57FB-40A4-8B58-3CF7267CDBE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8F94E-D6AC-487A-9202-5943479A0AFE}">
      <dgm:prSet phldrT="[Texto]" custT="1"/>
      <dgm:spPr/>
      <dgm:t>
        <a:bodyPr/>
        <a:lstStyle/>
        <a:p>
          <a:r>
            <a:rPr lang="pt-BR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Segurança Hemisférica e Contenção ao Comunismo</a:t>
          </a:r>
          <a:endParaRPr lang="pt-BR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CDC014-0B66-46E0-90D9-EAF6216FB3DF}" type="parTrans" cxnId="{9B26FF74-DC2F-45C2-A2D9-B46A56D57070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CBEC0-7763-462D-9ACF-1BE55324E8F6}" type="sibTrans" cxnId="{9B26FF74-DC2F-45C2-A2D9-B46A56D57070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9A5D03-0A93-429F-A87C-CD17939124E5}" type="pres">
      <dgm:prSet presAssocID="{392B202E-154B-4CE1-B2D0-05A1F87B0DB6}" presName="linearFlow" presStyleCnt="0">
        <dgm:presLayoutVars>
          <dgm:dir/>
          <dgm:resizeHandles val="exact"/>
        </dgm:presLayoutVars>
      </dgm:prSet>
      <dgm:spPr/>
    </dgm:pt>
    <dgm:pt modelId="{374C651B-DE10-48E4-AA42-FEC897DD109E}" type="pres">
      <dgm:prSet presAssocID="{8DA069BC-570B-448E-9708-D04C9217660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53BE2B-094E-408B-BE59-4E35C5AF357E}" type="pres">
      <dgm:prSet presAssocID="{C5399598-2F2D-486C-9D6C-355D50FF1A35}" presName="spacerL" presStyleCnt="0"/>
      <dgm:spPr/>
    </dgm:pt>
    <dgm:pt modelId="{84E68E7E-CCD6-4A5F-836F-AC801BB62B01}" type="pres">
      <dgm:prSet presAssocID="{C5399598-2F2D-486C-9D6C-355D50FF1A35}" presName="sibTrans" presStyleLbl="sibTrans2D1" presStyleIdx="0" presStyleCnt="1"/>
      <dgm:spPr/>
      <dgm:t>
        <a:bodyPr/>
        <a:lstStyle/>
        <a:p>
          <a:endParaRPr lang="pt-BR"/>
        </a:p>
      </dgm:t>
    </dgm:pt>
    <dgm:pt modelId="{E5183FF2-986B-4C74-A834-E9B7E9DAB9F6}" type="pres">
      <dgm:prSet presAssocID="{C5399598-2F2D-486C-9D6C-355D50FF1A35}" presName="spacerR" presStyleCnt="0"/>
      <dgm:spPr/>
    </dgm:pt>
    <dgm:pt modelId="{47AC4E4D-6432-47BC-B950-79CBEC80705B}" type="pres">
      <dgm:prSet presAssocID="{8E38F94E-D6AC-487A-9202-5943479A0AF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165F504-57FB-40A4-8B58-3CF7267CDBE7}" srcId="{392B202E-154B-4CE1-B2D0-05A1F87B0DB6}" destId="{8DA069BC-570B-448E-9708-D04C9217660B}" srcOrd="0" destOrd="0" parTransId="{B072079A-935B-4F6D-8CBE-F2AB05BCEFBE}" sibTransId="{C5399598-2F2D-486C-9D6C-355D50FF1A35}"/>
    <dgm:cxn modelId="{9B26FF74-DC2F-45C2-A2D9-B46A56D57070}" srcId="{392B202E-154B-4CE1-B2D0-05A1F87B0DB6}" destId="{8E38F94E-D6AC-487A-9202-5943479A0AFE}" srcOrd="1" destOrd="0" parTransId="{40CDC014-0B66-46E0-90D9-EAF6216FB3DF}" sibTransId="{183CBEC0-7763-462D-9ACF-1BE55324E8F6}"/>
    <dgm:cxn modelId="{8CBF7267-F5E5-48FE-9D3F-04AB6E05AFC7}" type="presOf" srcId="{8DA069BC-570B-448E-9708-D04C9217660B}" destId="{374C651B-DE10-48E4-AA42-FEC897DD109E}" srcOrd="0" destOrd="0" presId="urn:microsoft.com/office/officeart/2005/8/layout/equation1"/>
    <dgm:cxn modelId="{C9A567F3-F8BA-48BF-9582-7AE1CCFEEC94}" type="presOf" srcId="{C5399598-2F2D-486C-9D6C-355D50FF1A35}" destId="{84E68E7E-CCD6-4A5F-836F-AC801BB62B01}" srcOrd="0" destOrd="0" presId="urn:microsoft.com/office/officeart/2005/8/layout/equation1"/>
    <dgm:cxn modelId="{3BBE93D9-84D2-4024-AD89-E40B4A41941B}" type="presOf" srcId="{392B202E-154B-4CE1-B2D0-05A1F87B0DB6}" destId="{D89A5D03-0A93-429F-A87C-CD17939124E5}" srcOrd="0" destOrd="0" presId="urn:microsoft.com/office/officeart/2005/8/layout/equation1"/>
    <dgm:cxn modelId="{3215FF92-CC81-4D66-910E-82200C7FE816}" type="presOf" srcId="{8E38F94E-D6AC-487A-9202-5943479A0AFE}" destId="{47AC4E4D-6432-47BC-B950-79CBEC80705B}" srcOrd="0" destOrd="0" presId="urn:microsoft.com/office/officeart/2005/8/layout/equation1"/>
    <dgm:cxn modelId="{BDD12E61-B285-41BA-BAEC-4650F4891728}" type="presParOf" srcId="{D89A5D03-0A93-429F-A87C-CD17939124E5}" destId="{374C651B-DE10-48E4-AA42-FEC897DD109E}" srcOrd="0" destOrd="0" presId="urn:microsoft.com/office/officeart/2005/8/layout/equation1"/>
    <dgm:cxn modelId="{25A0670C-9E15-4E38-A248-4FD4A70627B3}" type="presParOf" srcId="{D89A5D03-0A93-429F-A87C-CD17939124E5}" destId="{3153BE2B-094E-408B-BE59-4E35C5AF357E}" srcOrd="1" destOrd="0" presId="urn:microsoft.com/office/officeart/2005/8/layout/equation1"/>
    <dgm:cxn modelId="{5E876325-DAFF-4FDB-B150-E64698E1B4C7}" type="presParOf" srcId="{D89A5D03-0A93-429F-A87C-CD17939124E5}" destId="{84E68E7E-CCD6-4A5F-836F-AC801BB62B01}" srcOrd="2" destOrd="0" presId="urn:microsoft.com/office/officeart/2005/8/layout/equation1"/>
    <dgm:cxn modelId="{4ABA332E-D746-4990-8CCC-3A98640CD416}" type="presParOf" srcId="{D89A5D03-0A93-429F-A87C-CD17939124E5}" destId="{E5183FF2-986B-4C74-A834-E9B7E9DAB9F6}" srcOrd="3" destOrd="0" presId="urn:microsoft.com/office/officeart/2005/8/layout/equation1"/>
    <dgm:cxn modelId="{18397FFF-930C-4FFC-9498-7C828B725ED0}" type="presParOf" srcId="{D89A5D03-0A93-429F-A87C-CD17939124E5}" destId="{47AC4E4D-6432-47BC-B950-79CBEC80705B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42D49B-3532-4D89-9B53-D7A728DCF037}" type="doc">
      <dgm:prSet loTypeId="urn:microsoft.com/office/officeart/2005/8/layout/arrow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241CAA8D-C77F-4149-B588-6C6E0BAE4004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Alinhamento aos EUA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Parceiro Estratégico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Investimento Estrangeiro (US$)</a:t>
          </a:r>
        </a:p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Bases Domésticas de Apoio (PTB + PSD)</a:t>
          </a:r>
        </a:p>
        <a:p>
          <a:endParaRPr lang="pt-BR" sz="2300" dirty="0"/>
        </a:p>
      </dgm:t>
    </dgm:pt>
    <dgm:pt modelId="{4B21DD94-4FC3-425C-9913-A2D5F901D84D}" type="parTrans" cxnId="{77B35975-3986-4B6A-98A7-9A22B3E69C7D}">
      <dgm:prSet/>
      <dgm:spPr/>
      <dgm:t>
        <a:bodyPr/>
        <a:lstStyle/>
        <a:p>
          <a:endParaRPr lang="pt-BR"/>
        </a:p>
      </dgm:t>
    </dgm:pt>
    <dgm:pt modelId="{99254AF0-CFE8-4940-A1FA-E3ECAEC9A950}" type="sibTrans" cxnId="{77B35975-3986-4B6A-98A7-9A22B3E69C7D}">
      <dgm:prSet/>
      <dgm:spPr/>
      <dgm:t>
        <a:bodyPr/>
        <a:lstStyle/>
        <a:p>
          <a:endParaRPr lang="pt-BR"/>
        </a:p>
      </dgm:t>
    </dgm:pt>
    <dgm:pt modelId="{C39B13D5-6B8E-43C3-BC2B-0491FF6DDED4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Terceiro-Mundismo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Desenvolvimento Econômico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Liderança Regional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Autonomia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7FD3C-D160-498B-9680-D1396849DF9C}" type="parTrans" cxnId="{9E50AE07-5816-40BA-A7D5-31CD67EE370F}">
      <dgm:prSet/>
      <dgm:spPr/>
      <dgm:t>
        <a:bodyPr/>
        <a:lstStyle/>
        <a:p>
          <a:endParaRPr lang="pt-BR"/>
        </a:p>
      </dgm:t>
    </dgm:pt>
    <dgm:pt modelId="{DE734181-179C-4DB2-AD3B-CC4393CC4908}" type="sibTrans" cxnId="{9E50AE07-5816-40BA-A7D5-31CD67EE370F}">
      <dgm:prSet/>
      <dgm:spPr/>
      <dgm:t>
        <a:bodyPr/>
        <a:lstStyle/>
        <a:p>
          <a:endParaRPr lang="pt-BR"/>
        </a:p>
      </dgm:t>
    </dgm:pt>
    <dgm:pt modelId="{F768F3DA-1702-4D00-9111-E4422889D62D}" type="pres">
      <dgm:prSet presAssocID="{E542D49B-3532-4D89-9B53-D7A728DCF03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0FBF3A5-90D1-4DFE-943B-CAD7EB8D6511}" type="pres">
      <dgm:prSet presAssocID="{E542D49B-3532-4D89-9B53-D7A728DCF037}" presName="divider" presStyleLbl="fgShp" presStyleIdx="0" presStyleCnt="1"/>
      <dgm:spPr>
        <a:solidFill>
          <a:srgbClr val="640000"/>
        </a:solidFill>
      </dgm:spPr>
    </dgm:pt>
    <dgm:pt modelId="{33FA5B5E-ADDE-4B8E-9DC5-A20700880296}" type="pres">
      <dgm:prSet presAssocID="{241CAA8D-C77F-4149-B588-6C6E0BAE4004}" presName="downArrow" presStyleLbl="node1" presStyleIdx="0" presStyleCnt="2"/>
      <dgm:spPr/>
    </dgm:pt>
    <dgm:pt modelId="{DF2373BA-EA5E-4393-B98C-0EC174E15452}" type="pres">
      <dgm:prSet presAssocID="{241CAA8D-C77F-4149-B588-6C6E0BAE4004}" presName="downArrowText" presStyleLbl="revTx" presStyleIdx="0" presStyleCnt="2" custScaleX="1618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9FAAAC-5CB4-4DCC-891A-4E9407D8921E}" type="pres">
      <dgm:prSet presAssocID="{C39B13D5-6B8E-43C3-BC2B-0491FF6DDED4}" presName="upArrow" presStyleLbl="node1" presStyleIdx="1" presStyleCnt="2"/>
      <dgm:spPr/>
    </dgm:pt>
    <dgm:pt modelId="{D7E6C2B2-64A7-471D-97DE-37F46207AA95}" type="pres">
      <dgm:prSet presAssocID="{C39B13D5-6B8E-43C3-BC2B-0491FF6DDED4}" presName="upArrowText" presStyleLbl="revTx" presStyleIdx="1" presStyleCnt="2" custScaleX="1500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7B35975-3986-4B6A-98A7-9A22B3E69C7D}" srcId="{E542D49B-3532-4D89-9B53-D7A728DCF037}" destId="{241CAA8D-C77F-4149-B588-6C6E0BAE4004}" srcOrd="0" destOrd="0" parTransId="{4B21DD94-4FC3-425C-9913-A2D5F901D84D}" sibTransId="{99254AF0-CFE8-4940-A1FA-E3ECAEC9A950}"/>
    <dgm:cxn modelId="{401B0909-7549-4D3E-A2C4-9F0842FDFDEE}" type="presOf" srcId="{C39B13D5-6B8E-43C3-BC2B-0491FF6DDED4}" destId="{D7E6C2B2-64A7-471D-97DE-37F46207AA95}" srcOrd="0" destOrd="0" presId="urn:microsoft.com/office/officeart/2005/8/layout/arrow3"/>
    <dgm:cxn modelId="{9E50AE07-5816-40BA-A7D5-31CD67EE370F}" srcId="{E542D49B-3532-4D89-9B53-D7A728DCF037}" destId="{C39B13D5-6B8E-43C3-BC2B-0491FF6DDED4}" srcOrd="1" destOrd="0" parTransId="{33A7FD3C-D160-498B-9680-D1396849DF9C}" sibTransId="{DE734181-179C-4DB2-AD3B-CC4393CC4908}"/>
    <dgm:cxn modelId="{C0FC4CC3-8666-4A66-8DCA-6DA942698FB4}" type="presOf" srcId="{E542D49B-3532-4D89-9B53-D7A728DCF037}" destId="{F768F3DA-1702-4D00-9111-E4422889D62D}" srcOrd="0" destOrd="0" presId="urn:microsoft.com/office/officeart/2005/8/layout/arrow3"/>
    <dgm:cxn modelId="{FA205E04-2DC2-4616-B121-6211A3AF9362}" type="presOf" srcId="{241CAA8D-C77F-4149-B588-6C6E0BAE4004}" destId="{DF2373BA-EA5E-4393-B98C-0EC174E15452}" srcOrd="0" destOrd="0" presId="urn:microsoft.com/office/officeart/2005/8/layout/arrow3"/>
    <dgm:cxn modelId="{02965244-5FD4-4AB2-AF19-A046A6C00F98}" type="presParOf" srcId="{F768F3DA-1702-4D00-9111-E4422889D62D}" destId="{D0FBF3A5-90D1-4DFE-943B-CAD7EB8D6511}" srcOrd="0" destOrd="0" presId="urn:microsoft.com/office/officeart/2005/8/layout/arrow3"/>
    <dgm:cxn modelId="{2798B9F9-9D41-4761-9B94-45EC4B6CA45D}" type="presParOf" srcId="{F768F3DA-1702-4D00-9111-E4422889D62D}" destId="{33FA5B5E-ADDE-4B8E-9DC5-A20700880296}" srcOrd="1" destOrd="0" presId="urn:microsoft.com/office/officeart/2005/8/layout/arrow3"/>
    <dgm:cxn modelId="{CBA86922-067B-4C82-A7C1-752DF7FBE09A}" type="presParOf" srcId="{F768F3DA-1702-4D00-9111-E4422889D62D}" destId="{DF2373BA-EA5E-4393-B98C-0EC174E15452}" srcOrd="2" destOrd="0" presId="urn:microsoft.com/office/officeart/2005/8/layout/arrow3"/>
    <dgm:cxn modelId="{6FEE65C6-D598-418D-84BA-120A9626FBA7}" type="presParOf" srcId="{F768F3DA-1702-4D00-9111-E4422889D62D}" destId="{279FAAAC-5CB4-4DCC-891A-4E9407D8921E}" srcOrd="3" destOrd="0" presId="urn:microsoft.com/office/officeart/2005/8/layout/arrow3"/>
    <dgm:cxn modelId="{AF7673A7-A988-43D2-9434-6DB9AC712BA6}" type="presParOf" srcId="{F768F3DA-1702-4D00-9111-E4422889D62D}" destId="{D7E6C2B2-64A7-471D-97DE-37F46207AA9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81789-9CC8-4B65-847E-FF9B4B8234AF}">
      <dsp:nvSpPr>
        <dsp:cNvPr id="0" name=""/>
        <dsp:cNvSpPr/>
      </dsp:nvSpPr>
      <dsp:spPr>
        <a:xfrm>
          <a:off x="3266639" y="2402"/>
          <a:ext cx="2276403" cy="94066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Segurança</a:t>
          </a:r>
          <a:endParaRPr lang="pt-BR" sz="3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4190" y="29953"/>
        <a:ext cx="2221301" cy="885565"/>
      </dsp:txXfrm>
    </dsp:sp>
    <dsp:sp modelId="{5C59D3CF-E6F8-48C0-AECC-1F0926659D29}">
      <dsp:nvSpPr>
        <dsp:cNvPr id="0" name=""/>
        <dsp:cNvSpPr/>
      </dsp:nvSpPr>
      <dsp:spPr>
        <a:xfrm>
          <a:off x="3494279" y="943069"/>
          <a:ext cx="227640" cy="754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883"/>
              </a:lnTo>
              <a:lnTo>
                <a:pt x="227640" y="754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CF273-6188-4F59-8004-F5581338B1F1}">
      <dsp:nvSpPr>
        <dsp:cNvPr id="0" name=""/>
        <dsp:cNvSpPr/>
      </dsp:nvSpPr>
      <dsp:spPr>
        <a:xfrm>
          <a:off x="3721920" y="1227619"/>
          <a:ext cx="1821123" cy="94066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TIAR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9471" y="1255170"/>
        <a:ext cx="1766021" cy="885565"/>
      </dsp:txXfrm>
    </dsp:sp>
    <dsp:sp modelId="{6EE601D6-8BE8-45FF-951F-B0E339BDDEDF}">
      <dsp:nvSpPr>
        <dsp:cNvPr id="0" name=""/>
        <dsp:cNvSpPr/>
      </dsp:nvSpPr>
      <dsp:spPr>
        <a:xfrm>
          <a:off x="3494279" y="943069"/>
          <a:ext cx="227640" cy="1937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7344"/>
              </a:lnTo>
              <a:lnTo>
                <a:pt x="227640" y="19373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E39E1-AE22-4427-B508-78F279F6E9E4}">
      <dsp:nvSpPr>
        <dsp:cNvPr id="0" name=""/>
        <dsp:cNvSpPr/>
      </dsp:nvSpPr>
      <dsp:spPr>
        <a:xfrm>
          <a:off x="3721920" y="2452837"/>
          <a:ext cx="1821123" cy="85515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OEA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6967" y="2477884"/>
        <a:ext cx="1771029" cy="805059"/>
      </dsp:txXfrm>
    </dsp:sp>
    <dsp:sp modelId="{EC6D16E0-1EDD-4B6E-B5E6-212404D86287}">
      <dsp:nvSpPr>
        <dsp:cNvPr id="0" name=""/>
        <dsp:cNvSpPr/>
      </dsp:nvSpPr>
      <dsp:spPr>
        <a:xfrm>
          <a:off x="3494279" y="943069"/>
          <a:ext cx="227640" cy="3166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6836"/>
              </a:lnTo>
              <a:lnTo>
                <a:pt x="227640" y="31668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3FEB6-A361-4375-928C-B27393CD605B}">
      <dsp:nvSpPr>
        <dsp:cNvPr id="0" name=""/>
        <dsp:cNvSpPr/>
      </dsp:nvSpPr>
      <dsp:spPr>
        <a:xfrm>
          <a:off x="3721920" y="3592541"/>
          <a:ext cx="1821123" cy="103472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Contenção das Esquerdas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2226" y="3622847"/>
        <a:ext cx="1760511" cy="974116"/>
      </dsp:txXfrm>
    </dsp:sp>
    <dsp:sp modelId="{D2C17B76-D040-44B2-9D7C-643F8C7C8AAA}">
      <dsp:nvSpPr>
        <dsp:cNvPr id="0" name=""/>
        <dsp:cNvSpPr/>
      </dsp:nvSpPr>
      <dsp:spPr>
        <a:xfrm>
          <a:off x="3494279" y="943069"/>
          <a:ext cx="227640" cy="44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084"/>
              </a:lnTo>
              <a:lnTo>
                <a:pt x="227640" y="44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18194-D6EC-43F0-8602-54C4F94E8864}">
      <dsp:nvSpPr>
        <dsp:cNvPr id="0" name=""/>
        <dsp:cNvSpPr/>
      </dsp:nvSpPr>
      <dsp:spPr>
        <a:xfrm>
          <a:off x="3721920" y="4911819"/>
          <a:ext cx="1821123" cy="94066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Escola das Américas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9471" y="4939370"/>
        <a:ext cx="1766021" cy="885565"/>
      </dsp:txXfrm>
    </dsp:sp>
    <dsp:sp modelId="{75B0C2F1-619F-473B-957D-060941CAA9F7}">
      <dsp:nvSpPr>
        <dsp:cNvPr id="0" name=""/>
        <dsp:cNvSpPr/>
      </dsp:nvSpPr>
      <dsp:spPr>
        <a:xfrm>
          <a:off x="6112144" y="2402"/>
          <a:ext cx="2276403" cy="940667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Economia</a:t>
          </a:r>
          <a:endParaRPr lang="pt-BR" sz="3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9695" y="29953"/>
        <a:ext cx="2221301" cy="885565"/>
      </dsp:txXfrm>
    </dsp:sp>
    <dsp:sp modelId="{F88265B6-1ADD-4580-89FB-300B8E1EFBD3}">
      <dsp:nvSpPr>
        <dsp:cNvPr id="0" name=""/>
        <dsp:cNvSpPr/>
      </dsp:nvSpPr>
      <dsp:spPr>
        <a:xfrm>
          <a:off x="6339784" y="943069"/>
          <a:ext cx="227640" cy="754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883"/>
              </a:lnTo>
              <a:lnTo>
                <a:pt x="227640" y="754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4EA6B-241A-4BC0-9CA0-0ED13E0D4FB1}">
      <dsp:nvSpPr>
        <dsp:cNvPr id="0" name=""/>
        <dsp:cNvSpPr/>
      </dsp:nvSpPr>
      <dsp:spPr>
        <a:xfrm>
          <a:off x="6567425" y="1227619"/>
          <a:ext cx="1821123" cy="94066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Livre-Comércio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4976" y="1255170"/>
        <a:ext cx="1766021" cy="885565"/>
      </dsp:txXfrm>
    </dsp:sp>
    <dsp:sp modelId="{282EDAAB-AB42-4EBD-82A9-90147B2395AB}">
      <dsp:nvSpPr>
        <dsp:cNvPr id="0" name=""/>
        <dsp:cNvSpPr/>
      </dsp:nvSpPr>
      <dsp:spPr>
        <a:xfrm>
          <a:off x="6339784" y="943069"/>
          <a:ext cx="227640" cy="1980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101"/>
              </a:lnTo>
              <a:lnTo>
                <a:pt x="227640" y="1980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75D3D-DEA5-44CA-852C-9CD4F73957BD}">
      <dsp:nvSpPr>
        <dsp:cNvPr id="0" name=""/>
        <dsp:cNvSpPr/>
      </dsp:nvSpPr>
      <dsp:spPr>
        <a:xfrm>
          <a:off x="6567425" y="2452837"/>
          <a:ext cx="1821123" cy="94066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Investimento Privado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4976" y="2480388"/>
        <a:ext cx="1766021" cy="885565"/>
      </dsp:txXfrm>
    </dsp:sp>
    <dsp:sp modelId="{0DA9ECEB-9E7B-4E19-9B04-FD5DFD0F14E3}">
      <dsp:nvSpPr>
        <dsp:cNvPr id="0" name=""/>
        <dsp:cNvSpPr/>
      </dsp:nvSpPr>
      <dsp:spPr>
        <a:xfrm>
          <a:off x="6339784" y="943069"/>
          <a:ext cx="227640" cy="3252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2349"/>
              </a:lnTo>
              <a:lnTo>
                <a:pt x="227640" y="3252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271E0-D837-47DD-A511-03EFBB95FF8A}">
      <dsp:nvSpPr>
        <dsp:cNvPr id="0" name=""/>
        <dsp:cNvSpPr/>
      </dsp:nvSpPr>
      <dsp:spPr>
        <a:xfrm>
          <a:off x="6567425" y="3678054"/>
          <a:ext cx="1821123" cy="103472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Condições K estrangeiro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7731" y="3708360"/>
        <a:ext cx="1760511" cy="974116"/>
      </dsp:txXfrm>
    </dsp:sp>
    <dsp:sp modelId="{264B69FD-2A1D-4EA1-B00D-B7151D650F15}">
      <dsp:nvSpPr>
        <dsp:cNvPr id="0" name=""/>
        <dsp:cNvSpPr/>
      </dsp:nvSpPr>
      <dsp:spPr>
        <a:xfrm>
          <a:off x="6339784" y="943069"/>
          <a:ext cx="227640" cy="4481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1840"/>
              </a:lnTo>
              <a:lnTo>
                <a:pt x="227640" y="44818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263C6-9470-4D38-922A-5C9AC9EF59B4}">
      <dsp:nvSpPr>
        <dsp:cNvPr id="0" name=""/>
        <dsp:cNvSpPr/>
      </dsp:nvSpPr>
      <dsp:spPr>
        <a:xfrm>
          <a:off x="6567425" y="4997333"/>
          <a:ext cx="1821123" cy="85515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BID</a:t>
          </a:r>
          <a:endParaRPr lang="pt-BR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2472" y="5022380"/>
        <a:ext cx="1771029" cy="805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7D361-7E20-42E7-897D-8DE645C9C1C4}">
      <dsp:nvSpPr>
        <dsp:cNvPr id="0" name=""/>
        <dsp:cNvSpPr/>
      </dsp:nvSpPr>
      <dsp:spPr>
        <a:xfrm>
          <a:off x="0" y="757956"/>
          <a:ext cx="3017671" cy="188604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8497F-FF1B-40CE-93C6-D06C8F71036A}">
      <dsp:nvSpPr>
        <dsp:cNvPr id="0" name=""/>
        <dsp:cNvSpPr/>
      </dsp:nvSpPr>
      <dsp:spPr>
        <a:xfrm>
          <a:off x="701608" y="1785850"/>
          <a:ext cx="105618" cy="105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215AF-574E-4C9F-A30F-FE377CD852FC}">
      <dsp:nvSpPr>
        <dsp:cNvPr id="0" name=""/>
        <dsp:cNvSpPr/>
      </dsp:nvSpPr>
      <dsp:spPr>
        <a:xfrm>
          <a:off x="754417" y="1838660"/>
          <a:ext cx="980743" cy="805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6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Ajuda Econômica</a:t>
          </a:r>
          <a:endParaRPr lang="pt-B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417" y="1838660"/>
        <a:ext cx="980743" cy="805340"/>
      </dsp:txXfrm>
    </dsp:sp>
    <dsp:sp modelId="{FB07CD4C-0D12-4CA0-A9CC-66B9785D7A64}">
      <dsp:nvSpPr>
        <dsp:cNvPr id="0" name=""/>
        <dsp:cNvSpPr/>
      </dsp:nvSpPr>
      <dsp:spPr>
        <a:xfrm>
          <a:off x="1674807" y="1304909"/>
          <a:ext cx="181060" cy="181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8B84B-1E2A-4BE8-8E60-594D5072765D}">
      <dsp:nvSpPr>
        <dsp:cNvPr id="0" name=""/>
        <dsp:cNvSpPr/>
      </dsp:nvSpPr>
      <dsp:spPr>
        <a:xfrm>
          <a:off x="1765337" y="1395439"/>
          <a:ext cx="980743" cy="1248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Ajuda Militar</a:t>
          </a:r>
          <a:endParaRPr lang="pt-B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5337" y="1395439"/>
        <a:ext cx="980743" cy="1248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7D361-7E20-42E7-897D-8DE645C9C1C4}">
      <dsp:nvSpPr>
        <dsp:cNvPr id="0" name=""/>
        <dsp:cNvSpPr/>
      </dsp:nvSpPr>
      <dsp:spPr>
        <a:xfrm>
          <a:off x="-39806" y="757956"/>
          <a:ext cx="3017671" cy="188604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8497F-FF1B-40CE-93C6-D06C8F71036A}">
      <dsp:nvSpPr>
        <dsp:cNvPr id="0" name=""/>
        <dsp:cNvSpPr/>
      </dsp:nvSpPr>
      <dsp:spPr>
        <a:xfrm>
          <a:off x="661801" y="1785850"/>
          <a:ext cx="105618" cy="1056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215AF-574E-4C9F-A30F-FE377CD852FC}">
      <dsp:nvSpPr>
        <dsp:cNvPr id="0" name=""/>
        <dsp:cNvSpPr/>
      </dsp:nvSpPr>
      <dsp:spPr>
        <a:xfrm>
          <a:off x="485249" y="1838660"/>
          <a:ext cx="1439466" cy="805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6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Países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Desenvolvidos</a:t>
          </a:r>
          <a:endParaRPr lang="pt-B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5249" y="1838660"/>
        <a:ext cx="1439466" cy="805340"/>
      </dsp:txXfrm>
    </dsp:sp>
    <dsp:sp modelId="{FB07CD4C-0D12-4CA0-A9CC-66B9785D7A64}">
      <dsp:nvSpPr>
        <dsp:cNvPr id="0" name=""/>
        <dsp:cNvSpPr/>
      </dsp:nvSpPr>
      <dsp:spPr>
        <a:xfrm>
          <a:off x="1635000" y="1304909"/>
          <a:ext cx="181060" cy="181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8B84B-1E2A-4BE8-8E60-594D5072765D}">
      <dsp:nvSpPr>
        <dsp:cNvPr id="0" name=""/>
        <dsp:cNvSpPr/>
      </dsp:nvSpPr>
      <dsp:spPr>
        <a:xfrm>
          <a:off x="1374326" y="1395439"/>
          <a:ext cx="1683151" cy="1248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Países Subdesenvolvidos</a:t>
          </a:r>
          <a:endParaRPr lang="pt-B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4326" y="1395439"/>
        <a:ext cx="1683151" cy="12485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C651B-DE10-48E4-AA42-FEC897DD109E}">
      <dsp:nvSpPr>
        <dsp:cNvPr id="0" name=""/>
        <dsp:cNvSpPr/>
      </dsp:nvSpPr>
      <dsp:spPr>
        <a:xfrm>
          <a:off x="5569" y="558924"/>
          <a:ext cx="3830389" cy="3830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Desenvolvimento Econômico</a:t>
          </a:r>
        </a:p>
      </dsp:txBody>
      <dsp:txXfrm>
        <a:off x="566516" y="1119871"/>
        <a:ext cx="2708495" cy="2708495"/>
      </dsp:txXfrm>
    </dsp:sp>
    <dsp:sp modelId="{84E68E7E-CCD6-4A5F-836F-AC801BB62B01}">
      <dsp:nvSpPr>
        <dsp:cNvPr id="0" name=""/>
        <dsp:cNvSpPr/>
      </dsp:nvSpPr>
      <dsp:spPr>
        <a:xfrm>
          <a:off x="4146987" y="1363306"/>
          <a:ext cx="2221625" cy="2221625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1463" y="1820961"/>
        <a:ext cx="1632673" cy="1306315"/>
      </dsp:txXfrm>
    </dsp:sp>
    <dsp:sp modelId="{47AC4E4D-6432-47BC-B950-79CBEC80705B}">
      <dsp:nvSpPr>
        <dsp:cNvPr id="0" name=""/>
        <dsp:cNvSpPr/>
      </dsp:nvSpPr>
      <dsp:spPr>
        <a:xfrm>
          <a:off x="6679640" y="558924"/>
          <a:ext cx="3830389" cy="3830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Segurança Hemisférica e Contenção ao Comunismo</a:t>
          </a:r>
          <a:endParaRPr lang="pt-BR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40587" y="1119871"/>
        <a:ext cx="2708495" cy="27084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BF3A5-90D1-4DFE-943B-CAD7EB8D6511}">
      <dsp:nvSpPr>
        <dsp:cNvPr id="0" name=""/>
        <dsp:cNvSpPr/>
      </dsp:nvSpPr>
      <dsp:spPr>
        <a:xfrm rot="21300000">
          <a:off x="28279" y="1963391"/>
          <a:ext cx="10459041" cy="1105591"/>
        </a:xfrm>
        <a:prstGeom prst="mathMinus">
          <a:avLst/>
        </a:prstGeom>
        <a:solidFill>
          <a:srgbClr val="64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A5B5E-ADDE-4B8E-9DC5-A20700880296}">
      <dsp:nvSpPr>
        <dsp:cNvPr id="0" name=""/>
        <dsp:cNvSpPr/>
      </dsp:nvSpPr>
      <dsp:spPr>
        <a:xfrm>
          <a:off x="1261872" y="251618"/>
          <a:ext cx="3154680" cy="2012950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373BA-EA5E-4393-B98C-0EC174E15452}">
      <dsp:nvSpPr>
        <dsp:cNvPr id="0" name=""/>
        <dsp:cNvSpPr/>
      </dsp:nvSpPr>
      <dsp:spPr>
        <a:xfrm>
          <a:off x="4533451" y="0"/>
          <a:ext cx="5444624" cy="2113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Alinhamento aos EUA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Parceiro Estratégico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Investimento Estrangeiro (US$)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Bases Domésticas de Apoio (PTB + PSD)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 dirty="0"/>
        </a:p>
      </dsp:txBody>
      <dsp:txXfrm>
        <a:off x="4533451" y="0"/>
        <a:ext cx="5444624" cy="2113597"/>
      </dsp:txXfrm>
    </dsp:sp>
    <dsp:sp modelId="{279FAAAC-5CB4-4DCC-891A-4E9407D8921E}">
      <dsp:nvSpPr>
        <dsp:cNvPr id="0" name=""/>
        <dsp:cNvSpPr/>
      </dsp:nvSpPr>
      <dsp:spPr>
        <a:xfrm>
          <a:off x="6099048" y="2767806"/>
          <a:ext cx="3154680" cy="2012950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6C2B2-64A7-471D-97DE-37F46207AA95}">
      <dsp:nvSpPr>
        <dsp:cNvPr id="0" name=""/>
        <dsp:cNvSpPr/>
      </dsp:nvSpPr>
      <dsp:spPr>
        <a:xfrm>
          <a:off x="734645" y="2918777"/>
          <a:ext cx="5050381" cy="2113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Terceiro-Mundismo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Desenvolvimento Econômico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Liderança Regional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Autonomia</a:t>
          </a:r>
          <a:endParaRPr lang="pt-B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4645" y="2918777"/>
        <a:ext cx="5050381" cy="2113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87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41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93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91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46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7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1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01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76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53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7A09-CEA4-4C9F-9EDD-5E0774146F85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50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B7A09-CEA4-4C9F-9EDD-5E0774146F85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FEBFA-30A4-4B7D-9883-9B4F420D08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43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69773"/>
            <a:ext cx="9144000" cy="1607022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</a:t>
            </a:r>
            <a:r>
              <a:rPr lang="pt-BR" sz="48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48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Operação Pan-Americana e os fatores sistêmicos</a:t>
            </a:r>
            <a:endParaRPr lang="pt-BR" sz="4800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BRI0067 - Política Externa Brasileira</a:t>
            </a: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Instituto de Relações Internacionais – USP</a:t>
            </a: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Pedro Feliú</a:t>
            </a:r>
            <a:endParaRPr lang="pt-BR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3896"/>
            <a:ext cx="12025126" cy="4671334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822939" y="8809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 Desenvolvimentismo e a CEPAL</a:t>
            </a:r>
            <a:endParaRPr lang="pt-BR" sz="4000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99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3" y="2183489"/>
            <a:ext cx="11834251" cy="45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81" r="402" b="45946"/>
          <a:stretch/>
        </p:blipFill>
        <p:spPr>
          <a:xfrm>
            <a:off x="0" y="1854000"/>
            <a:ext cx="12035481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3894"/>
            <a:ext cx="10515600" cy="705793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Operação Pan-Americana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85944"/>
              </p:ext>
            </p:extLst>
          </p:nvPr>
        </p:nvGraphicFramePr>
        <p:xfrm>
          <a:off x="838200" y="1203325"/>
          <a:ext cx="10515600" cy="494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7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68108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Elementos da OPA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5092" y="1570892"/>
            <a:ext cx="10515600" cy="528710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Multilateralismo – liderança brasileira?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Autonomia em relação a OEA (maior flexibilidade e autonomia em relação aos EUA)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Comitê dos 21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Investimento Estrangeiro (dólares)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Subdesenvolvimento – CEPAL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Estabilização dos Preços de Produtos Básicos</a:t>
            </a:r>
          </a:p>
          <a:p>
            <a:pPr>
              <a:spcAft>
                <a:spcPts val="1200"/>
              </a:spcAft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Resistência Norte-americana</a:t>
            </a:r>
          </a:p>
          <a:p>
            <a:pPr>
              <a:spcAft>
                <a:spcPts val="1200"/>
              </a:spcAft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Criação do BID (1959)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Sucesso da OPA?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8093" y="553012"/>
            <a:ext cx="10515600" cy="746981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Resistência Interna – O Itamaraty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3308" y="1751492"/>
            <a:ext cx="10515600" cy="4941287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Diplomacia Presidencial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Obstáculos nas relações Brasil-EUA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Desconfiança Latino-americana acerca de pretensões hegemônicas do Brasil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Chanceler Macedo de Soares – PSD (herança de Nereu Ramos – GV)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Embaixador Ernani do Amaral Peixoto (Washington)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Técnico ou Político? MRE = PSD – Negrão de Lima (1958-1959)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Bilateralismo x Multilateralismo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Comissão Brasileira da OPA – distribuição intergovernamental na Política Externa – Enfraquecimento do MRE?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453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73546" y="6458778"/>
            <a:ext cx="1779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Nicolau (2004)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scielo.br/img/revistas/dados/v47n1/a03tab0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0" b="5080"/>
          <a:stretch/>
        </p:blipFill>
        <p:spPr bwMode="auto">
          <a:xfrm>
            <a:off x="4091246" y="0"/>
            <a:ext cx="8100754" cy="645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181492" y="1547446"/>
            <a:ext cx="410308" cy="211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0181492" y="2133600"/>
            <a:ext cx="410308" cy="175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704384" y="1559169"/>
            <a:ext cx="457200" cy="1992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704384" y="2145323"/>
            <a:ext cx="457200" cy="175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655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8553" y="400645"/>
            <a:ext cx="10515600" cy="922638"/>
          </a:xfrm>
        </p:spPr>
        <p:txBody>
          <a:bodyPr/>
          <a:lstStyle/>
          <a:p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Cuba - 1959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4.bp.blogspot.com/-OBD64Q2GPgg/Tvsaw4uNOZI/AAAAAAAAAHY/vKmRz-Q-CqY/s1600/cu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603" y="0"/>
            <a:ext cx="3989397" cy="30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static.com/images?q=tbn:ANd9GcQX41v_izsPwRpr6UTKbDOa9lSVHNZQfo085bD1N0fv8Dpuq67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25" y="3077609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revolução cub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75" y="4677809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37604" y="1797280"/>
            <a:ext cx="745524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Reforma Agrária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Nacionalização de Empresas Estrangeiras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 – Aproximação Cuba e URSS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Desfio ao sistema Interamericano – OEA e TIAR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Efeito Dominó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Estopim de um longo processo de desgaste da política dos EUA para a 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Incorporação do Desenvolvimento Econômico na agenda Norte-americana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 passa a ser mais simpática aos EUA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088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0170" y="528299"/>
            <a:ext cx="10515600" cy="80464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Acontecimentos pós Cuba 1959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76400" y="1580714"/>
            <a:ext cx="10515600" cy="514723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JK e o FMI – exigências de combate inflacionário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Nova declaração de Brasília – 1960 – visita de Eisenhower à A.L.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Resolução do embate em relação ao FMI - 1960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 – Cuba convida o Brasil a participar de uma conferência de subdesenvolvidos – Horácio Lafer (1959-1961:PSD) recusa vagamente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Mundismo x Alinhamento com os EUA – vitória do segundo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Posição Vacilante do Brasil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Pretensões Bilaterais – parceria estratégica</a:t>
            </a:r>
          </a:p>
          <a:p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781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1616" y="96763"/>
            <a:ext cx="10515600" cy="796410"/>
          </a:xfrm>
        </p:spPr>
        <p:txBody>
          <a:bodyPr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Consideração Final - OPA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089829"/>
              </p:ext>
            </p:extLst>
          </p:nvPr>
        </p:nvGraphicFramePr>
        <p:xfrm>
          <a:off x="838200" y="1144588"/>
          <a:ext cx="105156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45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15000"/>
            <a:ext cx="10515600" cy="783737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da aula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1584" y="1819701"/>
            <a:ext cx="10515600" cy="46620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EUA Pós-Guerra e o acirramento da Guerra Fria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 Externa dos EUA para a AL – Fatores Sistêmicos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Desenvolvimentismo e a CEPAL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Decisório Doméstico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Cuba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993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308" y="224449"/>
            <a:ext cx="10515600" cy="994752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93302" y="1205882"/>
            <a:ext cx="10515600" cy="3669322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Fim da II Guerra Mundial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EUA passa a ter pretensões mundiais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Fim do Isolacionismo da Liga das Nações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Mundo aberto – Livre Comércio x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acionalismo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conômico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nternacionalização da economia dos EUA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Acirramento da Guerra Fria: Mundo Aberto + Mundo Livre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Contenção do Comunismo</a:t>
            </a: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984739" y="5861362"/>
            <a:ext cx="10199076" cy="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984739" y="4875204"/>
            <a:ext cx="1308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Truman</a:t>
            </a:r>
            <a:endParaRPr lang="pt-BR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335654" y="4897054"/>
            <a:ext cx="1879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Eisenhower</a:t>
            </a:r>
            <a:endParaRPr lang="pt-BR" sz="2800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84739" y="5398423"/>
            <a:ext cx="211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Partido Democrata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335654" y="5449528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Partido Republicano</a:t>
            </a:r>
            <a:endParaRPr lang="pt-BR" sz="2000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84739" y="6029290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1945-1953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396643" y="6044641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1954-1960</a:t>
            </a:r>
            <a:endParaRPr lang="pt-BR" sz="2400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096214" y="4941697"/>
            <a:ext cx="29434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Marshall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Guerra da </a:t>
            </a:r>
            <a:r>
              <a:rPr lang="pt-B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Coréia</a:t>
            </a:r>
            <a:endParaRPr lang="pt-B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8780580" y="4295366"/>
            <a:ext cx="35085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Ditaduras (CU, PE, 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Golpe na Guatemala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Taiwan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Indochina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Investimento Nuclear</a:t>
            </a:r>
            <a:endParaRPr lang="pt-BR" sz="2400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lavraoperaria.org/IMG/gif/fig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90" y="190500"/>
            <a:ext cx="97536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uancole.com/images/2012/02/interventions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77" y="205339"/>
            <a:ext cx="8557223" cy="663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277" y="-18000"/>
            <a:ext cx="9921723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4261" y="513677"/>
            <a:ext cx="8786446" cy="619962"/>
          </a:xfrm>
        </p:spPr>
        <p:txBody>
          <a:bodyPr>
            <a:normAutofit fontScale="90000"/>
          </a:bodyPr>
          <a:lstStyle/>
          <a:p>
            <a:pPr algn="r"/>
            <a:r>
              <a:rPr lang="pt-BR" sz="3600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 Externa dos EUA para a América Latina – 1945-1960</a:t>
            </a:r>
            <a:r>
              <a:rPr lang="pt-BR" dirty="0" smtClean="0">
                <a:solidFill>
                  <a:srgbClr val="640000"/>
                </a:solidFill>
              </a:rPr>
              <a:t> </a:t>
            </a:r>
            <a:endParaRPr lang="pt-BR" dirty="0">
              <a:solidFill>
                <a:srgbClr val="640000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160960"/>
              </p:ext>
            </p:extLst>
          </p:nvPr>
        </p:nvGraphicFramePr>
        <p:xfrm>
          <a:off x="177421" y="873457"/>
          <a:ext cx="11655188" cy="585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46057479"/>
              </p:ext>
            </p:extLst>
          </p:nvPr>
        </p:nvGraphicFramePr>
        <p:xfrm>
          <a:off x="107666" y="3203558"/>
          <a:ext cx="3017671" cy="340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243203539"/>
              </p:ext>
            </p:extLst>
          </p:nvPr>
        </p:nvGraphicFramePr>
        <p:xfrm>
          <a:off x="8844507" y="3110298"/>
          <a:ext cx="3017671" cy="340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-1" y="3505790"/>
            <a:ext cx="2269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Ajuda Externa </a:t>
            </a: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Truman a Eisenhower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873318" y="3505789"/>
            <a:ext cx="2269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Ajuda Externa </a:t>
            </a: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Truman a Eisenhower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36941" y="199428"/>
            <a:ext cx="8255059" cy="64481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Ajuda Externa – Instrumento PE dos EUA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291929"/>
              </p:ext>
            </p:extLst>
          </p:nvPr>
        </p:nvGraphicFramePr>
        <p:xfrm>
          <a:off x="1866829" y="1175040"/>
          <a:ext cx="5378734" cy="3108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9367"/>
                <a:gridCol w="2689367"/>
              </a:tblGrid>
              <a:tr h="45383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Região</a:t>
                      </a:r>
                      <a:r>
                        <a:rPr lang="pt-B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Mundo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Ajuda Externa EUA</a:t>
                      </a:r>
                      <a:r>
                        <a:rPr lang="pt-B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1945-1953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383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Europa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</a:t>
                      </a:r>
                      <a:r>
                        <a:rPr lang="pt-B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 bi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383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Ásia Oriental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US$ 6,9 bi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383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Sudeste Asiático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</a:t>
                      </a:r>
                      <a:r>
                        <a:rPr lang="pt-B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3,7 bi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383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América Latina 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US$ 1,3 bi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3839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África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US$ 7 milhões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07831"/>
              </p:ext>
            </p:extLst>
          </p:nvPr>
        </p:nvGraphicFramePr>
        <p:xfrm>
          <a:off x="1809728" y="4568333"/>
          <a:ext cx="5363570" cy="16141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15152"/>
                <a:gridCol w="3548418"/>
              </a:tblGrid>
              <a:tr h="538034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Período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Ajuda Militar dos EUA para a AL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8034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1945-1952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US$ 2 milhões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8034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1953-1960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US$</a:t>
                      </a:r>
                      <a:r>
                        <a:rPr lang="pt-BR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53,7 milhões</a:t>
                      </a:r>
                      <a:endParaRPr lang="pt-B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Infographic: Where U.S. Foreign Aid is Going | Stati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92" y="1100400"/>
            <a:ext cx="4758837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6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95395" y="0"/>
            <a:ext cx="2910746" cy="889951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pt-BR" dirty="0" smtClean="0">
                <a:solidFill>
                  <a:srgbClr val="6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OEA</a:t>
            </a:r>
            <a:endParaRPr lang="pt-BR" dirty="0">
              <a:solidFill>
                <a:srgbClr val="6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000"/>
            <a:ext cx="4471143" cy="5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622430" y="2312401"/>
            <a:ext cx="252000" cy="252000"/>
          </a:xfrm>
          <a:prstGeom prst="rect">
            <a:avLst/>
          </a:prstGeom>
          <a:solidFill>
            <a:srgbClr val="35F2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22430" y="2700674"/>
            <a:ext cx="252000" cy="2520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99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44460" y="2253735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Abandono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044460" y="2642008"/>
            <a:ext cx="171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Países Membros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622429" y="3088957"/>
            <a:ext cx="252000" cy="25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0099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44460" y="3030291"/>
            <a:ext cx="154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Não-Membros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622429" y="3892061"/>
            <a:ext cx="19607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Abandonos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Fim da Guerra Fria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Descumprimento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México - 2002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ALBA - 2012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117230" y="4030560"/>
            <a:ext cx="220445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Invocações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Malvinas – 1982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11/09 – 2001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upload.wikimedia.org/wikipedia/commons/thumb/6/6d/Mapoeaestados_miembros.png/300px-Mapoeaestados_miembr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29" y="1066983"/>
            <a:ext cx="5256980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0550768" y="2497067"/>
            <a:ext cx="180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0832123" y="2303454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Membro </a:t>
            </a:r>
          </a:p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Fundador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0558705" y="2940291"/>
            <a:ext cx="180000" cy="180000"/>
          </a:xfrm>
          <a:prstGeom prst="rect">
            <a:avLst/>
          </a:prstGeom>
          <a:solidFill>
            <a:srgbClr val="85F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0869715" y="2768681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Membro </a:t>
            </a:r>
          </a:p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Subsequente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048744" y="3892061"/>
            <a:ext cx="27622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Cuba Expulsa – 1962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URSS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 se abstém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 – revogada a expulsão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95046" y="1550349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40000"/>
                </a:solidFill>
                <a:latin typeface="Times New Roman" pitchFamily="18" charset="0"/>
                <a:cs typeface="Times New Roman" pitchFamily="18" charset="0"/>
              </a:rPr>
              <a:t>TIAR</a:t>
            </a:r>
            <a:endParaRPr lang="pt-BR" sz="2800" dirty="0">
              <a:solidFill>
                <a:srgbClr val="6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591</Words>
  <Application>Microsoft Office PowerPoint</Application>
  <PresentationFormat>Personalizar</PresentationFormat>
  <Paragraphs>151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Aula 1. Operação Pan-Americana e os fatores sistêmicos</vt:lpstr>
      <vt:lpstr>Plano da aula</vt:lpstr>
      <vt:lpstr>Introdução</vt:lpstr>
      <vt:lpstr>Apresentação do PowerPoint</vt:lpstr>
      <vt:lpstr>Apresentação do PowerPoint</vt:lpstr>
      <vt:lpstr>Apresentação do PowerPoint</vt:lpstr>
      <vt:lpstr>Política Externa dos EUA para a América Latina – 1945-1960 </vt:lpstr>
      <vt:lpstr>Ajuda Externa – Instrumento PE dos EUA</vt:lpstr>
      <vt:lpstr>                                             OEA</vt:lpstr>
      <vt:lpstr>Nacional Desenvolvimentismo e a CEPAL</vt:lpstr>
      <vt:lpstr>Apresentação do PowerPoint</vt:lpstr>
      <vt:lpstr>Apresentação do PowerPoint</vt:lpstr>
      <vt:lpstr>Operação Pan-Americana</vt:lpstr>
      <vt:lpstr>Elementos da OPA</vt:lpstr>
      <vt:lpstr>Resistência Interna – O Itamaraty</vt:lpstr>
      <vt:lpstr>Apresentação do PowerPoint</vt:lpstr>
      <vt:lpstr>              Cuba - 1959</vt:lpstr>
      <vt:lpstr>Acontecimentos pós Cuba 1959</vt:lpstr>
      <vt:lpstr>Consideração Final - OPA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2. Operação Pan-Americana e os fatores sistêmicos</dc:title>
  <dc:creator>Pedro Feliu</dc:creator>
  <cp:lastModifiedBy>Paulo</cp:lastModifiedBy>
  <cp:revision>90</cp:revision>
  <dcterms:created xsi:type="dcterms:W3CDTF">2015-08-11T21:48:56Z</dcterms:created>
  <dcterms:modified xsi:type="dcterms:W3CDTF">2021-03-18T15:07:29Z</dcterms:modified>
</cp:coreProperties>
</file>