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96" r:id="rId12"/>
    <p:sldId id="270" r:id="rId13"/>
    <p:sldId id="304" r:id="rId14"/>
    <p:sldId id="300" r:id="rId15"/>
    <p:sldId id="299" r:id="rId16"/>
    <p:sldId id="297" r:id="rId17"/>
    <p:sldId id="271" r:id="rId18"/>
    <p:sldId id="305" r:id="rId19"/>
    <p:sldId id="302" r:id="rId20"/>
    <p:sldId id="301" r:id="rId21"/>
    <p:sldId id="272" r:id="rId22"/>
  </p:sldIdLst>
  <p:sldSz cx="10693400" cy="7164388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8F8F8"/>
    <a:srgbClr val="DDDDDD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66"/>
      </p:cViewPr>
      <p:guideLst>
        <p:guide orient="horz" pos="2257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6675" y="1172506"/>
            <a:ext cx="8020050" cy="249426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36675" y="3762964"/>
            <a:ext cx="8020050" cy="172973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14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623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652465" y="381437"/>
            <a:ext cx="2305764" cy="60714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735174" y="381437"/>
            <a:ext cx="6783625" cy="60714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99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26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601" y="1786124"/>
            <a:ext cx="9223058" cy="298018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9601" y="4794504"/>
            <a:ext cx="9223058" cy="156720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84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735172" y="1907186"/>
            <a:ext cx="4544695" cy="45457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13535" y="1907186"/>
            <a:ext cx="4544695" cy="454573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732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4" y="381439"/>
            <a:ext cx="9223058" cy="1384784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6567" y="1756271"/>
            <a:ext cx="4523809" cy="860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736567" y="2616991"/>
            <a:ext cx="4523809" cy="38492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413534" y="1756271"/>
            <a:ext cx="4546088" cy="860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413534" y="2616991"/>
            <a:ext cx="4546088" cy="384920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300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8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0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5" y="477626"/>
            <a:ext cx="3448900" cy="16716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46088" y="1031541"/>
            <a:ext cx="5413533" cy="50913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565" y="2149317"/>
            <a:ext cx="3448900" cy="39818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86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6565" y="477626"/>
            <a:ext cx="3448900" cy="167169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46088" y="1031541"/>
            <a:ext cx="5413533" cy="509135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36565" y="2149317"/>
            <a:ext cx="3448900" cy="39818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03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735171" y="381439"/>
            <a:ext cx="9223058" cy="1384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35171" y="1907186"/>
            <a:ext cx="9223058" cy="4545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735174" y="6640329"/>
            <a:ext cx="2406015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B18AB-9AF8-41EC-9522-E90FE254703F}" type="datetimeFigureOut">
              <a:rPr lang="pt-BR" smtClean="0"/>
              <a:pPr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542189" y="6640329"/>
            <a:ext cx="3609022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552216" y="6640329"/>
            <a:ext cx="2406015" cy="3814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80713-3956-45E1-9DD4-2A56DFF5B2A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08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csr/don/archive/disease/cholera/en/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en.wikipedia.org/wiki/Water_wel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3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4" name="object 5"/>
          <p:cNvSpPr txBox="1"/>
          <p:nvPr/>
        </p:nvSpPr>
        <p:spPr>
          <a:xfrm>
            <a:off x="5829503" y="2470578"/>
            <a:ext cx="3995061" cy="1331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3099"/>
              </a:lnSpc>
            </a:pPr>
            <a:r>
              <a:rPr lang="pt-BR" sz="2800">
                <a:latin typeface="Calibri"/>
                <a:cs typeface="Calibri"/>
              </a:rPr>
              <a:t>BMM 122</a:t>
            </a:r>
            <a:endParaRPr lang="pt-BR" sz="2800" dirty="0">
              <a:latin typeface="Calibri"/>
              <a:cs typeface="Calibri"/>
            </a:endParaRPr>
          </a:p>
          <a:p>
            <a:pPr marL="12700" marR="5080" indent="635" algn="ctr">
              <a:lnSpc>
                <a:spcPct val="103099"/>
              </a:lnSpc>
            </a:pPr>
            <a:r>
              <a:rPr lang="pt-BR" sz="2800" spc="5" dirty="0">
                <a:latin typeface="Calibri"/>
                <a:cs typeface="Calibri"/>
              </a:rPr>
              <a:t>Doenças de veiculação hídrica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6"/>
          <p:cNvSpPr txBox="1"/>
          <p:nvPr/>
        </p:nvSpPr>
        <p:spPr>
          <a:xfrm>
            <a:off x="4291265" y="5324720"/>
            <a:ext cx="5055934" cy="1169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495300" algn="r">
              <a:lnSpc>
                <a:spcPct val="131100"/>
              </a:lnSpc>
            </a:pPr>
            <a:r>
              <a:rPr spc="10" dirty="0">
                <a:latin typeface="+mj-lt"/>
                <a:cs typeface="Calibri"/>
              </a:rPr>
              <a:t>P</a:t>
            </a:r>
            <a:r>
              <a:rPr spc="-10" dirty="0">
                <a:latin typeface="+mj-lt"/>
                <a:cs typeface="Calibri"/>
              </a:rPr>
              <a:t>r</a:t>
            </a:r>
            <a:r>
              <a:rPr spc="5" dirty="0">
                <a:latin typeface="+mj-lt"/>
                <a:cs typeface="Calibri"/>
              </a:rPr>
              <a:t>o</a:t>
            </a:r>
            <a:r>
              <a:rPr spc="-10" dirty="0">
                <a:latin typeface="+mj-lt"/>
                <a:cs typeface="Calibri"/>
              </a:rPr>
              <a:t>f</a:t>
            </a:r>
            <a:r>
              <a:rPr spc="5" dirty="0">
                <a:latin typeface="+mj-lt"/>
                <a:cs typeface="Calibri"/>
              </a:rPr>
              <a:t>a.</a:t>
            </a:r>
            <a:r>
              <a:rPr spc="-10" dirty="0">
                <a:latin typeface="+mj-lt"/>
                <a:cs typeface="Calibri"/>
              </a:rPr>
              <a:t> </a:t>
            </a:r>
            <a:r>
              <a:rPr spc="15" dirty="0">
                <a:latin typeface="+mj-lt"/>
                <a:cs typeface="Calibri"/>
              </a:rPr>
              <a:t>D</a:t>
            </a:r>
            <a:r>
              <a:rPr spc="-10" dirty="0">
                <a:latin typeface="+mj-lt"/>
                <a:cs typeface="Calibri"/>
              </a:rPr>
              <a:t>r</a:t>
            </a:r>
            <a:r>
              <a:rPr spc="5" dirty="0">
                <a:latin typeface="+mj-lt"/>
                <a:cs typeface="Calibri"/>
              </a:rPr>
              <a:t>a.</a:t>
            </a:r>
            <a:r>
              <a:rPr dirty="0">
                <a:latin typeface="+mj-lt"/>
                <a:cs typeface="Calibri"/>
              </a:rPr>
              <a:t> </a:t>
            </a:r>
            <a:r>
              <a:rPr spc="15" dirty="0">
                <a:latin typeface="+mj-lt"/>
                <a:cs typeface="Calibri"/>
              </a:rPr>
              <a:t>D</a:t>
            </a:r>
            <a:r>
              <a:rPr spc="5" dirty="0">
                <a:latin typeface="+mj-lt"/>
                <a:cs typeface="Calibri"/>
              </a:rPr>
              <a:t>olo</a:t>
            </a:r>
            <a:r>
              <a:rPr spc="-10" dirty="0">
                <a:latin typeface="+mj-lt"/>
                <a:cs typeface="Calibri"/>
              </a:rPr>
              <a:t>r</a:t>
            </a:r>
            <a:r>
              <a:rPr spc="10" dirty="0">
                <a:latin typeface="+mj-lt"/>
                <a:cs typeface="Calibri"/>
              </a:rPr>
              <a:t>es</a:t>
            </a:r>
            <a:r>
              <a:rPr spc="-5" dirty="0">
                <a:latin typeface="+mj-lt"/>
                <a:cs typeface="Calibri"/>
              </a:rPr>
              <a:t> </a:t>
            </a:r>
            <a:r>
              <a:rPr spc="5" dirty="0">
                <a:latin typeface="+mj-lt"/>
                <a:cs typeface="Calibri"/>
              </a:rPr>
              <a:t>U.</a:t>
            </a:r>
            <a:r>
              <a:rPr spc="-10" dirty="0">
                <a:latin typeface="+mj-lt"/>
                <a:cs typeface="Calibri"/>
              </a:rPr>
              <a:t> </a:t>
            </a:r>
            <a:r>
              <a:rPr spc="15" dirty="0" err="1">
                <a:latin typeface="+mj-lt"/>
                <a:cs typeface="Calibri"/>
              </a:rPr>
              <a:t>M</a:t>
            </a:r>
            <a:r>
              <a:rPr spc="10" dirty="0" err="1">
                <a:latin typeface="+mj-lt"/>
                <a:cs typeface="Calibri"/>
              </a:rPr>
              <a:t>e</a:t>
            </a:r>
            <a:r>
              <a:rPr spc="5" dirty="0" err="1">
                <a:latin typeface="+mj-lt"/>
                <a:cs typeface="Calibri"/>
              </a:rPr>
              <a:t>hn</a:t>
            </a:r>
            <a:r>
              <a:rPr spc="10" dirty="0" err="1">
                <a:latin typeface="+mj-lt"/>
                <a:cs typeface="Calibri"/>
              </a:rPr>
              <a:t>ert</a:t>
            </a:r>
            <a:endParaRPr lang="pt-BR" spc="5" dirty="0">
              <a:latin typeface="+mj-lt"/>
              <a:cs typeface="Calibri"/>
            </a:endParaRPr>
          </a:p>
          <a:p>
            <a:pPr marL="12700" marR="5080" indent="495300" algn="r">
              <a:lnSpc>
                <a:spcPct val="131100"/>
              </a:lnSpc>
            </a:pPr>
            <a:r>
              <a:rPr spc="5" dirty="0" err="1">
                <a:latin typeface="+mj-lt"/>
                <a:cs typeface="Calibri"/>
              </a:rPr>
              <a:t>Labo</a:t>
            </a:r>
            <a:r>
              <a:rPr spc="-10" dirty="0" err="1">
                <a:latin typeface="+mj-lt"/>
                <a:cs typeface="Calibri"/>
              </a:rPr>
              <a:t>r</a:t>
            </a:r>
            <a:r>
              <a:rPr spc="5" dirty="0" err="1">
                <a:latin typeface="+mj-lt"/>
                <a:cs typeface="Calibri"/>
              </a:rPr>
              <a:t>atór</a:t>
            </a:r>
            <a:r>
              <a:rPr dirty="0" err="1">
                <a:latin typeface="+mj-lt"/>
                <a:cs typeface="Calibri"/>
              </a:rPr>
              <a:t>i</a:t>
            </a:r>
            <a:r>
              <a:rPr spc="10" dirty="0" err="1">
                <a:latin typeface="+mj-lt"/>
                <a:cs typeface="Calibri"/>
              </a:rPr>
              <a:t>o</a:t>
            </a:r>
            <a:r>
              <a:rPr spc="-20" dirty="0">
                <a:latin typeface="+mj-lt"/>
                <a:cs typeface="Calibri"/>
              </a:rPr>
              <a:t> </a:t>
            </a:r>
            <a:r>
              <a:rPr spc="5" dirty="0">
                <a:latin typeface="+mj-lt"/>
                <a:cs typeface="Calibri"/>
              </a:rPr>
              <a:t>d</a:t>
            </a:r>
            <a:r>
              <a:rPr spc="10" dirty="0">
                <a:latin typeface="+mj-lt"/>
                <a:cs typeface="Calibri"/>
              </a:rPr>
              <a:t>e</a:t>
            </a:r>
            <a:r>
              <a:rPr spc="5" dirty="0">
                <a:latin typeface="+mj-lt"/>
                <a:cs typeface="Calibri"/>
              </a:rPr>
              <a:t> </a:t>
            </a:r>
            <a:r>
              <a:rPr spc="15" dirty="0">
                <a:latin typeface="+mj-lt"/>
                <a:cs typeface="Calibri"/>
              </a:rPr>
              <a:t>V</a:t>
            </a:r>
            <a:r>
              <a:rPr dirty="0">
                <a:latin typeface="+mj-lt"/>
                <a:cs typeface="Calibri"/>
              </a:rPr>
              <a:t>í</a:t>
            </a:r>
            <a:r>
              <a:rPr spc="5" dirty="0">
                <a:latin typeface="+mj-lt"/>
                <a:cs typeface="Calibri"/>
              </a:rPr>
              <a:t>ru</a:t>
            </a:r>
            <a:r>
              <a:rPr spc="10" dirty="0">
                <a:latin typeface="+mj-lt"/>
                <a:cs typeface="Calibri"/>
              </a:rPr>
              <a:t>s</a:t>
            </a:r>
            <a:r>
              <a:rPr spc="-5" dirty="0">
                <a:latin typeface="+mj-lt"/>
                <a:cs typeface="Calibri"/>
              </a:rPr>
              <a:t> </a:t>
            </a:r>
            <a:r>
              <a:rPr spc="15" dirty="0">
                <a:latin typeface="+mj-lt"/>
                <a:cs typeface="Calibri"/>
              </a:rPr>
              <a:t>E</a:t>
            </a:r>
            <a:r>
              <a:rPr spc="5" dirty="0">
                <a:latin typeface="+mj-lt"/>
                <a:cs typeface="Calibri"/>
              </a:rPr>
              <a:t>nt</a:t>
            </a:r>
            <a:r>
              <a:rPr spc="10" dirty="0">
                <a:latin typeface="+mj-lt"/>
                <a:cs typeface="Calibri"/>
              </a:rPr>
              <a:t>ér</a:t>
            </a:r>
            <a:r>
              <a:rPr dirty="0">
                <a:latin typeface="+mj-lt"/>
                <a:cs typeface="Calibri"/>
              </a:rPr>
              <a:t>i</a:t>
            </a:r>
            <a:r>
              <a:rPr spc="10" dirty="0">
                <a:latin typeface="+mj-lt"/>
                <a:cs typeface="Calibri"/>
              </a:rPr>
              <a:t>c</a:t>
            </a:r>
            <a:r>
              <a:rPr spc="5" dirty="0">
                <a:latin typeface="+mj-lt"/>
                <a:cs typeface="Calibri"/>
              </a:rPr>
              <a:t>o</a:t>
            </a:r>
            <a:r>
              <a:rPr spc="10" dirty="0">
                <a:latin typeface="+mj-lt"/>
                <a:cs typeface="Calibri"/>
              </a:rPr>
              <a:t>s</a:t>
            </a:r>
            <a:r>
              <a:rPr spc="-15" dirty="0">
                <a:latin typeface="+mj-lt"/>
                <a:cs typeface="Calibri"/>
              </a:rPr>
              <a:t> </a:t>
            </a:r>
            <a:r>
              <a:rPr sz="2000" spc="15" dirty="0">
                <a:latin typeface="+mj-lt"/>
                <a:cs typeface="Calibri"/>
              </a:rPr>
              <a:t>H</a:t>
            </a:r>
            <a:r>
              <a:rPr sz="2000" spc="5" dirty="0">
                <a:latin typeface="+mj-lt"/>
                <a:cs typeface="Calibri"/>
              </a:rPr>
              <a:t>u</a:t>
            </a:r>
            <a:r>
              <a:rPr sz="2000" spc="20" dirty="0">
                <a:latin typeface="+mj-lt"/>
                <a:cs typeface="Calibri"/>
              </a:rPr>
              <a:t>m</a:t>
            </a:r>
            <a:r>
              <a:rPr sz="2000" spc="5" dirty="0">
                <a:latin typeface="+mj-lt"/>
                <a:cs typeface="Calibri"/>
              </a:rPr>
              <a:t>ano</a:t>
            </a:r>
            <a:r>
              <a:rPr sz="2000" spc="10" dirty="0">
                <a:latin typeface="+mj-lt"/>
                <a:cs typeface="Calibri"/>
              </a:rPr>
              <a:t>s</a:t>
            </a:r>
            <a:r>
              <a:rPr sz="2000" spc="-15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e</a:t>
            </a:r>
            <a:r>
              <a:rPr sz="2000" dirty="0">
                <a:latin typeface="+mj-lt"/>
                <a:cs typeface="Calibri"/>
              </a:rPr>
              <a:t> </a:t>
            </a:r>
            <a:r>
              <a:rPr sz="2000" spc="10" dirty="0">
                <a:latin typeface="+mj-lt"/>
                <a:cs typeface="Calibri"/>
              </a:rPr>
              <a:t> </a:t>
            </a:r>
            <a:r>
              <a:rPr sz="2000" spc="5" dirty="0">
                <a:latin typeface="+mj-lt"/>
                <a:cs typeface="Calibri"/>
              </a:rPr>
              <a:t>Ani</a:t>
            </a:r>
            <a:r>
              <a:rPr sz="2000" spc="20" dirty="0">
                <a:latin typeface="+mj-lt"/>
                <a:cs typeface="Calibri"/>
              </a:rPr>
              <a:t>m</a:t>
            </a:r>
            <a:r>
              <a:rPr sz="2000" dirty="0">
                <a:latin typeface="+mj-lt"/>
                <a:cs typeface="Calibri"/>
              </a:rPr>
              <a:t>ai</a:t>
            </a:r>
            <a:r>
              <a:rPr sz="2000" spc="10" dirty="0">
                <a:latin typeface="+mj-lt"/>
                <a:cs typeface="Calibri"/>
              </a:rPr>
              <a:t>s</a:t>
            </a:r>
            <a:endParaRPr sz="2000" dirty="0">
              <a:latin typeface="+mj-lt"/>
              <a:cs typeface="Calibri"/>
            </a:endParaRPr>
          </a:p>
        </p:txBody>
      </p:sp>
      <p:sp>
        <p:nvSpPr>
          <p:cNvPr id="6" name="object 7"/>
          <p:cNvSpPr/>
          <p:nvPr/>
        </p:nvSpPr>
        <p:spPr>
          <a:xfrm>
            <a:off x="9522635" y="5245696"/>
            <a:ext cx="727349" cy="11713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3104402" y="1473280"/>
            <a:ext cx="2200576" cy="1727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3104402" y="5070820"/>
            <a:ext cx="2098644" cy="15265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3104404" y="3249962"/>
            <a:ext cx="2110641" cy="1742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318443" y="1468466"/>
            <a:ext cx="2700990" cy="51289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110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3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4" name="object 62"/>
          <p:cNvSpPr txBox="1"/>
          <p:nvPr/>
        </p:nvSpPr>
        <p:spPr>
          <a:xfrm rot="16200000">
            <a:off x="-1859630" y="3874221"/>
            <a:ext cx="42617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lang="pt-BR" sz="2400" spc="5" dirty="0">
                <a:latin typeface="Calibri"/>
                <a:cs typeface="Calibri"/>
              </a:rPr>
              <a:t> de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icul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ç</a:t>
            </a:r>
            <a:r>
              <a:rPr sz="2400" spc="10" dirty="0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63"/>
          <p:cNvSpPr/>
          <p:nvPr/>
        </p:nvSpPr>
        <p:spPr>
          <a:xfrm>
            <a:off x="1105316" y="5225291"/>
            <a:ext cx="1660559" cy="1878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4"/>
          <p:cNvSpPr/>
          <p:nvPr/>
        </p:nvSpPr>
        <p:spPr>
          <a:xfrm>
            <a:off x="2835394" y="5236251"/>
            <a:ext cx="1669367" cy="1878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65"/>
          <p:cNvSpPr txBox="1"/>
          <p:nvPr/>
        </p:nvSpPr>
        <p:spPr>
          <a:xfrm>
            <a:off x="8308622" y="378937"/>
            <a:ext cx="19945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000" b="1" dirty="0">
                <a:latin typeface="Calibri"/>
                <a:cs typeface="Calibri"/>
              </a:rPr>
              <a:t>Doenças </a:t>
            </a:r>
            <a:r>
              <a:rPr sz="2000" b="1" dirty="0" err="1">
                <a:latin typeface="Calibri"/>
                <a:cs typeface="Calibri"/>
              </a:rPr>
              <a:t>Vi</a:t>
            </a:r>
            <a:r>
              <a:rPr sz="2000" b="1" spc="-5" dirty="0" err="1">
                <a:latin typeface="Calibri"/>
                <a:cs typeface="Calibri"/>
              </a:rPr>
              <a:t>r</a:t>
            </a:r>
            <a:r>
              <a:rPr sz="2000" b="1" spc="10" dirty="0" err="1">
                <a:latin typeface="Calibri"/>
                <a:cs typeface="Calibri"/>
              </a:rPr>
              <a:t>a</a:t>
            </a:r>
            <a:r>
              <a:rPr sz="2000" b="1" dirty="0" err="1">
                <a:latin typeface="Calibri"/>
                <a:cs typeface="Calibri"/>
              </a:rPr>
              <a:t>i</a:t>
            </a:r>
            <a:r>
              <a:rPr sz="2000" b="1" spc="5" dirty="0" err="1">
                <a:latin typeface="Calibri"/>
                <a:cs typeface="Calibri"/>
              </a:rPr>
              <a:t>s</a:t>
            </a:r>
            <a:endParaRPr sz="2000" b="1" dirty="0">
              <a:latin typeface="Calibri"/>
              <a:cs typeface="Calibri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5201622" y="1433085"/>
            <a:ext cx="5220804" cy="3293379"/>
            <a:chOff x="5930591" y="1371798"/>
            <a:chExt cx="5952460" cy="3152536"/>
          </a:xfrm>
        </p:grpSpPr>
        <p:sp>
          <p:nvSpPr>
            <p:cNvPr id="2" name="object 60"/>
            <p:cNvSpPr txBox="1"/>
            <p:nvPr/>
          </p:nvSpPr>
          <p:spPr>
            <a:xfrm>
              <a:off x="5930591" y="1409726"/>
              <a:ext cx="3555841" cy="9191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algn="r">
                <a:lnSpc>
                  <a:spcPct val="103600"/>
                </a:lnSpc>
              </a:pPr>
              <a:r>
                <a:rPr sz="2000" spc="5" dirty="0">
                  <a:latin typeface="Calibri"/>
                  <a:cs typeface="Calibri"/>
                </a:rPr>
                <a:t>Qu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spc="5" dirty="0">
                  <a:latin typeface="Calibri"/>
                  <a:cs typeface="Calibri"/>
                </a:rPr>
                <a:t>d</a:t>
              </a:r>
              <a:r>
                <a:rPr sz="2000" spc="-5" dirty="0">
                  <a:latin typeface="Calibri"/>
                  <a:cs typeface="Calibri"/>
                </a:rPr>
                <a:t>r</a:t>
              </a:r>
              <a:r>
                <a:rPr sz="2000" spc="5" dirty="0">
                  <a:latin typeface="Calibri"/>
                  <a:cs typeface="Calibri"/>
                </a:rPr>
                <a:t>os</a:t>
              </a:r>
              <a:r>
                <a:rPr sz="2000" spc="-15" dirty="0">
                  <a:latin typeface="Calibri"/>
                  <a:cs typeface="Calibri"/>
                </a:rPr>
                <a:t> </a:t>
              </a:r>
              <a:r>
                <a:rPr sz="2000" dirty="0">
                  <a:latin typeface="Calibri"/>
                  <a:cs typeface="Calibri"/>
                </a:rPr>
                <a:t>di</a:t>
              </a:r>
              <a:r>
                <a:rPr sz="2000" spc="10" dirty="0">
                  <a:latin typeface="Calibri"/>
                  <a:cs typeface="Calibri"/>
                </a:rPr>
                <a:t>ve</a:t>
              </a:r>
              <a:r>
                <a:rPr sz="2000" spc="-5" dirty="0">
                  <a:latin typeface="Calibri"/>
                  <a:cs typeface="Calibri"/>
                </a:rPr>
                <a:t>r</a:t>
              </a:r>
              <a:r>
                <a:rPr sz="2000" spc="5" dirty="0">
                  <a:latin typeface="Calibri"/>
                  <a:cs typeface="Calibri"/>
                </a:rPr>
                <a:t>sos:</a:t>
              </a:r>
              <a:r>
                <a:rPr sz="2000" spc="-15" dirty="0">
                  <a:latin typeface="Calibri"/>
                  <a:cs typeface="Calibri"/>
                </a:rPr>
                <a:t> </a:t>
              </a:r>
              <a:endParaRPr lang="pt-BR" sz="2000" spc="-15" dirty="0">
                <a:latin typeface="Calibri"/>
                <a:cs typeface="Calibri"/>
              </a:endParaRPr>
            </a:p>
            <a:p>
              <a:pPr marL="12700" marR="5080" algn="r">
                <a:lnSpc>
                  <a:spcPct val="103600"/>
                </a:lnSpc>
              </a:pPr>
              <a:r>
                <a:rPr sz="2000" spc="10" dirty="0" err="1">
                  <a:latin typeface="Calibri"/>
                  <a:cs typeface="Calibri"/>
                </a:rPr>
                <a:t>C</a:t>
              </a:r>
              <a:r>
                <a:rPr sz="2000" spc="5" dirty="0" err="1">
                  <a:latin typeface="Calibri"/>
                  <a:cs typeface="Calibri"/>
                </a:rPr>
                <a:t>on</a:t>
              </a:r>
              <a:r>
                <a:rPr sz="2000" spc="-5" dirty="0" err="1">
                  <a:latin typeface="Calibri"/>
                  <a:cs typeface="Calibri"/>
                </a:rPr>
                <a:t>j</a:t>
              </a:r>
              <a:r>
                <a:rPr sz="2000" dirty="0" err="1">
                  <a:latin typeface="Calibri"/>
                  <a:cs typeface="Calibri"/>
                </a:rPr>
                <a:t>unti</a:t>
              </a:r>
              <a:r>
                <a:rPr sz="2000" spc="10" dirty="0" err="1">
                  <a:latin typeface="Calibri"/>
                  <a:cs typeface="Calibri"/>
                </a:rPr>
                <a:t>v</a:t>
              </a:r>
              <a:r>
                <a:rPr sz="2000" dirty="0" err="1">
                  <a:latin typeface="Calibri"/>
                  <a:cs typeface="Calibri"/>
                </a:rPr>
                <a:t>i</a:t>
              </a:r>
              <a:r>
                <a:rPr sz="2000" spc="-10" dirty="0" err="1">
                  <a:latin typeface="Calibri"/>
                  <a:cs typeface="Calibri"/>
                </a:rPr>
                <a:t>t</a:t>
              </a:r>
              <a:r>
                <a:rPr sz="2000" spc="5" dirty="0" err="1">
                  <a:latin typeface="Calibri"/>
                  <a:cs typeface="Calibri"/>
                </a:rPr>
                <a:t>e</a:t>
              </a:r>
              <a:r>
                <a:rPr sz="2000" spc="5" dirty="0">
                  <a:latin typeface="Calibri"/>
                  <a:cs typeface="Calibri"/>
                </a:rPr>
                <a:t>, </a:t>
              </a:r>
              <a:r>
                <a:rPr sz="2000" spc="15" dirty="0">
                  <a:latin typeface="Calibri"/>
                  <a:cs typeface="Calibri"/>
                </a:rPr>
                <a:t>D</a:t>
              </a:r>
              <a:r>
                <a:rPr sz="2000" spc="5" dirty="0">
                  <a:latin typeface="Calibri"/>
                  <a:cs typeface="Calibri"/>
                </a:rPr>
                <a:t>o</a:t>
              </a:r>
              <a:r>
                <a:rPr sz="2000" spc="10" dirty="0">
                  <a:latin typeface="Calibri"/>
                  <a:cs typeface="Calibri"/>
                </a:rPr>
                <a:t>e</a:t>
              </a:r>
              <a:r>
                <a:rPr sz="2000" spc="5" dirty="0">
                  <a:latin typeface="Calibri"/>
                  <a:cs typeface="Calibri"/>
                </a:rPr>
                <a:t>nças</a:t>
              </a:r>
              <a:r>
                <a:rPr sz="2000" spc="-30" dirty="0">
                  <a:latin typeface="Calibri"/>
                  <a:cs typeface="Calibri"/>
                </a:rPr>
                <a:t> </a:t>
              </a:r>
              <a:r>
                <a:rPr sz="2000" dirty="0">
                  <a:latin typeface="Calibri"/>
                  <a:cs typeface="Calibri"/>
                </a:rPr>
                <a:t>c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spc="-5" dirty="0">
                  <a:latin typeface="Calibri"/>
                  <a:cs typeface="Calibri"/>
                </a:rPr>
                <a:t>r</a:t>
              </a:r>
              <a:r>
                <a:rPr sz="2000" dirty="0">
                  <a:latin typeface="Calibri"/>
                  <a:cs typeface="Calibri"/>
                </a:rPr>
                <a:t>dí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dirty="0">
                  <a:latin typeface="Calibri"/>
                  <a:cs typeface="Calibri"/>
                </a:rPr>
                <a:t>c</a:t>
              </a:r>
              <a:r>
                <a:rPr sz="2000" spc="5" dirty="0">
                  <a:latin typeface="Calibri"/>
                  <a:cs typeface="Calibri"/>
                </a:rPr>
                <a:t>as</a:t>
              </a:r>
              <a:r>
                <a:rPr sz="2000" spc="-15" dirty="0">
                  <a:latin typeface="Calibri"/>
                  <a:cs typeface="Calibri"/>
                </a:rPr>
                <a:t> </a:t>
              </a:r>
              <a:r>
                <a:rPr sz="2000" spc="10" dirty="0">
                  <a:latin typeface="Calibri"/>
                  <a:cs typeface="Calibri"/>
                </a:rPr>
                <a:t>e</a:t>
              </a:r>
              <a:r>
                <a:rPr sz="2000" spc="5" dirty="0">
                  <a:latin typeface="Calibri"/>
                  <a:cs typeface="Calibri"/>
                </a:rPr>
                <a:t> p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spc="-5" dirty="0">
                  <a:latin typeface="Calibri"/>
                  <a:cs typeface="Calibri"/>
                </a:rPr>
                <a:t>r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dirty="0">
                  <a:latin typeface="Calibri"/>
                  <a:cs typeface="Calibri"/>
                </a:rPr>
                <a:t>li</a:t>
              </a:r>
              <a:r>
                <a:rPr sz="2000" spc="5" dirty="0">
                  <a:latin typeface="Calibri"/>
                  <a:cs typeface="Calibri"/>
                </a:rPr>
                <a:t>s</a:t>
              </a:r>
              <a:r>
                <a:rPr sz="2000" dirty="0">
                  <a:latin typeface="Calibri"/>
                  <a:cs typeface="Calibri"/>
                </a:rPr>
                <a:t>i</a:t>
              </a:r>
              <a:r>
                <a:rPr sz="2000" spc="5" dirty="0">
                  <a:latin typeface="Calibri"/>
                  <a:cs typeface="Calibri"/>
                </a:rPr>
                <a:t>as</a:t>
              </a: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3" name="object 61"/>
            <p:cNvSpPr txBox="1"/>
            <p:nvPr/>
          </p:nvSpPr>
          <p:spPr>
            <a:xfrm>
              <a:off x="7086598" y="2756649"/>
              <a:ext cx="2399833" cy="176768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79375" indent="-66675" algn="r">
                <a:lnSpc>
                  <a:spcPct val="100000"/>
                </a:lnSpc>
                <a:buFont typeface="Arial"/>
                <a:buChar char="•"/>
                <a:tabLst>
                  <a:tab pos="80010" algn="l"/>
                </a:tabLst>
              </a:pPr>
              <a:r>
                <a:rPr lang="pt-BR" sz="2000" spc="5" dirty="0">
                  <a:latin typeface="Calibri"/>
                  <a:cs typeface="Calibri"/>
                </a:rPr>
                <a:t> </a:t>
              </a:r>
              <a:r>
                <a:rPr sz="2000" spc="5" dirty="0" err="1">
                  <a:latin typeface="Calibri"/>
                  <a:cs typeface="Calibri"/>
                </a:rPr>
                <a:t>V</a:t>
              </a:r>
              <a:r>
                <a:rPr sz="2000" dirty="0" err="1">
                  <a:latin typeface="Calibri"/>
                  <a:cs typeface="Calibri"/>
                </a:rPr>
                <a:t>í</a:t>
              </a:r>
              <a:r>
                <a:rPr sz="2000" spc="5" dirty="0" err="1">
                  <a:latin typeface="Calibri"/>
                  <a:cs typeface="Calibri"/>
                </a:rPr>
                <a:t>rus</a:t>
              </a:r>
              <a:r>
                <a:rPr sz="2000" spc="-15" dirty="0">
                  <a:latin typeface="Calibri"/>
                  <a:cs typeface="Calibri"/>
                </a:rPr>
                <a:t> </a:t>
              </a:r>
              <a:r>
                <a:rPr sz="2000" spc="5" dirty="0">
                  <a:latin typeface="Calibri"/>
                  <a:cs typeface="Calibri"/>
                </a:rPr>
                <a:t>d</a:t>
              </a:r>
              <a:r>
                <a:rPr sz="2000" spc="10" dirty="0">
                  <a:latin typeface="Calibri"/>
                  <a:cs typeface="Calibri"/>
                </a:rPr>
                <a:t>a</a:t>
              </a:r>
              <a:r>
                <a:rPr sz="2000" spc="5" dirty="0">
                  <a:latin typeface="Calibri"/>
                  <a:cs typeface="Calibri"/>
                </a:rPr>
                <a:t> </a:t>
              </a:r>
              <a:r>
                <a:rPr sz="2000" dirty="0">
                  <a:latin typeface="Calibri"/>
                  <a:cs typeface="Calibri"/>
                </a:rPr>
                <a:t>P</a:t>
              </a:r>
              <a:r>
                <a:rPr sz="2000" spc="5" dirty="0">
                  <a:latin typeface="Calibri"/>
                  <a:cs typeface="Calibri"/>
                </a:rPr>
                <a:t>o</a:t>
              </a:r>
              <a:r>
                <a:rPr sz="2000" dirty="0">
                  <a:latin typeface="Calibri"/>
                  <a:cs typeface="Calibri"/>
                </a:rPr>
                <a:t>li</a:t>
              </a:r>
              <a:r>
                <a:rPr sz="2000" spc="5" dirty="0">
                  <a:latin typeface="Calibri"/>
                  <a:cs typeface="Calibri"/>
                </a:rPr>
                <a:t>o</a:t>
              </a:r>
              <a:r>
                <a:rPr sz="2000" spc="10" dirty="0">
                  <a:latin typeface="Calibri"/>
                  <a:cs typeface="Calibri"/>
                </a:rPr>
                <a:t>m</a:t>
              </a:r>
              <a:r>
                <a:rPr sz="2000" dirty="0">
                  <a:latin typeface="Calibri"/>
                  <a:cs typeface="Calibri"/>
                </a:rPr>
                <a:t>i</a:t>
              </a:r>
              <a:r>
                <a:rPr sz="2000" spc="10" dirty="0">
                  <a:latin typeface="Calibri"/>
                  <a:cs typeface="Calibri"/>
                </a:rPr>
                <a:t>e</a:t>
              </a:r>
              <a:r>
                <a:rPr sz="2000" dirty="0">
                  <a:latin typeface="Calibri"/>
                  <a:cs typeface="Calibri"/>
                </a:rPr>
                <a:t>li</a:t>
              </a:r>
              <a:r>
                <a:rPr sz="2000" spc="-10" dirty="0">
                  <a:latin typeface="Calibri"/>
                  <a:cs typeface="Calibri"/>
                </a:rPr>
                <a:t>t</a:t>
              </a:r>
              <a:r>
                <a:rPr sz="2000" spc="10" dirty="0">
                  <a:latin typeface="Calibri"/>
                  <a:cs typeface="Calibri"/>
                </a:rPr>
                <a:t>e</a:t>
              </a:r>
              <a:endParaRPr sz="2000" dirty="0">
                <a:latin typeface="Calibri"/>
                <a:cs typeface="Calibri"/>
              </a:endParaRPr>
            </a:p>
            <a:p>
              <a:pPr marL="79375" indent="-66675" algn="r">
                <a:lnSpc>
                  <a:spcPct val="100000"/>
                </a:lnSpc>
                <a:spcBef>
                  <a:spcPts val="20"/>
                </a:spcBef>
                <a:buFont typeface="Arial"/>
                <a:buChar char="•"/>
                <a:tabLst>
                  <a:tab pos="80010" algn="l"/>
                </a:tabLst>
              </a:pPr>
              <a:r>
                <a:rPr lang="pt-BR" sz="2000" spc="10" dirty="0">
                  <a:latin typeface="Calibri"/>
                  <a:cs typeface="Calibri"/>
                </a:rPr>
                <a:t>  </a:t>
              </a:r>
              <a:r>
                <a:rPr sz="2000" spc="10" dirty="0" err="1">
                  <a:latin typeface="Calibri"/>
                  <a:cs typeface="Calibri"/>
                </a:rPr>
                <a:t>C</a:t>
              </a:r>
              <a:r>
                <a:rPr sz="2000" spc="-10" dirty="0" err="1">
                  <a:latin typeface="Calibri"/>
                  <a:cs typeface="Calibri"/>
                </a:rPr>
                <a:t>o</a:t>
              </a:r>
              <a:r>
                <a:rPr sz="2000" spc="5" dirty="0" err="1">
                  <a:latin typeface="Calibri"/>
                  <a:cs typeface="Calibri"/>
                </a:rPr>
                <a:t>xsa</a:t>
              </a:r>
              <a:r>
                <a:rPr sz="2000" dirty="0" err="1">
                  <a:latin typeface="Calibri"/>
                  <a:cs typeface="Calibri"/>
                </a:rPr>
                <a:t>c</a:t>
              </a:r>
              <a:r>
                <a:rPr sz="2000" spc="10" dirty="0" err="1">
                  <a:latin typeface="Calibri"/>
                  <a:cs typeface="Calibri"/>
                </a:rPr>
                <a:t>k</a:t>
              </a:r>
              <a:r>
                <a:rPr sz="2000" dirty="0" err="1">
                  <a:latin typeface="Calibri"/>
                  <a:cs typeface="Calibri"/>
                </a:rPr>
                <a:t>i</a:t>
              </a:r>
              <a:r>
                <a:rPr sz="2000" spc="10" dirty="0" err="1">
                  <a:latin typeface="Calibri"/>
                  <a:cs typeface="Calibri"/>
                </a:rPr>
                <a:t>ev</a:t>
              </a:r>
              <a:r>
                <a:rPr sz="2000" dirty="0" err="1">
                  <a:latin typeface="Calibri"/>
                  <a:cs typeface="Calibri"/>
                </a:rPr>
                <a:t>í</a:t>
              </a:r>
              <a:r>
                <a:rPr sz="2000" spc="5" dirty="0" err="1">
                  <a:latin typeface="Calibri"/>
                  <a:cs typeface="Calibri"/>
                </a:rPr>
                <a:t>rus</a:t>
              </a:r>
              <a:endParaRPr sz="2000" dirty="0">
                <a:latin typeface="Calibri"/>
                <a:cs typeface="Calibri"/>
              </a:endParaRPr>
            </a:p>
            <a:p>
              <a:pPr marL="79375" indent="-66675" algn="r">
                <a:lnSpc>
                  <a:spcPct val="100000"/>
                </a:lnSpc>
                <a:spcBef>
                  <a:spcPts val="35"/>
                </a:spcBef>
                <a:buFont typeface="Arial"/>
                <a:buChar char="•"/>
                <a:tabLst>
                  <a:tab pos="80010" algn="l"/>
                </a:tabLst>
              </a:pPr>
              <a:r>
                <a:rPr lang="pt-BR" sz="2000" dirty="0">
                  <a:latin typeface="Calibri"/>
                  <a:cs typeface="Calibri"/>
                </a:rPr>
                <a:t>  </a:t>
              </a:r>
              <a:r>
                <a:rPr sz="2000" dirty="0" err="1">
                  <a:latin typeface="Calibri"/>
                  <a:cs typeface="Calibri"/>
                </a:rPr>
                <a:t>E</a:t>
              </a:r>
              <a:r>
                <a:rPr sz="2000" spc="5" dirty="0" err="1">
                  <a:latin typeface="Calibri"/>
                  <a:cs typeface="Calibri"/>
                </a:rPr>
                <a:t>n</a:t>
              </a:r>
              <a:r>
                <a:rPr sz="2000" spc="-10" dirty="0" err="1">
                  <a:latin typeface="Calibri"/>
                  <a:cs typeface="Calibri"/>
                </a:rPr>
                <a:t>t</a:t>
              </a:r>
              <a:r>
                <a:rPr sz="2000" spc="10" dirty="0" err="1">
                  <a:latin typeface="Calibri"/>
                  <a:cs typeface="Calibri"/>
                </a:rPr>
                <a:t>e</a:t>
              </a:r>
              <a:r>
                <a:rPr sz="2000" spc="-5" dirty="0" err="1">
                  <a:latin typeface="Calibri"/>
                  <a:cs typeface="Calibri"/>
                </a:rPr>
                <a:t>r</a:t>
              </a:r>
              <a:r>
                <a:rPr sz="2000" spc="5" dirty="0" err="1">
                  <a:latin typeface="Calibri"/>
                  <a:cs typeface="Calibri"/>
                </a:rPr>
                <a:t>o</a:t>
              </a:r>
              <a:r>
                <a:rPr sz="2000" spc="10" dirty="0" err="1">
                  <a:latin typeface="Calibri"/>
                  <a:cs typeface="Calibri"/>
                </a:rPr>
                <a:t>v</a:t>
              </a:r>
              <a:r>
                <a:rPr sz="2000" dirty="0" err="1">
                  <a:latin typeface="Calibri"/>
                  <a:cs typeface="Calibri"/>
                </a:rPr>
                <a:t>í</a:t>
              </a:r>
              <a:r>
                <a:rPr sz="2000" spc="5" dirty="0" err="1">
                  <a:latin typeface="Calibri"/>
                  <a:cs typeface="Calibri"/>
                </a:rPr>
                <a:t>rus</a:t>
              </a:r>
              <a:endParaRPr sz="2000" dirty="0">
                <a:latin typeface="Calibri"/>
                <a:cs typeface="Calibri"/>
              </a:endParaRPr>
            </a:p>
            <a:p>
              <a:pPr marL="79375" indent="-66675" algn="r">
                <a:lnSpc>
                  <a:spcPct val="100000"/>
                </a:lnSpc>
                <a:spcBef>
                  <a:spcPts val="20"/>
                </a:spcBef>
                <a:buFont typeface="Arial"/>
                <a:buChar char="•"/>
                <a:tabLst>
                  <a:tab pos="80010" algn="l"/>
                </a:tabLst>
              </a:pPr>
              <a:r>
                <a:rPr lang="pt-BR" sz="2000" spc="-10" dirty="0">
                  <a:latin typeface="Calibri"/>
                  <a:cs typeface="Calibri"/>
                </a:rPr>
                <a:t>  </a:t>
              </a:r>
              <a:r>
                <a:rPr sz="2000" spc="-10" dirty="0" err="1">
                  <a:latin typeface="Calibri"/>
                  <a:cs typeface="Calibri"/>
                </a:rPr>
                <a:t>E</a:t>
              </a:r>
              <a:r>
                <a:rPr sz="2000" dirty="0" err="1">
                  <a:latin typeface="Calibri"/>
                  <a:cs typeface="Calibri"/>
                </a:rPr>
                <a:t>c</a:t>
              </a:r>
              <a:r>
                <a:rPr sz="2000" spc="5" dirty="0" err="1">
                  <a:latin typeface="Calibri"/>
                  <a:cs typeface="Calibri"/>
                </a:rPr>
                <a:t>ho</a:t>
              </a:r>
              <a:r>
                <a:rPr sz="2000" spc="10" dirty="0" err="1">
                  <a:latin typeface="Calibri"/>
                  <a:cs typeface="Calibri"/>
                </a:rPr>
                <a:t>v</a:t>
              </a:r>
              <a:r>
                <a:rPr sz="2000" dirty="0" err="1">
                  <a:latin typeface="Calibri"/>
                  <a:cs typeface="Calibri"/>
                </a:rPr>
                <a:t>í</a:t>
              </a:r>
              <a:r>
                <a:rPr sz="2000" spc="5" dirty="0" err="1">
                  <a:latin typeface="Calibri"/>
                  <a:cs typeface="Calibri"/>
                </a:rPr>
                <a:t>rus</a:t>
              </a:r>
              <a:endParaRPr lang="pt-BR" sz="2000" spc="5" dirty="0">
                <a:latin typeface="Calibri"/>
                <a:cs typeface="Calibri"/>
              </a:endParaRPr>
            </a:p>
            <a:p>
              <a:pPr marL="79375" indent="-66675" algn="r">
                <a:lnSpc>
                  <a:spcPct val="100000"/>
                </a:lnSpc>
                <a:spcBef>
                  <a:spcPts val="20"/>
                </a:spcBef>
                <a:buFont typeface="Arial"/>
                <a:buChar char="•"/>
                <a:tabLst>
                  <a:tab pos="80010" algn="l"/>
                </a:tabLst>
              </a:pPr>
              <a:endParaRPr sz="2000" dirty="0">
                <a:latin typeface="Calibri"/>
                <a:cs typeface="Calibri"/>
              </a:endParaRPr>
            </a:p>
          </p:txBody>
        </p:sp>
        <p:sp>
          <p:nvSpPr>
            <p:cNvPr id="8" name="object 66"/>
            <p:cNvSpPr/>
            <p:nvPr/>
          </p:nvSpPr>
          <p:spPr>
            <a:xfrm>
              <a:off x="9659499" y="1371798"/>
              <a:ext cx="2223552" cy="292373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7"/>
          <p:cNvSpPr txBox="1"/>
          <p:nvPr/>
        </p:nvSpPr>
        <p:spPr>
          <a:xfrm>
            <a:off x="1172167" y="1303383"/>
            <a:ext cx="270186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Ví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us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ér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10" dirty="0">
                <a:latin typeface="Calibri"/>
                <a:cs typeface="Calibri"/>
              </a:rPr>
              <a:t>os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68"/>
          <p:cNvSpPr txBox="1"/>
          <p:nvPr/>
        </p:nvSpPr>
        <p:spPr>
          <a:xfrm>
            <a:off x="1161334" y="2076292"/>
            <a:ext cx="4319294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4099"/>
              </a:lnSpc>
            </a:pP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todos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z</a:t>
            </a:r>
            <a:r>
              <a:rPr sz="2000" spc="5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lul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 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oin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tin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poi</a:t>
            </a: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 é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loc</a:t>
            </a:r>
            <a:r>
              <a:rPr sz="2000" spc="5" dirty="0">
                <a:latin typeface="Calibri"/>
                <a:cs typeface="Calibri"/>
              </a:rPr>
              <a:t>al qu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ncont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am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todas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condições 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essár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su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multiplic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ç</a:t>
            </a:r>
            <a:r>
              <a:rPr sz="2000" spc="10" dirty="0">
                <a:latin typeface="Calibri"/>
                <a:cs typeface="Calibri"/>
              </a:rPr>
              <a:t>ão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69"/>
          <p:cNvSpPr txBox="1"/>
          <p:nvPr/>
        </p:nvSpPr>
        <p:spPr>
          <a:xfrm>
            <a:off x="1161334" y="3817987"/>
            <a:ext cx="3978750" cy="12803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00"/>
              </a:lnSpc>
            </a:pPr>
            <a:r>
              <a:rPr sz="2000" spc="5" dirty="0">
                <a:latin typeface="Calibri"/>
                <a:cs typeface="Calibri"/>
              </a:rPr>
              <a:t>S</a:t>
            </a:r>
            <a:r>
              <a:rPr sz="2000" spc="10" dirty="0">
                <a:latin typeface="Calibri"/>
                <a:cs typeface="Calibri"/>
              </a:rPr>
              <a:t>ão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limin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co</a:t>
            </a:r>
            <a:r>
              <a:rPr sz="2000" spc="15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f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z</a:t>
            </a:r>
            <a:r>
              <a:rPr sz="2000" spc="5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lo</a:t>
            </a:r>
            <a:r>
              <a:rPr sz="2000" spc="5" dirty="0">
                <a:latin typeface="Calibri"/>
                <a:cs typeface="Calibri"/>
              </a:rPr>
              <a:t>s </a:t>
            </a:r>
            <a:r>
              <a:rPr sz="2000" dirty="0">
                <a:latin typeface="Calibri"/>
                <a:cs typeface="Calibri"/>
              </a:rPr>
              <a:t>indi</a:t>
            </a:r>
            <a:r>
              <a:rPr sz="2000" spc="1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íduos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dos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du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períodos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mp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am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se</a:t>
            </a:r>
            <a:r>
              <a:rPr sz="2000" spc="10" dirty="0">
                <a:latin typeface="Calibri"/>
                <a:cs typeface="Calibri"/>
              </a:rPr>
              <a:t>ma</a:t>
            </a:r>
            <a:r>
              <a:rPr sz="2000" spc="5" dirty="0">
                <a:latin typeface="Calibri"/>
                <a:cs typeface="Calibri"/>
              </a:rPr>
              <a:t>nas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eses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13642" y="4886623"/>
            <a:ext cx="29957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dirty="0" err="1"/>
              <a:t>Diarréicos</a:t>
            </a:r>
            <a:endParaRPr lang="pt-BR" sz="2000" dirty="0"/>
          </a:p>
          <a:p>
            <a:pPr algn="r"/>
            <a:endParaRPr lang="pt-BR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2000" dirty="0" err="1"/>
              <a:t>Rotavírus</a:t>
            </a:r>
            <a:endParaRPr lang="pt-BR" sz="2000" dirty="0"/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2000" dirty="0"/>
              <a:t>Adenovírus tipos 40 e 41</a:t>
            </a:r>
          </a:p>
          <a:p>
            <a:pPr marL="285750" indent="-285750" algn="r">
              <a:buFont typeface="Arial" panose="020B0604020202020204" pitchFamily="34" charset="0"/>
              <a:buChar char="•"/>
            </a:pPr>
            <a:r>
              <a:rPr lang="pt-BR" sz="2000" dirty="0" err="1"/>
              <a:t>Norovírus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599482" y="4881396"/>
            <a:ext cx="1789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Causadores de Hepatites A e </a:t>
            </a:r>
            <a:r>
              <a:rPr lang="pt-BR" sz="2000" dirty="0" err="1"/>
              <a:t>E</a:t>
            </a:r>
            <a:endParaRPr lang="pt-BR" sz="2000" dirty="0"/>
          </a:p>
          <a:p>
            <a:pPr algn="ctr"/>
            <a:endParaRPr lang="pt-BR" sz="20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/>
              <a:t>HAV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/>
              <a:t>HEV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sz="2000" dirty="0"/>
              <a:t>TTV</a:t>
            </a:r>
          </a:p>
        </p:txBody>
      </p:sp>
    </p:spTree>
    <p:extLst>
      <p:ext uri="{BB962C8B-B14F-4D97-AF65-F5344CB8AC3E}">
        <p14:creationId xmlns:p14="http://schemas.microsoft.com/office/powerpoint/2010/main" val="289876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86"/>
          <p:cNvSpPr txBox="1"/>
          <p:nvPr/>
        </p:nvSpPr>
        <p:spPr>
          <a:xfrm>
            <a:off x="1191494" y="1464911"/>
            <a:ext cx="8381483" cy="288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marR="5080" indent="-82550">
              <a:lnSpc>
                <a:spcPct val="103600"/>
              </a:lnSpc>
            </a:pPr>
            <a:r>
              <a:rPr b="1" spc="10" dirty="0">
                <a:latin typeface="Calibri"/>
                <a:cs typeface="Calibri"/>
              </a:rPr>
              <a:t>Su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5" dirty="0">
                <a:latin typeface="Calibri"/>
                <a:cs typeface="Calibri"/>
              </a:rPr>
              <a:t>tos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de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g</a:t>
            </a:r>
            <a:r>
              <a:rPr b="1" spc="10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t</a:t>
            </a:r>
            <a:r>
              <a:rPr b="1" spc="-10" dirty="0">
                <a:latin typeface="Calibri"/>
                <a:cs typeface="Calibri"/>
              </a:rPr>
              <a:t>r</a:t>
            </a:r>
            <a:r>
              <a:rPr b="1" spc="5" dirty="0">
                <a:latin typeface="Calibri"/>
                <a:cs typeface="Calibri"/>
              </a:rPr>
              <a:t>e</a:t>
            </a:r>
            <a:r>
              <a:rPr b="1" spc="10" dirty="0">
                <a:latin typeface="Calibri"/>
                <a:cs typeface="Calibri"/>
              </a:rPr>
              <a:t>n</a:t>
            </a:r>
            <a:r>
              <a:rPr b="1" spc="-5" dirty="0">
                <a:latin typeface="Calibri"/>
                <a:cs typeface="Calibri"/>
              </a:rPr>
              <a:t>t</a:t>
            </a:r>
            <a:r>
              <a:rPr b="1" dirty="0">
                <a:latin typeface="Calibri"/>
                <a:cs typeface="Calibri"/>
              </a:rPr>
              <a:t>er</a:t>
            </a:r>
            <a:r>
              <a:rPr b="1" spc="5" dirty="0">
                <a:latin typeface="Calibri"/>
                <a:cs typeface="Calibri"/>
              </a:rPr>
              <a:t>i</a:t>
            </a:r>
            <a:r>
              <a:rPr b="1" spc="-5" dirty="0">
                <a:latin typeface="Calibri"/>
                <a:cs typeface="Calibri"/>
              </a:rPr>
              <a:t>t</a:t>
            </a:r>
            <a:r>
              <a:rPr b="1" spc="10" dirty="0">
                <a:latin typeface="Calibri"/>
                <a:cs typeface="Calibri"/>
              </a:rPr>
              <a:t>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h</a:t>
            </a:r>
            <a:r>
              <a:rPr b="1" spc="5" dirty="0">
                <a:latin typeface="Calibri"/>
                <a:cs typeface="Calibri"/>
              </a:rPr>
              <a:t>epati</a:t>
            </a:r>
            <a:r>
              <a:rPr b="1" spc="-5" dirty="0">
                <a:latin typeface="Calibri"/>
                <a:cs typeface="Calibri"/>
              </a:rPr>
              <a:t>t</a:t>
            </a:r>
            <a:r>
              <a:rPr b="1" spc="10" dirty="0">
                <a:latin typeface="Calibri"/>
                <a:cs typeface="Calibri"/>
              </a:rPr>
              <a:t>e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A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at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5" dirty="0">
                <a:latin typeface="Calibri"/>
                <a:cs typeface="Calibri"/>
              </a:rPr>
              <a:t>ibuídos</a:t>
            </a:r>
            <a:r>
              <a:rPr b="1" spc="-4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à</a:t>
            </a:r>
            <a:r>
              <a:rPr b="1" spc="5" dirty="0">
                <a:latin typeface="Calibri"/>
                <a:cs typeface="Calibri"/>
              </a:rPr>
              <a:t> vei</a:t>
            </a:r>
            <a:r>
              <a:rPr b="1" dirty="0">
                <a:latin typeface="Calibri"/>
                <a:cs typeface="Calibri"/>
              </a:rPr>
              <a:t>c</a:t>
            </a:r>
            <a:r>
              <a:rPr b="1" spc="5" dirty="0">
                <a:latin typeface="Calibri"/>
                <a:cs typeface="Calibri"/>
              </a:rPr>
              <a:t>ula</a:t>
            </a:r>
            <a:r>
              <a:rPr b="1" dirty="0">
                <a:latin typeface="Calibri"/>
                <a:cs typeface="Calibri"/>
              </a:rPr>
              <a:t>ç</a:t>
            </a:r>
            <a:r>
              <a:rPr b="1" spc="10" dirty="0">
                <a:latin typeface="Calibri"/>
                <a:cs typeface="Calibri"/>
              </a:rPr>
              <a:t>ão</a:t>
            </a:r>
            <a:r>
              <a:rPr b="1" spc="-5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híd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5" dirty="0">
                <a:latin typeface="Calibri"/>
                <a:cs typeface="Calibri"/>
              </a:rPr>
              <a:t>i</a:t>
            </a:r>
            <a:r>
              <a:rPr b="1" dirty="0">
                <a:latin typeface="Calibri"/>
                <a:cs typeface="Calibri"/>
              </a:rPr>
              <a:t>c</a:t>
            </a:r>
            <a:r>
              <a:rPr b="1" spc="10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d</a:t>
            </a:r>
            <a:r>
              <a:rPr b="1" dirty="0">
                <a:latin typeface="Calibri"/>
                <a:cs typeface="Calibri"/>
              </a:rPr>
              <a:t>escr</a:t>
            </a:r>
            <a:r>
              <a:rPr b="1" spc="5" dirty="0">
                <a:latin typeface="Calibri"/>
                <a:cs typeface="Calibri"/>
              </a:rPr>
              <a:t>itos</a:t>
            </a:r>
            <a:r>
              <a:rPr b="1" spc="-2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no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B</a:t>
            </a:r>
            <a:r>
              <a:rPr b="1" spc="-10" dirty="0">
                <a:latin typeface="Calibri"/>
                <a:cs typeface="Calibri"/>
              </a:rPr>
              <a:t>r</a:t>
            </a:r>
            <a:r>
              <a:rPr b="1" spc="10" dirty="0">
                <a:latin typeface="Calibri"/>
                <a:cs typeface="Calibri"/>
              </a:rPr>
              <a:t>a</a:t>
            </a:r>
            <a:r>
              <a:rPr b="1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il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4" name="object 187"/>
          <p:cNvSpPr txBox="1"/>
          <p:nvPr/>
        </p:nvSpPr>
        <p:spPr>
          <a:xfrm>
            <a:off x="2339247" y="5835058"/>
            <a:ext cx="6604615" cy="2880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3590" marR="5080" indent="-771525">
              <a:lnSpc>
                <a:spcPct val="103600"/>
              </a:lnSpc>
            </a:pPr>
            <a:r>
              <a:rPr b="1" spc="15" dirty="0">
                <a:latin typeface="Calibri"/>
                <a:cs typeface="Calibri"/>
              </a:rPr>
              <a:t>P</a:t>
            </a:r>
            <a:r>
              <a:rPr b="1" spc="-10" dirty="0">
                <a:latin typeface="Calibri"/>
                <a:cs typeface="Calibri"/>
              </a:rPr>
              <a:t>r</a:t>
            </a:r>
            <a:r>
              <a:rPr b="1" spc="5" dirty="0">
                <a:latin typeface="Calibri"/>
                <a:cs typeface="Calibri"/>
              </a:rPr>
              <a:t>ese</a:t>
            </a:r>
            <a:r>
              <a:rPr b="1" spc="10" dirty="0">
                <a:latin typeface="Calibri"/>
                <a:cs typeface="Calibri"/>
              </a:rPr>
              <a:t>n</a:t>
            </a:r>
            <a:r>
              <a:rPr b="1" dirty="0">
                <a:latin typeface="Calibri"/>
                <a:cs typeface="Calibri"/>
              </a:rPr>
              <a:t>ç</a:t>
            </a:r>
            <a:r>
              <a:rPr b="1" spc="10" dirty="0">
                <a:latin typeface="Calibri"/>
                <a:cs typeface="Calibri"/>
              </a:rPr>
              <a:t>a</a:t>
            </a:r>
            <a:r>
              <a:rPr b="1" spc="-2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dos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ví</a:t>
            </a:r>
            <a:r>
              <a:rPr b="1" dirty="0">
                <a:latin typeface="Calibri"/>
                <a:cs typeface="Calibri"/>
              </a:rPr>
              <a:t>r</a:t>
            </a:r>
            <a:r>
              <a:rPr b="1" spc="10" dirty="0">
                <a:latin typeface="Calibri"/>
                <a:cs typeface="Calibri"/>
              </a:rPr>
              <a:t>us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na</a:t>
            </a:r>
            <a:r>
              <a:rPr b="1" spc="-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água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não</a:t>
            </a:r>
            <a:r>
              <a:rPr b="1" spc="-15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pôde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5" dirty="0">
                <a:latin typeface="Calibri"/>
                <a:cs typeface="Calibri"/>
              </a:rPr>
              <a:t>ser</a:t>
            </a:r>
            <a:r>
              <a:rPr b="1" spc="-1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d</a:t>
            </a:r>
            <a:r>
              <a:rPr b="1" spc="5" dirty="0">
                <a:latin typeface="Calibri"/>
                <a:cs typeface="Calibri"/>
              </a:rPr>
              <a:t>em</a:t>
            </a:r>
            <a:r>
              <a:rPr b="1" spc="10" dirty="0">
                <a:latin typeface="Calibri"/>
                <a:cs typeface="Calibri"/>
              </a:rPr>
              <a:t>on</a:t>
            </a:r>
            <a:r>
              <a:rPr b="1" spc="-10" dirty="0">
                <a:latin typeface="Calibri"/>
                <a:cs typeface="Calibri"/>
              </a:rPr>
              <a:t>s</a:t>
            </a:r>
            <a:r>
              <a:rPr b="1" spc="5" dirty="0">
                <a:latin typeface="Calibri"/>
                <a:cs typeface="Calibri"/>
              </a:rPr>
              <a:t>t</a:t>
            </a:r>
            <a:r>
              <a:rPr b="1" spc="-10" dirty="0">
                <a:latin typeface="Calibri"/>
                <a:cs typeface="Calibri"/>
              </a:rPr>
              <a:t>r</a:t>
            </a:r>
            <a:r>
              <a:rPr b="1" spc="10" dirty="0">
                <a:latin typeface="Calibri"/>
                <a:cs typeface="Calibri"/>
              </a:rPr>
              <a:t>ada</a:t>
            </a:r>
            <a:r>
              <a:rPr b="1" spc="-30" dirty="0">
                <a:latin typeface="Calibri"/>
                <a:cs typeface="Calibri"/>
              </a:rPr>
              <a:t> </a:t>
            </a:r>
            <a:r>
              <a:rPr b="1" spc="10" dirty="0">
                <a:latin typeface="Calibri"/>
                <a:cs typeface="Calibri"/>
              </a:rPr>
              <a:t>na</a:t>
            </a:r>
            <a:r>
              <a:rPr b="1" spc="5" dirty="0">
                <a:latin typeface="Calibri"/>
                <a:cs typeface="Calibri"/>
              </a:rPr>
              <a:t> é</a:t>
            </a:r>
            <a:r>
              <a:rPr b="1" spc="10" dirty="0">
                <a:latin typeface="Calibri"/>
                <a:cs typeface="Calibri"/>
              </a:rPr>
              <a:t>po</a:t>
            </a:r>
            <a:r>
              <a:rPr b="1" dirty="0">
                <a:latin typeface="Calibri"/>
                <a:cs typeface="Calibri"/>
              </a:rPr>
              <a:t>c</a:t>
            </a:r>
            <a:r>
              <a:rPr b="1" spc="10" dirty="0">
                <a:latin typeface="Calibri"/>
                <a:cs typeface="Calibri"/>
              </a:rPr>
              <a:t>a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object 188"/>
          <p:cNvSpPr txBox="1"/>
          <p:nvPr/>
        </p:nvSpPr>
        <p:spPr>
          <a:xfrm>
            <a:off x="4611135" y="3007238"/>
            <a:ext cx="509531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>
                <a:latin typeface="Calibri"/>
                <a:cs typeface="Calibri"/>
              </a:rPr>
              <a:t>Linh</a:t>
            </a:r>
            <a:r>
              <a:rPr spc="10" dirty="0" err="1">
                <a:latin typeface="Calibri"/>
                <a:cs typeface="Calibri"/>
              </a:rPr>
              <a:t>a</a:t>
            </a:r>
            <a:r>
              <a:rPr spc="-5" dirty="0" err="1">
                <a:latin typeface="Calibri"/>
                <a:cs typeface="Calibri"/>
              </a:rPr>
              <a:t>r</a:t>
            </a:r>
            <a:r>
              <a:rPr spc="5" dirty="0" err="1">
                <a:latin typeface="Calibri"/>
                <a:cs typeface="Calibri"/>
              </a:rPr>
              <a:t>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i="1" spc="5" dirty="0">
                <a:latin typeface="Calibri"/>
                <a:cs typeface="Calibri"/>
              </a:rPr>
              <a:t>et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a</a:t>
            </a:r>
            <a:r>
              <a:rPr i="1" dirty="0">
                <a:latin typeface="Calibri"/>
                <a:cs typeface="Calibri"/>
              </a:rPr>
              <a:t>l</a:t>
            </a:r>
            <a:r>
              <a:rPr dirty="0">
                <a:latin typeface="Calibri"/>
                <a:cs typeface="Calibri"/>
              </a:rPr>
              <a:t>.</a:t>
            </a:r>
            <a:r>
              <a:rPr spc="5" dirty="0">
                <a:latin typeface="Calibri"/>
                <a:cs typeface="Calibri"/>
              </a:rPr>
              <a:t>,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198</a:t>
            </a:r>
            <a:r>
              <a:rPr spc="10" dirty="0">
                <a:latin typeface="Calibri"/>
                <a:cs typeface="Calibri"/>
              </a:rPr>
              <a:t>1</a:t>
            </a:r>
            <a:r>
              <a:rPr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-</a:t>
            </a:r>
            <a:r>
              <a:rPr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índio</a:t>
            </a:r>
            <a:r>
              <a:rPr spc="5" dirty="0">
                <a:latin typeface="Calibri"/>
                <a:cs typeface="Calibri"/>
              </a:rPr>
              <a:t>s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</a:t>
            </a:r>
            <a:r>
              <a:rPr spc="5" dirty="0">
                <a:latin typeface="Calibri"/>
                <a:cs typeface="Calibri"/>
              </a:rPr>
              <a:t>r</a:t>
            </a:r>
            <a:r>
              <a:rPr dirty="0">
                <a:latin typeface="Calibri"/>
                <a:cs typeface="Calibri"/>
              </a:rPr>
              <a:t>iy</a:t>
            </a:r>
            <a:r>
              <a:rPr spc="5" dirty="0">
                <a:latin typeface="Calibri"/>
                <a:cs typeface="Calibri"/>
              </a:rPr>
              <a:t>ós</a:t>
            </a:r>
            <a:r>
              <a:rPr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(</a:t>
            </a:r>
            <a:r>
              <a:rPr spc="5" dirty="0">
                <a:latin typeface="Calibri"/>
                <a:cs typeface="Calibri"/>
              </a:rPr>
              <a:t>B</a:t>
            </a:r>
            <a:r>
              <a:rPr spc="10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l</a:t>
            </a:r>
            <a:r>
              <a:rPr spc="10" dirty="0">
                <a:latin typeface="Calibri"/>
                <a:cs typeface="Calibri"/>
              </a:rPr>
              <a:t>ém/</a:t>
            </a:r>
            <a:r>
              <a:rPr spc="-40" dirty="0">
                <a:latin typeface="Calibri"/>
                <a:cs typeface="Calibri"/>
              </a:rPr>
              <a:t>P</a:t>
            </a:r>
            <a:r>
              <a:rPr spc="5" dirty="0">
                <a:latin typeface="Calibri"/>
                <a:cs typeface="Calibri"/>
              </a:rPr>
              <a:t>A)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6" name="object 189"/>
          <p:cNvSpPr txBox="1"/>
          <p:nvPr/>
        </p:nvSpPr>
        <p:spPr>
          <a:xfrm>
            <a:off x="4658772" y="3714576"/>
            <a:ext cx="514549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err="1">
                <a:latin typeface="Calibri"/>
                <a:cs typeface="Calibri"/>
              </a:rPr>
              <a:t>Sutmoll</a:t>
            </a:r>
            <a:r>
              <a:rPr spc="5" dirty="0" err="1">
                <a:latin typeface="Calibri"/>
                <a:cs typeface="Calibri"/>
              </a:rPr>
              <a:t>er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i="1" spc="5" dirty="0">
                <a:latin typeface="Calibri"/>
                <a:cs typeface="Calibri"/>
              </a:rPr>
              <a:t>et</a:t>
            </a:r>
            <a:r>
              <a:rPr i="1" spc="-10" dirty="0">
                <a:latin typeface="Calibri"/>
                <a:cs typeface="Calibri"/>
              </a:rPr>
              <a:t> </a:t>
            </a:r>
            <a:r>
              <a:rPr i="1" spc="10" dirty="0">
                <a:latin typeface="Calibri"/>
                <a:cs typeface="Calibri"/>
              </a:rPr>
              <a:t>a</a:t>
            </a:r>
            <a:r>
              <a:rPr i="1" dirty="0">
                <a:latin typeface="Calibri"/>
                <a:cs typeface="Calibri"/>
              </a:rPr>
              <a:t>l.</a:t>
            </a:r>
            <a:r>
              <a:rPr i="1" spc="5" dirty="0">
                <a:latin typeface="Calibri"/>
                <a:cs typeface="Calibri"/>
              </a:rPr>
              <a:t>,</a:t>
            </a:r>
            <a:r>
              <a:rPr i="1" dirty="0">
                <a:latin typeface="Calibri"/>
                <a:cs typeface="Calibri"/>
              </a:rPr>
              <a:t>  </a:t>
            </a:r>
            <a:r>
              <a:rPr spc="5" dirty="0">
                <a:latin typeface="Calibri"/>
                <a:cs typeface="Calibri"/>
              </a:rPr>
              <a:t>198</a:t>
            </a:r>
            <a:r>
              <a:rPr spc="10" dirty="0">
                <a:latin typeface="Calibri"/>
                <a:cs typeface="Calibri"/>
              </a:rPr>
              <a:t>2</a:t>
            </a:r>
            <a:r>
              <a:rPr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-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es</a:t>
            </a:r>
            <a:r>
              <a:rPr dirty="0">
                <a:latin typeface="Calibri"/>
                <a:cs typeface="Calibri"/>
              </a:rPr>
              <a:t>col</a:t>
            </a:r>
            <a:r>
              <a:rPr spc="10" dirty="0">
                <a:latin typeface="Calibri"/>
                <a:cs typeface="Calibri"/>
              </a:rPr>
              <a:t>a</a:t>
            </a:r>
            <a:r>
              <a:rPr spc="-5" dirty="0">
                <a:latin typeface="Calibri"/>
                <a:cs typeface="Calibri"/>
              </a:rPr>
              <a:t>r</a:t>
            </a:r>
            <a:r>
              <a:rPr spc="5" dirty="0">
                <a:latin typeface="Calibri"/>
                <a:cs typeface="Calibri"/>
              </a:rPr>
              <a:t>es</a:t>
            </a:r>
            <a:r>
              <a:rPr spc="-5" dirty="0">
                <a:latin typeface="Calibri"/>
                <a:cs typeface="Calibri"/>
              </a:rPr>
              <a:t> </a:t>
            </a:r>
            <a:r>
              <a:rPr spc="10" dirty="0">
                <a:latin typeface="Calibri"/>
                <a:cs typeface="Calibri"/>
              </a:rPr>
              <a:t>(</a:t>
            </a:r>
            <a:r>
              <a:rPr dirty="0">
                <a:latin typeface="Calibri"/>
                <a:cs typeface="Calibri"/>
              </a:rPr>
              <a:t>Ri</a:t>
            </a:r>
            <a:r>
              <a:rPr spc="10" dirty="0">
                <a:latin typeface="Calibri"/>
                <a:cs typeface="Calibri"/>
              </a:rPr>
              <a:t>o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5" dirty="0">
                <a:latin typeface="Calibri"/>
                <a:cs typeface="Calibri"/>
              </a:rPr>
              <a:t>d</a:t>
            </a:r>
            <a:r>
              <a:rPr spc="10" dirty="0">
                <a:latin typeface="Calibri"/>
                <a:cs typeface="Calibri"/>
              </a:rPr>
              <a:t>e</a:t>
            </a:r>
            <a:r>
              <a:rPr spc="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J</a:t>
            </a:r>
            <a:r>
              <a:rPr spc="10" dirty="0">
                <a:latin typeface="Calibri"/>
                <a:cs typeface="Calibri"/>
              </a:rPr>
              <a:t>a</a:t>
            </a:r>
            <a:r>
              <a:rPr spc="5" dirty="0">
                <a:latin typeface="Calibri"/>
                <a:cs typeface="Calibri"/>
              </a:rPr>
              <a:t>n</a:t>
            </a:r>
            <a:r>
              <a:rPr spc="10" dirty="0">
                <a:latin typeface="Calibri"/>
                <a:cs typeface="Calibri"/>
              </a:rPr>
              <a:t>e</a:t>
            </a:r>
            <a:r>
              <a:rPr dirty="0">
                <a:latin typeface="Calibri"/>
                <a:cs typeface="Calibri"/>
              </a:rPr>
              <a:t>i</a:t>
            </a:r>
            <a:r>
              <a:rPr spc="-5" dirty="0">
                <a:latin typeface="Calibri"/>
                <a:cs typeface="Calibri"/>
              </a:rPr>
              <a:t>r</a:t>
            </a:r>
            <a:r>
              <a:rPr spc="5" dirty="0">
                <a:latin typeface="Calibri"/>
                <a:cs typeface="Calibri"/>
              </a:rPr>
              <a:t>o)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46229" y="4447870"/>
            <a:ext cx="5095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Villar et al., 2002 - </a:t>
            </a:r>
            <a:r>
              <a:rPr lang="pt-BR" spc="5" dirty="0">
                <a:cs typeface="Calibri"/>
              </a:rPr>
              <a:t>es</a:t>
            </a:r>
            <a:r>
              <a:rPr lang="pt-BR" dirty="0">
                <a:cs typeface="Calibri"/>
              </a:rPr>
              <a:t>col</a:t>
            </a:r>
            <a:r>
              <a:rPr lang="pt-BR" spc="10" dirty="0">
                <a:cs typeface="Calibri"/>
              </a:rPr>
              <a:t>a</a:t>
            </a:r>
            <a:r>
              <a:rPr lang="pt-BR" spc="-5" dirty="0">
                <a:cs typeface="Calibri"/>
              </a:rPr>
              <a:t>r</a:t>
            </a:r>
            <a:r>
              <a:rPr lang="pt-BR" spc="5" dirty="0">
                <a:cs typeface="Calibri"/>
              </a:rPr>
              <a:t>es</a:t>
            </a:r>
            <a:r>
              <a:rPr lang="pt-BR" spc="-5" dirty="0">
                <a:cs typeface="Calibri"/>
              </a:rPr>
              <a:t> </a:t>
            </a:r>
            <a:r>
              <a:rPr lang="pt-BR" spc="10" dirty="0">
                <a:cs typeface="Calibri"/>
              </a:rPr>
              <a:t>(</a:t>
            </a:r>
            <a:r>
              <a:rPr lang="pt-BR" dirty="0">
                <a:cs typeface="Calibri"/>
              </a:rPr>
              <a:t>Ri</a:t>
            </a:r>
            <a:r>
              <a:rPr lang="pt-BR" spc="10" dirty="0">
                <a:cs typeface="Calibri"/>
              </a:rPr>
              <a:t>o</a:t>
            </a:r>
            <a:r>
              <a:rPr lang="pt-BR" spc="-25" dirty="0">
                <a:cs typeface="Calibri"/>
              </a:rPr>
              <a:t> </a:t>
            </a:r>
            <a:r>
              <a:rPr lang="pt-BR" spc="5" dirty="0">
                <a:cs typeface="Calibri"/>
              </a:rPr>
              <a:t>d</a:t>
            </a:r>
            <a:r>
              <a:rPr lang="pt-BR" spc="10" dirty="0">
                <a:cs typeface="Calibri"/>
              </a:rPr>
              <a:t>e</a:t>
            </a:r>
            <a:r>
              <a:rPr lang="pt-BR" spc="5" dirty="0">
                <a:cs typeface="Calibri"/>
              </a:rPr>
              <a:t> </a:t>
            </a:r>
            <a:r>
              <a:rPr lang="pt-BR" dirty="0">
                <a:cs typeface="Calibri"/>
              </a:rPr>
              <a:t>J</a:t>
            </a:r>
            <a:r>
              <a:rPr lang="pt-BR" spc="10" dirty="0">
                <a:cs typeface="Calibri"/>
              </a:rPr>
              <a:t>a</a:t>
            </a:r>
            <a:r>
              <a:rPr lang="pt-BR" spc="5" dirty="0">
                <a:cs typeface="Calibri"/>
              </a:rPr>
              <a:t>n</a:t>
            </a:r>
            <a:r>
              <a:rPr lang="pt-BR" spc="10" dirty="0">
                <a:cs typeface="Calibri"/>
              </a:rPr>
              <a:t>e</a:t>
            </a:r>
            <a:r>
              <a:rPr lang="pt-BR" dirty="0">
                <a:cs typeface="Calibri"/>
              </a:rPr>
              <a:t>i</a:t>
            </a:r>
            <a:r>
              <a:rPr lang="pt-BR" spc="-5" dirty="0">
                <a:cs typeface="Calibri"/>
              </a:rPr>
              <a:t>r</a:t>
            </a:r>
            <a:r>
              <a:rPr lang="pt-BR" spc="5" dirty="0">
                <a:cs typeface="Calibri"/>
              </a:rPr>
              <a:t>o)</a:t>
            </a:r>
            <a:endParaRPr lang="pt-BR" dirty="0">
              <a:cs typeface="Calibri"/>
            </a:endParaRPr>
          </a:p>
          <a:p>
            <a:r>
              <a:rPr lang="pt-BR" dirty="0"/>
              <a:t> 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3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5" name="object 62"/>
          <p:cNvSpPr txBox="1"/>
          <p:nvPr/>
        </p:nvSpPr>
        <p:spPr>
          <a:xfrm rot="16200000">
            <a:off x="-1880731" y="3895323"/>
            <a:ext cx="4303998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lang="pt-BR" sz="2400" spc="5" dirty="0">
                <a:latin typeface="Calibri"/>
                <a:cs typeface="Calibri"/>
              </a:rPr>
              <a:t> de 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icul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ç</a:t>
            </a:r>
            <a:r>
              <a:rPr sz="2400" spc="10" dirty="0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98300" y="272930"/>
            <a:ext cx="17526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b="1" spc="10" dirty="0">
                <a:cs typeface="Calibri"/>
              </a:rPr>
              <a:t>Doenças Vi</a:t>
            </a:r>
            <a:r>
              <a:rPr lang="pt-BR" sz="2000" b="1" spc="-10" dirty="0">
                <a:cs typeface="Calibri"/>
              </a:rPr>
              <a:t>r</a:t>
            </a:r>
            <a:r>
              <a:rPr lang="pt-BR" sz="2000" b="1" spc="10" dirty="0">
                <a:cs typeface="Calibri"/>
              </a:rPr>
              <a:t>ais</a:t>
            </a:r>
            <a:endParaRPr lang="pt-BR" sz="2000" dirty="0"/>
          </a:p>
        </p:txBody>
      </p:sp>
      <p:pic>
        <p:nvPicPr>
          <p:cNvPr id="1026" name="Picture 2" descr="http://img.socioambiental.org/d/236353-1/tiriyo_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18" y="2430851"/>
            <a:ext cx="2967453" cy="29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897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8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6" name="object 195"/>
          <p:cNvSpPr txBox="1"/>
          <p:nvPr/>
        </p:nvSpPr>
        <p:spPr>
          <a:xfrm>
            <a:off x="1031407" y="1190928"/>
            <a:ext cx="207913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000" b="1" spc="5" dirty="0" err="1">
                <a:latin typeface="Calibri"/>
                <a:cs typeface="Calibri"/>
              </a:rPr>
              <a:t>Diarréias</a:t>
            </a:r>
            <a:r>
              <a:rPr lang="pt-BR" sz="2000" b="1" spc="5" dirty="0">
                <a:latin typeface="Calibri"/>
                <a:cs typeface="Calibri"/>
              </a:rPr>
              <a:t> bacterianas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62"/>
          <p:cNvSpPr txBox="1"/>
          <p:nvPr/>
        </p:nvSpPr>
        <p:spPr>
          <a:xfrm rot="16200000">
            <a:off x="-1899280" y="3913871"/>
            <a:ext cx="43410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spc="-30" dirty="0">
                <a:latin typeface="Calibri"/>
                <a:cs typeface="Calibri"/>
              </a:rPr>
              <a:t> de </a:t>
            </a:r>
            <a:r>
              <a:rPr sz="2400" spc="10" dirty="0" err="1">
                <a:latin typeface="Calibri"/>
                <a:cs typeface="Calibri"/>
              </a:rPr>
              <a:t>ve</a:t>
            </a:r>
            <a:r>
              <a:rPr sz="2400" dirty="0" err="1">
                <a:latin typeface="Calibri"/>
                <a:cs typeface="Calibri"/>
              </a:rPr>
              <a:t>icul</a:t>
            </a:r>
            <a:r>
              <a:rPr sz="2400" spc="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ç</a:t>
            </a:r>
            <a:r>
              <a:rPr sz="2400" spc="10" dirty="0" err="1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902223" y="265412"/>
            <a:ext cx="2628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Doenças Bacterianas</a:t>
            </a:r>
          </a:p>
        </p:txBody>
      </p:sp>
      <p:sp>
        <p:nvSpPr>
          <p:cNvPr id="27" name="object 199"/>
          <p:cNvSpPr txBox="1"/>
          <p:nvPr/>
        </p:nvSpPr>
        <p:spPr>
          <a:xfrm>
            <a:off x="1031407" y="2400725"/>
            <a:ext cx="251283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Ca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ra</a:t>
            </a:r>
            <a:r>
              <a:rPr sz="2000" spc="5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diar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 err="1">
                <a:latin typeface="Calibri"/>
                <a:cs typeface="Calibri"/>
              </a:rPr>
              <a:t>vô</a:t>
            </a:r>
            <a:r>
              <a:rPr sz="2000" spc="20" dirty="0" err="1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ito</a:t>
            </a:r>
            <a:r>
              <a:rPr sz="2000" spc="10" dirty="0" err="1">
                <a:latin typeface="Calibri"/>
                <a:cs typeface="Calibri"/>
              </a:rPr>
              <a:t>s</a:t>
            </a:r>
            <a:r>
              <a:rPr lang="pt-BR" sz="2000" spc="10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int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5" dirty="0" err="1">
                <a:latin typeface="Calibri"/>
                <a:cs typeface="Calibri"/>
              </a:rPr>
              <a:t>n</a:t>
            </a:r>
            <a:r>
              <a:rPr sz="2000" spc="10" dirty="0" err="1">
                <a:latin typeface="Calibri"/>
                <a:cs typeface="Calibri"/>
              </a:rPr>
              <a:t>s</a:t>
            </a:r>
            <a:r>
              <a:rPr sz="2000" spc="5" dirty="0" err="1">
                <a:latin typeface="Calibri"/>
                <a:cs typeface="Calibri"/>
              </a:rPr>
              <a:t>os</a:t>
            </a:r>
            <a:r>
              <a:rPr sz="2000" spc="5" dirty="0">
                <a:latin typeface="Calibri"/>
                <a:cs typeface="Calibri"/>
              </a:rPr>
              <a:t>, </a:t>
            </a:r>
            <a:endParaRPr lang="pt-BR" sz="2000" spc="5" dirty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</a:pPr>
            <a:r>
              <a:rPr sz="2000" spc="5" dirty="0" err="1">
                <a:latin typeface="Calibri"/>
                <a:cs typeface="Calibri"/>
              </a:rPr>
              <a:t>d</a:t>
            </a:r>
            <a:r>
              <a:rPr sz="2000" spc="10" dirty="0" err="1">
                <a:latin typeface="Calibri"/>
                <a:cs typeface="Calibri"/>
              </a:rPr>
              <a:t>es</a:t>
            </a:r>
            <a:r>
              <a:rPr sz="2000" spc="5" dirty="0" err="1">
                <a:latin typeface="Calibri"/>
                <a:cs typeface="Calibri"/>
              </a:rPr>
              <a:t>id</a:t>
            </a:r>
            <a:r>
              <a:rPr sz="2000" spc="-10" dirty="0" err="1">
                <a:latin typeface="Calibri"/>
                <a:cs typeface="Calibri"/>
              </a:rPr>
              <a:t>r</a:t>
            </a:r>
            <a:r>
              <a:rPr sz="2000" spc="5" dirty="0" err="1">
                <a:latin typeface="Calibri"/>
                <a:cs typeface="Calibri"/>
              </a:rPr>
              <a:t>ata</a:t>
            </a:r>
            <a:r>
              <a:rPr lang="pt-BR" sz="2000" spc="5" dirty="0" err="1">
                <a:latin typeface="Calibri"/>
                <a:cs typeface="Calibri"/>
              </a:rPr>
              <a:t>ção</a:t>
            </a:r>
            <a:r>
              <a:rPr sz="2000" spc="-20">
                <a:latin typeface="Calibri"/>
                <a:cs typeface="Calibri"/>
              </a:rPr>
              <a:t> </a:t>
            </a:r>
            <a:r>
              <a:rPr lang="pt-BR" sz="2000" spc="-20" dirty="0">
                <a:latin typeface="Calibri"/>
                <a:cs typeface="Calibri"/>
              </a:rPr>
              <a:t> </a:t>
            </a:r>
            <a:r>
              <a:rPr sz="2000" spc="-10">
                <a:latin typeface="Calibri"/>
                <a:cs typeface="Calibri"/>
              </a:rPr>
              <a:t>r</a:t>
            </a:r>
            <a:r>
              <a:rPr lang="pt-BR" sz="2000" spc="5" dirty="0">
                <a:latin typeface="Calibri"/>
                <a:cs typeface="Calibri"/>
              </a:rPr>
              <a:t>á</a:t>
            </a:r>
            <a:r>
              <a:rPr sz="2000" spc="5" dirty="0" err="1">
                <a:latin typeface="Calibri"/>
                <a:cs typeface="Calibri"/>
              </a:rPr>
              <a:t>pida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R="5080">
              <a:lnSpc>
                <a:spcPct val="100000"/>
              </a:lnSpc>
              <a:spcBef>
                <a:spcPts val="20"/>
              </a:spcBef>
            </a:pP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or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4401375" y="1727156"/>
            <a:ext cx="6302149" cy="4834562"/>
            <a:chOff x="4401375" y="1727156"/>
            <a:chExt cx="6302149" cy="4834562"/>
          </a:xfrm>
        </p:grpSpPr>
        <p:sp>
          <p:nvSpPr>
            <p:cNvPr id="21" name="object 31"/>
            <p:cNvSpPr/>
            <p:nvPr/>
          </p:nvSpPr>
          <p:spPr>
            <a:xfrm rot="196333">
              <a:off x="6532355" y="2317735"/>
              <a:ext cx="4171169" cy="424398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5805707" y="1727156"/>
              <a:ext cx="22809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i="1" dirty="0"/>
                <a:t>Escherichia coli</a:t>
              </a: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01375" y="2788171"/>
              <a:ext cx="2079135" cy="1887580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01375" y="4825518"/>
              <a:ext cx="2069763" cy="1443567"/>
            </a:xfrm>
            <a:prstGeom prst="rect">
              <a:avLst/>
            </a:prstGeom>
          </p:spPr>
        </p:pic>
      </p:grp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06" y="3963935"/>
            <a:ext cx="2755909" cy="239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033695" y="5500390"/>
            <a:ext cx="3713645" cy="33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79" dirty="0"/>
              <a:t>www.youtube.com/watch?v=gnNFNI9_pT0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6033695" y="3216575"/>
            <a:ext cx="4080790" cy="1550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0631" indent="-250631">
              <a:buFont typeface="Arial" panose="020B0604020202020204" pitchFamily="34" charset="0"/>
              <a:buChar char="•"/>
            </a:pPr>
            <a:r>
              <a:rPr lang="pt-BR" sz="1579" dirty="0"/>
              <a:t>Desaparecimento das vilosidades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endParaRPr lang="pt-BR" sz="1579" dirty="0"/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pt-BR" sz="1579" dirty="0"/>
              <a:t>Liberação de proteínas receptoras</a:t>
            </a:r>
          </a:p>
          <a:p>
            <a:pPr marL="250631" indent="-250631">
              <a:buFont typeface="Arial" panose="020B0604020202020204" pitchFamily="34" charset="0"/>
              <a:buChar char="•"/>
            </a:pPr>
            <a:endParaRPr lang="pt-BR" sz="1579" dirty="0"/>
          </a:p>
          <a:p>
            <a:pPr marL="250631" indent="-250631">
              <a:buFont typeface="Arial" panose="020B0604020202020204" pitchFamily="34" charset="0"/>
              <a:buChar char="•"/>
            </a:pPr>
            <a:r>
              <a:rPr lang="pt-BR" sz="1579" dirty="0"/>
              <a:t>Ancoragem da bactéria e formação do pedestal (polimerização de </a:t>
            </a:r>
            <a:r>
              <a:rPr lang="pt-BR" sz="1579" dirty="0" err="1"/>
              <a:t>actina</a:t>
            </a:r>
            <a:r>
              <a:rPr lang="pt-BR" sz="1579" dirty="0"/>
              <a:t>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361345" y="1596839"/>
            <a:ext cx="1981178" cy="198117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5" y="1044424"/>
            <a:ext cx="4661066" cy="226498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3415791"/>
            <a:ext cx="5083421" cy="284199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033695" y="1223356"/>
            <a:ext cx="2823743" cy="74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5" i="1" dirty="0"/>
              <a:t>E. coli </a:t>
            </a:r>
            <a:r>
              <a:rPr lang="pt-BR" sz="2105" dirty="0" err="1"/>
              <a:t>enteropatogênica</a:t>
            </a:r>
            <a:r>
              <a:rPr lang="pt-BR" sz="2105" dirty="0"/>
              <a:t> (EPEC)</a:t>
            </a:r>
          </a:p>
        </p:txBody>
      </p:sp>
    </p:spTree>
    <p:extLst>
      <p:ext uri="{BB962C8B-B14F-4D97-AF65-F5344CB8AC3E}">
        <p14:creationId xmlns:p14="http://schemas.microsoft.com/office/powerpoint/2010/main" val="57444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082" y="1088765"/>
            <a:ext cx="7017545" cy="5819720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4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7811911" y="254123"/>
            <a:ext cx="269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Doenças Bacterianas</a:t>
            </a:r>
          </a:p>
        </p:txBody>
      </p:sp>
      <p:sp>
        <p:nvSpPr>
          <p:cNvPr id="7" name="object 195"/>
          <p:cNvSpPr txBox="1"/>
          <p:nvPr/>
        </p:nvSpPr>
        <p:spPr>
          <a:xfrm>
            <a:off x="1104115" y="3080730"/>
            <a:ext cx="26437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t-BR" sz="2000" b="1" spc="5" dirty="0" err="1">
                <a:latin typeface="Calibri"/>
                <a:cs typeface="Calibri"/>
              </a:rPr>
              <a:t>Diarréias</a:t>
            </a:r>
            <a:r>
              <a:rPr lang="pt-BR" sz="2000" b="1" spc="5" dirty="0">
                <a:latin typeface="Calibri"/>
                <a:cs typeface="Calibri"/>
              </a:rPr>
              <a:t> bacterianas</a:t>
            </a:r>
          </a:p>
          <a:p>
            <a:pPr marL="12700">
              <a:lnSpc>
                <a:spcPct val="100000"/>
              </a:lnSpc>
            </a:pPr>
            <a:r>
              <a:rPr lang="pt-BR" sz="2000" b="1" i="1" spc="5" dirty="0">
                <a:latin typeface="Calibri"/>
                <a:cs typeface="Calibri"/>
              </a:rPr>
              <a:t>E. coli</a:t>
            </a:r>
            <a:endParaRPr sz="2000" i="1" dirty="0">
              <a:latin typeface="Calibri"/>
              <a:cs typeface="Calibri"/>
            </a:endParaRPr>
          </a:p>
        </p:txBody>
      </p:sp>
      <p:sp>
        <p:nvSpPr>
          <p:cNvPr id="8" name="object 62"/>
          <p:cNvSpPr txBox="1"/>
          <p:nvPr/>
        </p:nvSpPr>
        <p:spPr>
          <a:xfrm rot="16200000">
            <a:off x="-1782257" y="3796849"/>
            <a:ext cx="410705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spc="-30" dirty="0">
                <a:latin typeface="Calibri"/>
                <a:cs typeface="Calibri"/>
              </a:rPr>
              <a:t> de </a:t>
            </a:r>
            <a:r>
              <a:rPr sz="2400" spc="10" dirty="0" err="1">
                <a:latin typeface="Calibri"/>
                <a:cs typeface="Calibri"/>
              </a:rPr>
              <a:t>ve</a:t>
            </a:r>
            <a:r>
              <a:rPr sz="2400" dirty="0" err="1">
                <a:latin typeface="Calibri"/>
                <a:cs typeface="Calibri"/>
              </a:rPr>
              <a:t>icul</a:t>
            </a:r>
            <a:r>
              <a:rPr sz="2400" spc="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ç</a:t>
            </a:r>
            <a:r>
              <a:rPr sz="2400" spc="10" dirty="0" err="1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3" y="4821547"/>
            <a:ext cx="3110310" cy="20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2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-200500" y="-44331"/>
            <a:ext cx="10893900" cy="7164388"/>
            <a:chOff x="-228600" y="0"/>
            <a:chExt cx="12420599" cy="6858000"/>
          </a:xfrm>
        </p:grpSpPr>
        <p:sp>
          <p:nvSpPr>
            <p:cNvPr id="18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6" name="object 195"/>
          <p:cNvSpPr txBox="1"/>
          <p:nvPr/>
        </p:nvSpPr>
        <p:spPr>
          <a:xfrm>
            <a:off x="1000900" y="1231604"/>
            <a:ext cx="7563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Cóle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199"/>
          <p:cNvSpPr txBox="1"/>
          <p:nvPr/>
        </p:nvSpPr>
        <p:spPr>
          <a:xfrm>
            <a:off x="6991955" y="2739925"/>
            <a:ext cx="336170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Ca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-5" dirty="0">
                <a:latin typeface="Calibri"/>
                <a:cs typeface="Calibri"/>
              </a:rPr>
              <a:t>ra</a:t>
            </a:r>
            <a:r>
              <a:rPr sz="2000" spc="5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diar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 err="1">
                <a:latin typeface="Calibri"/>
                <a:cs typeface="Calibri"/>
              </a:rPr>
              <a:t>vô</a:t>
            </a:r>
            <a:r>
              <a:rPr sz="2000" spc="20" dirty="0" err="1">
                <a:latin typeface="Calibri"/>
                <a:cs typeface="Calibri"/>
              </a:rPr>
              <a:t>m</a:t>
            </a:r>
            <a:r>
              <a:rPr sz="2000" dirty="0" err="1">
                <a:latin typeface="Calibri"/>
                <a:cs typeface="Calibri"/>
              </a:rPr>
              <a:t>ito</a:t>
            </a:r>
            <a:r>
              <a:rPr sz="2000" spc="10" dirty="0" err="1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0" name="object 202"/>
          <p:cNvSpPr/>
          <p:nvPr/>
        </p:nvSpPr>
        <p:spPr>
          <a:xfrm>
            <a:off x="6630196" y="3619455"/>
            <a:ext cx="3953382" cy="32040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1" name="object 204"/>
          <p:cNvSpPr txBox="1"/>
          <p:nvPr/>
        </p:nvSpPr>
        <p:spPr>
          <a:xfrm>
            <a:off x="4047054" y="4619052"/>
            <a:ext cx="3126378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i="1" spc="10" dirty="0">
                <a:latin typeface="Calibri"/>
                <a:cs typeface="Calibri"/>
              </a:rPr>
              <a:t>Vi</a:t>
            </a:r>
            <a:r>
              <a:rPr sz="2000" b="1" i="1" spc="5" dirty="0">
                <a:latin typeface="Calibri"/>
                <a:cs typeface="Calibri"/>
              </a:rPr>
              <a:t>br</a:t>
            </a:r>
            <a:r>
              <a:rPr sz="2000" b="1" i="1" spc="10" dirty="0">
                <a:latin typeface="Calibri"/>
                <a:cs typeface="Calibri"/>
              </a:rPr>
              <a:t>io</a:t>
            </a:r>
            <a:r>
              <a:rPr sz="2000" b="1" i="1" spc="-3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</a:t>
            </a:r>
            <a:r>
              <a:rPr sz="2000" b="1" i="1" spc="5" dirty="0">
                <a:latin typeface="Calibri"/>
                <a:cs typeface="Calibri"/>
              </a:rPr>
              <a:t>ho</a:t>
            </a:r>
            <a:r>
              <a:rPr sz="2000" b="1" i="1" spc="10" dirty="0">
                <a:latin typeface="Calibri"/>
                <a:cs typeface="Calibri"/>
              </a:rPr>
              <a:t>le</a:t>
            </a:r>
            <a:r>
              <a:rPr sz="2000" b="1" i="1" spc="5" dirty="0">
                <a:latin typeface="Calibri"/>
                <a:cs typeface="Calibri"/>
              </a:rPr>
              <a:t>ra</a:t>
            </a:r>
            <a:r>
              <a:rPr sz="2000" b="1" i="1" spc="10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O139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xigê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0" dirty="0">
                <a:latin typeface="Calibri"/>
                <a:cs typeface="Calibri"/>
              </a:rPr>
              <a:t>ico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3562355" y="2326927"/>
            <a:ext cx="3199686" cy="4371610"/>
            <a:chOff x="4710714" y="7996492"/>
            <a:chExt cx="817467" cy="1073574"/>
          </a:xfrm>
        </p:grpSpPr>
        <p:sp>
          <p:nvSpPr>
            <p:cNvPr id="34" name="object 196"/>
            <p:cNvSpPr txBox="1"/>
            <p:nvPr/>
          </p:nvSpPr>
          <p:spPr>
            <a:xfrm>
              <a:off x="4804281" y="7996492"/>
              <a:ext cx="723900" cy="3234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6700"/>
                </a:lnSpc>
              </a:pPr>
              <a:r>
                <a:rPr sz="2000" spc="10" dirty="0">
                  <a:cs typeface="Calibri"/>
                </a:rPr>
                <a:t>Há</a:t>
              </a:r>
              <a:r>
                <a:rPr sz="2000" spc="-10" dirty="0">
                  <a:cs typeface="Calibri"/>
                </a:rPr>
                <a:t> </a:t>
              </a:r>
              <a:r>
                <a:rPr sz="2000" spc="10" dirty="0">
                  <a:cs typeface="Calibri"/>
                </a:rPr>
                <a:t>ce</a:t>
              </a:r>
              <a:r>
                <a:rPr sz="2000" spc="-10" dirty="0">
                  <a:cs typeface="Calibri"/>
                </a:rPr>
                <a:t>r</a:t>
              </a:r>
              <a:r>
                <a:rPr sz="2000" spc="10" dirty="0">
                  <a:cs typeface="Calibri"/>
                </a:rPr>
                <a:t>ca</a:t>
              </a:r>
              <a:r>
                <a:rPr sz="2000" dirty="0">
                  <a:cs typeface="Calibri"/>
                </a:rPr>
                <a:t> </a:t>
              </a:r>
              <a:r>
                <a:rPr sz="2000" spc="5" dirty="0">
                  <a:cs typeface="Calibri"/>
                </a:rPr>
                <a:t>d</a:t>
              </a:r>
              <a:r>
                <a:rPr sz="2000" spc="10" dirty="0">
                  <a:cs typeface="Calibri"/>
                </a:rPr>
                <a:t>e</a:t>
              </a:r>
              <a:r>
                <a:rPr sz="2000" spc="-5" dirty="0">
                  <a:cs typeface="Calibri"/>
                </a:rPr>
                <a:t> </a:t>
              </a:r>
              <a:r>
                <a:rPr sz="2000" spc="5" dirty="0">
                  <a:cs typeface="Calibri"/>
                </a:rPr>
                <a:t>20</a:t>
              </a:r>
              <a:r>
                <a:rPr sz="2000" spc="10" dirty="0">
                  <a:cs typeface="Calibri"/>
                </a:rPr>
                <a:t>0</a:t>
              </a:r>
              <a:r>
                <a:rPr sz="2000" dirty="0">
                  <a:cs typeface="Calibri"/>
                </a:rPr>
                <a:t> </a:t>
              </a:r>
              <a:r>
                <a:rPr sz="2000" spc="10" dirty="0">
                  <a:cs typeface="Calibri"/>
                </a:rPr>
                <a:t>s</a:t>
              </a:r>
              <a:r>
                <a:rPr sz="2000" spc="5" dirty="0">
                  <a:cs typeface="Calibri"/>
                </a:rPr>
                <a:t>o</a:t>
              </a:r>
              <a:r>
                <a:rPr sz="2000" spc="-10" dirty="0">
                  <a:cs typeface="Calibri"/>
                </a:rPr>
                <a:t>r</a:t>
              </a:r>
              <a:r>
                <a:rPr sz="2000" spc="5" dirty="0">
                  <a:cs typeface="Calibri"/>
                </a:rPr>
                <a:t>o</a:t>
              </a:r>
              <a:r>
                <a:rPr sz="2000" spc="10" dirty="0">
                  <a:cs typeface="Calibri"/>
                </a:rPr>
                <a:t>gr</a:t>
              </a:r>
              <a:r>
                <a:rPr sz="2000" spc="5" dirty="0">
                  <a:cs typeface="Calibri"/>
                </a:rPr>
                <a:t>upos,</a:t>
              </a:r>
              <a:r>
                <a:rPr sz="2000" spc="10" dirty="0">
                  <a:cs typeface="Calibri"/>
                </a:rPr>
                <a:t> m</a:t>
              </a:r>
              <a:r>
                <a:rPr sz="2000" spc="5" dirty="0">
                  <a:cs typeface="Calibri"/>
                </a:rPr>
                <a:t>a</a:t>
              </a:r>
              <a:r>
                <a:rPr sz="2000" spc="10" dirty="0">
                  <a:cs typeface="Calibri"/>
                </a:rPr>
                <a:t>s</a:t>
              </a:r>
              <a:r>
                <a:rPr sz="2000" spc="-15" dirty="0">
                  <a:cs typeface="Calibri"/>
                </a:rPr>
                <a:t> </a:t>
              </a:r>
              <a:r>
                <a:rPr sz="2000" spc="10" dirty="0">
                  <a:cs typeface="Calibri"/>
                </a:rPr>
                <a:t>só</a:t>
              </a:r>
              <a:r>
                <a:rPr sz="2000" spc="5" dirty="0">
                  <a:cs typeface="Calibri"/>
                </a:rPr>
                <a:t> doi</a:t>
              </a:r>
              <a:r>
                <a:rPr sz="2000" spc="10" dirty="0">
                  <a:cs typeface="Calibri"/>
                </a:rPr>
                <a:t>s</a:t>
              </a:r>
              <a:r>
                <a:rPr sz="2000" spc="-5" dirty="0">
                  <a:cs typeface="Calibri"/>
                </a:rPr>
                <a:t> </a:t>
              </a:r>
              <a:r>
                <a:rPr sz="2000" spc="10" dirty="0">
                  <a:cs typeface="Calibri"/>
                </a:rPr>
                <a:t>s</a:t>
              </a:r>
              <a:r>
                <a:rPr sz="2000" spc="5" dirty="0">
                  <a:cs typeface="Calibri"/>
                </a:rPr>
                <a:t>ã</a:t>
              </a:r>
              <a:r>
                <a:rPr sz="2000" spc="10" dirty="0">
                  <a:cs typeface="Calibri"/>
                </a:rPr>
                <a:t>o</a:t>
              </a:r>
              <a:r>
                <a:rPr sz="2000" spc="5" dirty="0">
                  <a:cs typeface="Calibri"/>
                </a:rPr>
                <a:t> o</a:t>
              </a:r>
              <a:r>
                <a:rPr sz="2000" spc="10" dirty="0">
                  <a:cs typeface="Calibri"/>
                </a:rPr>
                <a:t>s</a:t>
              </a:r>
              <a:r>
                <a:rPr sz="2000" spc="-5" dirty="0">
                  <a:cs typeface="Calibri"/>
                </a:rPr>
                <a:t> </a:t>
              </a:r>
              <a:r>
                <a:rPr sz="2000" spc="5" dirty="0">
                  <a:cs typeface="Calibri"/>
                </a:rPr>
                <a:t>a</a:t>
              </a:r>
              <a:r>
                <a:rPr sz="2000" spc="10" dirty="0">
                  <a:cs typeface="Calibri"/>
                </a:rPr>
                <a:t>ge</a:t>
              </a:r>
              <a:r>
                <a:rPr sz="2000" spc="5" dirty="0">
                  <a:cs typeface="Calibri"/>
                </a:rPr>
                <a:t>nt</a:t>
              </a:r>
              <a:r>
                <a:rPr sz="2000" spc="10" dirty="0">
                  <a:cs typeface="Calibri"/>
                </a:rPr>
                <a:t>es</a:t>
              </a:r>
              <a:r>
                <a:rPr sz="2000" spc="5" dirty="0">
                  <a:cs typeface="Calibri"/>
                </a:rPr>
                <a:t> etioló</a:t>
              </a:r>
              <a:r>
                <a:rPr sz="2000" spc="10" dirty="0">
                  <a:cs typeface="Calibri"/>
                </a:rPr>
                <a:t>g</a:t>
              </a:r>
              <a:r>
                <a:rPr sz="2000" dirty="0">
                  <a:cs typeface="Calibri"/>
                </a:rPr>
                <a:t>i</a:t>
              </a:r>
              <a:r>
                <a:rPr sz="2000" spc="10" dirty="0">
                  <a:cs typeface="Calibri"/>
                </a:rPr>
                <a:t>c</a:t>
              </a:r>
              <a:r>
                <a:rPr sz="2000" spc="5" dirty="0">
                  <a:cs typeface="Calibri"/>
                </a:rPr>
                <a:t>o</a:t>
              </a:r>
              <a:r>
                <a:rPr sz="2000" spc="10" dirty="0">
                  <a:cs typeface="Calibri"/>
                </a:rPr>
                <a:t>s</a:t>
              </a:r>
              <a:r>
                <a:rPr sz="2000" dirty="0">
                  <a:cs typeface="Calibri"/>
                </a:rPr>
                <a:t> </a:t>
              </a:r>
              <a:r>
                <a:rPr sz="2000" spc="-10" dirty="0">
                  <a:cs typeface="Calibri"/>
                </a:rPr>
                <a:t> </a:t>
              </a:r>
              <a:r>
                <a:rPr sz="2000" spc="5" dirty="0">
                  <a:cs typeface="Calibri"/>
                </a:rPr>
                <a:t>d</a:t>
              </a:r>
              <a:r>
                <a:rPr sz="2000" spc="10" dirty="0">
                  <a:cs typeface="Calibri"/>
                </a:rPr>
                <a:t>a</a:t>
              </a:r>
              <a:r>
                <a:rPr sz="2000" dirty="0">
                  <a:cs typeface="Calibri"/>
                </a:rPr>
                <a:t> </a:t>
              </a:r>
              <a:r>
                <a:rPr sz="2000" spc="10" dirty="0">
                  <a:cs typeface="Calibri"/>
                </a:rPr>
                <a:t>c</a:t>
              </a:r>
              <a:r>
                <a:rPr sz="2000" spc="5" dirty="0">
                  <a:cs typeface="Calibri"/>
                </a:rPr>
                <a:t>ól</a:t>
              </a:r>
              <a:r>
                <a:rPr sz="2000" spc="10" dirty="0">
                  <a:cs typeface="Calibri"/>
                </a:rPr>
                <a:t>e</a:t>
              </a:r>
              <a:r>
                <a:rPr sz="2000" spc="-10" dirty="0">
                  <a:cs typeface="Calibri"/>
                </a:rPr>
                <a:t>r</a:t>
              </a:r>
              <a:r>
                <a:rPr sz="2000" spc="10" dirty="0">
                  <a:cs typeface="Calibri"/>
                </a:rPr>
                <a:t>a</a:t>
              </a:r>
              <a:endParaRPr sz="2000" dirty="0">
                <a:cs typeface="Calibri"/>
              </a:endParaRPr>
            </a:p>
          </p:txBody>
        </p:sp>
        <p:sp>
          <p:nvSpPr>
            <p:cNvPr id="35" name="object 197"/>
            <p:cNvSpPr txBox="1"/>
            <p:nvPr/>
          </p:nvSpPr>
          <p:spPr>
            <a:xfrm>
              <a:off x="4710714" y="8780567"/>
              <a:ext cx="310515" cy="1511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spc="-20" dirty="0">
                  <a:cs typeface="Calibri"/>
                </a:rPr>
                <a:t>F</a:t>
              </a:r>
              <a:r>
                <a:rPr sz="2000" b="1" spc="10" dirty="0">
                  <a:cs typeface="Calibri"/>
                </a:rPr>
                <a:t>A</a:t>
              </a:r>
              <a:r>
                <a:rPr sz="2000" b="1" spc="5" dirty="0">
                  <a:cs typeface="Calibri"/>
                </a:rPr>
                <a:t>G</a:t>
              </a:r>
              <a:r>
                <a:rPr sz="2000" b="1" spc="15" dirty="0">
                  <a:cs typeface="Calibri"/>
                </a:rPr>
                <a:t>O</a:t>
              </a:r>
              <a:r>
                <a:rPr sz="2000" b="1" spc="-10" dirty="0">
                  <a:cs typeface="Calibri"/>
                </a:rPr>
                <a:t> </a:t>
              </a:r>
              <a:r>
                <a:rPr sz="2000" spc="5" dirty="0">
                  <a:cs typeface="Calibri"/>
                </a:rPr>
                <a:t>C</a:t>
              </a:r>
              <a:r>
                <a:rPr sz="2000" spc="15" dirty="0">
                  <a:cs typeface="Calibri"/>
                </a:rPr>
                <a:t>TXф</a:t>
              </a:r>
              <a:endParaRPr sz="2000" dirty="0">
                <a:cs typeface="Calibri"/>
              </a:endParaRPr>
            </a:p>
          </p:txBody>
        </p:sp>
        <p:sp>
          <p:nvSpPr>
            <p:cNvPr id="36" name="object 198"/>
            <p:cNvSpPr txBox="1"/>
            <p:nvPr/>
          </p:nvSpPr>
          <p:spPr>
            <a:xfrm>
              <a:off x="4737069" y="8994483"/>
              <a:ext cx="751859" cy="75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i="1" spc="-30" dirty="0">
                  <a:cs typeface="Calibri"/>
                </a:rPr>
                <a:t>V</a:t>
              </a:r>
              <a:r>
                <a:rPr sz="2000" i="1" spc="5" dirty="0">
                  <a:cs typeface="Calibri"/>
                </a:rPr>
                <a:t>.</a:t>
              </a:r>
              <a:r>
                <a:rPr sz="2000" i="1" spc="-10" dirty="0">
                  <a:cs typeface="Calibri"/>
                </a:rPr>
                <a:t> </a:t>
              </a:r>
              <a:r>
                <a:rPr sz="2000" i="1" spc="10">
                  <a:cs typeface="Calibri"/>
                </a:rPr>
                <a:t>c</a:t>
              </a:r>
              <a:r>
                <a:rPr sz="2000" i="1" spc="15">
                  <a:cs typeface="Calibri"/>
                </a:rPr>
                <a:t>ho</a:t>
              </a:r>
              <a:r>
                <a:rPr sz="2000" i="1">
                  <a:cs typeface="Calibri"/>
                </a:rPr>
                <a:t>l</a:t>
              </a:r>
              <a:r>
                <a:rPr sz="2000" i="1" spc="5">
                  <a:cs typeface="Calibri"/>
                </a:rPr>
                <a:t>er</a:t>
              </a:r>
              <a:r>
                <a:rPr sz="2000" i="1" spc="15">
                  <a:cs typeface="Calibri"/>
                </a:rPr>
                <a:t>a</a:t>
              </a:r>
              <a:r>
                <a:rPr sz="2000" i="1" spc="10">
                  <a:cs typeface="Calibri"/>
                </a:rPr>
                <a:t>e</a:t>
              </a:r>
              <a:r>
                <a:rPr sz="2000" i="1" spc="-35">
                  <a:cs typeface="Calibri"/>
                </a:rPr>
                <a:t> </a:t>
              </a:r>
              <a:r>
                <a:rPr sz="2000" b="1">
                  <a:cs typeface="Calibri"/>
                </a:rPr>
                <a:t>p</a:t>
              </a:r>
              <a:r>
                <a:rPr sz="2000" b="1" spc="10">
                  <a:cs typeface="Calibri"/>
                </a:rPr>
                <a:t>at</a:t>
              </a:r>
              <a:r>
                <a:rPr sz="2000" b="1" spc="15">
                  <a:cs typeface="Calibri"/>
                </a:rPr>
                <a:t>o</a:t>
              </a:r>
              <a:r>
                <a:rPr sz="2000" b="1" spc="10">
                  <a:cs typeface="Calibri"/>
                </a:rPr>
                <a:t>g</a:t>
              </a:r>
              <a:r>
                <a:rPr sz="2000" b="1" spc="5">
                  <a:cs typeface="Calibri"/>
                </a:rPr>
                <a:t>ê</a:t>
              </a:r>
              <a:r>
                <a:rPr sz="2000" b="1">
                  <a:cs typeface="Calibri"/>
                </a:rPr>
                <a:t>n</a:t>
              </a:r>
              <a:r>
                <a:rPr sz="2000" b="1" spc="10">
                  <a:cs typeface="Calibri"/>
                </a:rPr>
                <a:t>ico</a:t>
              </a:r>
              <a:r>
                <a:rPr lang="pt-BR" sz="2000" b="1" spc="10" dirty="0">
                  <a:cs typeface="Calibri"/>
                </a:rPr>
                <a:t>s</a:t>
              </a:r>
              <a:endParaRPr sz="2000" dirty="0">
                <a:cs typeface="Calibri"/>
              </a:endParaRPr>
            </a:p>
          </p:txBody>
        </p:sp>
        <p:sp>
          <p:nvSpPr>
            <p:cNvPr id="37" name="object 203"/>
            <p:cNvSpPr txBox="1"/>
            <p:nvPr/>
          </p:nvSpPr>
          <p:spPr>
            <a:xfrm>
              <a:off x="4836503" y="8464117"/>
              <a:ext cx="652425" cy="7558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2000" b="1" i="1" spc="10" dirty="0">
                  <a:cs typeface="Calibri"/>
                </a:rPr>
                <a:t>Vi</a:t>
              </a:r>
              <a:r>
                <a:rPr sz="2000" b="1" i="1" spc="5" dirty="0">
                  <a:cs typeface="Calibri"/>
                </a:rPr>
                <a:t>br</a:t>
              </a:r>
              <a:r>
                <a:rPr sz="2000" b="1" i="1" spc="10" dirty="0">
                  <a:cs typeface="Calibri"/>
                </a:rPr>
                <a:t>io</a:t>
              </a:r>
              <a:r>
                <a:rPr sz="2000" b="1" i="1" spc="-35" dirty="0">
                  <a:cs typeface="Calibri"/>
                </a:rPr>
                <a:t> </a:t>
              </a:r>
              <a:r>
                <a:rPr sz="2000" b="1" i="1" dirty="0">
                  <a:cs typeface="Calibri"/>
                </a:rPr>
                <a:t>c</a:t>
              </a:r>
              <a:r>
                <a:rPr sz="2000" b="1" i="1" spc="5" dirty="0">
                  <a:cs typeface="Calibri"/>
                </a:rPr>
                <a:t>ho</a:t>
              </a:r>
              <a:r>
                <a:rPr sz="2000" b="1" i="1" spc="10" dirty="0">
                  <a:cs typeface="Calibri"/>
                </a:rPr>
                <a:t>le</a:t>
              </a:r>
              <a:r>
                <a:rPr sz="2000" b="1" i="1" spc="5" dirty="0">
                  <a:cs typeface="Calibri"/>
                </a:rPr>
                <a:t>ra</a:t>
              </a:r>
              <a:r>
                <a:rPr sz="2000" b="1" i="1" spc="10" dirty="0">
                  <a:cs typeface="Calibri"/>
                </a:rPr>
                <a:t>e</a:t>
              </a:r>
              <a:r>
                <a:rPr sz="2000" b="1" i="1" spc="-5" dirty="0">
                  <a:cs typeface="Calibri"/>
                </a:rPr>
                <a:t> </a:t>
              </a:r>
              <a:r>
                <a:rPr sz="2000" b="1" spc="10" dirty="0">
                  <a:cs typeface="Calibri"/>
                </a:rPr>
                <a:t>O1</a:t>
              </a:r>
              <a:endParaRPr sz="2000" dirty="0">
                <a:cs typeface="Calibri"/>
              </a:endParaRPr>
            </a:p>
          </p:txBody>
        </p:sp>
        <p:sp>
          <p:nvSpPr>
            <p:cNvPr id="38" name="object 205"/>
            <p:cNvSpPr/>
            <p:nvPr/>
          </p:nvSpPr>
          <p:spPr>
            <a:xfrm>
              <a:off x="5039362" y="8743374"/>
              <a:ext cx="76200" cy="169545"/>
            </a:xfrm>
            <a:custGeom>
              <a:avLst/>
              <a:gdLst/>
              <a:ahLst/>
              <a:cxnLst/>
              <a:rect l="l" t="t" r="r" b="b"/>
              <a:pathLst>
                <a:path w="76200" h="169545">
                  <a:moveTo>
                    <a:pt x="76199" y="131063"/>
                  </a:moveTo>
                  <a:lnTo>
                    <a:pt x="0" y="131063"/>
                  </a:lnTo>
                  <a:lnTo>
                    <a:pt x="38099" y="169163"/>
                  </a:lnTo>
                  <a:lnTo>
                    <a:pt x="76199" y="131063"/>
                  </a:lnTo>
                  <a:close/>
                </a:path>
                <a:path w="76200" h="169545">
                  <a:moveTo>
                    <a:pt x="57911" y="0"/>
                  </a:moveTo>
                  <a:lnTo>
                    <a:pt x="19811" y="0"/>
                  </a:lnTo>
                  <a:lnTo>
                    <a:pt x="19811" y="131063"/>
                  </a:lnTo>
                  <a:lnTo>
                    <a:pt x="57911" y="131063"/>
                  </a:lnTo>
                  <a:lnTo>
                    <a:pt x="57911" y="0"/>
                  </a:lnTo>
                  <a:close/>
                </a:path>
              </a:pathLst>
            </a:custGeom>
            <a:solidFill>
              <a:srgbClr val="5A9AD5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16" name="object 62"/>
          <p:cNvSpPr txBox="1"/>
          <p:nvPr/>
        </p:nvSpPr>
        <p:spPr>
          <a:xfrm rot="16200000">
            <a:off x="-1832361" y="3846952"/>
            <a:ext cx="420725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spc="-30" dirty="0">
                <a:latin typeface="Calibri"/>
                <a:cs typeface="Calibri"/>
              </a:rPr>
              <a:t> de </a:t>
            </a:r>
            <a:r>
              <a:rPr sz="2400" spc="10" dirty="0" err="1">
                <a:latin typeface="Calibri"/>
                <a:cs typeface="Calibri"/>
              </a:rPr>
              <a:t>ve</a:t>
            </a:r>
            <a:r>
              <a:rPr sz="2400" dirty="0" err="1">
                <a:latin typeface="Calibri"/>
                <a:cs typeface="Calibri"/>
              </a:rPr>
              <a:t>icul</a:t>
            </a:r>
            <a:r>
              <a:rPr sz="2400" spc="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ç</a:t>
            </a:r>
            <a:r>
              <a:rPr sz="2400" spc="10" dirty="0" err="1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608712" y="231546"/>
            <a:ext cx="285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Doenças Bacterianas</a:t>
            </a:r>
          </a:p>
        </p:txBody>
      </p:sp>
      <p:pic>
        <p:nvPicPr>
          <p:cNvPr id="20" name="Imagem 19" descr="Podovirus-407x5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343725">
            <a:off x="3003924" y="5276777"/>
            <a:ext cx="524255" cy="97041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61979" y="2239079"/>
            <a:ext cx="2928526" cy="23063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832021" y="1427019"/>
            <a:ext cx="284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 err="1"/>
              <a:t>Vibrio</a:t>
            </a:r>
            <a:r>
              <a:rPr lang="pt-BR" sz="2000" b="1" i="1" dirty="0"/>
              <a:t> </a:t>
            </a:r>
            <a:r>
              <a:rPr lang="pt-BR" sz="2000" b="1" i="1" dirty="0" err="1"/>
              <a:t>cholerae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372569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226052" y="1315595"/>
            <a:ext cx="1710233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Sur</a:t>
            </a:r>
            <a:r>
              <a:rPr sz="2000" b="1" dirty="0">
                <a:latin typeface="Calibri"/>
                <a:cs typeface="Calibri"/>
              </a:rPr>
              <a:t>to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d</a:t>
            </a:r>
            <a:r>
              <a:rPr sz="2000" b="1" spc="10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 err="1">
                <a:latin typeface="Calibri"/>
                <a:cs typeface="Calibri"/>
              </a:rPr>
              <a:t>cól</a:t>
            </a:r>
            <a:r>
              <a:rPr sz="2000" b="1" spc="10" dirty="0" err="1">
                <a:latin typeface="Calibri"/>
                <a:cs typeface="Calibri"/>
              </a:rPr>
              <a:t>e</a:t>
            </a:r>
            <a:r>
              <a:rPr sz="2000" b="1" spc="-5" dirty="0" err="1">
                <a:latin typeface="Calibri"/>
                <a:cs typeface="Calibri"/>
              </a:rPr>
              <a:t>r</a:t>
            </a:r>
            <a:r>
              <a:rPr sz="2000" b="1" spc="10" dirty="0" err="1">
                <a:latin typeface="Calibri"/>
                <a:cs typeface="Calibri"/>
              </a:rPr>
              <a:t>a</a:t>
            </a:r>
            <a:r>
              <a:rPr lang="pt-BR" sz="2000" b="1" spc="10" dirty="0">
                <a:latin typeface="Calibri"/>
                <a:cs typeface="Calibri"/>
              </a:rPr>
              <a:t> (WHO)</a:t>
            </a:r>
            <a:endParaRPr sz="2000" b="1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52835" y="1958646"/>
            <a:ext cx="4962204" cy="43133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7"/>
          <p:cNvSpPr txBox="1"/>
          <p:nvPr/>
        </p:nvSpPr>
        <p:spPr>
          <a:xfrm>
            <a:off x="2343379" y="6271974"/>
            <a:ext cx="30619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Calibri"/>
                <a:cs typeface="Calibri"/>
              </a:rPr>
              <a:t>Mo</a:t>
            </a:r>
            <a:r>
              <a:rPr sz="2000" spc="5" dirty="0">
                <a:latin typeface="Calibri"/>
                <a:cs typeface="Calibri"/>
              </a:rPr>
              <a:t>rtalidad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2</a:t>
            </a:r>
            <a:r>
              <a:rPr sz="2000" spc="10" dirty="0">
                <a:latin typeface="Calibri"/>
                <a:cs typeface="Calibri"/>
              </a:rPr>
              <a:t>0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50</a:t>
            </a:r>
            <a:r>
              <a:rPr sz="2000" spc="15" dirty="0">
                <a:latin typeface="Calibri"/>
                <a:cs typeface="Calibri"/>
              </a:rPr>
              <a:t>%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88009" y="6179879"/>
            <a:ext cx="302061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15" dirty="0">
                <a:latin typeface="Calibri"/>
                <a:cs typeface="Calibri"/>
                <a:hlinkClick r:id="rId3"/>
              </a:rPr>
              <a:t>h</a:t>
            </a:r>
            <a:r>
              <a:rPr sz="1600" spc="5" dirty="0">
                <a:latin typeface="Calibri"/>
                <a:cs typeface="Calibri"/>
                <a:hlinkClick r:id="rId3"/>
              </a:rPr>
              <a:t>tt</a:t>
            </a:r>
            <a:r>
              <a:rPr sz="1600" spc="15" dirty="0">
                <a:latin typeface="Calibri"/>
                <a:cs typeface="Calibri"/>
                <a:hlinkClick r:id="rId3"/>
              </a:rPr>
              <a:t>p</a:t>
            </a:r>
            <a:r>
              <a:rPr sz="1600" spc="10" dirty="0">
                <a:latin typeface="Calibri"/>
                <a:cs typeface="Calibri"/>
                <a:hlinkClick r:id="rId3"/>
              </a:rPr>
              <a:t>://ww</a:t>
            </a:r>
            <a:r>
              <a:rPr sz="1600" spc="-5" dirty="0">
                <a:latin typeface="Calibri"/>
                <a:cs typeface="Calibri"/>
                <a:hlinkClick r:id="rId3"/>
              </a:rPr>
              <a:t>w</a:t>
            </a:r>
            <a:r>
              <a:rPr sz="1600" spc="-10" dirty="0">
                <a:latin typeface="Calibri"/>
                <a:cs typeface="Calibri"/>
                <a:hlinkClick r:id="rId3"/>
              </a:rPr>
              <a:t>.</a:t>
            </a:r>
            <a:r>
              <a:rPr sz="1600" spc="20" dirty="0">
                <a:latin typeface="Calibri"/>
                <a:cs typeface="Calibri"/>
                <a:hlinkClick r:id="rId3"/>
              </a:rPr>
              <a:t>w</a:t>
            </a:r>
            <a:r>
              <a:rPr sz="1600" spc="15" dirty="0">
                <a:latin typeface="Calibri"/>
                <a:cs typeface="Calibri"/>
                <a:hlinkClick r:id="rId3"/>
              </a:rPr>
              <a:t>ho</a:t>
            </a:r>
            <a:r>
              <a:rPr sz="1600" dirty="0">
                <a:latin typeface="Calibri"/>
                <a:cs typeface="Calibri"/>
                <a:hlinkClick r:id="rId3"/>
              </a:rPr>
              <a:t>.</a:t>
            </a:r>
            <a:r>
              <a:rPr sz="1600" spc="10" dirty="0">
                <a:latin typeface="Calibri"/>
                <a:cs typeface="Calibri"/>
                <a:hlinkClick r:id="rId3"/>
              </a:rPr>
              <a:t>i</a:t>
            </a:r>
            <a:r>
              <a:rPr sz="1600" spc="15" dirty="0">
                <a:latin typeface="Calibri"/>
                <a:cs typeface="Calibri"/>
                <a:hlinkClick r:id="rId3"/>
              </a:rPr>
              <a:t>n</a:t>
            </a:r>
            <a:r>
              <a:rPr sz="1600" spc="5" dirty="0">
                <a:latin typeface="Calibri"/>
                <a:cs typeface="Calibri"/>
                <a:hlinkClick r:id="rId3"/>
              </a:rPr>
              <a:t>t/csr/</a:t>
            </a:r>
            <a:r>
              <a:rPr sz="1600" spc="15" dirty="0">
                <a:latin typeface="Calibri"/>
                <a:cs typeface="Calibri"/>
                <a:hlinkClick r:id="rId3"/>
              </a:rPr>
              <a:t>don</a:t>
            </a:r>
            <a:r>
              <a:rPr sz="1600" spc="5" dirty="0">
                <a:latin typeface="Calibri"/>
                <a:cs typeface="Calibri"/>
                <a:hlinkClick r:id="rId3"/>
              </a:rPr>
              <a:t>/arc</a:t>
            </a:r>
            <a:r>
              <a:rPr sz="1600" spc="15" dirty="0">
                <a:latin typeface="Calibri"/>
                <a:cs typeface="Calibri"/>
                <a:hlinkClick r:id="rId3"/>
              </a:rPr>
              <a:t>h</a:t>
            </a:r>
            <a:r>
              <a:rPr sz="1600" spc="-5" dirty="0">
                <a:latin typeface="Calibri"/>
                <a:cs typeface="Calibri"/>
                <a:hlinkClick r:id="rId3"/>
              </a:rPr>
              <a:t>i</a:t>
            </a:r>
            <a:r>
              <a:rPr sz="1600" spc="15" dirty="0">
                <a:latin typeface="Calibri"/>
                <a:cs typeface="Calibri"/>
                <a:hlinkClick r:id="rId3"/>
              </a:rPr>
              <a:t>ve</a:t>
            </a:r>
            <a:r>
              <a:rPr sz="1600" spc="5" dirty="0">
                <a:latin typeface="Calibri"/>
                <a:cs typeface="Calibri"/>
                <a:hlinkClick r:id="rId3"/>
              </a:rPr>
              <a:t>/d</a:t>
            </a:r>
            <a:r>
              <a:rPr sz="1600" spc="10" dirty="0">
                <a:latin typeface="Calibri"/>
                <a:cs typeface="Calibri"/>
                <a:hlinkClick r:id="rId3"/>
              </a:rPr>
              <a:t>i</a:t>
            </a:r>
            <a:r>
              <a:rPr sz="1600" spc="5" dirty="0">
                <a:latin typeface="Calibri"/>
                <a:cs typeface="Calibri"/>
                <a:hlinkClick r:id="rId3"/>
              </a:rPr>
              <a:t>s</a:t>
            </a:r>
            <a:r>
              <a:rPr sz="1600" spc="15" dirty="0">
                <a:latin typeface="Calibri"/>
                <a:cs typeface="Calibri"/>
                <a:hlinkClick r:id="rId3"/>
              </a:rPr>
              <a:t>e</a:t>
            </a:r>
            <a:r>
              <a:rPr sz="1600" spc="5" dirty="0">
                <a:latin typeface="Calibri"/>
                <a:cs typeface="Calibri"/>
                <a:hlinkClick r:id="rId3"/>
              </a:rPr>
              <a:t>as</a:t>
            </a:r>
            <a:r>
              <a:rPr sz="1600" spc="15" dirty="0">
                <a:latin typeface="Calibri"/>
                <a:cs typeface="Calibri"/>
                <a:hlinkClick r:id="rId3"/>
              </a:rPr>
              <a:t>e</a:t>
            </a:r>
            <a:r>
              <a:rPr sz="1600" spc="10" dirty="0">
                <a:latin typeface="Calibri"/>
                <a:cs typeface="Calibri"/>
                <a:hlinkClick r:id="rId3"/>
              </a:rPr>
              <a:t>/c</a:t>
            </a:r>
            <a:r>
              <a:rPr sz="1600" spc="15" dirty="0">
                <a:latin typeface="Calibri"/>
                <a:cs typeface="Calibri"/>
                <a:hlinkClick r:id="rId3"/>
              </a:rPr>
              <a:t>ho</a:t>
            </a:r>
            <a:r>
              <a:rPr sz="1600" spc="-5" dirty="0">
                <a:latin typeface="Calibri"/>
                <a:cs typeface="Calibri"/>
                <a:hlinkClick r:id="rId3"/>
              </a:rPr>
              <a:t>l</a:t>
            </a:r>
            <a:r>
              <a:rPr sz="1600" spc="15" dirty="0">
                <a:latin typeface="Calibri"/>
                <a:cs typeface="Calibri"/>
                <a:hlinkClick r:id="rId3"/>
              </a:rPr>
              <a:t>e</a:t>
            </a:r>
            <a:r>
              <a:rPr sz="1600" spc="5" dirty="0">
                <a:latin typeface="Calibri"/>
                <a:cs typeface="Calibri"/>
                <a:hlinkClick r:id="rId3"/>
              </a:rPr>
              <a:t>ra/</a:t>
            </a:r>
            <a:r>
              <a:rPr sz="1600" spc="15" dirty="0">
                <a:latin typeface="Calibri"/>
                <a:cs typeface="Calibri"/>
                <a:hlinkClick r:id="rId3"/>
              </a:rPr>
              <a:t>e</a:t>
            </a:r>
            <a:r>
              <a:rPr sz="1600" spc="5" dirty="0">
                <a:latin typeface="Calibri"/>
                <a:cs typeface="Calibri"/>
                <a:hlinkClick r:id="rId3"/>
              </a:rPr>
              <a:t>n</a:t>
            </a:r>
            <a:r>
              <a:rPr sz="1600" spc="10" dirty="0">
                <a:latin typeface="Calibri"/>
                <a:cs typeface="Calibri"/>
                <a:hlinkClick r:id="rId3"/>
              </a:rPr>
              <a:t>/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93995" y="2078593"/>
            <a:ext cx="3217407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marL="106680" indent="-93980">
              <a:lnSpc>
                <a:spcPct val="100000"/>
              </a:lnSpc>
              <a:spcBef>
                <a:spcPts val="250"/>
              </a:spcBef>
              <a:buClr>
                <a:srgbClr val="713374"/>
              </a:buClr>
              <a:buSzPct val="55555"/>
              <a:buFont typeface="Symbol"/>
              <a:buChar char=""/>
              <a:tabLst>
                <a:tab pos="107314" algn="l"/>
              </a:tabLst>
            </a:pPr>
            <a:r>
              <a:rPr sz="2000" u="sng" spc="5" dirty="0">
                <a:solidFill>
                  <a:srgbClr val="0562C1"/>
                </a:solidFill>
                <a:latin typeface="Calibri"/>
                <a:cs typeface="Calibri"/>
              </a:rPr>
              <a:t>201</a:t>
            </a:r>
            <a:r>
              <a:rPr sz="2000" u="sng" spc="10" dirty="0">
                <a:solidFill>
                  <a:srgbClr val="0562C1"/>
                </a:solidFill>
                <a:latin typeface="Calibri"/>
                <a:cs typeface="Calibri"/>
              </a:rPr>
              <a:t>4</a:t>
            </a:r>
            <a:r>
              <a:rPr sz="20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Sou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t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h</a:t>
            </a: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Suda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19095" y="3179462"/>
            <a:ext cx="723319" cy="0"/>
          </a:xfrm>
          <a:custGeom>
            <a:avLst/>
            <a:gdLst/>
            <a:ahLst/>
            <a:cxnLst/>
            <a:rect l="l" t="t" r="r" b="b"/>
            <a:pathLst>
              <a:path w="134619">
                <a:moveTo>
                  <a:pt x="0" y="0"/>
                </a:moveTo>
                <a:lnTo>
                  <a:pt x="134111" y="0"/>
                </a:lnTo>
              </a:path>
            </a:pathLst>
          </a:custGeom>
          <a:ln w="4317">
            <a:solidFill>
              <a:srgbClr val="0462C0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 txBox="1"/>
          <p:nvPr/>
        </p:nvSpPr>
        <p:spPr>
          <a:xfrm>
            <a:off x="6493992" y="2919898"/>
            <a:ext cx="250432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713374"/>
              </a:buClr>
              <a:buSzPct val="44444"/>
              <a:buFont typeface="Symbol"/>
              <a:buChar char=""/>
              <a:tabLst>
                <a:tab pos="107314" algn="l"/>
              </a:tabLst>
            </a:pPr>
            <a:r>
              <a:rPr sz="2000" spc="5" dirty="0">
                <a:solidFill>
                  <a:srgbClr val="0562C1"/>
                </a:solidFill>
                <a:latin typeface="Calibri"/>
                <a:cs typeface="Calibri"/>
              </a:rPr>
              <a:t>201</a:t>
            </a:r>
            <a:r>
              <a:rPr sz="2000" spc="10" dirty="0">
                <a:solidFill>
                  <a:srgbClr val="0562C1"/>
                </a:solidFill>
                <a:latin typeface="Calibri"/>
                <a:cs typeface="Calibri"/>
              </a:rPr>
              <a:t>3</a:t>
            </a:r>
            <a:r>
              <a:rPr sz="20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M</a:t>
            </a:r>
            <a:r>
              <a:rPr sz="2000" spc="-5" dirty="0">
                <a:solidFill>
                  <a:srgbClr val="656565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x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co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3993" y="3592671"/>
            <a:ext cx="625398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656565"/>
              </a:buClr>
              <a:buSzPct val="55555"/>
              <a:buFont typeface="Symbol"/>
              <a:buChar char=""/>
              <a:tabLst>
                <a:tab pos="107314" algn="l"/>
              </a:tabLst>
            </a:pP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201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2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S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er</a:t>
            </a:r>
            <a:r>
              <a:rPr sz="2000" spc="-10" dirty="0">
                <a:solidFill>
                  <a:srgbClr val="656565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a</a:t>
            </a: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Le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on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255904">
              <a:lnSpc>
                <a:spcPct val="100000"/>
              </a:lnSpc>
              <a:spcBef>
                <a:spcPts val="35"/>
              </a:spcBef>
            </a:pP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Dem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o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c</a:t>
            </a:r>
            <a:r>
              <a:rPr sz="2000" spc="-10" dirty="0">
                <a:solidFill>
                  <a:srgbClr val="656565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ati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c</a:t>
            </a:r>
            <a:r>
              <a:rPr sz="2000" spc="-5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R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publi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c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 of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Con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go</a:t>
            </a:r>
            <a:r>
              <a:rPr sz="2000" spc="-10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(</a:t>
            </a: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DR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C)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93992" y="4345685"/>
            <a:ext cx="2964928" cy="637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4615" indent="-81915">
              <a:lnSpc>
                <a:spcPct val="100000"/>
              </a:lnSpc>
              <a:buClr>
                <a:srgbClr val="323232"/>
              </a:buClr>
              <a:buSzPct val="55555"/>
              <a:buFont typeface="Symbol"/>
              <a:buChar char=""/>
              <a:tabLst>
                <a:tab pos="95250" algn="l"/>
              </a:tabLst>
            </a:pPr>
            <a:r>
              <a:rPr sz="2000" spc="5" dirty="0">
                <a:solidFill>
                  <a:srgbClr val="323232"/>
                </a:solidFill>
                <a:latin typeface="Calibri"/>
                <a:cs typeface="Calibri"/>
              </a:rPr>
              <a:t>201</a:t>
            </a:r>
            <a:r>
              <a:rPr sz="2000" spc="10" dirty="0">
                <a:solidFill>
                  <a:srgbClr val="323232"/>
                </a:solidFill>
                <a:latin typeface="Calibri"/>
                <a:cs typeface="Calibri"/>
              </a:rPr>
              <a:t>0</a:t>
            </a:r>
            <a:r>
              <a:rPr sz="20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2000" spc="15" dirty="0">
                <a:solidFill>
                  <a:srgbClr val="656565"/>
                </a:solidFill>
                <a:latin typeface="Calibri"/>
                <a:cs typeface="Calibri"/>
              </a:rPr>
              <a:t>H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a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it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i</a:t>
            </a:r>
            <a:endParaRPr sz="2000">
              <a:latin typeface="Calibri"/>
              <a:cs typeface="Calibri"/>
            </a:endParaRPr>
          </a:p>
          <a:p>
            <a:pPr marL="205740" marR="5080">
              <a:lnSpc>
                <a:spcPct val="106700"/>
              </a:lnSpc>
            </a:pP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aki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s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ta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n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 C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nt</a:t>
            </a:r>
            <a:r>
              <a:rPr sz="2000" spc="-10" dirty="0">
                <a:solidFill>
                  <a:srgbClr val="656565"/>
                </a:solidFill>
                <a:latin typeface="Calibri"/>
                <a:cs typeface="Calibri"/>
              </a:rPr>
              <a:t>r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al</a:t>
            </a:r>
            <a:r>
              <a:rPr sz="2000" spc="-10" dirty="0">
                <a:solidFill>
                  <a:srgbClr val="656565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Afr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i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93993" y="5316313"/>
            <a:ext cx="293763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680" indent="-93980">
              <a:lnSpc>
                <a:spcPct val="100000"/>
              </a:lnSpc>
              <a:buClr>
                <a:srgbClr val="713374"/>
              </a:buClr>
              <a:buSzPct val="44444"/>
              <a:buFont typeface="Symbol"/>
              <a:buChar char=""/>
              <a:tabLst>
                <a:tab pos="107314" algn="l"/>
              </a:tabLst>
            </a:pPr>
            <a:r>
              <a:rPr sz="2000" spc="5" dirty="0">
                <a:solidFill>
                  <a:srgbClr val="0562C1"/>
                </a:solidFill>
                <a:latin typeface="Calibri"/>
                <a:cs typeface="Calibri"/>
              </a:rPr>
              <a:t>200</a:t>
            </a:r>
            <a:r>
              <a:rPr sz="2000" spc="10" dirty="0">
                <a:solidFill>
                  <a:srgbClr val="0562C1"/>
                </a:solidFill>
                <a:latin typeface="Calibri"/>
                <a:cs typeface="Calibri"/>
              </a:rPr>
              <a:t>9</a:t>
            </a:r>
            <a:r>
              <a:rPr sz="2000" dirty="0">
                <a:solidFill>
                  <a:srgbClr val="0562C1"/>
                </a:solidFill>
                <a:latin typeface="Calibri"/>
                <a:cs typeface="Calibri"/>
              </a:rPr>
              <a:t> </a:t>
            </a:r>
            <a:r>
              <a:rPr sz="2000" spc="5" dirty="0">
                <a:solidFill>
                  <a:srgbClr val="323232"/>
                </a:solidFill>
                <a:latin typeface="Calibri"/>
                <a:cs typeface="Calibri"/>
              </a:rPr>
              <a:t>-</a:t>
            </a:r>
            <a:r>
              <a:rPr sz="20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656565"/>
                </a:solidFill>
                <a:latin typeface="Calibri"/>
                <a:cs typeface="Calibri"/>
              </a:rPr>
              <a:t>i</a:t>
            </a:r>
            <a:r>
              <a:rPr sz="2000" spc="20" dirty="0">
                <a:solidFill>
                  <a:srgbClr val="656565"/>
                </a:solidFill>
                <a:latin typeface="Calibri"/>
                <a:cs typeface="Calibri"/>
              </a:rPr>
              <a:t>m</a:t>
            </a:r>
            <a:r>
              <a:rPr sz="2000" spc="5" dirty="0">
                <a:solidFill>
                  <a:srgbClr val="656565"/>
                </a:solidFill>
                <a:latin typeface="Calibri"/>
                <a:cs typeface="Calibri"/>
              </a:rPr>
              <a:t>bab</a:t>
            </a:r>
            <a:r>
              <a:rPr sz="2000" spc="20" dirty="0">
                <a:solidFill>
                  <a:srgbClr val="656565"/>
                </a:solidFill>
                <a:latin typeface="Calibri"/>
                <a:cs typeface="Calibri"/>
              </a:rPr>
              <a:t>w</a:t>
            </a:r>
            <a:r>
              <a:rPr sz="2000" spc="10" dirty="0">
                <a:solidFill>
                  <a:srgbClr val="656565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8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6" name="object 62"/>
          <p:cNvSpPr txBox="1"/>
          <p:nvPr/>
        </p:nvSpPr>
        <p:spPr>
          <a:xfrm rot="16200000">
            <a:off x="-1839312" y="3346751"/>
            <a:ext cx="42211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spc="-30" dirty="0">
                <a:latin typeface="Calibri"/>
                <a:cs typeface="Calibri"/>
              </a:rPr>
              <a:t> de </a:t>
            </a:r>
            <a:r>
              <a:rPr sz="2400" spc="10" dirty="0" err="1">
                <a:latin typeface="Calibri"/>
                <a:cs typeface="Calibri"/>
              </a:rPr>
              <a:t>ve</a:t>
            </a:r>
            <a:r>
              <a:rPr sz="2400" dirty="0" err="1">
                <a:latin typeface="Calibri"/>
                <a:cs typeface="Calibri"/>
              </a:rPr>
              <a:t>icul</a:t>
            </a:r>
            <a:r>
              <a:rPr sz="2400" spc="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ç</a:t>
            </a:r>
            <a:r>
              <a:rPr sz="2400" spc="10" dirty="0" err="1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303113" y="254123"/>
            <a:ext cx="2530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Doenças Bacterianas</a:t>
            </a:r>
          </a:p>
        </p:txBody>
      </p:sp>
    </p:spTree>
    <p:extLst>
      <p:ext uri="{BB962C8B-B14F-4D97-AF65-F5344CB8AC3E}">
        <p14:creationId xmlns:p14="http://schemas.microsoft.com/office/powerpoint/2010/main" val="1979536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20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1" name="object 18"/>
          <p:cNvSpPr txBox="1"/>
          <p:nvPr/>
        </p:nvSpPr>
        <p:spPr>
          <a:xfrm>
            <a:off x="793931" y="1315496"/>
            <a:ext cx="14505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cs typeface="Calibri"/>
              </a:rPr>
              <a:t>F</a:t>
            </a:r>
            <a:r>
              <a:rPr sz="2000" b="1" spc="5" dirty="0">
                <a:cs typeface="Calibri"/>
              </a:rPr>
              <a:t>e</a:t>
            </a:r>
            <a:r>
              <a:rPr sz="2000" b="1" spc="10" dirty="0">
                <a:cs typeface="Calibri"/>
              </a:rPr>
              <a:t>b</a:t>
            </a:r>
            <a:r>
              <a:rPr sz="2000" b="1" spc="-10" dirty="0">
                <a:cs typeface="Calibri"/>
              </a:rPr>
              <a:t>r</a:t>
            </a:r>
            <a:r>
              <a:rPr sz="2000" b="1" spc="10" dirty="0">
                <a:cs typeface="Calibri"/>
              </a:rPr>
              <a:t>e</a:t>
            </a:r>
            <a:r>
              <a:rPr sz="2000" b="1" spc="-10" dirty="0">
                <a:cs typeface="Calibri"/>
              </a:rPr>
              <a:t> </a:t>
            </a:r>
            <a:r>
              <a:rPr sz="2000" b="1" spc="5" dirty="0">
                <a:cs typeface="Calibri"/>
              </a:rPr>
              <a:t>ti</a:t>
            </a:r>
            <a:r>
              <a:rPr sz="2000" b="1" spc="-10" dirty="0">
                <a:cs typeface="Calibri"/>
              </a:rPr>
              <a:t>f</a:t>
            </a:r>
            <a:r>
              <a:rPr sz="2000" b="1" spc="10" dirty="0">
                <a:cs typeface="Calibri"/>
              </a:rPr>
              <a:t>óide</a:t>
            </a:r>
            <a:endParaRPr sz="2000">
              <a:cs typeface="Calibri"/>
            </a:endParaRPr>
          </a:p>
        </p:txBody>
      </p:sp>
      <p:sp>
        <p:nvSpPr>
          <p:cNvPr id="12" name="object 19"/>
          <p:cNvSpPr txBox="1"/>
          <p:nvPr/>
        </p:nvSpPr>
        <p:spPr>
          <a:xfrm>
            <a:off x="1095187" y="1912332"/>
            <a:ext cx="3370329" cy="2259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>
              <a:lnSpc>
                <a:spcPct val="100000"/>
              </a:lnSpc>
            </a:pPr>
            <a:r>
              <a:rPr sz="2000" i="1" spc="5" dirty="0">
                <a:cs typeface="Calibri"/>
              </a:rPr>
              <a:t>S</a:t>
            </a:r>
            <a:r>
              <a:rPr sz="2000" i="1" spc="15" dirty="0">
                <a:cs typeface="Calibri"/>
              </a:rPr>
              <a:t>a</a:t>
            </a:r>
            <a:r>
              <a:rPr sz="2000" i="1" dirty="0">
                <a:cs typeface="Calibri"/>
              </a:rPr>
              <a:t>l</a:t>
            </a:r>
            <a:r>
              <a:rPr sz="2000" i="1" spc="20" dirty="0">
                <a:cs typeface="Calibri"/>
              </a:rPr>
              <a:t>m</a:t>
            </a:r>
            <a:r>
              <a:rPr sz="2000" i="1" spc="15" dirty="0">
                <a:cs typeface="Calibri"/>
              </a:rPr>
              <a:t>on</a:t>
            </a:r>
            <a:r>
              <a:rPr sz="2000" i="1" dirty="0">
                <a:cs typeface="Calibri"/>
              </a:rPr>
              <a:t>ell</a:t>
            </a:r>
            <a:r>
              <a:rPr sz="2000" i="1" spc="10" dirty="0">
                <a:cs typeface="Calibri"/>
              </a:rPr>
              <a:t>a</a:t>
            </a:r>
            <a:r>
              <a:rPr sz="2000" i="1" spc="-40" dirty="0">
                <a:cs typeface="Calibri"/>
              </a:rPr>
              <a:t> </a:t>
            </a:r>
            <a:r>
              <a:rPr sz="2000" i="1" dirty="0" err="1">
                <a:cs typeface="Calibri"/>
              </a:rPr>
              <a:t>t</a:t>
            </a:r>
            <a:r>
              <a:rPr sz="2000" i="1" spc="10" dirty="0" err="1">
                <a:cs typeface="Calibri"/>
              </a:rPr>
              <a:t>y</a:t>
            </a:r>
            <a:r>
              <a:rPr sz="2000" i="1" spc="15" dirty="0" err="1">
                <a:cs typeface="Calibri"/>
              </a:rPr>
              <a:t>ph</a:t>
            </a:r>
            <a:r>
              <a:rPr sz="2000" i="1" spc="5" dirty="0" err="1">
                <a:cs typeface="Calibri"/>
              </a:rPr>
              <a:t>i</a:t>
            </a:r>
            <a:endParaRPr lang="pt-BR" sz="2000" i="1" spc="5" dirty="0">
              <a:cs typeface="Calibri"/>
            </a:endParaRPr>
          </a:p>
          <a:p>
            <a:pPr marL="26034">
              <a:lnSpc>
                <a:spcPct val="100000"/>
              </a:lnSpc>
            </a:pPr>
            <a:endParaRPr sz="2000" dirty="0">
              <a:cs typeface="Calibri"/>
            </a:endParaRPr>
          </a:p>
          <a:p>
            <a:pPr marL="12700" marR="5080">
              <a:lnSpc>
                <a:spcPct val="105900"/>
              </a:lnSpc>
              <a:spcBef>
                <a:spcPts val="145"/>
              </a:spcBef>
            </a:pPr>
            <a:r>
              <a:rPr sz="2000" spc="5" dirty="0">
                <a:cs typeface="Calibri"/>
              </a:rPr>
              <a:t>p</a:t>
            </a:r>
            <a:r>
              <a:rPr sz="2000" spc="10" dirty="0">
                <a:cs typeface="Calibri"/>
              </a:rPr>
              <a:t>er</a:t>
            </a:r>
            <a:r>
              <a:rPr sz="2000" spc="5" dirty="0">
                <a:cs typeface="Calibri"/>
              </a:rPr>
              <a:t>íod</a:t>
            </a:r>
            <a:r>
              <a:rPr sz="2000" spc="10" dirty="0">
                <a:cs typeface="Calibri"/>
              </a:rPr>
              <a:t>o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in</a:t>
            </a:r>
            <a:r>
              <a:rPr sz="2000" spc="10" dirty="0">
                <a:cs typeface="Calibri"/>
              </a:rPr>
              <a:t>c</a:t>
            </a:r>
            <a:r>
              <a:rPr sz="2000" spc="5" dirty="0">
                <a:cs typeface="Calibri"/>
              </a:rPr>
              <a:t>uba</a:t>
            </a:r>
            <a:r>
              <a:rPr sz="2000" spc="10" dirty="0">
                <a:cs typeface="Calibri"/>
              </a:rPr>
              <a:t>ç</a:t>
            </a:r>
            <a:r>
              <a:rPr sz="2000" spc="5" dirty="0">
                <a:cs typeface="Calibri"/>
              </a:rPr>
              <a:t>ã</a:t>
            </a:r>
            <a:r>
              <a:rPr sz="2000" spc="10" dirty="0">
                <a:cs typeface="Calibri"/>
              </a:rPr>
              <a:t>o</a:t>
            </a:r>
            <a:r>
              <a:rPr sz="2000" spc="-1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5</a:t>
            </a:r>
            <a:r>
              <a:rPr sz="2000" dirty="0">
                <a:cs typeface="Calibri"/>
              </a:rPr>
              <a:t> 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5" dirty="0">
                <a:cs typeface="Calibri"/>
              </a:rPr>
              <a:t>2</a:t>
            </a:r>
            <a:r>
              <a:rPr sz="2000" spc="10" dirty="0">
                <a:cs typeface="Calibri"/>
              </a:rPr>
              <a:t>3</a:t>
            </a:r>
            <a:r>
              <a:rPr sz="200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dia</a:t>
            </a:r>
            <a:r>
              <a:rPr sz="2000" spc="10" dirty="0">
                <a:cs typeface="Calibri"/>
              </a:rPr>
              <a:t>s</a:t>
            </a:r>
            <a:r>
              <a:rPr sz="2000" spc="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f</a:t>
            </a:r>
            <a:r>
              <a:rPr sz="2000" spc="5" dirty="0">
                <a:cs typeface="Calibri"/>
              </a:rPr>
              <a:t>ont</a:t>
            </a:r>
            <a:r>
              <a:rPr sz="2000" spc="1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in</a:t>
            </a:r>
            <a:r>
              <a:rPr sz="2000" spc="-10" dirty="0">
                <a:cs typeface="Calibri"/>
              </a:rPr>
              <a:t>f</a:t>
            </a:r>
            <a:r>
              <a:rPr sz="2000" spc="10" dirty="0">
                <a:cs typeface="Calibri"/>
              </a:rPr>
              <a:t>ecç</a:t>
            </a:r>
            <a:r>
              <a:rPr sz="2000" spc="5" dirty="0">
                <a:cs typeface="Calibri"/>
              </a:rPr>
              <a:t>ã</a:t>
            </a:r>
            <a:r>
              <a:rPr sz="2000" spc="10" dirty="0">
                <a:cs typeface="Calibri"/>
              </a:rPr>
              <a:t>o</a:t>
            </a:r>
            <a:r>
              <a:rPr sz="2000" spc="-10" dirty="0">
                <a:cs typeface="Calibri"/>
              </a:rPr>
              <a:t> </a:t>
            </a:r>
            <a:r>
              <a:rPr sz="2000" spc="10" dirty="0">
                <a:cs typeface="Calibri"/>
              </a:rPr>
              <a:t>é</a:t>
            </a:r>
            <a:r>
              <a:rPr sz="2000" spc="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do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nt</a:t>
            </a:r>
            <a:r>
              <a:rPr sz="2000" spc="1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(d</a:t>
            </a:r>
            <a:r>
              <a:rPr sz="2000" spc="10" dirty="0">
                <a:cs typeface="Calibri"/>
              </a:rPr>
              <a:t>es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in</a:t>
            </a:r>
            <a:r>
              <a:rPr sz="2000" spc="10" dirty="0">
                <a:cs typeface="Calibri"/>
              </a:rPr>
              <a:t>s</a:t>
            </a:r>
            <a:r>
              <a:rPr sz="2000" spc="5" dirty="0">
                <a:cs typeface="Calibri"/>
              </a:rPr>
              <a:t>tant</a:t>
            </a:r>
            <a:r>
              <a:rPr sz="2000" spc="1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15" dirty="0">
                <a:cs typeface="Calibri"/>
              </a:rPr>
              <a:t>em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qu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in</a:t>
            </a:r>
            <a:r>
              <a:rPr sz="2000" spc="10" dirty="0">
                <a:cs typeface="Calibri"/>
              </a:rPr>
              <a:t>ger</a:t>
            </a:r>
            <a:r>
              <a:rPr sz="2000" dirty="0">
                <a:cs typeface="Calibri"/>
              </a:rPr>
              <a:t>i</a:t>
            </a:r>
            <a:r>
              <a:rPr sz="2000" spc="10" dirty="0">
                <a:cs typeface="Calibri"/>
              </a:rPr>
              <a:t>u</a:t>
            </a:r>
            <a:r>
              <a:rPr sz="2000" spc="-10" dirty="0">
                <a:cs typeface="Calibri"/>
              </a:rPr>
              <a:t> </a:t>
            </a:r>
            <a:r>
              <a:rPr sz="2000" spc="5" dirty="0">
                <a:cs typeface="Calibri"/>
              </a:rPr>
              <a:t>o</a:t>
            </a:r>
            <a:r>
              <a:rPr sz="2000" spc="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ba</a:t>
            </a:r>
            <a:r>
              <a:rPr sz="2000" spc="10" dirty="0">
                <a:cs typeface="Calibri"/>
              </a:rPr>
              <a:t>c</a:t>
            </a:r>
            <a:r>
              <a:rPr sz="2000" dirty="0">
                <a:cs typeface="Calibri"/>
              </a:rPr>
              <a:t>ilo</a:t>
            </a:r>
            <a:r>
              <a:rPr sz="2000" spc="10" dirty="0">
                <a:cs typeface="Calibri"/>
              </a:rPr>
              <a:t>s </a:t>
            </a:r>
            <a:r>
              <a:rPr sz="2000" spc="5" dirty="0">
                <a:cs typeface="Calibri"/>
              </a:rPr>
              <a:t>at</a:t>
            </a:r>
            <a:r>
              <a:rPr sz="2000" spc="10" dirty="0">
                <a:cs typeface="Calibri"/>
              </a:rPr>
              <a:t>é m</a:t>
            </a:r>
            <a:r>
              <a:rPr sz="2000" spc="5" dirty="0">
                <a:cs typeface="Calibri"/>
              </a:rPr>
              <a:t>uito</a:t>
            </a:r>
            <a:r>
              <a:rPr sz="2000" spc="10" dirty="0">
                <a:cs typeface="Calibri"/>
              </a:rPr>
              <a:t>s</a:t>
            </a:r>
            <a:r>
              <a:rPr sz="2000" spc="-15" dirty="0">
                <a:cs typeface="Calibri"/>
              </a:rPr>
              <a:t> </a:t>
            </a:r>
            <a:r>
              <a:rPr sz="2000" spc="5" dirty="0">
                <a:cs typeface="Calibri"/>
              </a:rPr>
              <a:t>ano</a:t>
            </a:r>
            <a:r>
              <a:rPr sz="2000" spc="10" dirty="0">
                <a:cs typeface="Calibri"/>
              </a:rPr>
              <a:t>s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pois)</a:t>
            </a:r>
            <a:endParaRPr sz="2000" dirty="0">
              <a:cs typeface="Calibri"/>
            </a:endParaRPr>
          </a:p>
        </p:txBody>
      </p:sp>
      <p:sp>
        <p:nvSpPr>
          <p:cNvPr id="14" name="object 21"/>
          <p:cNvSpPr txBox="1"/>
          <p:nvPr/>
        </p:nvSpPr>
        <p:spPr>
          <a:xfrm>
            <a:off x="1177442" y="4787413"/>
            <a:ext cx="40267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5" dirty="0">
                <a:cs typeface="Calibri"/>
              </a:rPr>
              <a:t>S</a:t>
            </a:r>
            <a:r>
              <a:rPr sz="2000" i="1" spc="15" dirty="0">
                <a:cs typeface="Calibri"/>
              </a:rPr>
              <a:t>a</a:t>
            </a:r>
            <a:r>
              <a:rPr sz="2000" i="1" dirty="0">
                <a:cs typeface="Calibri"/>
              </a:rPr>
              <a:t>l</a:t>
            </a:r>
            <a:r>
              <a:rPr sz="2000" i="1" spc="20" dirty="0">
                <a:cs typeface="Calibri"/>
              </a:rPr>
              <a:t>m</a:t>
            </a:r>
            <a:r>
              <a:rPr sz="2000" i="1" spc="15" dirty="0">
                <a:cs typeface="Calibri"/>
              </a:rPr>
              <a:t>on</a:t>
            </a:r>
            <a:r>
              <a:rPr sz="2000" i="1" dirty="0">
                <a:cs typeface="Calibri"/>
              </a:rPr>
              <a:t>ell</a:t>
            </a:r>
            <a:r>
              <a:rPr sz="2000" i="1" spc="10" dirty="0">
                <a:cs typeface="Calibri"/>
              </a:rPr>
              <a:t>a</a:t>
            </a:r>
            <a:r>
              <a:rPr sz="2000" i="1" spc="-40" dirty="0">
                <a:cs typeface="Calibri"/>
              </a:rPr>
              <a:t> </a:t>
            </a:r>
            <a:r>
              <a:rPr sz="2000" i="1" spc="15" dirty="0">
                <a:cs typeface="Calibri"/>
              </a:rPr>
              <a:t>pa</a:t>
            </a:r>
            <a:r>
              <a:rPr sz="2000" i="1" spc="5" dirty="0">
                <a:cs typeface="Calibri"/>
              </a:rPr>
              <a:t>r</a:t>
            </a:r>
            <a:r>
              <a:rPr sz="2000" i="1" spc="15" dirty="0">
                <a:cs typeface="Calibri"/>
              </a:rPr>
              <a:t>a</a:t>
            </a:r>
            <a:r>
              <a:rPr sz="2000" i="1" dirty="0">
                <a:cs typeface="Calibri"/>
              </a:rPr>
              <a:t>t</a:t>
            </a:r>
            <a:r>
              <a:rPr sz="2000" i="1" spc="10" dirty="0">
                <a:cs typeface="Calibri"/>
              </a:rPr>
              <a:t>y</a:t>
            </a:r>
            <a:r>
              <a:rPr sz="2000" i="1" spc="15" dirty="0">
                <a:cs typeface="Calibri"/>
              </a:rPr>
              <a:t>ph</a:t>
            </a:r>
            <a:r>
              <a:rPr sz="2000" i="1" spc="5" dirty="0">
                <a:cs typeface="Calibri"/>
              </a:rPr>
              <a:t>i</a:t>
            </a:r>
            <a:r>
              <a:rPr sz="2000" i="1" dirty="0">
                <a:cs typeface="Calibri"/>
              </a:rPr>
              <a:t> </a:t>
            </a:r>
            <a:r>
              <a:rPr sz="2000" i="1" spc="-25" dirty="0">
                <a:cs typeface="Calibri"/>
              </a:rPr>
              <a:t> </a:t>
            </a:r>
            <a:r>
              <a:rPr sz="2000" spc="5" dirty="0">
                <a:cs typeface="Calibri"/>
              </a:rPr>
              <a:t>tipo</a:t>
            </a:r>
            <a:r>
              <a:rPr sz="2000" spc="10" dirty="0">
                <a:cs typeface="Calibri"/>
              </a:rPr>
              <a:t>s A</a:t>
            </a:r>
            <a:r>
              <a:rPr sz="2000" spc="5" dirty="0">
                <a:cs typeface="Calibri"/>
              </a:rPr>
              <a:t>, </a:t>
            </a:r>
            <a:r>
              <a:rPr sz="2000" spc="10" dirty="0">
                <a:cs typeface="Calibri"/>
              </a:rPr>
              <a:t>B</a:t>
            </a:r>
            <a:r>
              <a:rPr sz="2000" spc="5" dirty="0">
                <a:cs typeface="Calibri"/>
              </a:rPr>
              <a:t> o</a:t>
            </a:r>
            <a:r>
              <a:rPr sz="2000" spc="10" dirty="0">
                <a:cs typeface="Calibri"/>
              </a:rPr>
              <a:t>u</a:t>
            </a:r>
            <a:r>
              <a:rPr sz="2000" spc="-10" dirty="0">
                <a:cs typeface="Calibri"/>
              </a:rPr>
              <a:t> </a:t>
            </a:r>
            <a:r>
              <a:rPr sz="2000" spc="10" dirty="0">
                <a:cs typeface="Calibri"/>
              </a:rPr>
              <a:t>C</a:t>
            </a:r>
            <a:endParaRPr sz="2000" dirty="0">
              <a:cs typeface="Calibri"/>
            </a:endParaRPr>
          </a:p>
        </p:txBody>
      </p:sp>
      <p:sp>
        <p:nvSpPr>
          <p:cNvPr id="16" name="object 23"/>
          <p:cNvSpPr txBox="1"/>
          <p:nvPr/>
        </p:nvSpPr>
        <p:spPr>
          <a:xfrm>
            <a:off x="793933" y="4374160"/>
            <a:ext cx="19355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cs typeface="Calibri"/>
              </a:rPr>
              <a:t>F</a:t>
            </a:r>
            <a:r>
              <a:rPr sz="2000" b="1" spc="5" dirty="0">
                <a:cs typeface="Calibri"/>
              </a:rPr>
              <a:t>e</a:t>
            </a:r>
            <a:r>
              <a:rPr sz="2000" b="1" spc="10" dirty="0">
                <a:cs typeface="Calibri"/>
              </a:rPr>
              <a:t>b</a:t>
            </a:r>
            <a:r>
              <a:rPr sz="2000" b="1" spc="-10" dirty="0">
                <a:cs typeface="Calibri"/>
              </a:rPr>
              <a:t>r</a:t>
            </a:r>
            <a:r>
              <a:rPr sz="2000" b="1" spc="10" dirty="0">
                <a:cs typeface="Calibri"/>
              </a:rPr>
              <a:t>e</a:t>
            </a:r>
            <a:r>
              <a:rPr sz="2000" b="1" spc="-10" dirty="0">
                <a:cs typeface="Calibri"/>
              </a:rPr>
              <a:t> </a:t>
            </a:r>
            <a:r>
              <a:rPr sz="2000" b="1" spc="10" dirty="0">
                <a:cs typeface="Calibri"/>
              </a:rPr>
              <a:t>pa</a:t>
            </a:r>
            <a:r>
              <a:rPr sz="2000" b="1" spc="-10" dirty="0">
                <a:cs typeface="Calibri"/>
              </a:rPr>
              <a:t>r</a:t>
            </a:r>
            <a:r>
              <a:rPr sz="2000" b="1" spc="5" dirty="0">
                <a:cs typeface="Calibri"/>
              </a:rPr>
              <a:t>ati</a:t>
            </a:r>
            <a:r>
              <a:rPr sz="2000" b="1" spc="-10" dirty="0">
                <a:cs typeface="Calibri"/>
              </a:rPr>
              <a:t>f</a:t>
            </a:r>
            <a:r>
              <a:rPr sz="2000" b="1" spc="10" dirty="0">
                <a:cs typeface="Calibri"/>
              </a:rPr>
              <a:t>óide</a:t>
            </a:r>
            <a:endParaRPr sz="2000" dirty="0">
              <a:cs typeface="Calibri"/>
            </a:endParaRPr>
          </a:p>
        </p:txBody>
      </p:sp>
      <p:sp>
        <p:nvSpPr>
          <p:cNvPr id="17" name="object 24"/>
          <p:cNvSpPr txBox="1"/>
          <p:nvPr/>
        </p:nvSpPr>
        <p:spPr>
          <a:xfrm>
            <a:off x="1177443" y="5292391"/>
            <a:ext cx="3345630" cy="1295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sz="2000" spc="10" dirty="0">
                <a:cs typeface="Calibri"/>
              </a:rPr>
              <a:t>é</a:t>
            </a:r>
            <a:r>
              <a:rPr sz="2000" spc="5" dirty="0">
                <a:cs typeface="Calibri"/>
              </a:rPr>
              <a:t> </a:t>
            </a:r>
            <a:r>
              <a:rPr sz="2000" spc="20" dirty="0">
                <a:cs typeface="Calibri"/>
              </a:rPr>
              <a:t>m</a:t>
            </a:r>
            <a:r>
              <a:rPr sz="2000" dirty="0">
                <a:cs typeface="Calibri"/>
              </a:rPr>
              <a:t>ai</a:t>
            </a:r>
            <a:r>
              <a:rPr sz="2000" spc="10" dirty="0">
                <a:cs typeface="Calibri"/>
              </a:rPr>
              <a:t>s</a:t>
            </a:r>
            <a:r>
              <a:rPr sz="2000" spc="-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r</a:t>
            </a:r>
            <a:r>
              <a:rPr sz="2000" spc="5" dirty="0">
                <a:cs typeface="Calibri"/>
              </a:rPr>
              <a:t>a</a:t>
            </a:r>
            <a:r>
              <a:rPr sz="2000" spc="-1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a</a:t>
            </a:r>
            <a:r>
              <a:rPr sz="2000" spc="15" dirty="0">
                <a:cs typeface="Calibri"/>
              </a:rPr>
              <a:t> </a:t>
            </a:r>
            <a:r>
              <a:rPr sz="2000" spc="5" dirty="0">
                <a:cs typeface="Calibri"/>
              </a:rPr>
              <a:t>qu</a:t>
            </a:r>
            <a:r>
              <a:rPr sz="2000" spc="10" dirty="0">
                <a:cs typeface="Calibri"/>
              </a:rPr>
              <a:t>e</a:t>
            </a:r>
            <a:r>
              <a:rPr sz="2000" spc="-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ti</a:t>
            </a:r>
            <a:r>
              <a:rPr sz="2000" spc="-10" dirty="0">
                <a:cs typeface="Calibri"/>
              </a:rPr>
              <a:t>f</a:t>
            </a:r>
            <a:r>
              <a:rPr sz="2000" spc="5" dirty="0">
                <a:cs typeface="Calibri"/>
              </a:rPr>
              <a:t>oid</a:t>
            </a:r>
            <a:r>
              <a:rPr sz="2000" spc="10" dirty="0">
                <a:cs typeface="Calibri"/>
              </a:rPr>
              <a:t>e</a:t>
            </a:r>
            <a:endParaRPr sz="2000" dirty="0">
              <a:cs typeface="Calibri"/>
            </a:endParaRPr>
          </a:p>
          <a:p>
            <a:pPr marL="12700" marR="5080">
              <a:lnSpc>
                <a:spcPct val="106700"/>
              </a:lnSpc>
            </a:pPr>
            <a:r>
              <a:rPr sz="2000" spc="-10" dirty="0">
                <a:cs typeface="Calibri"/>
              </a:rPr>
              <a:t>f</a:t>
            </a:r>
            <a:r>
              <a:rPr sz="2000" spc="5" dirty="0">
                <a:cs typeface="Calibri"/>
              </a:rPr>
              <a:t>ont</a:t>
            </a:r>
            <a:r>
              <a:rPr sz="2000" spc="1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in</a:t>
            </a:r>
            <a:r>
              <a:rPr sz="2000" spc="-10" dirty="0">
                <a:cs typeface="Calibri"/>
              </a:rPr>
              <a:t>f</a:t>
            </a:r>
            <a:r>
              <a:rPr sz="2000" spc="10" dirty="0">
                <a:cs typeface="Calibri"/>
              </a:rPr>
              <a:t>ecç</a:t>
            </a:r>
            <a:r>
              <a:rPr sz="2000" spc="5" dirty="0">
                <a:cs typeface="Calibri"/>
              </a:rPr>
              <a:t>ã</a:t>
            </a:r>
            <a:r>
              <a:rPr sz="2000" spc="10" dirty="0">
                <a:cs typeface="Calibri"/>
              </a:rPr>
              <a:t>o</a:t>
            </a:r>
            <a:r>
              <a:rPr sz="2000" spc="-10" dirty="0">
                <a:cs typeface="Calibri"/>
              </a:rPr>
              <a:t> </a:t>
            </a:r>
            <a:r>
              <a:rPr sz="2000" spc="10" dirty="0">
                <a:cs typeface="Calibri"/>
              </a:rPr>
              <a:t>é</a:t>
            </a:r>
            <a:r>
              <a:rPr sz="2000" spc="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15" dirty="0">
                <a:cs typeface="Calibri"/>
              </a:rPr>
              <a:t>mesma</a:t>
            </a:r>
            <a:r>
              <a:rPr sz="2000" spc="-1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f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b</a:t>
            </a:r>
            <a:r>
              <a:rPr sz="2000" spc="-1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</a:t>
            </a:r>
            <a:r>
              <a:rPr sz="2000" dirty="0">
                <a:cs typeface="Calibri"/>
              </a:rPr>
              <a:t>ti</a:t>
            </a:r>
            <a:r>
              <a:rPr sz="2000" spc="-10" dirty="0">
                <a:cs typeface="Calibri"/>
              </a:rPr>
              <a:t>f</a:t>
            </a:r>
            <a:r>
              <a:rPr sz="2000" spc="5" dirty="0">
                <a:cs typeface="Calibri"/>
              </a:rPr>
              <a:t>oid</a:t>
            </a:r>
            <a:r>
              <a:rPr sz="2000" spc="10" dirty="0">
                <a:cs typeface="Calibri"/>
              </a:rPr>
              <a:t>e: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do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nt</a:t>
            </a:r>
            <a:r>
              <a:rPr sz="2000" spc="10" dirty="0">
                <a:cs typeface="Calibri"/>
              </a:rPr>
              <a:t>es</a:t>
            </a:r>
            <a:r>
              <a:rPr sz="2000" spc="-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 portado</a:t>
            </a:r>
            <a:r>
              <a:rPr sz="2000" spc="-1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es</a:t>
            </a:r>
            <a:endParaRPr sz="2000" dirty="0">
              <a:cs typeface="Calibri"/>
            </a:endParaRPr>
          </a:p>
        </p:txBody>
      </p:sp>
      <p:sp>
        <p:nvSpPr>
          <p:cNvPr id="18" name="object 25"/>
          <p:cNvSpPr/>
          <p:nvPr/>
        </p:nvSpPr>
        <p:spPr>
          <a:xfrm>
            <a:off x="5719415" y="2636097"/>
            <a:ext cx="4242891" cy="4163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62"/>
          <p:cNvSpPr txBox="1"/>
          <p:nvPr/>
        </p:nvSpPr>
        <p:spPr>
          <a:xfrm rot="16200000">
            <a:off x="-2109360" y="3642601"/>
            <a:ext cx="47157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lang="pt-BR" sz="2400" spc="5" dirty="0">
                <a:latin typeface="Calibri"/>
                <a:cs typeface="Calibri"/>
              </a:rPr>
              <a:t> 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icul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ç</a:t>
            </a:r>
            <a:r>
              <a:rPr sz="2400" spc="10" dirty="0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8082845" y="254123"/>
            <a:ext cx="2425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Doenças Bacterianas</a:t>
            </a:r>
          </a:p>
        </p:txBody>
      </p:sp>
    </p:spTree>
    <p:extLst>
      <p:ext uri="{BB962C8B-B14F-4D97-AF65-F5344CB8AC3E}">
        <p14:creationId xmlns:p14="http://schemas.microsoft.com/office/powerpoint/2010/main" val="370254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951270" y="2876072"/>
            <a:ext cx="5458087" cy="524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3" dirty="0">
                <a:solidFill>
                  <a:srgbClr val="333333"/>
                </a:solidFill>
                <a:latin typeface="Arial" panose="020B0604020202020204" pitchFamily="34" charset="0"/>
              </a:rPr>
              <a:t>A 1939 conceptual illustration showing various ways that typhoid bacteria can contaminate a </a:t>
            </a:r>
            <a:r>
              <a:rPr lang="en-US" sz="1403" dirty="0">
                <a:solidFill>
                  <a:srgbClr val="0B0080"/>
                </a:solidFill>
                <a:latin typeface="Arial" panose="020B0604020202020204" pitchFamily="34" charset="0"/>
                <a:hlinkClick r:id="rId2" tooltip="Water well"/>
              </a:rPr>
              <a:t>water well</a:t>
            </a:r>
            <a:r>
              <a:rPr lang="en-US" sz="1403" dirty="0">
                <a:solidFill>
                  <a:srgbClr val="333333"/>
                </a:solidFill>
                <a:latin typeface="Arial" panose="020B0604020202020204" pitchFamily="34" charset="0"/>
              </a:rPr>
              <a:t> (center)</a:t>
            </a:r>
            <a:endParaRPr lang="pt-BR" sz="1403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9" y="659202"/>
            <a:ext cx="4742628" cy="305061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3709813"/>
            <a:ext cx="5838531" cy="240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965" dirty="0" err="1"/>
              <a:t>By</a:t>
            </a:r>
            <a:r>
              <a:rPr lang="pt-BR" sz="965" dirty="0"/>
              <a:t> </a:t>
            </a:r>
            <a:r>
              <a:rPr lang="pt-BR" sz="965" dirty="0" err="1"/>
              <a:t>Anonymous</a:t>
            </a:r>
            <a:r>
              <a:rPr lang="pt-BR" sz="965" dirty="0"/>
              <a:t> (</a:t>
            </a:r>
            <a:r>
              <a:rPr lang="pt-BR" sz="965" dirty="0" err="1"/>
              <a:t>Vore</a:t>
            </a:r>
            <a:r>
              <a:rPr lang="pt-BR" sz="965" dirty="0"/>
              <a:t> </a:t>
            </a:r>
            <a:r>
              <a:rPr lang="pt-BR" sz="965" dirty="0" err="1"/>
              <a:t>Sygdome</a:t>
            </a:r>
            <a:r>
              <a:rPr lang="pt-BR" sz="965" dirty="0"/>
              <a:t>; </a:t>
            </a:r>
            <a:r>
              <a:rPr lang="pt-BR" sz="965" dirty="0" err="1"/>
              <a:t>Bind</a:t>
            </a:r>
            <a:r>
              <a:rPr lang="pt-BR" sz="965" dirty="0"/>
              <a:t> II, </a:t>
            </a:r>
            <a:r>
              <a:rPr lang="pt-BR" sz="965" dirty="0" err="1"/>
              <a:t>side</a:t>
            </a:r>
            <a:r>
              <a:rPr lang="pt-BR" sz="965" dirty="0"/>
              <a:t> 116) [</a:t>
            </a:r>
            <a:r>
              <a:rPr lang="pt-BR" sz="965" dirty="0" err="1"/>
              <a:t>Public</a:t>
            </a:r>
            <a:r>
              <a:rPr lang="pt-BR" sz="965" dirty="0"/>
              <a:t> </a:t>
            </a:r>
            <a:r>
              <a:rPr lang="pt-BR" sz="965" dirty="0" err="1"/>
              <a:t>domain</a:t>
            </a:r>
            <a:r>
              <a:rPr lang="pt-BR" sz="965" dirty="0"/>
              <a:t>], via </a:t>
            </a:r>
            <a:r>
              <a:rPr lang="pt-BR" sz="965" dirty="0" err="1"/>
              <a:t>Wikimedia</a:t>
            </a:r>
            <a:r>
              <a:rPr lang="pt-BR" sz="965" dirty="0"/>
              <a:t> </a:t>
            </a:r>
            <a:r>
              <a:rPr lang="pt-BR" sz="965" dirty="0" err="1"/>
              <a:t>Commons</a:t>
            </a:r>
            <a:endParaRPr lang="pt-BR" sz="965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070" y="4068059"/>
            <a:ext cx="6908939" cy="23809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6663658" y="1014211"/>
            <a:ext cx="2058577" cy="4162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105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Salmonella</a:t>
            </a:r>
            <a:r>
              <a:rPr lang="pt-BR" sz="2105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105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typhi</a:t>
            </a:r>
            <a:endParaRPr lang="pt-BR" sz="2105" dirty="0"/>
          </a:p>
        </p:txBody>
      </p:sp>
      <p:sp>
        <p:nvSpPr>
          <p:cNvPr id="8" name="Retângulo 7"/>
          <p:cNvSpPr/>
          <p:nvPr/>
        </p:nvSpPr>
        <p:spPr>
          <a:xfrm>
            <a:off x="3099036" y="3420227"/>
            <a:ext cx="4516429" cy="335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579" dirty="0"/>
              <a:t>http://www.cva.ufrj.br/informacao/vacinas/ft-v.html</a:t>
            </a:r>
          </a:p>
        </p:txBody>
      </p:sp>
      <p:sp>
        <p:nvSpPr>
          <p:cNvPr id="9" name="Retângulo 8"/>
          <p:cNvSpPr/>
          <p:nvPr/>
        </p:nvSpPr>
        <p:spPr>
          <a:xfrm>
            <a:off x="164099" y="6179065"/>
            <a:ext cx="3558859" cy="2812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28" dirty="0"/>
              <a:t>http://www.cva.ufrj.br/informacao/vacinas/ft-v.html</a:t>
            </a:r>
          </a:p>
        </p:txBody>
      </p:sp>
    </p:spTree>
    <p:extLst>
      <p:ext uri="{BB962C8B-B14F-4D97-AF65-F5344CB8AC3E}">
        <p14:creationId xmlns:p14="http://schemas.microsoft.com/office/powerpoint/2010/main" val="65101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/>
          <p:nvPr/>
        </p:nvSpPr>
        <p:spPr>
          <a:xfrm>
            <a:off x="5003591" y="1573192"/>
            <a:ext cx="5056857" cy="1317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pt-BR" sz="2000" spc="5" dirty="0">
                <a:latin typeface="Calibri"/>
                <a:cs typeface="Calibri"/>
              </a:rPr>
              <a:t>A</a:t>
            </a:r>
            <a:r>
              <a:rPr sz="2000" spc="5" dirty="0" err="1">
                <a:latin typeface="Calibri"/>
                <a:cs typeface="Calibri"/>
              </a:rPr>
              <a:t>u</a:t>
            </a:r>
            <a:r>
              <a:rPr sz="2000" spc="10" dirty="0" err="1">
                <a:latin typeface="Calibri"/>
                <a:cs typeface="Calibri"/>
              </a:rPr>
              <a:t>sê</a:t>
            </a:r>
            <a:r>
              <a:rPr sz="2000" spc="5" dirty="0" err="1">
                <a:latin typeface="Calibri"/>
                <a:cs typeface="Calibri"/>
              </a:rPr>
              <a:t>n</a:t>
            </a:r>
            <a:r>
              <a:rPr sz="2000" spc="10" dirty="0" err="1">
                <a:latin typeface="Calibri"/>
                <a:cs typeface="Calibri"/>
              </a:rPr>
              <a:t>c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spc="10" dirty="0" err="1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 err="1">
                <a:latin typeface="Calibri"/>
                <a:cs typeface="Calibri"/>
              </a:rPr>
              <a:t>esg</a:t>
            </a:r>
            <a:r>
              <a:rPr sz="2000" spc="5" dirty="0" err="1">
                <a:latin typeface="Calibri"/>
                <a:cs typeface="Calibri"/>
              </a:rPr>
              <a:t>ot</a:t>
            </a:r>
            <a:r>
              <a:rPr sz="2000" spc="10" dirty="0" err="1">
                <a:latin typeface="Calibri"/>
                <a:cs typeface="Calibri"/>
              </a:rPr>
              <a:t>o</a:t>
            </a:r>
            <a:r>
              <a:rPr lang="pt-BR" sz="2000" spc="10" dirty="0">
                <a:latin typeface="Calibri"/>
                <a:cs typeface="Calibri"/>
              </a:rPr>
              <a:t> e de abastecimento</a:t>
            </a:r>
            <a:r>
              <a:rPr sz="2000" spc="-10" dirty="0">
                <a:latin typeface="Calibri"/>
                <a:cs typeface="Calibri"/>
              </a:rPr>
              <a:t> </a:t>
            </a:r>
            <a:endParaRPr lang="pt-BR" sz="2000" spc="-10" dirty="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</a:pPr>
            <a:endParaRPr lang="pt-BR" sz="2000" spc="-10" dirty="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</a:pPr>
            <a:r>
              <a:rPr lang="pt-BR" sz="2000" spc="-10" dirty="0">
                <a:latin typeface="Calibri"/>
                <a:cs typeface="Calibri"/>
              </a:rPr>
              <a:t>P</a:t>
            </a:r>
            <a:r>
              <a:rPr sz="2000" spc="-10" dirty="0" err="1">
                <a:latin typeface="Calibri"/>
                <a:cs typeface="Calibri"/>
              </a:rPr>
              <a:t>r</a:t>
            </a:r>
            <a:r>
              <a:rPr sz="2000" dirty="0" err="1">
                <a:latin typeface="Calibri"/>
                <a:cs typeface="Calibri"/>
              </a:rPr>
              <a:t>áti</a:t>
            </a:r>
            <a:r>
              <a:rPr sz="2000" spc="10" dirty="0" err="1">
                <a:latin typeface="Calibri"/>
                <a:cs typeface="Calibri"/>
              </a:rPr>
              <a:t>c</a:t>
            </a:r>
            <a:r>
              <a:rPr sz="2000" spc="5" dirty="0" err="1">
                <a:latin typeface="Calibri"/>
                <a:cs typeface="Calibri"/>
              </a:rPr>
              <a:t>a</a:t>
            </a:r>
            <a:r>
              <a:rPr sz="2000" spc="10" dirty="0" err="1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hi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in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ufi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es.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80831" y="3544711"/>
            <a:ext cx="4081479" cy="3444704"/>
            <a:chOff x="1616068" y="3257321"/>
            <a:chExt cx="1058617" cy="938161"/>
          </a:xfrm>
        </p:grpSpPr>
        <p:sp>
          <p:nvSpPr>
            <p:cNvPr id="3" name="object 16"/>
            <p:cNvSpPr/>
            <p:nvPr/>
          </p:nvSpPr>
          <p:spPr>
            <a:xfrm>
              <a:off x="1620639" y="3261893"/>
              <a:ext cx="703570" cy="588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7"/>
            <p:cNvSpPr/>
            <p:nvPr/>
          </p:nvSpPr>
          <p:spPr>
            <a:xfrm>
              <a:off x="1616068" y="3257321"/>
              <a:ext cx="713078" cy="598168"/>
            </a:xfrm>
            <a:custGeom>
              <a:avLst/>
              <a:gdLst/>
              <a:ahLst/>
              <a:cxnLst/>
              <a:rect l="l" t="t" r="r" b="b"/>
              <a:pathLst>
                <a:path w="685800" h="568960">
                  <a:moveTo>
                    <a:pt x="359663" y="0"/>
                  </a:moveTo>
                  <a:lnTo>
                    <a:pt x="324611" y="0"/>
                  </a:lnTo>
                  <a:lnTo>
                    <a:pt x="291083" y="3047"/>
                  </a:lnTo>
                  <a:lnTo>
                    <a:pt x="240791" y="12191"/>
                  </a:lnTo>
                  <a:lnTo>
                    <a:pt x="225551" y="16763"/>
                  </a:lnTo>
                  <a:lnTo>
                    <a:pt x="208787" y="22859"/>
                  </a:lnTo>
                  <a:lnTo>
                    <a:pt x="193547" y="27431"/>
                  </a:lnTo>
                  <a:lnTo>
                    <a:pt x="150875" y="48767"/>
                  </a:lnTo>
                  <a:lnTo>
                    <a:pt x="88391" y="92963"/>
                  </a:lnTo>
                  <a:lnTo>
                    <a:pt x="68579" y="114299"/>
                  </a:lnTo>
                  <a:lnTo>
                    <a:pt x="57911" y="124967"/>
                  </a:lnTo>
                  <a:lnTo>
                    <a:pt x="33527" y="161543"/>
                  </a:lnTo>
                  <a:lnTo>
                    <a:pt x="15239" y="199643"/>
                  </a:lnTo>
                  <a:lnTo>
                    <a:pt x="3047" y="240791"/>
                  </a:lnTo>
                  <a:lnTo>
                    <a:pt x="1523" y="256031"/>
                  </a:lnTo>
                  <a:lnTo>
                    <a:pt x="0" y="269747"/>
                  </a:lnTo>
                  <a:lnTo>
                    <a:pt x="0" y="298703"/>
                  </a:lnTo>
                  <a:lnTo>
                    <a:pt x="1523" y="313943"/>
                  </a:lnTo>
                  <a:lnTo>
                    <a:pt x="10667" y="356615"/>
                  </a:lnTo>
                  <a:lnTo>
                    <a:pt x="27431" y="396239"/>
                  </a:lnTo>
                  <a:lnTo>
                    <a:pt x="50291" y="432815"/>
                  </a:lnTo>
                  <a:lnTo>
                    <a:pt x="57911" y="443483"/>
                  </a:lnTo>
                  <a:lnTo>
                    <a:pt x="68579" y="455675"/>
                  </a:lnTo>
                  <a:lnTo>
                    <a:pt x="77723" y="466343"/>
                  </a:lnTo>
                  <a:lnTo>
                    <a:pt x="89915" y="477011"/>
                  </a:lnTo>
                  <a:lnTo>
                    <a:pt x="124967" y="504443"/>
                  </a:lnTo>
                  <a:lnTo>
                    <a:pt x="179831" y="534923"/>
                  </a:lnTo>
                  <a:lnTo>
                    <a:pt x="240791" y="556259"/>
                  </a:lnTo>
                  <a:lnTo>
                    <a:pt x="291083" y="565403"/>
                  </a:lnTo>
                  <a:lnTo>
                    <a:pt x="307847" y="568451"/>
                  </a:lnTo>
                  <a:lnTo>
                    <a:pt x="361187" y="568451"/>
                  </a:lnTo>
                  <a:lnTo>
                    <a:pt x="411479" y="563879"/>
                  </a:lnTo>
                  <a:lnTo>
                    <a:pt x="428243" y="560831"/>
                  </a:lnTo>
                  <a:lnTo>
                    <a:pt x="433831" y="559307"/>
                  </a:lnTo>
                  <a:lnTo>
                    <a:pt x="307847" y="559307"/>
                  </a:lnTo>
                  <a:lnTo>
                    <a:pt x="291083" y="556259"/>
                  </a:lnTo>
                  <a:lnTo>
                    <a:pt x="275843" y="554735"/>
                  </a:lnTo>
                  <a:lnTo>
                    <a:pt x="259079" y="551687"/>
                  </a:lnTo>
                  <a:lnTo>
                    <a:pt x="243839" y="547115"/>
                  </a:lnTo>
                  <a:lnTo>
                    <a:pt x="227075" y="542543"/>
                  </a:lnTo>
                  <a:lnTo>
                    <a:pt x="182879" y="527303"/>
                  </a:lnTo>
                  <a:lnTo>
                    <a:pt x="129539" y="496823"/>
                  </a:lnTo>
                  <a:lnTo>
                    <a:pt x="106679" y="478535"/>
                  </a:lnTo>
                  <a:lnTo>
                    <a:pt x="94487" y="469391"/>
                  </a:lnTo>
                  <a:lnTo>
                    <a:pt x="85343" y="458723"/>
                  </a:lnTo>
                  <a:lnTo>
                    <a:pt x="74675" y="449579"/>
                  </a:lnTo>
                  <a:lnTo>
                    <a:pt x="65531" y="438911"/>
                  </a:lnTo>
                  <a:lnTo>
                    <a:pt x="41147" y="403859"/>
                  </a:lnTo>
                  <a:lnTo>
                    <a:pt x="24383" y="365759"/>
                  </a:lnTo>
                  <a:lnTo>
                    <a:pt x="19811" y="353567"/>
                  </a:lnTo>
                  <a:lnTo>
                    <a:pt x="15239" y="339851"/>
                  </a:lnTo>
                  <a:lnTo>
                    <a:pt x="12191" y="326135"/>
                  </a:lnTo>
                  <a:lnTo>
                    <a:pt x="9143" y="298703"/>
                  </a:lnTo>
                  <a:lnTo>
                    <a:pt x="9143" y="269747"/>
                  </a:lnTo>
                  <a:lnTo>
                    <a:pt x="12191" y="242315"/>
                  </a:lnTo>
                  <a:lnTo>
                    <a:pt x="15239" y="228599"/>
                  </a:lnTo>
                  <a:lnTo>
                    <a:pt x="19811" y="216407"/>
                  </a:lnTo>
                  <a:lnTo>
                    <a:pt x="24383" y="202691"/>
                  </a:lnTo>
                  <a:lnTo>
                    <a:pt x="28955" y="190499"/>
                  </a:lnTo>
                  <a:lnTo>
                    <a:pt x="35051" y="176783"/>
                  </a:lnTo>
                  <a:lnTo>
                    <a:pt x="41147" y="164591"/>
                  </a:lnTo>
                  <a:lnTo>
                    <a:pt x="48767" y="153923"/>
                  </a:lnTo>
                  <a:lnTo>
                    <a:pt x="56387" y="141731"/>
                  </a:lnTo>
                  <a:lnTo>
                    <a:pt x="96011" y="99059"/>
                  </a:lnTo>
                  <a:lnTo>
                    <a:pt x="129539" y="71627"/>
                  </a:lnTo>
                  <a:lnTo>
                    <a:pt x="182879" y="42671"/>
                  </a:lnTo>
                  <a:lnTo>
                    <a:pt x="198119" y="36575"/>
                  </a:lnTo>
                  <a:lnTo>
                    <a:pt x="211835" y="30479"/>
                  </a:lnTo>
                  <a:lnTo>
                    <a:pt x="227075" y="25907"/>
                  </a:lnTo>
                  <a:lnTo>
                    <a:pt x="243839" y="21335"/>
                  </a:lnTo>
                  <a:lnTo>
                    <a:pt x="259079" y="18287"/>
                  </a:lnTo>
                  <a:lnTo>
                    <a:pt x="275843" y="15239"/>
                  </a:lnTo>
                  <a:lnTo>
                    <a:pt x="291083" y="12191"/>
                  </a:lnTo>
                  <a:lnTo>
                    <a:pt x="326135" y="9143"/>
                  </a:lnTo>
                  <a:lnTo>
                    <a:pt x="428243" y="9143"/>
                  </a:lnTo>
                  <a:lnTo>
                    <a:pt x="394715" y="3047"/>
                  </a:lnTo>
                  <a:lnTo>
                    <a:pt x="359663" y="0"/>
                  </a:lnTo>
                  <a:close/>
                </a:path>
                <a:path w="685800" h="568960">
                  <a:moveTo>
                    <a:pt x="428243" y="9143"/>
                  </a:moveTo>
                  <a:lnTo>
                    <a:pt x="359663" y="9143"/>
                  </a:lnTo>
                  <a:lnTo>
                    <a:pt x="393191" y="12191"/>
                  </a:lnTo>
                  <a:lnTo>
                    <a:pt x="426719" y="18287"/>
                  </a:lnTo>
                  <a:lnTo>
                    <a:pt x="472439" y="30479"/>
                  </a:lnTo>
                  <a:lnTo>
                    <a:pt x="530351" y="56387"/>
                  </a:lnTo>
                  <a:lnTo>
                    <a:pt x="579119" y="89915"/>
                  </a:lnTo>
                  <a:lnTo>
                    <a:pt x="611123" y="120395"/>
                  </a:lnTo>
                  <a:lnTo>
                    <a:pt x="627887" y="141731"/>
                  </a:lnTo>
                  <a:lnTo>
                    <a:pt x="637031" y="153923"/>
                  </a:lnTo>
                  <a:lnTo>
                    <a:pt x="644651" y="166115"/>
                  </a:lnTo>
                  <a:lnTo>
                    <a:pt x="656843" y="190499"/>
                  </a:lnTo>
                  <a:lnTo>
                    <a:pt x="661415" y="202691"/>
                  </a:lnTo>
                  <a:lnTo>
                    <a:pt x="665987" y="216407"/>
                  </a:lnTo>
                  <a:lnTo>
                    <a:pt x="670559" y="228599"/>
                  </a:lnTo>
                  <a:lnTo>
                    <a:pt x="673607" y="242315"/>
                  </a:lnTo>
                  <a:lnTo>
                    <a:pt x="675131" y="256031"/>
                  </a:lnTo>
                  <a:lnTo>
                    <a:pt x="676655" y="271271"/>
                  </a:lnTo>
                  <a:lnTo>
                    <a:pt x="676655" y="298703"/>
                  </a:lnTo>
                  <a:lnTo>
                    <a:pt x="673607" y="326135"/>
                  </a:lnTo>
                  <a:lnTo>
                    <a:pt x="670559" y="339851"/>
                  </a:lnTo>
                  <a:lnTo>
                    <a:pt x="665987" y="353567"/>
                  </a:lnTo>
                  <a:lnTo>
                    <a:pt x="661415" y="365759"/>
                  </a:lnTo>
                  <a:lnTo>
                    <a:pt x="656843" y="379475"/>
                  </a:lnTo>
                  <a:lnTo>
                    <a:pt x="644651" y="403859"/>
                  </a:lnTo>
                  <a:lnTo>
                    <a:pt x="637031" y="416051"/>
                  </a:lnTo>
                  <a:lnTo>
                    <a:pt x="627887" y="426719"/>
                  </a:lnTo>
                  <a:lnTo>
                    <a:pt x="620267" y="438911"/>
                  </a:lnTo>
                  <a:lnTo>
                    <a:pt x="579119" y="478535"/>
                  </a:lnTo>
                  <a:lnTo>
                    <a:pt x="530351" y="513587"/>
                  </a:lnTo>
                  <a:lnTo>
                    <a:pt x="487679" y="533399"/>
                  </a:lnTo>
                  <a:lnTo>
                    <a:pt x="472439" y="537971"/>
                  </a:lnTo>
                  <a:lnTo>
                    <a:pt x="457199" y="544067"/>
                  </a:lnTo>
                  <a:lnTo>
                    <a:pt x="441959" y="547115"/>
                  </a:lnTo>
                  <a:lnTo>
                    <a:pt x="426719" y="551687"/>
                  </a:lnTo>
                  <a:lnTo>
                    <a:pt x="409955" y="554735"/>
                  </a:lnTo>
                  <a:lnTo>
                    <a:pt x="393191" y="556259"/>
                  </a:lnTo>
                  <a:lnTo>
                    <a:pt x="376427" y="559307"/>
                  </a:lnTo>
                  <a:lnTo>
                    <a:pt x="433831" y="559307"/>
                  </a:lnTo>
                  <a:lnTo>
                    <a:pt x="475487" y="547115"/>
                  </a:lnTo>
                  <a:lnTo>
                    <a:pt x="534923" y="521207"/>
                  </a:lnTo>
                  <a:lnTo>
                    <a:pt x="585215" y="486155"/>
                  </a:lnTo>
                  <a:lnTo>
                    <a:pt x="595883" y="475487"/>
                  </a:lnTo>
                  <a:lnTo>
                    <a:pt x="606551" y="466343"/>
                  </a:lnTo>
                  <a:lnTo>
                    <a:pt x="617219" y="455675"/>
                  </a:lnTo>
                  <a:lnTo>
                    <a:pt x="626363" y="443483"/>
                  </a:lnTo>
                  <a:lnTo>
                    <a:pt x="635507" y="432815"/>
                  </a:lnTo>
                  <a:lnTo>
                    <a:pt x="644651" y="420623"/>
                  </a:lnTo>
                  <a:lnTo>
                    <a:pt x="652271" y="408431"/>
                  </a:lnTo>
                  <a:lnTo>
                    <a:pt x="658367" y="394715"/>
                  </a:lnTo>
                  <a:lnTo>
                    <a:pt x="664463" y="382523"/>
                  </a:lnTo>
                  <a:lnTo>
                    <a:pt x="670559" y="368807"/>
                  </a:lnTo>
                  <a:lnTo>
                    <a:pt x="675131" y="355091"/>
                  </a:lnTo>
                  <a:lnTo>
                    <a:pt x="684275" y="313943"/>
                  </a:lnTo>
                  <a:lnTo>
                    <a:pt x="685799" y="298703"/>
                  </a:lnTo>
                  <a:lnTo>
                    <a:pt x="685799" y="269747"/>
                  </a:lnTo>
                  <a:lnTo>
                    <a:pt x="675131" y="213359"/>
                  </a:lnTo>
                  <a:lnTo>
                    <a:pt x="658367" y="173735"/>
                  </a:lnTo>
                  <a:lnTo>
                    <a:pt x="652271" y="160019"/>
                  </a:lnTo>
                  <a:lnTo>
                    <a:pt x="644651" y="147827"/>
                  </a:lnTo>
                  <a:lnTo>
                    <a:pt x="635507" y="137159"/>
                  </a:lnTo>
                  <a:lnTo>
                    <a:pt x="626363" y="124967"/>
                  </a:lnTo>
                  <a:lnTo>
                    <a:pt x="585215" y="82295"/>
                  </a:lnTo>
                  <a:lnTo>
                    <a:pt x="505967" y="33527"/>
                  </a:lnTo>
                  <a:lnTo>
                    <a:pt x="475487" y="22859"/>
                  </a:lnTo>
                  <a:lnTo>
                    <a:pt x="460247" y="16763"/>
                  </a:lnTo>
                  <a:lnTo>
                    <a:pt x="445007" y="12191"/>
                  </a:lnTo>
                  <a:lnTo>
                    <a:pt x="428243" y="9143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8"/>
            <p:cNvSpPr txBox="1"/>
            <p:nvPr/>
          </p:nvSpPr>
          <p:spPr>
            <a:xfrm>
              <a:off x="1798437" y="3398552"/>
              <a:ext cx="278629" cy="3269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655" marR="5080" indent="-21590">
                <a:lnSpc>
                  <a:spcPct val="106700"/>
                </a:lnSpc>
              </a:pPr>
              <a:r>
                <a:rPr b="1" spc="10" dirty="0">
                  <a:latin typeface="Calibri"/>
                  <a:cs typeface="Calibri"/>
                </a:rPr>
                <a:t>H</a:t>
              </a:r>
              <a:r>
                <a:rPr b="1" spc="20" dirty="0">
                  <a:latin typeface="Calibri"/>
                  <a:cs typeface="Calibri"/>
                </a:rPr>
                <a:t>om</a:t>
              </a:r>
              <a:r>
                <a:rPr b="1" spc="5" dirty="0">
                  <a:latin typeface="Calibri"/>
                  <a:cs typeface="Calibri"/>
                </a:rPr>
                <a:t>e</a:t>
              </a:r>
              <a:r>
                <a:rPr b="1" spc="20" dirty="0">
                  <a:latin typeface="Calibri"/>
                  <a:cs typeface="Calibri"/>
                </a:rPr>
                <a:t>m</a:t>
              </a:r>
              <a:r>
                <a:rPr b="1" spc="-25" dirty="0">
                  <a:latin typeface="Calibri"/>
                  <a:cs typeface="Calibri"/>
                </a:rPr>
                <a:t> </a:t>
              </a:r>
              <a:r>
                <a:rPr b="1" spc="10" dirty="0">
                  <a:latin typeface="Calibri"/>
                  <a:cs typeface="Calibri"/>
                </a:rPr>
                <a:t>e</a:t>
              </a:r>
              <a:r>
                <a:rPr b="1" spc="5" dirty="0">
                  <a:latin typeface="Calibri"/>
                  <a:cs typeface="Calibri"/>
                </a:rPr>
                <a:t> a</a:t>
              </a:r>
              <a:r>
                <a:rPr b="1" dirty="0">
                  <a:latin typeface="Calibri"/>
                  <a:cs typeface="Calibri"/>
                </a:rPr>
                <a:t>n</a:t>
              </a:r>
              <a:r>
                <a:rPr b="1" spc="5" dirty="0">
                  <a:latin typeface="Calibri"/>
                  <a:cs typeface="Calibri"/>
                </a:rPr>
                <a:t>i</a:t>
              </a:r>
              <a:r>
                <a:rPr b="1" spc="25" dirty="0">
                  <a:latin typeface="Calibri"/>
                  <a:cs typeface="Calibri"/>
                </a:rPr>
                <a:t>m</a:t>
              </a:r>
              <a:r>
                <a:rPr b="1" spc="10" dirty="0">
                  <a:latin typeface="Calibri"/>
                  <a:cs typeface="Calibri"/>
                </a:rPr>
                <a:t>ais</a:t>
              </a:r>
              <a:endParaRPr dirty="0">
                <a:latin typeface="Calibri"/>
                <a:cs typeface="Calibri"/>
              </a:endParaRPr>
            </a:p>
            <a:p>
              <a:pPr marL="52069">
                <a:lnSpc>
                  <a:spcPct val="100000"/>
                </a:lnSpc>
                <a:spcBef>
                  <a:spcPts val="310"/>
                </a:spcBef>
              </a:pPr>
              <a:r>
                <a:rPr b="1" spc="-5" dirty="0">
                  <a:latin typeface="Calibri"/>
                  <a:cs typeface="Calibri"/>
                </a:rPr>
                <a:t>(f</a:t>
              </a:r>
              <a:r>
                <a:rPr b="1" spc="5" dirty="0">
                  <a:latin typeface="Calibri"/>
                  <a:cs typeface="Calibri"/>
                </a:rPr>
                <a:t>e</a:t>
              </a:r>
              <a:r>
                <a:rPr b="1" spc="-5" dirty="0">
                  <a:latin typeface="Calibri"/>
                  <a:cs typeface="Calibri"/>
                </a:rPr>
                <a:t>z</a:t>
              </a:r>
              <a:r>
                <a:rPr b="1" spc="5" dirty="0">
                  <a:latin typeface="Calibri"/>
                  <a:cs typeface="Calibri"/>
                </a:rPr>
                <a:t>es)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6" name="object 19"/>
            <p:cNvSpPr/>
            <p:nvPr/>
          </p:nvSpPr>
          <p:spPr>
            <a:xfrm>
              <a:off x="1701412" y="3712997"/>
              <a:ext cx="703570" cy="480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0"/>
            <p:cNvSpPr/>
            <p:nvPr/>
          </p:nvSpPr>
          <p:spPr>
            <a:xfrm>
              <a:off x="1699888" y="3711473"/>
              <a:ext cx="707136" cy="484009"/>
            </a:xfrm>
            <a:custGeom>
              <a:avLst/>
              <a:gdLst/>
              <a:ahLst/>
              <a:cxnLst/>
              <a:rect l="l" t="t" r="r" b="b"/>
              <a:pathLst>
                <a:path w="680085" h="460375">
                  <a:moveTo>
                    <a:pt x="358139" y="0"/>
                  </a:moveTo>
                  <a:lnTo>
                    <a:pt x="323087" y="0"/>
                  </a:lnTo>
                  <a:lnTo>
                    <a:pt x="271271" y="4571"/>
                  </a:lnTo>
                  <a:lnTo>
                    <a:pt x="207263" y="18287"/>
                  </a:lnTo>
                  <a:lnTo>
                    <a:pt x="150875" y="39623"/>
                  </a:lnTo>
                  <a:lnTo>
                    <a:pt x="100583" y="67055"/>
                  </a:lnTo>
                  <a:lnTo>
                    <a:pt x="88391" y="76199"/>
                  </a:lnTo>
                  <a:lnTo>
                    <a:pt x="77723" y="83819"/>
                  </a:lnTo>
                  <a:lnTo>
                    <a:pt x="68579" y="92963"/>
                  </a:lnTo>
                  <a:lnTo>
                    <a:pt x="57911" y="102107"/>
                  </a:lnTo>
                  <a:lnTo>
                    <a:pt x="50291" y="111251"/>
                  </a:lnTo>
                  <a:lnTo>
                    <a:pt x="15239" y="161543"/>
                  </a:lnTo>
                  <a:lnTo>
                    <a:pt x="1523" y="207263"/>
                  </a:lnTo>
                  <a:lnTo>
                    <a:pt x="0" y="219455"/>
                  </a:lnTo>
                  <a:lnTo>
                    <a:pt x="0" y="242315"/>
                  </a:lnTo>
                  <a:lnTo>
                    <a:pt x="1523" y="254507"/>
                  </a:lnTo>
                  <a:lnTo>
                    <a:pt x="4571" y="265175"/>
                  </a:lnTo>
                  <a:lnTo>
                    <a:pt x="7619" y="277367"/>
                  </a:lnTo>
                  <a:lnTo>
                    <a:pt x="33527" y="330707"/>
                  </a:lnTo>
                  <a:lnTo>
                    <a:pt x="50291" y="350519"/>
                  </a:lnTo>
                  <a:lnTo>
                    <a:pt x="57911" y="359663"/>
                  </a:lnTo>
                  <a:lnTo>
                    <a:pt x="68579" y="368807"/>
                  </a:lnTo>
                  <a:lnTo>
                    <a:pt x="77723" y="377951"/>
                  </a:lnTo>
                  <a:lnTo>
                    <a:pt x="88391" y="385571"/>
                  </a:lnTo>
                  <a:lnTo>
                    <a:pt x="124967" y="408431"/>
                  </a:lnTo>
                  <a:lnTo>
                    <a:pt x="178307" y="432815"/>
                  </a:lnTo>
                  <a:lnTo>
                    <a:pt x="239267" y="451103"/>
                  </a:lnTo>
                  <a:lnTo>
                    <a:pt x="304799" y="460247"/>
                  </a:lnTo>
                  <a:lnTo>
                    <a:pt x="374903" y="460247"/>
                  </a:lnTo>
                  <a:lnTo>
                    <a:pt x="397255" y="457199"/>
                  </a:lnTo>
                  <a:lnTo>
                    <a:pt x="306323" y="457199"/>
                  </a:lnTo>
                  <a:lnTo>
                    <a:pt x="239267" y="448055"/>
                  </a:lnTo>
                  <a:lnTo>
                    <a:pt x="150875" y="419099"/>
                  </a:lnTo>
                  <a:lnTo>
                    <a:pt x="102107" y="391667"/>
                  </a:lnTo>
                  <a:lnTo>
                    <a:pt x="89915" y="382523"/>
                  </a:lnTo>
                  <a:lnTo>
                    <a:pt x="79247" y="374903"/>
                  </a:lnTo>
                  <a:lnTo>
                    <a:pt x="70103" y="365759"/>
                  </a:lnTo>
                  <a:lnTo>
                    <a:pt x="60959" y="358139"/>
                  </a:lnTo>
                  <a:lnTo>
                    <a:pt x="51815" y="347471"/>
                  </a:lnTo>
                  <a:lnTo>
                    <a:pt x="22859" y="307847"/>
                  </a:lnTo>
                  <a:lnTo>
                    <a:pt x="7619" y="265175"/>
                  </a:lnTo>
                  <a:lnTo>
                    <a:pt x="3047" y="242315"/>
                  </a:lnTo>
                  <a:lnTo>
                    <a:pt x="3047" y="219455"/>
                  </a:lnTo>
                  <a:lnTo>
                    <a:pt x="4571" y="207263"/>
                  </a:lnTo>
                  <a:lnTo>
                    <a:pt x="7619" y="196595"/>
                  </a:lnTo>
                  <a:lnTo>
                    <a:pt x="10667" y="184403"/>
                  </a:lnTo>
                  <a:lnTo>
                    <a:pt x="13715" y="173735"/>
                  </a:lnTo>
                  <a:lnTo>
                    <a:pt x="22859" y="152399"/>
                  </a:lnTo>
                  <a:lnTo>
                    <a:pt x="28955" y="141731"/>
                  </a:lnTo>
                  <a:lnTo>
                    <a:pt x="36575" y="132587"/>
                  </a:lnTo>
                  <a:lnTo>
                    <a:pt x="44195" y="121919"/>
                  </a:lnTo>
                  <a:lnTo>
                    <a:pt x="51815" y="112775"/>
                  </a:lnTo>
                  <a:lnTo>
                    <a:pt x="70103" y="94487"/>
                  </a:lnTo>
                  <a:lnTo>
                    <a:pt x="79247" y="86867"/>
                  </a:lnTo>
                  <a:lnTo>
                    <a:pt x="89915" y="77723"/>
                  </a:lnTo>
                  <a:lnTo>
                    <a:pt x="102107" y="70103"/>
                  </a:lnTo>
                  <a:lnTo>
                    <a:pt x="124967" y="54863"/>
                  </a:lnTo>
                  <a:lnTo>
                    <a:pt x="150875" y="42671"/>
                  </a:lnTo>
                  <a:lnTo>
                    <a:pt x="208787" y="21335"/>
                  </a:lnTo>
                  <a:lnTo>
                    <a:pt x="272795" y="7619"/>
                  </a:lnTo>
                  <a:lnTo>
                    <a:pt x="323087" y="3047"/>
                  </a:lnTo>
                  <a:lnTo>
                    <a:pt x="391667" y="3047"/>
                  </a:lnTo>
                  <a:lnTo>
                    <a:pt x="358139" y="0"/>
                  </a:lnTo>
                  <a:close/>
                </a:path>
                <a:path w="680085" h="460375">
                  <a:moveTo>
                    <a:pt x="391667" y="3047"/>
                  </a:moveTo>
                  <a:lnTo>
                    <a:pt x="358139" y="3047"/>
                  </a:lnTo>
                  <a:lnTo>
                    <a:pt x="408431" y="7619"/>
                  </a:lnTo>
                  <a:lnTo>
                    <a:pt x="440435" y="13715"/>
                  </a:lnTo>
                  <a:lnTo>
                    <a:pt x="501395" y="30479"/>
                  </a:lnTo>
                  <a:lnTo>
                    <a:pt x="554735" y="54863"/>
                  </a:lnTo>
                  <a:lnTo>
                    <a:pt x="589787" y="77723"/>
                  </a:lnTo>
                  <a:lnTo>
                    <a:pt x="600455" y="86867"/>
                  </a:lnTo>
                  <a:lnTo>
                    <a:pt x="611123" y="94487"/>
                  </a:lnTo>
                  <a:lnTo>
                    <a:pt x="620267" y="103631"/>
                  </a:lnTo>
                  <a:lnTo>
                    <a:pt x="627887" y="112775"/>
                  </a:lnTo>
                  <a:lnTo>
                    <a:pt x="637031" y="121919"/>
                  </a:lnTo>
                  <a:lnTo>
                    <a:pt x="670559" y="184403"/>
                  </a:lnTo>
                  <a:lnTo>
                    <a:pt x="676655" y="219455"/>
                  </a:lnTo>
                  <a:lnTo>
                    <a:pt x="676655" y="242315"/>
                  </a:lnTo>
                  <a:lnTo>
                    <a:pt x="665987" y="288035"/>
                  </a:lnTo>
                  <a:lnTo>
                    <a:pt x="650747" y="318515"/>
                  </a:lnTo>
                  <a:lnTo>
                    <a:pt x="644651" y="329183"/>
                  </a:lnTo>
                  <a:lnTo>
                    <a:pt x="637031" y="338327"/>
                  </a:lnTo>
                  <a:lnTo>
                    <a:pt x="627887" y="348995"/>
                  </a:lnTo>
                  <a:lnTo>
                    <a:pt x="620267" y="358139"/>
                  </a:lnTo>
                  <a:lnTo>
                    <a:pt x="611123" y="365759"/>
                  </a:lnTo>
                  <a:lnTo>
                    <a:pt x="600455" y="374903"/>
                  </a:lnTo>
                  <a:lnTo>
                    <a:pt x="589787" y="382523"/>
                  </a:lnTo>
                  <a:lnTo>
                    <a:pt x="554735" y="405383"/>
                  </a:lnTo>
                  <a:lnTo>
                    <a:pt x="501395" y="429767"/>
                  </a:lnTo>
                  <a:lnTo>
                    <a:pt x="440435" y="448055"/>
                  </a:lnTo>
                  <a:lnTo>
                    <a:pt x="374903" y="457199"/>
                  </a:lnTo>
                  <a:lnTo>
                    <a:pt x="397255" y="457199"/>
                  </a:lnTo>
                  <a:lnTo>
                    <a:pt x="441959" y="451103"/>
                  </a:lnTo>
                  <a:lnTo>
                    <a:pt x="530351" y="422147"/>
                  </a:lnTo>
                  <a:lnTo>
                    <a:pt x="580643" y="393191"/>
                  </a:lnTo>
                  <a:lnTo>
                    <a:pt x="612647" y="368807"/>
                  </a:lnTo>
                  <a:lnTo>
                    <a:pt x="638555" y="339851"/>
                  </a:lnTo>
                  <a:lnTo>
                    <a:pt x="646175" y="330707"/>
                  </a:lnTo>
                  <a:lnTo>
                    <a:pt x="673607" y="277367"/>
                  </a:lnTo>
                  <a:lnTo>
                    <a:pt x="679703" y="242315"/>
                  </a:lnTo>
                  <a:lnTo>
                    <a:pt x="679703" y="217931"/>
                  </a:lnTo>
                  <a:lnTo>
                    <a:pt x="678179" y="207263"/>
                  </a:lnTo>
                  <a:lnTo>
                    <a:pt x="676655" y="195071"/>
                  </a:lnTo>
                  <a:lnTo>
                    <a:pt x="659891" y="150875"/>
                  </a:lnTo>
                  <a:lnTo>
                    <a:pt x="646175" y="131063"/>
                  </a:lnTo>
                  <a:lnTo>
                    <a:pt x="638555" y="120395"/>
                  </a:lnTo>
                  <a:lnTo>
                    <a:pt x="630935" y="111251"/>
                  </a:lnTo>
                  <a:lnTo>
                    <a:pt x="612647" y="92963"/>
                  </a:lnTo>
                  <a:lnTo>
                    <a:pt x="601979" y="83819"/>
                  </a:lnTo>
                  <a:lnTo>
                    <a:pt x="591311" y="76199"/>
                  </a:lnTo>
                  <a:lnTo>
                    <a:pt x="580643" y="67055"/>
                  </a:lnTo>
                  <a:lnTo>
                    <a:pt x="530351" y="39623"/>
                  </a:lnTo>
                  <a:lnTo>
                    <a:pt x="472439" y="18287"/>
                  </a:lnTo>
                  <a:lnTo>
                    <a:pt x="408431" y="4571"/>
                  </a:lnTo>
                  <a:lnTo>
                    <a:pt x="391667" y="3047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1"/>
            <p:cNvSpPr/>
            <p:nvPr/>
          </p:nvSpPr>
          <p:spPr>
            <a:xfrm>
              <a:off x="2056503" y="3455441"/>
              <a:ext cx="613246" cy="559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2"/>
            <p:cNvSpPr/>
            <p:nvPr/>
          </p:nvSpPr>
          <p:spPr>
            <a:xfrm>
              <a:off x="2051931" y="3364001"/>
              <a:ext cx="622754" cy="7498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3"/>
            <p:cNvSpPr txBox="1"/>
            <p:nvPr/>
          </p:nvSpPr>
          <p:spPr>
            <a:xfrm>
              <a:off x="2217536" y="3700304"/>
              <a:ext cx="285231" cy="1503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b="1" spc="10" dirty="0">
                  <a:latin typeface="Calibri"/>
                  <a:cs typeface="Calibri"/>
                </a:rPr>
                <a:t>A</a:t>
              </a:r>
              <a:r>
                <a:rPr b="1" spc="25" dirty="0">
                  <a:latin typeface="Calibri"/>
                  <a:cs typeface="Calibri"/>
                </a:rPr>
                <a:t>m</a:t>
              </a:r>
              <a:r>
                <a:rPr b="1" dirty="0">
                  <a:latin typeface="Calibri"/>
                  <a:cs typeface="Calibri"/>
                </a:rPr>
                <a:t>b</a:t>
              </a:r>
              <a:r>
                <a:rPr b="1" spc="5" dirty="0">
                  <a:latin typeface="Calibri"/>
                  <a:cs typeface="Calibri"/>
                </a:rPr>
                <a:t>ie</a:t>
              </a:r>
              <a:r>
                <a:rPr b="1" dirty="0">
                  <a:latin typeface="Calibri"/>
                  <a:cs typeface="Calibri"/>
                </a:rPr>
                <a:t>n</a:t>
              </a:r>
              <a:r>
                <a:rPr b="1" spc="10" dirty="0">
                  <a:latin typeface="Calibri"/>
                  <a:cs typeface="Calibri"/>
                </a:rPr>
                <a:t>te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11" name="object 24"/>
            <p:cNvSpPr txBox="1"/>
            <p:nvPr/>
          </p:nvSpPr>
          <p:spPr>
            <a:xfrm>
              <a:off x="1833490" y="3886062"/>
              <a:ext cx="338310" cy="2436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43815">
                <a:lnSpc>
                  <a:spcPct val="107500"/>
                </a:lnSpc>
              </a:pPr>
              <a:r>
                <a:rPr b="1" spc="20" dirty="0">
                  <a:latin typeface="Trebuchet MS"/>
                  <a:cs typeface="Trebuchet MS"/>
                </a:rPr>
                <a:t>Á</a:t>
              </a:r>
              <a:r>
                <a:rPr b="1" spc="10" dirty="0">
                  <a:latin typeface="Trebuchet MS"/>
                  <a:cs typeface="Trebuchet MS"/>
                </a:rPr>
                <a:t>gu</a:t>
              </a:r>
              <a:r>
                <a:rPr b="1" spc="15" dirty="0">
                  <a:latin typeface="Trebuchet MS"/>
                  <a:cs typeface="Trebuchet MS"/>
                </a:rPr>
                <a:t>a</a:t>
              </a:r>
              <a:r>
                <a:rPr b="1" spc="-15" dirty="0">
                  <a:latin typeface="Trebuchet MS"/>
                  <a:cs typeface="Trebuchet MS"/>
                </a:rPr>
                <a:t> </a:t>
              </a:r>
              <a:r>
                <a:rPr b="1" spc="15" dirty="0">
                  <a:latin typeface="Trebuchet MS"/>
                  <a:cs typeface="Trebuchet MS"/>
                </a:rPr>
                <a:t>e</a:t>
              </a:r>
              <a:r>
                <a:rPr b="1" spc="5" dirty="0">
                  <a:latin typeface="Trebuchet MS"/>
                  <a:cs typeface="Trebuchet MS"/>
                </a:rPr>
                <a:t> </a:t>
              </a:r>
              <a:r>
                <a:rPr b="1" spc="20" dirty="0">
                  <a:latin typeface="Trebuchet MS"/>
                  <a:cs typeface="Trebuchet MS"/>
                </a:rPr>
                <a:t>A</a:t>
              </a:r>
              <a:r>
                <a:rPr b="1" spc="5" dirty="0">
                  <a:latin typeface="Trebuchet MS"/>
                  <a:cs typeface="Trebuchet MS"/>
                </a:rPr>
                <a:t>l</a:t>
              </a:r>
              <a:r>
                <a:rPr b="1" spc="15" dirty="0">
                  <a:latin typeface="Trebuchet MS"/>
                  <a:cs typeface="Trebuchet MS"/>
                </a:rPr>
                <a:t>ime</a:t>
              </a:r>
              <a:r>
                <a:rPr b="1" spc="10" dirty="0">
                  <a:latin typeface="Trebuchet MS"/>
                  <a:cs typeface="Trebuchet MS"/>
                </a:rPr>
                <a:t>ntos</a:t>
              </a:r>
              <a:endParaRPr dirty="0">
                <a:latin typeface="Trebuchet MS"/>
                <a:cs typeface="Trebuchet MS"/>
              </a:endParaRPr>
            </a:p>
          </p:txBody>
        </p:sp>
        <p:sp>
          <p:nvSpPr>
            <p:cNvPr id="12" name="object 25"/>
            <p:cNvSpPr/>
            <p:nvPr/>
          </p:nvSpPr>
          <p:spPr>
            <a:xfrm>
              <a:off x="1661913" y="3702329"/>
              <a:ext cx="91776" cy="163562"/>
            </a:xfrm>
            <a:custGeom>
              <a:avLst/>
              <a:gdLst/>
              <a:ahLst/>
              <a:cxnLst/>
              <a:rect l="l" t="t" r="r" b="b"/>
              <a:pathLst>
                <a:path w="88264" h="155575">
                  <a:moveTo>
                    <a:pt x="31878" y="0"/>
                  </a:moveTo>
                  <a:lnTo>
                    <a:pt x="42546" y="15239"/>
                  </a:lnTo>
                  <a:lnTo>
                    <a:pt x="34490" y="23740"/>
                  </a:lnTo>
                  <a:lnTo>
                    <a:pt x="24641" y="35635"/>
                  </a:lnTo>
                  <a:lnTo>
                    <a:pt x="4817" y="70627"/>
                  </a:lnTo>
                  <a:lnTo>
                    <a:pt x="0" y="92083"/>
                  </a:lnTo>
                  <a:lnTo>
                    <a:pt x="200" y="101862"/>
                  </a:lnTo>
                  <a:lnTo>
                    <a:pt x="2180" y="110834"/>
                  </a:lnTo>
                  <a:lnTo>
                    <a:pt x="5970" y="118871"/>
                  </a:lnTo>
                  <a:lnTo>
                    <a:pt x="30354" y="155447"/>
                  </a:lnTo>
                  <a:lnTo>
                    <a:pt x="27444" y="149767"/>
                  </a:lnTo>
                  <a:lnTo>
                    <a:pt x="24959" y="141043"/>
                  </a:lnTo>
                  <a:lnTo>
                    <a:pt x="32598" y="99024"/>
                  </a:lnTo>
                  <a:lnTo>
                    <a:pt x="55949" y="63651"/>
                  </a:lnTo>
                  <a:lnTo>
                    <a:pt x="66930" y="51815"/>
                  </a:lnTo>
                  <a:lnTo>
                    <a:pt x="80460" y="51815"/>
                  </a:lnTo>
                  <a:lnTo>
                    <a:pt x="88266" y="6095"/>
                  </a:lnTo>
                  <a:lnTo>
                    <a:pt x="31878" y="0"/>
                  </a:lnTo>
                  <a:close/>
                </a:path>
                <a:path w="88264" h="155575">
                  <a:moveTo>
                    <a:pt x="80460" y="51815"/>
                  </a:moveTo>
                  <a:lnTo>
                    <a:pt x="66930" y="51815"/>
                  </a:lnTo>
                  <a:lnTo>
                    <a:pt x="77598" y="68579"/>
                  </a:lnTo>
                  <a:lnTo>
                    <a:pt x="80460" y="51815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"/>
            <p:cNvSpPr/>
            <p:nvPr/>
          </p:nvSpPr>
          <p:spPr>
            <a:xfrm>
              <a:off x="1686171" y="3805960"/>
              <a:ext cx="160443" cy="74771"/>
            </a:xfrm>
            <a:custGeom>
              <a:avLst/>
              <a:gdLst/>
              <a:ahLst/>
              <a:cxnLst/>
              <a:rect l="l" t="t" r="r" b="b"/>
              <a:pathLst>
                <a:path w="154304" h="71119">
                  <a:moveTo>
                    <a:pt x="0" y="28955"/>
                  </a:moveTo>
                  <a:lnTo>
                    <a:pt x="0" y="38099"/>
                  </a:lnTo>
                  <a:lnTo>
                    <a:pt x="3047" y="44195"/>
                  </a:lnTo>
                  <a:lnTo>
                    <a:pt x="6569" y="52476"/>
                  </a:lnTo>
                  <a:lnTo>
                    <a:pt x="48624" y="70962"/>
                  </a:lnTo>
                  <a:lnTo>
                    <a:pt x="60226" y="70912"/>
                  </a:lnTo>
                  <a:lnTo>
                    <a:pt x="98846" y="63414"/>
                  </a:lnTo>
                  <a:lnTo>
                    <a:pt x="140198" y="45065"/>
                  </a:lnTo>
                  <a:lnTo>
                    <a:pt x="153923" y="36575"/>
                  </a:lnTo>
                  <a:lnTo>
                    <a:pt x="152573" y="34549"/>
                  </a:lnTo>
                  <a:lnTo>
                    <a:pt x="28806" y="34549"/>
                  </a:lnTo>
                  <a:lnTo>
                    <a:pt x="18357" y="33885"/>
                  </a:lnTo>
                  <a:lnTo>
                    <a:pt x="8718" y="32032"/>
                  </a:lnTo>
                  <a:lnTo>
                    <a:pt x="0" y="28955"/>
                  </a:lnTo>
                  <a:close/>
                </a:path>
                <a:path w="154304" h="71119">
                  <a:moveTo>
                    <a:pt x="129539" y="0"/>
                  </a:moveTo>
                  <a:lnTo>
                    <a:pt x="89224" y="21185"/>
                  </a:lnTo>
                  <a:lnTo>
                    <a:pt x="51676" y="32440"/>
                  </a:lnTo>
                  <a:lnTo>
                    <a:pt x="28806" y="34549"/>
                  </a:lnTo>
                  <a:lnTo>
                    <a:pt x="152573" y="3454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CD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7"/>
            <p:cNvSpPr/>
            <p:nvPr/>
          </p:nvSpPr>
          <p:spPr>
            <a:xfrm>
              <a:off x="1660263" y="3699281"/>
              <a:ext cx="188834" cy="189598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33527" y="156971"/>
                  </a:moveTo>
                  <a:lnTo>
                    <a:pt x="56387" y="175259"/>
                  </a:lnTo>
                  <a:lnTo>
                    <a:pt x="64007" y="178307"/>
                  </a:lnTo>
                  <a:lnTo>
                    <a:pt x="73151" y="179831"/>
                  </a:lnTo>
                  <a:lnTo>
                    <a:pt x="82295" y="179831"/>
                  </a:lnTo>
                  <a:lnTo>
                    <a:pt x="91439" y="178307"/>
                  </a:lnTo>
                  <a:lnTo>
                    <a:pt x="102107" y="176783"/>
                  </a:lnTo>
                  <a:lnTo>
                    <a:pt x="73151" y="176783"/>
                  </a:lnTo>
                  <a:lnTo>
                    <a:pt x="64007" y="175259"/>
                  </a:lnTo>
                  <a:lnTo>
                    <a:pt x="56387" y="173735"/>
                  </a:lnTo>
                  <a:lnTo>
                    <a:pt x="50291" y="170687"/>
                  </a:lnTo>
                  <a:lnTo>
                    <a:pt x="40131" y="163067"/>
                  </a:lnTo>
                  <a:lnTo>
                    <a:pt x="38099" y="163067"/>
                  </a:lnTo>
                  <a:lnTo>
                    <a:pt x="33527" y="156971"/>
                  </a:lnTo>
                  <a:close/>
                </a:path>
                <a:path w="181610" h="180339">
                  <a:moveTo>
                    <a:pt x="177572" y="142152"/>
                  </a:moveTo>
                  <a:lnTo>
                    <a:pt x="167639" y="147827"/>
                  </a:lnTo>
                  <a:lnTo>
                    <a:pt x="156971" y="155447"/>
                  </a:lnTo>
                  <a:lnTo>
                    <a:pt x="144779" y="160019"/>
                  </a:lnTo>
                  <a:lnTo>
                    <a:pt x="123443" y="169163"/>
                  </a:lnTo>
                  <a:lnTo>
                    <a:pt x="112775" y="172211"/>
                  </a:lnTo>
                  <a:lnTo>
                    <a:pt x="91439" y="175259"/>
                  </a:lnTo>
                  <a:lnTo>
                    <a:pt x="82295" y="176783"/>
                  </a:lnTo>
                  <a:lnTo>
                    <a:pt x="102107" y="176783"/>
                  </a:lnTo>
                  <a:lnTo>
                    <a:pt x="112775" y="175259"/>
                  </a:lnTo>
                  <a:lnTo>
                    <a:pt x="158495" y="156971"/>
                  </a:lnTo>
                  <a:lnTo>
                    <a:pt x="181355" y="143255"/>
                  </a:lnTo>
                  <a:lnTo>
                    <a:pt x="178307" y="143255"/>
                  </a:lnTo>
                  <a:lnTo>
                    <a:pt x="177572" y="142152"/>
                  </a:lnTo>
                  <a:close/>
                </a:path>
                <a:path w="181610" h="180339">
                  <a:moveTo>
                    <a:pt x="38099" y="161543"/>
                  </a:moveTo>
                  <a:lnTo>
                    <a:pt x="38099" y="163067"/>
                  </a:lnTo>
                  <a:lnTo>
                    <a:pt x="40131" y="163067"/>
                  </a:lnTo>
                  <a:lnTo>
                    <a:pt x="38099" y="161543"/>
                  </a:lnTo>
                  <a:close/>
                </a:path>
                <a:path w="181610" h="180339">
                  <a:moveTo>
                    <a:pt x="25907" y="145541"/>
                  </a:moveTo>
                  <a:lnTo>
                    <a:pt x="25907" y="147827"/>
                  </a:lnTo>
                  <a:lnTo>
                    <a:pt x="28955" y="153923"/>
                  </a:lnTo>
                  <a:lnTo>
                    <a:pt x="32003" y="158495"/>
                  </a:lnTo>
                  <a:lnTo>
                    <a:pt x="33527" y="156971"/>
                  </a:lnTo>
                  <a:lnTo>
                    <a:pt x="25907" y="145541"/>
                  </a:lnTo>
                  <a:close/>
                </a:path>
                <a:path w="181610" h="180339">
                  <a:moveTo>
                    <a:pt x="68579" y="53339"/>
                  </a:moveTo>
                  <a:lnTo>
                    <a:pt x="35051" y="97535"/>
                  </a:lnTo>
                  <a:lnTo>
                    <a:pt x="25907" y="124967"/>
                  </a:lnTo>
                  <a:lnTo>
                    <a:pt x="24383" y="131063"/>
                  </a:lnTo>
                  <a:lnTo>
                    <a:pt x="24383" y="137159"/>
                  </a:lnTo>
                  <a:lnTo>
                    <a:pt x="25907" y="143255"/>
                  </a:lnTo>
                  <a:lnTo>
                    <a:pt x="25907" y="145541"/>
                  </a:lnTo>
                  <a:lnTo>
                    <a:pt x="33527" y="156971"/>
                  </a:lnTo>
                  <a:lnTo>
                    <a:pt x="32003" y="152399"/>
                  </a:lnTo>
                  <a:lnTo>
                    <a:pt x="28955" y="147827"/>
                  </a:lnTo>
                  <a:lnTo>
                    <a:pt x="27431" y="141731"/>
                  </a:lnTo>
                  <a:lnTo>
                    <a:pt x="28955" y="141731"/>
                  </a:lnTo>
                  <a:lnTo>
                    <a:pt x="27736" y="138074"/>
                  </a:lnTo>
                  <a:lnTo>
                    <a:pt x="25907" y="137159"/>
                  </a:lnTo>
                  <a:lnTo>
                    <a:pt x="25907" y="134111"/>
                  </a:lnTo>
                  <a:lnTo>
                    <a:pt x="27431" y="134111"/>
                  </a:lnTo>
                  <a:lnTo>
                    <a:pt x="27431" y="131063"/>
                  </a:lnTo>
                  <a:lnTo>
                    <a:pt x="30479" y="118871"/>
                  </a:lnTo>
                  <a:lnTo>
                    <a:pt x="32003" y="111251"/>
                  </a:lnTo>
                  <a:lnTo>
                    <a:pt x="38099" y="99059"/>
                  </a:lnTo>
                  <a:lnTo>
                    <a:pt x="41147" y="91439"/>
                  </a:lnTo>
                  <a:lnTo>
                    <a:pt x="45719" y="83819"/>
                  </a:lnTo>
                  <a:lnTo>
                    <a:pt x="51815" y="77723"/>
                  </a:lnTo>
                  <a:lnTo>
                    <a:pt x="56387" y="70103"/>
                  </a:lnTo>
                  <a:lnTo>
                    <a:pt x="68302" y="58189"/>
                  </a:lnTo>
                  <a:lnTo>
                    <a:pt x="67055" y="56387"/>
                  </a:lnTo>
                  <a:lnTo>
                    <a:pt x="70796" y="56387"/>
                  </a:lnTo>
                  <a:lnTo>
                    <a:pt x="68579" y="53339"/>
                  </a:lnTo>
                  <a:close/>
                </a:path>
                <a:path w="181610" h="180339">
                  <a:moveTo>
                    <a:pt x="42117" y="18911"/>
                  </a:moveTo>
                  <a:lnTo>
                    <a:pt x="10667" y="60959"/>
                  </a:lnTo>
                  <a:lnTo>
                    <a:pt x="1523" y="88391"/>
                  </a:lnTo>
                  <a:lnTo>
                    <a:pt x="0" y="94487"/>
                  </a:lnTo>
                  <a:lnTo>
                    <a:pt x="0" y="100583"/>
                  </a:lnTo>
                  <a:lnTo>
                    <a:pt x="1523" y="106679"/>
                  </a:lnTo>
                  <a:lnTo>
                    <a:pt x="1523" y="112775"/>
                  </a:lnTo>
                  <a:lnTo>
                    <a:pt x="28955" y="153923"/>
                  </a:lnTo>
                  <a:lnTo>
                    <a:pt x="25907" y="147827"/>
                  </a:lnTo>
                  <a:lnTo>
                    <a:pt x="25907" y="145541"/>
                  </a:lnTo>
                  <a:lnTo>
                    <a:pt x="9143" y="120395"/>
                  </a:lnTo>
                  <a:lnTo>
                    <a:pt x="7619" y="115823"/>
                  </a:lnTo>
                  <a:lnTo>
                    <a:pt x="4571" y="111251"/>
                  </a:lnTo>
                  <a:lnTo>
                    <a:pt x="3047" y="105155"/>
                  </a:lnTo>
                  <a:lnTo>
                    <a:pt x="4571" y="105155"/>
                  </a:lnTo>
                  <a:lnTo>
                    <a:pt x="3047" y="100583"/>
                  </a:lnTo>
                  <a:lnTo>
                    <a:pt x="3047" y="94487"/>
                  </a:lnTo>
                  <a:lnTo>
                    <a:pt x="6095" y="82295"/>
                  </a:lnTo>
                  <a:lnTo>
                    <a:pt x="7619" y="74675"/>
                  </a:lnTo>
                  <a:lnTo>
                    <a:pt x="8229" y="74675"/>
                  </a:lnTo>
                  <a:lnTo>
                    <a:pt x="10667" y="68579"/>
                  </a:lnTo>
                  <a:lnTo>
                    <a:pt x="13715" y="62483"/>
                  </a:lnTo>
                  <a:lnTo>
                    <a:pt x="16763" y="54863"/>
                  </a:lnTo>
                  <a:lnTo>
                    <a:pt x="21335" y="47243"/>
                  </a:lnTo>
                  <a:lnTo>
                    <a:pt x="27431" y="41147"/>
                  </a:lnTo>
                  <a:lnTo>
                    <a:pt x="32003" y="33527"/>
                  </a:lnTo>
                  <a:lnTo>
                    <a:pt x="44348" y="19811"/>
                  </a:lnTo>
                  <a:lnTo>
                    <a:pt x="42671" y="19811"/>
                  </a:lnTo>
                  <a:lnTo>
                    <a:pt x="42117" y="18911"/>
                  </a:lnTo>
                  <a:close/>
                </a:path>
                <a:path w="181610" h="180339">
                  <a:moveTo>
                    <a:pt x="27431" y="134873"/>
                  </a:moveTo>
                  <a:lnTo>
                    <a:pt x="27431" y="137159"/>
                  </a:lnTo>
                  <a:lnTo>
                    <a:pt x="27736" y="138074"/>
                  </a:lnTo>
                  <a:lnTo>
                    <a:pt x="32003" y="140207"/>
                  </a:lnTo>
                  <a:lnTo>
                    <a:pt x="38099" y="141731"/>
                  </a:lnTo>
                  <a:lnTo>
                    <a:pt x="45719" y="141731"/>
                  </a:lnTo>
                  <a:lnTo>
                    <a:pt x="53339" y="143255"/>
                  </a:lnTo>
                  <a:lnTo>
                    <a:pt x="68579" y="141731"/>
                  </a:lnTo>
                  <a:lnTo>
                    <a:pt x="76961" y="140207"/>
                  </a:lnTo>
                  <a:lnTo>
                    <a:pt x="51815" y="140207"/>
                  </a:lnTo>
                  <a:lnTo>
                    <a:pt x="52863" y="140112"/>
                  </a:lnTo>
                  <a:lnTo>
                    <a:pt x="45719" y="138683"/>
                  </a:lnTo>
                  <a:lnTo>
                    <a:pt x="39623" y="138683"/>
                  </a:lnTo>
                  <a:lnTo>
                    <a:pt x="32003" y="137159"/>
                  </a:lnTo>
                  <a:lnTo>
                    <a:pt x="27431" y="134873"/>
                  </a:lnTo>
                  <a:close/>
                </a:path>
                <a:path w="181610" h="180339">
                  <a:moveTo>
                    <a:pt x="178307" y="141731"/>
                  </a:moveTo>
                  <a:lnTo>
                    <a:pt x="177572" y="142152"/>
                  </a:lnTo>
                  <a:lnTo>
                    <a:pt x="178307" y="143255"/>
                  </a:lnTo>
                  <a:lnTo>
                    <a:pt x="178307" y="141731"/>
                  </a:lnTo>
                  <a:close/>
                </a:path>
                <a:path w="181610" h="180339">
                  <a:moveTo>
                    <a:pt x="180359" y="141731"/>
                  </a:moveTo>
                  <a:lnTo>
                    <a:pt x="178307" y="141731"/>
                  </a:lnTo>
                  <a:lnTo>
                    <a:pt x="178307" y="143255"/>
                  </a:lnTo>
                  <a:lnTo>
                    <a:pt x="181355" y="143255"/>
                  </a:lnTo>
                  <a:lnTo>
                    <a:pt x="180359" y="141731"/>
                  </a:lnTo>
                  <a:close/>
                </a:path>
                <a:path w="181610" h="180339">
                  <a:moveTo>
                    <a:pt x="157440" y="106679"/>
                  </a:moveTo>
                  <a:lnTo>
                    <a:pt x="153923" y="106679"/>
                  </a:lnTo>
                  <a:lnTo>
                    <a:pt x="155447" y="108203"/>
                  </a:lnTo>
                  <a:lnTo>
                    <a:pt x="155091" y="108430"/>
                  </a:lnTo>
                  <a:lnTo>
                    <a:pt x="177572" y="142152"/>
                  </a:lnTo>
                  <a:lnTo>
                    <a:pt x="178307" y="141731"/>
                  </a:lnTo>
                  <a:lnTo>
                    <a:pt x="180359" y="141731"/>
                  </a:lnTo>
                  <a:lnTo>
                    <a:pt x="157440" y="106679"/>
                  </a:lnTo>
                  <a:close/>
                </a:path>
                <a:path w="181610" h="180339">
                  <a:moveTo>
                    <a:pt x="52863" y="140112"/>
                  </a:moveTo>
                  <a:lnTo>
                    <a:pt x="51815" y="140207"/>
                  </a:lnTo>
                  <a:lnTo>
                    <a:pt x="53339" y="140207"/>
                  </a:lnTo>
                  <a:lnTo>
                    <a:pt x="52863" y="140112"/>
                  </a:lnTo>
                  <a:close/>
                </a:path>
                <a:path w="181610" h="180339">
                  <a:moveTo>
                    <a:pt x="155447" y="103631"/>
                  </a:moveTo>
                  <a:lnTo>
                    <a:pt x="118871" y="124967"/>
                  </a:lnTo>
                  <a:lnTo>
                    <a:pt x="68579" y="138683"/>
                  </a:lnTo>
                  <a:lnTo>
                    <a:pt x="52863" y="140112"/>
                  </a:lnTo>
                  <a:lnTo>
                    <a:pt x="53339" y="140207"/>
                  </a:lnTo>
                  <a:lnTo>
                    <a:pt x="76961" y="140207"/>
                  </a:lnTo>
                  <a:lnTo>
                    <a:pt x="85343" y="138683"/>
                  </a:lnTo>
                  <a:lnTo>
                    <a:pt x="102107" y="134111"/>
                  </a:lnTo>
                  <a:lnTo>
                    <a:pt x="120395" y="128015"/>
                  </a:lnTo>
                  <a:lnTo>
                    <a:pt x="138683" y="118871"/>
                  </a:lnTo>
                  <a:lnTo>
                    <a:pt x="155091" y="108430"/>
                  </a:lnTo>
                  <a:lnTo>
                    <a:pt x="153923" y="106679"/>
                  </a:lnTo>
                  <a:lnTo>
                    <a:pt x="157440" y="106679"/>
                  </a:lnTo>
                  <a:lnTo>
                    <a:pt x="155447" y="103631"/>
                  </a:lnTo>
                  <a:close/>
                </a:path>
                <a:path w="181610" h="180339">
                  <a:moveTo>
                    <a:pt x="25907" y="134111"/>
                  </a:moveTo>
                  <a:lnTo>
                    <a:pt x="25907" y="137159"/>
                  </a:lnTo>
                  <a:lnTo>
                    <a:pt x="27736" y="138074"/>
                  </a:lnTo>
                  <a:lnTo>
                    <a:pt x="27431" y="137159"/>
                  </a:lnTo>
                  <a:lnTo>
                    <a:pt x="27431" y="134873"/>
                  </a:lnTo>
                  <a:lnTo>
                    <a:pt x="25907" y="134111"/>
                  </a:lnTo>
                  <a:close/>
                </a:path>
                <a:path w="181610" h="180339">
                  <a:moveTo>
                    <a:pt x="27431" y="134111"/>
                  </a:moveTo>
                  <a:lnTo>
                    <a:pt x="25907" y="134111"/>
                  </a:lnTo>
                  <a:lnTo>
                    <a:pt x="27431" y="134873"/>
                  </a:lnTo>
                  <a:lnTo>
                    <a:pt x="27431" y="134111"/>
                  </a:lnTo>
                  <a:close/>
                </a:path>
                <a:path w="181610" h="180339">
                  <a:moveTo>
                    <a:pt x="153923" y="106679"/>
                  </a:moveTo>
                  <a:lnTo>
                    <a:pt x="155091" y="108430"/>
                  </a:lnTo>
                  <a:lnTo>
                    <a:pt x="155447" y="108203"/>
                  </a:lnTo>
                  <a:lnTo>
                    <a:pt x="153923" y="106679"/>
                  </a:lnTo>
                  <a:close/>
                </a:path>
                <a:path w="181610" h="180339">
                  <a:moveTo>
                    <a:pt x="8229" y="74675"/>
                  </a:moveTo>
                  <a:lnTo>
                    <a:pt x="7619" y="74675"/>
                  </a:lnTo>
                  <a:lnTo>
                    <a:pt x="7619" y="76199"/>
                  </a:lnTo>
                  <a:lnTo>
                    <a:pt x="8229" y="74675"/>
                  </a:lnTo>
                  <a:close/>
                </a:path>
                <a:path w="181610" h="180339">
                  <a:moveTo>
                    <a:pt x="70796" y="56387"/>
                  </a:moveTo>
                  <a:lnTo>
                    <a:pt x="70103" y="56387"/>
                  </a:lnTo>
                  <a:lnTo>
                    <a:pt x="68302" y="58189"/>
                  </a:lnTo>
                  <a:lnTo>
                    <a:pt x="80771" y="76199"/>
                  </a:lnTo>
                  <a:lnTo>
                    <a:pt x="81584" y="71627"/>
                  </a:lnTo>
                  <a:lnTo>
                    <a:pt x="77723" y="71627"/>
                  </a:lnTo>
                  <a:lnTo>
                    <a:pt x="78514" y="66999"/>
                  </a:lnTo>
                  <a:lnTo>
                    <a:pt x="70796" y="56387"/>
                  </a:lnTo>
                  <a:close/>
                </a:path>
                <a:path w="181610" h="180339">
                  <a:moveTo>
                    <a:pt x="78514" y="66999"/>
                  </a:moveTo>
                  <a:lnTo>
                    <a:pt x="77723" y="71627"/>
                  </a:lnTo>
                  <a:lnTo>
                    <a:pt x="80771" y="70103"/>
                  </a:lnTo>
                  <a:lnTo>
                    <a:pt x="78514" y="66999"/>
                  </a:lnTo>
                  <a:close/>
                </a:path>
                <a:path w="181610" h="180339">
                  <a:moveTo>
                    <a:pt x="88164" y="10478"/>
                  </a:moveTo>
                  <a:lnTo>
                    <a:pt x="78514" y="66999"/>
                  </a:lnTo>
                  <a:lnTo>
                    <a:pt x="80771" y="70103"/>
                  </a:lnTo>
                  <a:lnTo>
                    <a:pt x="77723" y="71627"/>
                  </a:lnTo>
                  <a:lnTo>
                    <a:pt x="81584" y="71627"/>
                  </a:lnTo>
                  <a:lnTo>
                    <a:pt x="92422" y="10667"/>
                  </a:lnTo>
                  <a:lnTo>
                    <a:pt x="89915" y="10667"/>
                  </a:lnTo>
                  <a:lnTo>
                    <a:pt x="88164" y="10478"/>
                  </a:lnTo>
                  <a:close/>
                </a:path>
                <a:path w="181610" h="180339">
                  <a:moveTo>
                    <a:pt x="70103" y="56387"/>
                  </a:moveTo>
                  <a:lnTo>
                    <a:pt x="67055" y="56387"/>
                  </a:lnTo>
                  <a:lnTo>
                    <a:pt x="68302" y="58189"/>
                  </a:lnTo>
                  <a:lnTo>
                    <a:pt x="70103" y="56387"/>
                  </a:lnTo>
                  <a:close/>
                </a:path>
                <a:path w="181610" h="180339">
                  <a:moveTo>
                    <a:pt x="42671" y="18287"/>
                  </a:moveTo>
                  <a:lnTo>
                    <a:pt x="42117" y="18911"/>
                  </a:lnTo>
                  <a:lnTo>
                    <a:pt x="42671" y="19811"/>
                  </a:lnTo>
                  <a:lnTo>
                    <a:pt x="42671" y="18287"/>
                  </a:lnTo>
                  <a:close/>
                </a:path>
                <a:path w="181610" h="180339">
                  <a:moveTo>
                    <a:pt x="45719" y="18287"/>
                  </a:moveTo>
                  <a:lnTo>
                    <a:pt x="42671" y="18287"/>
                  </a:lnTo>
                  <a:lnTo>
                    <a:pt x="42671" y="19811"/>
                  </a:lnTo>
                  <a:lnTo>
                    <a:pt x="44348" y="19811"/>
                  </a:lnTo>
                  <a:lnTo>
                    <a:pt x="45719" y="18287"/>
                  </a:lnTo>
                  <a:close/>
                </a:path>
                <a:path w="181610" h="180339">
                  <a:moveTo>
                    <a:pt x="30479" y="0"/>
                  </a:moveTo>
                  <a:lnTo>
                    <a:pt x="42117" y="18911"/>
                  </a:lnTo>
                  <a:lnTo>
                    <a:pt x="42671" y="18287"/>
                  </a:lnTo>
                  <a:lnTo>
                    <a:pt x="45719" y="18287"/>
                  </a:lnTo>
                  <a:lnTo>
                    <a:pt x="37247" y="4974"/>
                  </a:lnTo>
                  <a:lnTo>
                    <a:pt x="33527" y="4571"/>
                  </a:lnTo>
                  <a:lnTo>
                    <a:pt x="35051" y="1523"/>
                  </a:lnTo>
                  <a:lnTo>
                    <a:pt x="42976" y="1523"/>
                  </a:lnTo>
                  <a:lnTo>
                    <a:pt x="30479" y="0"/>
                  </a:lnTo>
                  <a:close/>
                </a:path>
                <a:path w="181610" h="180339">
                  <a:moveTo>
                    <a:pt x="88391" y="9143"/>
                  </a:moveTo>
                  <a:lnTo>
                    <a:pt x="88164" y="10478"/>
                  </a:lnTo>
                  <a:lnTo>
                    <a:pt x="89915" y="10667"/>
                  </a:lnTo>
                  <a:lnTo>
                    <a:pt x="88391" y="9143"/>
                  </a:lnTo>
                  <a:close/>
                </a:path>
                <a:path w="181610" h="180339">
                  <a:moveTo>
                    <a:pt x="92693" y="9143"/>
                  </a:moveTo>
                  <a:lnTo>
                    <a:pt x="88391" y="9143"/>
                  </a:lnTo>
                  <a:lnTo>
                    <a:pt x="89915" y="10667"/>
                  </a:lnTo>
                  <a:lnTo>
                    <a:pt x="92422" y="10667"/>
                  </a:lnTo>
                  <a:lnTo>
                    <a:pt x="92693" y="9143"/>
                  </a:lnTo>
                  <a:close/>
                </a:path>
                <a:path w="181610" h="180339">
                  <a:moveTo>
                    <a:pt x="42976" y="1523"/>
                  </a:moveTo>
                  <a:lnTo>
                    <a:pt x="35051" y="1523"/>
                  </a:lnTo>
                  <a:lnTo>
                    <a:pt x="37247" y="4974"/>
                  </a:lnTo>
                  <a:lnTo>
                    <a:pt x="88164" y="10478"/>
                  </a:lnTo>
                  <a:lnTo>
                    <a:pt x="88391" y="9143"/>
                  </a:lnTo>
                  <a:lnTo>
                    <a:pt x="92693" y="9143"/>
                  </a:lnTo>
                  <a:lnTo>
                    <a:pt x="92963" y="7619"/>
                  </a:lnTo>
                  <a:lnTo>
                    <a:pt x="42976" y="1523"/>
                  </a:lnTo>
                  <a:close/>
                </a:path>
                <a:path w="181610" h="180339">
                  <a:moveTo>
                    <a:pt x="35051" y="1523"/>
                  </a:moveTo>
                  <a:lnTo>
                    <a:pt x="33527" y="4571"/>
                  </a:lnTo>
                  <a:lnTo>
                    <a:pt x="37247" y="4974"/>
                  </a:lnTo>
                  <a:lnTo>
                    <a:pt x="35051" y="1523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8"/>
          <p:cNvSpPr txBox="1"/>
          <p:nvPr/>
        </p:nvSpPr>
        <p:spPr>
          <a:xfrm>
            <a:off x="5003589" y="3164391"/>
            <a:ext cx="43597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apa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idad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</a:t>
            </a:r>
            <a:r>
              <a:rPr sz="2000" spc="10" dirty="0">
                <a:latin typeface="Calibri"/>
                <a:cs typeface="Calibri"/>
              </a:rPr>
              <a:t>ssem</a:t>
            </a:r>
            <a:r>
              <a:rPr sz="2000" spc="5" dirty="0">
                <a:latin typeface="Calibri"/>
                <a:cs typeface="Calibri"/>
              </a:rPr>
              <a:t>ina</a:t>
            </a:r>
            <a:r>
              <a:rPr sz="2000" spc="10" dirty="0">
                <a:latin typeface="Calibri"/>
                <a:cs typeface="Calibri"/>
              </a:rPr>
              <a:t>ç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29"/>
          <p:cNvSpPr txBox="1"/>
          <p:nvPr/>
        </p:nvSpPr>
        <p:spPr>
          <a:xfrm>
            <a:off x="5003590" y="4134655"/>
            <a:ext cx="52797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Contat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ali</a:t>
            </a:r>
            <a:r>
              <a:rPr sz="2000" spc="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ntos,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onta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ina</a:t>
            </a:r>
            <a:r>
              <a:rPr sz="2000" spc="10" dirty="0">
                <a:latin typeface="Calibri"/>
                <a:cs typeface="Calibri"/>
              </a:rPr>
              <a:t>ç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a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bi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30"/>
          <p:cNvSpPr txBox="1"/>
          <p:nvPr/>
        </p:nvSpPr>
        <p:spPr>
          <a:xfrm>
            <a:off x="5007287" y="6071636"/>
            <a:ext cx="5336220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6700"/>
              </a:lnSpc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li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áti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hu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x</a:t>
            </a:r>
            <a:r>
              <a:rPr sz="2000" spc="10" dirty="0">
                <a:latin typeface="Calibri"/>
                <a:cs typeface="Calibri"/>
              </a:rPr>
              <a:t>cess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atu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alta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au</a:t>
            </a:r>
            <a:r>
              <a:rPr sz="2000" spc="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plân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spc="15" dirty="0">
                <a:latin typeface="Calibri"/>
                <a:cs typeface="Calibri"/>
              </a:rPr>
              <a:t>E</a:t>
            </a:r>
            <a:r>
              <a:rPr sz="2000" i="1" spc="5" dirty="0">
                <a:latin typeface="Calibri"/>
                <a:cs typeface="Calibri"/>
              </a:rPr>
              <a:t>l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1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15" dirty="0">
                <a:latin typeface="Calibri"/>
                <a:cs typeface="Calibri"/>
              </a:rPr>
              <a:t>ño</a:t>
            </a:r>
            <a:r>
              <a:rPr sz="2000" i="1" dirty="0">
                <a:latin typeface="Calibri"/>
                <a:cs typeface="Calibri"/>
              </a:rPr>
              <a:t>)</a:t>
            </a:r>
            <a:r>
              <a:rPr sz="2000" i="1" spc="5" dirty="0">
                <a:latin typeface="Calibri"/>
                <a:cs typeface="Calibri"/>
              </a:rPr>
              <a:t>,</a:t>
            </a:r>
            <a:r>
              <a:rPr sz="2000" i="1" spc="-20" dirty="0">
                <a:latin typeface="Calibri"/>
                <a:cs typeface="Calibri"/>
              </a:rPr>
              <a:t> T</a:t>
            </a:r>
            <a:r>
              <a:rPr sz="2000" i="1" spc="15" dirty="0">
                <a:latin typeface="Calibri"/>
                <a:cs typeface="Calibri"/>
              </a:rPr>
              <a:t>suna</a:t>
            </a:r>
            <a:r>
              <a:rPr sz="2000" i="1" spc="10" dirty="0">
                <a:latin typeface="Calibri"/>
                <a:cs typeface="Calibri"/>
              </a:rPr>
              <a:t>mi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fu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(K</a:t>
            </a:r>
            <a:r>
              <a:rPr sz="2000" i="1" spc="1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5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15" dirty="0">
                <a:latin typeface="Calibri"/>
                <a:cs typeface="Calibri"/>
              </a:rPr>
              <a:t>na</a:t>
            </a:r>
            <a:r>
              <a:rPr sz="2000" i="1" spc="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31"/>
          <p:cNvSpPr txBox="1"/>
          <p:nvPr/>
        </p:nvSpPr>
        <p:spPr>
          <a:xfrm>
            <a:off x="5003589" y="4962377"/>
            <a:ext cx="5495078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6700"/>
              </a:lnSpc>
            </a:pPr>
            <a:r>
              <a:rPr sz="2000" spc="-10" dirty="0">
                <a:latin typeface="Calibri"/>
                <a:cs typeface="Calibri"/>
              </a:rPr>
              <a:t>Tr</a:t>
            </a:r>
            <a:r>
              <a:rPr sz="2000" spc="5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dirty="0">
                <a:latin typeface="Calibri"/>
                <a:cs typeface="Calibri"/>
              </a:rPr>
              <a:t>íti</a:t>
            </a:r>
            <a:r>
              <a:rPr sz="2000" spc="15" dirty="0">
                <a:latin typeface="Calibri"/>
                <a:cs typeface="Calibri"/>
              </a:rPr>
              <a:t>mo</a:t>
            </a:r>
            <a:r>
              <a:rPr sz="2000" spc="5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á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la</a:t>
            </a:r>
            <a:r>
              <a:rPr sz="2000" spc="10">
                <a:latin typeface="Calibri"/>
                <a:cs typeface="Calibri"/>
              </a:rPr>
              <a:t>s</a:t>
            </a:r>
            <a:r>
              <a:rPr sz="2000">
                <a:latin typeface="Calibri"/>
                <a:cs typeface="Calibri"/>
              </a:rPr>
              <a:t>t</a:t>
            </a:r>
            <a:r>
              <a:rPr sz="2000" spc="-10">
                <a:latin typeface="Calibri"/>
                <a:cs typeface="Calibri"/>
              </a:rPr>
              <a:t>r</a:t>
            </a:r>
            <a:r>
              <a:rPr sz="2000" spc="10">
                <a:latin typeface="Calibri"/>
                <a:cs typeface="Calibri"/>
              </a:rPr>
              <a:t>o</a:t>
            </a:r>
            <a:r>
              <a:rPr sz="2000" spc="5">
                <a:latin typeface="Calibri"/>
                <a:cs typeface="Calibri"/>
              </a:rPr>
              <a:t> </a:t>
            </a:r>
            <a:endParaRPr lang="pt-BR" sz="2000" spc="5" dirty="0">
              <a:latin typeface="Calibri"/>
              <a:cs typeface="Calibri"/>
            </a:endParaRPr>
          </a:p>
          <a:p>
            <a:pPr marL="12700" marR="5080" indent="12065">
              <a:lnSpc>
                <a:spcPct val="106700"/>
              </a:lnSpc>
            </a:pPr>
            <a:r>
              <a:rPr sz="2000" spc="5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90</a:t>
            </a:r>
            <a:r>
              <a:rPr sz="2000" spc="15">
                <a:latin typeface="Calibri"/>
                <a:cs typeface="Calibri"/>
              </a:rPr>
              <a:t>%</a:t>
            </a:r>
            <a:r>
              <a:rPr sz="2000" spc="10">
                <a:latin typeface="Calibri"/>
                <a:cs typeface="Calibri"/>
              </a:rPr>
              <a:t> </a:t>
            </a:r>
            <a:r>
              <a:rPr lang="pt-BR" sz="2000" spc="10" dirty="0">
                <a:latin typeface="Calibri"/>
                <a:cs typeface="Calibri"/>
              </a:rPr>
              <a:t>embarcações </a:t>
            </a:r>
            <a:r>
              <a:rPr sz="2000">
                <a:latin typeface="Calibri"/>
                <a:cs typeface="Calibri"/>
              </a:rPr>
              <a:t>t</a:t>
            </a:r>
            <a:r>
              <a:rPr sz="2000" spc="-10">
                <a:latin typeface="Calibri"/>
                <a:cs typeface="Calibri"/>
              </a:rPr>
              <a:t>r</a:t>
            </a:r>
            <a:r>
              <a:rPr sz="2000" spc="5">
                <a:latin typeface="Calibri"/>
                <a:cs typeface="Calibri"/>
              </a:rPr>
              <a:t>an</a:t>
            </a:r>
            <a:r>
              <a:rPr sz="2000" spc="10">
                <a:latin typeface="Calibri"/>
                <a:cs typeface="Calibri"/>
              </a:rPr>
              <a:t>s</a:t>
            </a:r>
            <a:r>
              <a:rPr sz="2000" spc="5">
                <a:latin typeface="Calibri"/>
                <a:cs typeface="Calibri"/>
              </a:rPr>
              <a:t>porta</a:t>
            </a:r>
            <a:r>
              <a:rPr sz="2000" spc="20">
                <a:latin typeface="Calibri"/>
                <a:cs typeface="Calibri"/>
              </a:rPr>
              <a:t>m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ani</a:t>
            </a:r>
            <a:r>
              <a:rPr sz="2000" spc="15" dirty="0">
                <a:latin typeface="Calibri"/>
                <a:cs typeface="Calibri"/>
              </a:rPr>
              <a:t>sm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vivos)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173"/>
          <p:cNvSpPr/>
          <p:nvPr/>
        </p:nvSpPr>
        <p:spPr>
          <a:xfrm>
            <a:off x="1" y="-26033"/>
            <a:ext cx="10693400" cy="926231"/>
          </a:xfrm>
          <a:custGeom>
            <a:avLst/>
            <a:gdLst/>
            <a:ahLst/>
            <a:cxnLst/>
            <a:rect l="l" t="t" r="r" b="b"/>
            <a:pathLst>
              <a:path w="2912745" h="216535">
                <a:moveTo>
                  <a:pt x="0" y="216407"/>
                </a:moveTo>
                <a:lnTo>
                  <a:pt x="2912363" y="216407"/>
                </a:lnTo>
                <a:lnTo>
                  <a:pt x="2912363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tIns="0" rIns="0" bIns="0" rtlCol="0"/>
          <a:lstStyle/>
          <a:p>
            <a:endParaRPr sz="1600">
              <a:gradFill flip="none" rotWithShape="1">
                <a:gsLst>
                  <a:gs pos="0">
                    <a:srgbClr val="DDDDDD">
                      <a:shade val="30000"/>
                      <a:satMod val="115000"/>
                    </a:srgbClr>
                  </a:gs>
                  <a:gs pos="50000">
                    <a:srgbClr val="DDDDDD">
                      <a:shade val="67500"/>
                      <a:satMod val="115000"/>
                    </a:srgbClr>
                  </a:gs>
                  <a:gs pos="100000">
                    <a:srgbClr val="DDDDD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71822" y="196144"/>
            <a:ext cx="439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Doenças de veiculação Hídrica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38"/>
            <a:ext cx="4933243" cy="23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1" y="-14357"/>
            <a:ext cx="10693400" cy="7164388"/>
            <a:chOff x="-228600" y="0"/>
            <a:chExt cx="12420599" cy="6858000"/>
          </a:xfrm>
        </p:grpSpPr>
        <p:sp>
          <p:nvSpPr>
            <p:cNvPr id="24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5" name="Retângulo 24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3" name="object 26"/>
          <p:cNvSpPr txBox="1"/>
          <p:nvPr/>
        </p:nvSpPr>
        <p:spPr>
          <a:xfrm>
            <a:off x="2971617" y="2399310"/>
            <a:ext cx="176919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10" dirty="0">
                <a:cs typeface="Calibri"/>
              </a:rPr>
              <a:t>He</a:t>
            </a:r>
            <a:r>
              <a:rPr sz="2400" spc="-10" dirty="0">
                <a:cs typeface="Calibri"/>
              </a:rPr>
              <a:t>t</a:t>
            </a:r>
            <a:r>
              <a:rPr sz="2400" spc="10" dirty="0">
                <a:cs typeface="Calibri"/>
              </a:rPr>
              <a:t>e</a:t>
            </a:r>
            <a:r>
              <a:rPr sz="2400" spc="-5" dirty="0">
                <a:cs typeface="Calibri"/>
              </a:rPr>
              <a:t>r</a:t>
            </a:r>
            <a:r>
              <a:rPr sz="2400" spc="5" dirty="0">
                <a:cs typeface="Calibri"/>
              </a:rPr>
              <a:t>o</a:t>
            </a:r>
            <a:r>
              <a:rPr sz="2400" spc="15" dirty="0">
                <a:cs typeface="Calibri"/>
              </a:rPr>
              <a:t>g</a:t>
            </a:r>
            <a:r>
              <a:rPr sz="2400" spc="10" dirty="0">
                <a:cs typeface="Calibri"/>
              </a:rPr>
              <a:t>ê</a:t>
            </a:r>
            <a:r>
              <a:rPr sz="2400" spc="5" dirty="0">
                <a:cs typeface="Calibri"/>
              </a:rPr>
              <a:t>n</a:t>
            </a:r>
            <a:r>
              <a:rPr sz="2400" spc="10" dirty="0">
                <a:cs typeface="Calibri"/>
              </a:rPr>
              <a:t>ea</a:t>
            </a:r>
            <a:endParaRPr sz="2400" dirty="0">
              <a:cs typeface="Calibri"/>
            </a:endParaRPr>
          </a:p>
        </p:txBody>
      </p:sp>
      <p:sp>
        <p:nvSpPr>
          <p:cNvPr id="4" name="object 27"/>
          <p:cNvSpPr txBox="1"/>
          <p:nvPr/>
        </p:nvSpPr>
        <p:spPr>
          <a:xfrm>
            <a:off x="1178669" y="4521370"/>
            <a:ext cx="2525202" cy="84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33070" algn="r">
              <a:lnSpc>
                <a:spcPct val="100000"/>
              </a:lnSpc>
            </a:pPr>
            <a:r>
              <a:rPr sz="550" i="1" dirty="0">
                <a:solidFill>
                  <a:srgbClr val="CCFFCC"/>
                </a:solidFill>
                <a:latin typeface="Calibri"/>
                <a:cs typeface="Calibri"/>
              </a:rPr>
              <a:t>Á</a:t>
            </a:r>
            <a:r>
              <a:rPr sz="550" i="1" spc="5" dirty="0">
                <a:solidFill>
                  <a:srgbClr val="CCFFCC"/>
                </a:solidFill>
                <a:latin typeface="Calibri"/>
                <a:cs typeface="Calibri"/>
              </a:rPr>
              <a:t>G</a:t>
            </a:r>
            <a:r>
              <a:rPr sz="550" i="1" dirty="0">
                <a:solidFill>
                  <a:srgbClr val="CCFFCC"/>
                </a:solidFill>
                <a:latin typeface="Calibri"/>
                <a:cs typeface="Calibri"/>
              </a:rPr>
              <a:t>U</a:t>
            </a:r>
            <a:r>
              <a:rPr sz="550" i="1" spc="10" dirty="0">
                <a:solidFill>
                  <a:srgbClr val="CCFFCC"/>
                </a:solidFill>
                <a:latin typeface="Calibri"/>
                <a:cs typeface="Calibri"/>
              </a:rPr>
              <a:t>A</a:t>
            </a:r>
            <a:endParaRPr sz="550">
              <a:latin typeface="Calibri"/>
              <a:cs typeface="Calibri"/>
            </a:endParaRPr>
          </a:p>
        </p:txBody>
      </p:sp>
      <p:sp>
        <p:nvSpPr>
          <p:cNvPr id="7" name="object 30"/>
          <p:cNvSpPr/>
          <p:nvPr/>
        </p:nvSpPr>
        <p:spPr>
          <a:xfrm>
            <a:off x="2989864" y="4890732"/>
            <a:ext cx="679477" cy="1001688"/>
          </a:xfrm>
          <a:custGeom>
            <a:avLst/>
            <a:gdLst/>
            <a:ahLst/>
            <a:cxnLst/>
            <a:rect l="l" t="t" r="r" b="b"/>
            <a:pathLst>
              <a:path w="774700" h="958850">
                <a:moveTo>
                  <a:pt x="774191" y="0"/>
                </a:moveTo>
                <a:lnTo>
                  <a:pt x="0" y="0"/>
                </a:lnTo>
                <a:lnTo>
                  <a:pt x="0" y="958595"/>
                </a:lnTo>
                <a:lnTo>
                  <a:pt x="774191" y="958595"/>
                </a:lnTo>
                <a:lnTo>
                  <a:pt x="774191" y="952499"/>
                </a:lnTo>
                <a:lnTo>
                  <a:pt x="13715" y="952499"/>
                </a:lnTo>
                <a:lnTo>
                  <a:pt x="6095" y="944879"/>
                </a:lnTo>
                <a:lnTo>
                  <a:pt x="13715" y="944879"/>
                </a:lnTo>
                <a:lnTo>
                  <a:pt x="13715" y="13715"/>
                </a:lnTo>
                <a:lnTo>
                  <a:pt x="6095" y="13715"/>
                </a:lnTo>
                <a:lnTo>
                  <a:pt x="13715" y="6095"/>
                </a:lnTo>
                <a:lnTo>
                  <a:pt x="774191" y="6095"/>
                </a:lnTo>
                <a:lnTo>
                  <a:pt x="774191" y="0"/>
                </a:lnTo>
                <a:close/>
              </a:path>
              <a:path w="774700" h="958850">
                <a:moveTo>
                  <a:pt x="13715" y="944879"/>
                </a:moveTo>
                <a:lnTo>
                  <a:pt x="6095" y="944879"/>
                </a:lnTo>
                <a:lnTo>
                  <a:pt x="13715" y="952499"/>
                </a:lnTo>
                <a:lnTo>
                  <a:pt x="13715" y="944879"/>
                </a:lnTo>
                <a:close/>
              </a:path>
              <a:path w="774700" h="958850">
                <a:moveTo>
                  <a:pt x="760475" y="944879"/>
                </a:moveTo>
                <a:lnTo>
                  <a:pt x="13715" y="944879"/>
                </a:lnTo>
                <a:lnTo>
                  <a:pt x="13715" y="952499"/>
                </a:lnTo>
                <a:lnTo>
                  <a:pt x="760475" y="952499"/>
                </a:lnTo>
                <a:lnTo>
                  <a:pt x="760475" y="944879"/>
                </a:lnTo>
                <a:close/>
              </a:path>
              <a:path w="774700" h="958850">
                <a:moveTo>
                  <a:pt x="760475" y="6095"/>
                </a:moveTo>
                <a:lnTo>
                  <a:pt x="760475" y="952499"/>
                </a:lnTo>
                <a:lnTo>
                  <a:pt x="768095" y="944879"/>
                </a:lnTo>
                <a:lnTo>
                  <a:pt x="774191" y="944879"/>
                </a:lnTo>
                <a:lnTo>
                  <a:pt x="774191" y="13715"/>
                </a:lnTo>
                <a:lnTo>
                  <a:pt x="768095" y="13715"/>
                </a:lnTo>
                <a:lnTo>
                  <a:pt x="760475" y="6095"/>
                </a:lnTo>
                <a:close/>
              </a:path>
              <a:path w="774700" h="958850">
                <a:moveTo>
                  <a:pt x="774191" y="944879"/>
                </a:moveTo>
                <a:lnTo>
                  <a:pt x="768095" y="944879"/>
                </a:lnTo>
                <a:lnTo>
                  <a:pt x="760475" y="952499"/>
                </a:lnTo>
                <a:lnTo>
                  <a:pt x="774191" y="952499"/>
                </a:lnTo>
                <a:lnTo>
                  <a:pt x="774191" y="944879"/>
                </a:lnTo>
                <a:close/>
              </a:path>
              <a:path w="774700" h="958850">
                <a:moveTo>
                  <a:pt x="13715" y="6095"/>
                </a:moveTo>
                <a:lnTo>
                  <a:pt x="6095" y="13715"/>
                </a:lnTo>
                <a:lnTo>
                  <a:pt x="13715" y="13715"/>
                </a:lnTo>
                <a:lnTo>
                  <a:pt x="13715" y="6095"/>
                </a:lnTo>
                <a:close/>
              </a:path>
              <a:path w="774700" h="958850">
                <a:moveTo>
                  <a:pt x="760475" y="6095"/>
                </a:moveTo>
                <a:lnTo>
                  <a:pt x="13715" y="6095"/>
                </a:lnTo>
                <a:lnTo>
                  <a:pt x="13715" y="13715"/>
                </a:lnTo>
                <a:lnTo>
                  <a:pt x="760475" y="13715"/>
                </a:lnTo>
                <a:lnTo>
                  <a:pt x="760475" y="6095"/>
                </a:lnTo>
                <a:close/>
              </a:path>
              <a:path w="774700" h="958850">
                <a:moveTo>
                  <a:pt x="774191" y="6095"/>
                </a:moveTo>
                <a:lnTo>
                  <a:pt x="760475" y="6095"/>
                </a:lnTo>
                <a:lnTo>
                  <a:pt x="768095" y="13715"/>
                </a:lnTo>
                <a:lnTo>
                  <a:pt x="774191" y="13715"/>
                </a:lnTo>
                <a:lnTo>
                  <a:pt x="774191" y="60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2"/>
          <p:cNvSpPr/>
          <p:nvPr/>
        </p:nvSpPr>
        <p:spPr>
          <a:xfrm>
            <a:off x="2580448" y="2839973"/>
            <a:ext cx="2948642" cy="4101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33"/>
          <p:cNvSpPr txBox="1"/>
          <p:nvPr/>
        </p:nvSpPr>
        <p:spPr>
          <a:xfrm>
            <a:off x="5770884" y="3130280"/>
            <a:ext cx="1256486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9055" algn="ctr">
              <a:lnSpc>
                <a:spcPct val="106700"/>
              </a:lnSpc>
            </a:pPr>
            <a:r>
              <a:rPr sz="2000" spc="5" dirty="0">
                <a:cs typeface="Calibri"/>
              </a:rPr>
              <a:t>2,4</a:t>
            </a:r>
            <a:r>
              <a:rPr sz="2000" spc="15" dirty="0">
                <a:cs typeface="Calibri"/>
              </a:rPr>
              <a:t>%</a:t>
            </a:r>
            <a:r>
              <a:rPr sz="2000" spc="-15" dirty="0">
                <a:cs typeface="Calibri"/>
              </a:rPr>
              <a:t> </a:t>
            </a:r>
            <a:r>
              <a:rPr sz="2000" spc="5" dirty="0">
                <a:cs typeface="Calibri"/>
              </a:rPr>
              <a:t>n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es</a:t>
            </a:r>
            <a:r>
              <a:rPr sz="2000" dirty="0">
                <a:cs typeface="Calibri"/>
              </a:rPr>
              <a:t>t</a:t>
            </a:r>
            <a:r>
              <a:rPr sz="2000" spc="10" dirty="0">
                <a:cs typeface="Calibri"/>
              </a:rPr>
              <a:t>o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paí</a:t>
            </a:r>
            <a:r>
              <a:rPr sz="2000" spc="10" dirty="0">
                <a:cs typeface="Calibri"/>
              </a:rPr>
              <a:t>s</a:t>
            </a:r>
            <a:endParaRPr sz="2000" dirty="0">
              <a:cs typeface="Calibri"/>
            </a:endParaRPr>
          </a:p>
        </p:txBody>
      </p:sp>
      <p:sp>
        <p:nvSpPr>
          <p:cNvPr id="11" name="object 34"/>
          <p:cNvSpPr txBox="1"/>
          <p:nvPr/>
        </p:nvSpPr>
        <p:spPr>
          <a:xfrm>
            <a:off x="911704" y="3037209"/>
            <a:ext cx="1683481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960" marR="5080" indent="-48895" algn="ctr">
              <a:lnSpc>
                <a:spcPct val="106700"/>
              </a:lnSpc>
            </a:pPr>
            <a:r>
              <a:rPr sz="2000" spc="5" dirty="0">
                <a:cs typeface="Calibri"/>
              </a:rPr>
              <a:t>9,6</a:t>
            </a:r>
            <a:r>
              <a:rPr sz="2000" spc="15" dirty="0">
                <a:cs typeface="Calibri"/>
              </a:rPr>
              <a:t>%</a:t>
            </a:r>
            <a:r>
              <a:rPr sz="2000" spc="-15" dirty="0">
                <a:cs typeface="Calibri"/>
              </a:rPr>
              <a:t> </a:t>
            </a:r>
            <a:r>
              <a:rPr sz="2000" spc="5" dirty="0">
                <a:cs typeface="Calibri"/>
              </a:rPr>
              <a:t>n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-10" dirty="0">
                <a:cs typeface="Calibri"/>
              </a:rPr>
              <a:t>r</a:t>
            </a:r>
            <a:r>
              <a:rPr sz="2000" spc="10" dirty="0">
                <a:cs typeface="Calibri"/>
              </a:rPr>
              <a:t>eg</a:t>
            </a:r>
            <a:r>
              <a:rPr sz="2000" dirty="0">
                <a:cs typeface="Calibri"/>
              </a:rPr>
              <a:t>iã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a</a:t>
            </a:r>
            <a:r>
              <a:rPr sz="2000" spc="20" dirty="0">
                <a:cs typeface="Calibri"/>
              </a:rPr>
              <a:t>m</a:t>
            </a:r>
            <a:r>
              <a:rPr sz="2000" spc="5" dirty="0">
                <a:cs typeface="Calibri"/>
              </a:rPr>
              <a:t>a</a:t>
            </a:r>
            <a:r>
              <a:rPr sz="2000" dirty="0">
                <a:cs typeface="Calibri"/>
              </a:rPr>
              <a:t>z</a:t>
            </a:r>
            <a:r>
              <a:rPr sz="2000" spc="5" dirty="0">
                <a:cs typeface="Calibri"/>
              </a:rPr>
              <a:t>ôni</a:t>
            </a:r>
            <a:r>
              <a:rPr sz="2000" spc="10" dirty="0">
                <a:cs typeface="Calibri"/>
              </a:rPr>
              <a:t>ca</a:t>
            </a:r>
            <a:endParaRPr sz="2000" dirty="0">
              <a:cs typeface="Calibri"/>
            </a:endParaRPr>
          </a:p>
        </p:txBody>
      </p:sp>
      <p:sp>
        <p:nvSpPr>
          <p:cNvPr id="12" name="object 35"/>
          <p:cNvSpPr txBox="1"/>
          <p:nvPr/>
        </p:nvSpPr>
        <p:spPr>
          <a:xfrm>
            <a:off x="5540590" y="6225165"/>
            <a:ext cx="1762715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</a:pPr>
            <a:r>
              <a:rPr sz="2000" dirty="0">
                <a:cs typeface="Calibri"/>
              </a:rPr>
              <a:t>At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nd</a:t>
            </a:r>
            <a:r>
              <a:rPr sz="2000" spc="1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95</a:t>
            </a:r>
            <a:r>
              <a:rPr sz="2000" spc="15" dirty="0">
                <a:cs typeface="Calibri"/>
              </a:rPr>
              <a:t>%</a:t>
            </a:r>
            <a:r>
              <a:rPr sz="2000" spc="5" dirty="0">
                <a:cs typeface="Calibri"/>
              </a:rPr>
              <a:t> d</a:t>
            </a:r>
            <a:r>
              <a:rPr sz="2000" spc="10" dirty="0">
                <a:cs typeface="Calibri"/>
              </a:rPr>
              <a:t>a</a:t>
            </a:r>
            <a:r>
              <a:rPr sz="2000" spc="5" dirty="0">
                <a:cs typeface="Calibri"/>
              </a:rPr>
              <a:t> popula</a:t>
            </a:r>
            <a:r>
              <a:rPr sz="2000" spc="10" dirty="0">
                <a:cs typeface="Calibri"/>
              </a:rPr>
              <a:t>ç</a:t>
            </a:r>
            <a:r>
              <a:rPr sz="2000" spc="5" dirty="0">
                <a:cs typeface="Calibri"/>
              </a:rPr>
              <a:t>ã</a:t>
            </a:r>
            <a:r>
              <a:rPr sz="2000" spc="10" dirty="0">
                <a:cs typeface="Calibri"/>
              </a:rPr>
              <a:t>o</a:t>
            </a:r>
            <a:endParaRPr sz="2000" dirty="0">
              <a:cs typeface="Calibri"/>
            </a:endParaRPr>
          </a:p>
        </p:txBody>
      </p:sp>
      <p:sp>
        <p:nvSpPr>
          <p:cNvPr id="13" name="object 36"/>
          <p:cNvSpPr txBox="1"/>
          <p:nvPr/>
        </p:nvSpPr>
        <p:spPr>
          <a:xfrm>
            <a:off x="731661" y="6039138"/>
            <a:ext cx="2034327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6700"/>
              </a:lnSpc>
            </a:pPr>
            <a:r>
              <a:rPr sz="2000" dirty="0">
                <a:cs typeface="Calibri"/>
              </a:rPr>
              <a:t>At</a:t>
            </a:r>
            <a:r>
              <a:rPr sz="2000" spc="10" dirty="0">
                <a:cs typeface="Calibri"/>
              </a:rPr>
              <a:t>e</a:t>
            </a:r>
            <a:r>
              <a:rPr sz="2000" spc="5" dirty="0">
                <a:cs typeface="Calibri"/>
              </a:rPr>
              <a:t>nd</a:t>
            </a:r>
            <a:r>
              <a:rPr sz="2000" spc="10" dirty="0">
                <a:cs typeface="Calibri"/>
              </a:rPr>
              <a:t>e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5</a:t>
            </a:r>
            <a:r>
              <a:rPr sz="2000" spc="15" dirty="0">
                <a:cs typeface="Calibri"/>
              </a:rPr>
              <a:t>%</a:t>
            </a:r>
            <a:r>
              <a:rPr sz="2000" spc="5" dirty="0">
                <a:cs typeface="Calibri"/>
              </a:rPr>
              <a:t> d</a:t>
            </a:r>
            <a:r>
              <a:rPr sz="2000" spc="10" dirty="0">
                <a:cs typeface="Calibri"/>
              </a:rPr>
              <a:t>a</a:t>
            </a:r>
            <a:r>
              <a:rPr sz="2000" spc="5" dirty="0">
                <a:cs typeface="Calibri"/>
              </a:rPr>
              <a:t> popula</a:t>
            </a:r>
            <a:r>
              <a:rPr sz="2000" spc="10" dirty="0">
                <a:cs typeface="Calibri"/>
              </a:rPr>
              <a:t>ç</a:t>
            </a:r>
            <a:r>
              <a:rPr sz="2000" spc="5" dirty="0">
                <a:cs typeface="Calibri"/>
              </a:rPr>
              <a:t>ã</a:t>
            </a:r>
            <a:r>
              <a:rPr sz="2000" spc="10" dirty="0">
                <a:cs typeface="Calibri"/>
              </a:rPr>
              <a:t>o</a:t>
            </a:r>
            <a:endParaRPr sz="2000" dirty="0">
              <a:cs typeface="Calibri"/>
            </a:endParaRPr>
          </a:p>
        </p:txBody>
      </p:sp>
      <p:sp>
        <p:nvSpPr>
          <p:cNvPr id="14" name="object 37"/>
          <p:cNvSpPr txBox="1"/>
          <p:nvPr/>
        </p:nvSpPr>
        <p:spPr>
          <a:xfrm>
            <a:off x="1110667" y="4363488"/>
            <a:ext cx="1129815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</a:pPr>
            <a:r>
              <a:rPr sz="2000" spc="5" dirty="0">
                <a:cs typeface="Calibri"/>
              </a:rPr>
              <a:t>8</a:t>
            </a:r>
            <a:r>
              <a:rPr sz="2000" spc="10" dirty="0">
                <a:cs typeface="Calibri"/>
              </a:rPr>
              <a:t>0</a:t>
            </a:r>
            <a:r>
              <a:rPr sz="2000" spc="-10" dirty="0">
                <a:cs typeface="Calibri"/>
              </a:rPr>
              <a:t> </a:t>
            </a:r>
            <a:r>
              <a:rPr sz="2000" spc="15" dirty="0">
                <a:cs typeface="Calibri"/>
              </a:rPr>
              <a:t>%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5" dirty="0">
                <a:cs typeface="Calibri"/>
              </a:rPr>
              <a:t>á</a:t>
            </a:r>
            <a:r>
              <a:rPr sz="2000" spc="10" dirty="0">
                <a:cs typeface="Calibri"/>
              </a:rPr>
              <a:t>g</a:t>
            </a:r>
            <a:r>
              <a:rPr sz="2000" spc="5" dirty="0">
                <a:cs typeface="Calibri"/>
              </a:rPr>
              <a:t>u</a:t>
            </a:r>
            <a:r>
              <a:rPr sz="2000" spc="10" dirty="0">
                <a:cs typeface="Calibri"/>
              </a:rPr>
              <a:t>a</a:t>
            </a:r>
            <a:r>
              <a:rPr sz="2000" spc="5" dirty="0">
                <a:cs typeface="Calibri"/>
              </a:rPr>
              <a:t> do</a:t>
            </a:r>
            <a:r>
              <a:rPr sz="2000" spc="10" dirty="0">
                <a:cs typeface="Calibri"/>
              </a:rPr>
              <a:t>ce</a:t>
            </a:r>
            <a:r>
              <a:rPr sz="2000" spc="-20" dirty="0">
                <a:cs typeface="Calibri"/>
              </a:rPr>
              <a:t> </a:t>
            </a:r>
            <a:r>
              <a:rPr sz="2000" spc="5" dirty="0">
                <a:cs typeface="Calibri"/>
              </a:rPr>
              <a:t>n</a:t>
            </a:r>
            <a:r>
              <a:rPr sz="2000" spc="10" dirty="0">
                <a:cs typeface="Calibri"/>
              </a:rPr>
              <a:t>o</a:t>
            </a:r>
            <a:r>
              <a:rPr sz="2000" spc="5" dirty="0">
                <a:cs typeface="Calibri"/>
              </a:rPr>
              <a:t> </a:t>
            </a:r>
            <a:r>
              <a:rPr sz="2000" spc="10" dirty="0">
                <a:cs typeface="Calibri"/>
              </a:rPr>
              <a:t>B</a:t>
            </a:r>
            <a:r>
              <a:rPr sz="2000" spc="-10" dirty="0">
                <a:cs typeface="Calibri"/>
              </a:rPr>
              <a:t>r</a:t>
            </a:r>
            <a:r>
              <a:rPr sz="2000" spc="5" dirty="0">
                <a:cs typeface="Calibri"/>
              </a:rPr>
              <a:t>a</a:t>
            </a:r>
            <a:r>
              <a:rPr sz="2000" spc="10" dirty="0">
                <a:cs typeface="Calibri"/>
              </a:rPr>
              <a:t>s</a:t>
            </a:r>
            <a:r>
              <a:rPr sz="2000" dirty="0">
                <a:cs typeface="Calibri"/>
              </a:rPr>
              <a:t>i</a:t>
            </a:r>
            <a:r>
              <a:rPr sz="2000" spc="5" dirty="0">
                <a:cs typeface="Calibri"/>
              </a:rPr>
              <a:t>l</a:t>
            </a:r>
            <a:endParaRPr sz="2000" dirty="0">
              <a:cs typeface="Calibri"/>
            </a:endParaRPr>
          </a:p>
        </p:txBody>
      </p:sp>
      <p:sp>
        <p:nvSpPr>
          <p:cNvPr id="15" name="object 38"/>
          <p:cNvSpPr txBox="1"/>
          <p:nvPr/>
        </p:nvSpPr>
        <p:spPr>
          <a:xfrm>
            <a:off x="5653500" y="4637882"/>
            <a:ext cx="1348669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6700"/>
              </a:lnSpc>
            </a:pPr>
            <a:r>
              <a:rPr sz="2000" spc="5" dirty="0">
                <a:cs typeface="Calibri"/>
              </a:rPr>
              <a:t>2</a:t>
            </a:r>
            <a:r>
              <a:rPr sz="2000" spc="10" dirty="0">
                <a:cs typeface="Calibri"/>
              </a:rPr>
              <a:t>0</a:t>
            </a:r>
            <a:r>
              <a:rPr sz="2000" spc="-10" dirty="0">
                <a:cs typeface="Calibri"/>
              </a:rPr>
              <a:t> </a:t>
            </a:r>
            <a:r>
              <a:rPr sz="2000" spc="15" dirty="0">
                <a:cs typeface="Calibri"/>
              </a:rPr>
              <a:t>%</a:t>
            </a:r>
            <a:r>
              <a:rPr sz="2000" spc="-5" dirty="0">
                <a:cs typeface="Calibri"/>
              </a:rPr>
              <a:t> </a:t>
            </a:r>
            <a:r>
              <a:rPr sz="2000" spc="5" dirty="0">
                <a:cs typeface="Calibri"/>
              </a:rPr>
              <a:t>d</a:t>
            </a:r>
            <a:r>
              <a:rPr sz="2000" spc="10" dirty="0">
                <a:cs typeface="Calibri"/>
              </a:rPr>
              <a:t>a</a:t>
            </a:r>
            <a:r>
              <a:rPr sz="2000" dirty="0">
                <a:cs typeface="Calibri"/>
              </a:rPr>
              <a:t> </a:t>
            </a:r>
            <a:r>
              <a:rPr sz="2000" spc="5" dirty="0" err="1">
                <a:cs typeface="Calibri"/>
              </a:rPr>
              <a:t>á</a:t>
            </a:r>
            <a:r>
              <a:rPr sz="2000" spc="10" dirty="0" err="1">
                <a:cs typeface="Calibri"/>
              </a:rPr>
              <a:t>g</a:t>
            </a:r>
            <a:r>
              <a:rPr sz="2000" spc="5" dirty="0" err="1">
                <a:cs typeface="Calibri"/>
              </a:rPr>
              <a:t>u</a:t>
            </a:r>
            <a:r>
              <a:rPr sz="2000" spc="10" dirty="0" err="1">
                <a:cs typeface="Calibri"/>
              </a:rPr>
              <a:t>a</a:t>
            </a:r>
            <a:r>
              <a:rPr sz="2000" spc="5" dirty="0">
                <a:cs typeface="Calibri"/>
              </a:rPr>
              <a:t> </a:t>
            </a:r>
            <a:r>
              <a:rPr sz="2000" spc="5" dirty="0" err="1">
                <a:cs typeface="Calibri"/>
              </a:rPr>
              <a:t>do</a:t>
            </a:r>
            <a:r>
              <a:rPr sz="2000" spc="10" dirty="0" err="1">
                <a:cs typeface="Calibri"/>
              </a:rPr>
              <a:t>ce</a:t>
            </a:r>
            <a:endParaRPr sz="2000" dirty="0">
              <a:cs typeface="Calibri"/>
            </a:endParaRPr>
          </a:p>
        </p:txBody>
      </p:sp>
      <p:sp>
        <p:nvSpPr>
          <p:cNvPr id="16" name="object 39"/>
          <p:cNvSpPr/>
          <p:nvPr/>
        </p:nvSpPr>
        <p:spPr>
          <a:xfrm>
            <a:off x="1490768" y="3778234"/>
            <a:ext cx="289270" cy="415572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82295" y="51815"/>
                </a:moveTo>
                <a:lnTo>
                  <a:pt x="0" y="51815"/>
                </a:lnTo>
                <a:lnTo>
                  <a:pt x="41147" y="92963"/>
                </a:lnTo>
                <a:lnTo>
                  <a:pt x="82295" y="51815"/>
                </a:lnTo>
                <a:close/>
              </a:path>
              <a:path w="82550" h="93345">
                <a:moveTo>
                  <a:pt x="60959" y="0"/>
                </a:moveTo>
                <a:lnTo>
                  <a:pt x="19811" y="0"/>
                </a:lnTo>
                <a:lnTo>
                  <a:pt x="19811" y="51815"/>
                </a:lnTo>
                <a:lnTo>
                  <a:pt x="60959" y="51815"/>
                </a:lnTo>
                <a:lnTo>
                  <a:pt x="60959" y="0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" name="object 41"/>
          <p:cNvSpPr/>
          <p:nvPr/>
        </p:nvSpPr>
        <p:spPr>
          <a:xfrm>
            <a:off x="1457064" y="5392030"/>
            <a:ext cx="293836" cy="387319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82295" y="51815"/>
                </a:moveTo>
                <a:lnTo>
                  <a:pt x="0" y="51815"/>
                </a:lnTo>
                <a:lnTo>
                  <a:pt x="41147" y="92963"/>
                </a:lnTo>
                <a:lnTo>
                  <a:pt x="82295" y="51815"/>
                </a:lnTo>
                <a:close/>
              </a:path>
              <a:path w="82550" h="93345">
                <a:moveTo>
                  <a:pt x="60959" y="0"/>
                </a:moveTo>
                <a:lnTo>
                  <a:pt x="19811" y="0"/>
                </a:lnTo>
                <a:lnTo>
                  <a:pt x="19811" y="51815"/>
                </a:lnTo>
                <a:lnTo>
                  <a:pt x="60959" y="51815"/>
                </a:lnTo>
                <a:lnTo>
                  <a:pt x="60959" y="0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43"/>
          <p:cNvSpPr/>
          <p:nvPr/>
        </p:nvSpPr>
        <p:spPr>
          <a:xfrm>
            <a:off x="6260467" y="4176702"/>
            <a:ext cx="251355" cy="436027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82295" y="51815"/>
                </a:moveTo>
                <a:lnTo>
                  <a:pt x="0" y="51815"/>
                </a:lnTo>
                <a:lnTo>
                  <a:pt x="41147" y="92963"/>
                </a:lnTo>
                <a:lnTo>
                  <a:pt x="82295" y="51815"/>
                </a:lnTo>
                <a:close/>
              </a:path>
              <a:path w="82550" h="93345">
                <a:moveTo>
                  <a:pt x="60959" y="0"/>
                </a:moveTo>
                <a:lnTo>
                  <a:pt x="19811" y="0"/>
                </a:lnTo>
                <a:lnTo>
                  <a:pt x="19811" y="51815"/>
                </a:lnTo>
                <a:lnTo>
                  <a:pt x="60959" y="51815"/>
                </a:lnTo>
                <a:lnTo>
                  <a:pt x="60959" y="0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22" name="object 45"/>
          <p:cNvSpPr/>
          <p:nvPr/>
        </p:nvSpPr>
        <p:spPr>
          <a:xfrm>
            <a:off x="6231327" y="5592900"/>
            <a:ext cx="308913" cy="436873"/>
          </a:xfrm>
          <a:custGeom>
            <a:avLst/>
            <a:gdLst/>
            <a:ahLst/>
            <a:cxnLst/>
            <a:rect l="l" t="t" r="r" b="b"/>
            <a:pathLst>
              <a:path w="82550" h="93345">
                <a:moveTo>
                  <a:pt x="82295" y="51815"/>
                </a:moveTo>
                <a:lnTo>
                  <a:pt x="0" y="51815"/>
                </a:lnTo>
                <a:lnTo>
                  <a:pt x="41147" y="92963"/>
                </a:lnTo>
                <a:lnTo>
                  <a:pt x="82295" y="51815"/>
                </a:lnTo>
                <a:close/>
              </a:path>
              <a:path w="82550" h="93345">
                <a:moveTo>
                  <a:pt x="60959" y="0"/>
                </a:moveTo>
                <a:lnTo>
                  <a:pt x="19811" y="0"/>
                </a:lnTo>
                <a:lnTo>
                  <a:pt x="19811" y="51815"/>
                </a:lnTo>
                <a:lnTo>
                  <a:pt x="60959" y="51815"/>
                </a:lnTo>
                <a:lnTo>
                  <a:pt x="60959" y="0"/>
                </a:lnTo>
                <a:close/>
              </a:path>
            </a:pathLst>
          </a:custGeom>
          <a:solidFill>
            <a:srgbClr val="5A9AD5"/>
          </a:solidFill>
        </p:spPr>
        <p:txBody>
          <a:bodyPr wrap="square" lIns="0" tIns="0" rIns="0" bIns="0" rtlCol="0"/>
          <a:lstStyle/>
          <a:p>
            <a:pPr algn="ctr"/>
            <a:endParaRPr sz="2000"/>
          </a:p>
        </p:txBody>
      </p:sp>
      <p:sp>
        <p:nvSpPr>
          <p:cNvPr id="8" name="object 31"/>
          <p:cNvSpPr txBox="1"/>
          <p:nvPr/>
        </p:nvSpPr>
        <p:spPr>
          <a:xfrm>
            <a:off x="6886222" y="318430"/>
            <a:ext cx="339121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latin typeface="Calibri"/>
                <a:cs typeface="Calibri"/>
              </a:rPr>
              <a:t>D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ibuiç</a:t>
            </a:r>
            <a:r>
              <a:rPr sz="2000" spc="10" dirty="0">
                <a:latin typeface="Calibri"/>
                <a:cs typeface="Calibri"/>
              </a:rPr>
              <a:t>ão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á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dirty="0">
                <a:latin typeface="Calibri"/>
                <a:cs typeface="Calibri"/>
              </a:rPr>
              <a:t>il</a:t>
            </a:r>
            <a:r>
              <a:rPr sz="2000" spc="5" dirty="0">
                <a:latin typeface="Calibri"/>
                <a:cs typeface="Calibri"/>
              </a:rPr>
              <a:t>: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7427715" y="2880978"/>
            <a:ext cx="2942547" cy="3513808"/>
            <a:chOff x="7489314" y="1923891"/>
            <a:chExt cx="2942547" cy="3513808"/>
          </a:xfrm>
        </p:grpSpPr>
        <p:sp>
          <p:nvSpPr>
            <p:cNvPr id="2" name="object 25"/>
            <p:cNvSpPr txBox="1"/>
            <p:nvPr/>
          </p:nvSpPr>
          <p:spPr>
            <a:xfrm>
              <a:off x="7931772" y="4822146"/>
              <a:ext cx="234394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2000" b="1" spc="5" dirty="0">
                  <a:latin typeface="Calibri"/>
                  <a:cs typeface="Calibri"/>
                </a:rPr>
                <a:t>Des</a:t>
              </a:r>
              <a:r>
                <a:rPr sz="2000" b="1" spc="10" dirty="0">
                  <a:latin typeface="Calibri"/>
                  <a:cs typeface="Calibri"/>
                </a:rPr>
                <a:t>p</a:t>
              </a:r>
              <a:r>
                <a:rPr sz="2000" b="1" spc="5" dirty="0">
                  <a:latin typeface="Calibri"/>
                  <a:cs typeface="Calibri"/>
                </a:rPr>
                <a:t>e</a:t>
              </a:r>
              <a:r>
                <a:rPr sz="2000" b="1" spc="-10" dirty="0">
                  <a:latin typeface="Calibri"/>
                  <a:cs typeface="Calibri"/>
                </a:rPr>
                <a:t>r</a:t>
              </a:r>
              <a:r>
                <a:rPr sz="2000" b="1" spc="5" dirty="0">
                  <a:latin typeface="Calibri"/>
                  <a:cs typeface="Calibri"/>
                </a:rPr>
                <a:t>dí</a:t>
              </a:r>
              <a:r>
                <a:rPr sz="2000" b="1" dirty="0">
                  <a:latin typeface="Calibri"/>
                  <a:cs typeface="Calibri"/>
                </a:rPr>
                <a:t>c</a:t>
              </a:r>
              <a:r>
                <a:rPr sz="2000" b="1" spc="5" dirty="0">
                  <a:latin typeface="Calibri"/>
                  <a:cs typeface="Calibri"/>
                </a:rPr>
                <a:t>io</a:t>
              </a:r>
              <a:r>
                <a:rPr sz="2000" b="1" spc="-30" dirty="0">
                  <a:latin typeface="Calibri"/>
                  <a:cs typeface="Calibri"/>
                </a:rPr>
                <a:t> </a:t>
              </a:r>
              <a:r>
                <a:rPr sz="2000" b="1" spc="10" dirty="0">
                  <a:latin typeface="Calibri"/>
                  <a:cs typeface="Calibri"/>
                </a:rPr>
                <a:t>e</a:t>
              </a:r>
              <a:r>
                <a:rPr sz="2000" b="1" spc="5" dirty="0">
                  <a:latin typeface="Calibri"/>
                  <a:cs typeface="Calibri"/>
                </a:rPr>
                <a:t> polui</a:t>
              </a:r>
              <a:r>
                <a:rPr sz="2000" b="1" dirty="0">
                  <a:latin typeface="Calibri"/>
                  <a:cs typeface="Calibri"/>
                </a:rPr>
                <a:t>ç</a:t>
              </a:r>
              <a:r>
                <a:rPr sz="2000" b="1" spc="10" dirty="0">
                  <a:latin typeface="Calibri"/>
                  <a:cs typeface="Calibri"/>
                </a:rPr>
                <a:t>ão</a:t>
              </a:r>
              <a:endParaRPr sz="2000" dirty="0">
                <a:latin typeface="Calibri"/>
                <a:cs typeface="Calibri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9314" y="1923891"/>
              <a:ext cx="2942547" cy="2673880"/>
            </a:xfrm>
            <a:prstGeom prst="rect">
              <a:avLst/>
            </a:prstGeom>
          </p:spPr>
        </p:pic>
      </p:grpSp>
      <p:sp>
        <p:nvSpPr>
          <p:cNvPr id="6" name="Retângulo 5"/>
          <p:cNvSpPr/>
          <p:nvPr/>
        </p:nvSpPr>
        <p:spPr>
          <a:xfrm>
            <a:off x="1016338" y="1186411"/>
            <a:ext cx="7277313" cy="4764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1275" marR="5080" indent="-29209">
              <a:lnSpc>
                <a:spcPct val="103600"/>
              </a:lnSpc>
            </a:pPr>
            <a:r>
              <a:rPr lang="pt-BR" sz="2400" b="1" spc="10" dirty="0">
                <a:cs typeface="Calibri"/>
              </a:rPr>
              <a:t>O</a:t>
            </a:r>
            <a:r>
              <a:rPr lang="pt-BR" sz="2400" b="1" spc="-10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B</a:t>
            </a:r>
            <a:r>
              <a:rPr lang="pt-BR" sz="2400" b="1" spc="-10" dirty="0">
                <a:cs typeface="Calibri"/>
              </a:rPr>
              <a:t>r</a:t>
            </a:r>
            <a:r>
              <a:rPr lang="pt-BR" sz="2400" b="1" spc="10" dirty="0">
                <a:cs typeface="Calibri"/>
              </a:rPr>
              <a:t>a</a:t>
            </a:r>
            <a:r>
              <a:rPr lang="pt-BR" sz="2400" b="1" dirty="0">
                <a:cs typeface="Calibri"/>
              </a:rPr>
              <a:t>s</a:t>
            </a:r>
            <a:r>
              <a:rPr lang="pt-BR" sz="2400" b="1" spc="5" dirty="0">
                <a:cs typeface="Calibri"/>
              </a:rPr>
              <a:t>il</a:t>
            </a:r>
            <a:r>
              <a:rPr lang="pt-BR" sz="2400" b="1" spc="-15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po</a:t>
            </a:r>
            <a:r>
              <a:rPr lang="pt-BR" sz="2400" b="1" dirty="0">
                <a:cs typeface="Calibri"/>
              </a:rPr>
              <a:t>ss</a:t>
            </a:r>
            <a:r>
              <a:rPr lang="pt-BR" sz="2400" b="1" spc="5" dirty="0">
                <a:cs typeface="Calibri"/>
              </a:rPr>
              <a:t>ui</a:t>
            </a:r>
            <a:r>
              <a:rPr lang="pt-BR" sz="2400" b="1" spc="-5" dirty="0">
                <a:cs typeface="Calibri"/>
              </a:rPr>
              <a:t> </a:t>
            </a:r>
            <a:r>
              <a:rPr lang="pt-BR" sz="2400" b="1" spc="5" dirty="0">
                <a:cs typeface="Calibri"/>
              </a:rPr>
              <a:t>1</a:t>
            </a:r>
            <a:r>
              <a:rPr lang="pt-BR" sz="2400" b="1" spc="10" dirty="0">
                <a:cs typeface="Calibri"/>
              </a:rPr>
              <a:t>2</a:t>
            </a:r>
            <a:r>
              <a:rPr lang="pt-BR" sz="2400" b="1" spc="-10" dirty="0">
                <a:cs typeface="Calibri"/>
              </a:rPr>
              <a:t> </a:t>
            </a:r>
            <a:r>
              <a:rPr lang="pt-BR" sz="2400" b="1" spc="15" dirty="0">
                <a:cs typeface="Calibri"/>
              </a:rPr>
              <a:t>%</a:t>
            </a:r>
            <a:r>
              <a:rPr lang="pt-BR" sz="2400" b="1" spc="5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da</a:t>
            </a:r>
            <a:r>
              <a:rPr lang="pt-BR" sz="2400" b="1" spc="-5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água</a:t>
            </a:r>
            <a:r>
              <a:rPr lang="pt-BR" sz="2400" b="1" spc="5" dirty="0">
                <a:cs typeface="Calibri"/>
              </a:rPr>
              <a:t> do</a:t>
            </a:r>
            <a:r>
              <a:rPr lang="pt-BR" sz="2400" b="1" dirty="0">
                <a:cs typeface="Calibri"/>
              </a:rPr>
              <a:t>c</a:t>
            </a:r>
            <a:r>
              <a:rPr lang="pt-BR" sz="2400" b="1" spc="10" dirty="0">
                <a:cs typeface="Calibri"/>
              </a:rPr>
              <a:t>e</a:t>
            </a:r>
            <a:r>
              <a:rPr lang="pt-BR" sz="2400" b="1" spc="-20" dirty="0">
                <a:cs typeface="Calibri"/>
              </a:rPr>
              <a:t> </a:t>
            </a:r>
            <a:r>
              <a:rPr lang="pt-BR" sz="2400" b="1" spc="5" dirty="0">
                <a:cs typeface="Calibri"/>
              </a:rPr>
              <a:t>di</a:t>
            </a:r>
            <a:r>
              <a:rPr lang="pt-BR" sz="2400" b="1" dirty="0">
                <a:cs typeface="Calibri"/>
              </a:rPr>
              <a:t>s</a:t>
            </a:r>
            <a:r>
              <a:rPr lang="pt-BR" sz="2400" b="1" spc="10" dirty="0">
                <a:cs typeface="Calibri"/>
              </a:rPr>
              <a:t>ponív</a:t>
            </a:r>
            <a:r>
              <a:rPr lang="pt-BR" sz="2400" b="1" spc="5" dirty="0">
                <a:cs typeface="Calibri"/>
              </a:rPr>
              <a:t>el</a:t>
            </a:r>
            <a:r>
              <a:rPr lang="pt-BR" sz="2400" b="1" spc="-40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no</a:t>
            </a:r>
            <a:r>
              <a:rPr lang="pt-BR" sz="2400" b="1" spc="-5" dirty="0">
                <a:cs typeface="Calibri"/>
              </a:rPr>
              <a:t> </a:t>
            </a:r>
            <a:r>
              <a:rPr lang="pt-BR" sz="2400" b="1" spc="10" dirty="0">
                <a:cs typeface="Calibri"/>
              </a:rPr>
              <a:t>mundo</a:t>
            </a:r>
            <a:endParaRPr lang="pt-BR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40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20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2" name="object 62"/>
          <p:cNvSpPr txBox="1"/>
          <p:nvPr/>
        </p:nvSpPr>
        <p:spPr>
          <a:xfrm rot="16200000">
            <a:off x="-1775223" y="3789815"/>
            <a:ext cx="409298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lang="pt-BR" sz="2400" spc="-30" dirty="0">
                <a:latin typeface="Calibri"/>
                <a:cs typeface="Calibri"/>
              </a:rPr>
              <a:t> de </a:t>
            </a:r>
            <a:r>
              <a:rPr sz="2400" spc="10" dirty="0" err="1">
                <a:latin typeface="Calibri"/>
                <a:cs typeface="Calibri"/>
              </a:rPr>
              <a:t>ve</a:t>
            </a:r>
            <a:r>
              <a:rPr sz="2400" dirty="0" err="1">
                <a:latin typeface="Calibri"/>
                <a:cs typeface="Calibri"/>
              </a:rPr>
              <a:t>icul</a:t>
            </a:r>
            <a:r>
              <a:rPr sz="2400" spc="10" dirty="0" err="1">
                <a:latin typeface="Calibri"/>
                <a:cs typeface="Calibri"/>
              </a:rPr>
              <a:t>a</a:t>
            </a:r>
            <a:r>
              <a:rPr sz="2400" dirty="0" err="1">
                <a:latin typeface="Calibri"/>
                <a:cs typeface="Calibri"/>
              </a:rPr>
              <a:t>ç</a:t>
            </a:r>
            <a:r>
              <a:rPr sz="2400" spc="10" dirty="0" err="1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7969957" y="254123"/>
            <a:ext cx="2538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Doenças Bacterianas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43037" y="1081182"/>
            <a:ext cx="305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Outros patógenos bacterianos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5892926" y="6433825"/>
            <a:ext cx="3886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http://www.who.int/water_sanitation_health/diseases/en/</a:t>
            </a:r>
          </a:p>
        </p:txBody>
      </p:sp>
      <p:sp>
        <p:nvSpPr>
          <p:cNvPr id="7" name="Retângulo 6"/>
          <p:cNvSpPr/>
          <p:nvPr/>
        </p:nvSpPr>
        <p:spPr>
          <a:xfrm>
            <a:off x="5892926" y="6671807"/>
            <a:ext cx="53467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dirty="0"/>
              <a:t>http://www.who.int/water_sanitation_health/gdwqrevision/watborpath/en/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713" y="1692787"/>
            <a:ext cx="8535308" cy="4724894"/>
          </a:xfrm>
          <a:prstGeom prst="rect">
            <a:avLst/>
          </a:prstGeom>
        </p:spPr>
      </p:pic>
      <p:grpSp>
        <p:nvGrpSpPr>
          <p:cNvPr id="31" name="Grupo 30"/>
          <p:cNvGrpSpPr/>
          <p:nvPr/>
        </p:nvGrpSpPr>
        <p:grpSpPr>
          <a:xfrm>
            <a:off x="1124381" y="3038760"/>
            <a:ext cx="537081" cy="3226569"/>
            <a:chOff x="1281952" y="2908805"/>
            <a:chExt cx="612349" cy="3088583"/>
          </a:xfrm>
        </p:grpSpPr>
        <p:sp>
          <p:nvSpPr>
            <p:cNvPr id="24" name="Seta para a direita 23"/>
            <p:cNvSpPr/>
            <p:nvPr/>
          </p:nvSpPr>
          <p:spPr>
            <a:xfrm>
              <a:off x="1296315" y="4270240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Seta para a direita 24"/>
            <p:cNvSpPr/>
            <p:nvPr/>
          </p:nvSpPr>
          <p:spPr>
            <a:xfrm>
              <a:off x="1296315" y="4528377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Seta para a direita 25"/>
            <p:cNvSpPr/>
            <p:nvPr/>
          </p:nvSpPr>
          <p:spPr>
            <a:xfrm>
              <a:off x="1281952" y="5346926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Seta para a direita 26"/>
            <p:cNvSpPr/>
            <p:nvPr/>
          </p:nvSpPr>
          <p:spPr>
            <a:xfrm>
              <a:off x="1305279" y="5889812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Seta para a direita 27"/>
            <p:cNvSpPr/>
            <p:nvPr/>
          </p:nvSpPr>
          <p:spPr>
            <a:xfrm>
              <a:off x="1329524" y="2908805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Seta para a direita 28"/>
            <p:cNvSpPr/>
            <p:nvPr/>
          </p:nvSpPr>
          <p:spPr>
            <a:xfrm>
              <a:off x="1329521" y="3205848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Seta para a direita 29"/>
            <p:cNvSpPr/>
            <p:nvPr/>
          </p:nvSpPr>
          <p:spPr>
            <a:xfrm>
              <a:off x="1310677" y="3936922"/>
              <a:ext cx="564777" cy="10757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76407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8"/>
          <p:cNvSpPr txBox="1"/>
          <p:nvPr/>
        </p:nvSpPr>
        <p:spPr>
          <a:xfrm>
            <a:off x="818608" y="1349015"/>
            <a:ext cx="160127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442085" algn="l"/>
              </a:tabLst>
            </a:pP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spc="25" dirty="0">
                <a:latin typeface="Calibri"/>
                <a:cs typeface="Calibri"/>
              </a:rPr>
              <a:t>m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dirty="0">
                <a:latin typeface="Calibri"/>
                <a:cs typeface="Calibri"/>
              </a:rPr>
              <a:t>b</a:t>
            </a:r>
            <a:r>
              <a:rPr sz="2000" b="1" spc="10" dirty="0">
                <a:latin typeface="Calibri"/>
                <a:cs typeface="Calibri"/>
              </a:rPr>
              <a:t>íase</a:t>
            </a:r>
            <a:r>
              <a:rPr sz="2000" b="1" dirty="0">
                <a:latin typeface="Calibri"/>
                <a:cs typeface="Calibri"/>
              </a:rPr>
              <a:t>	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20" name="object 29"/>
          <p:cNvSpPr txBox="1"/>
          <p:nvPr/>
        </p:nvSpPr>
        <p:spPr>
          <a:xfrm>
            <a:off x="2523110" y="2219313"/>
            <a:ext cx="4250223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2000" i="1" spc="15" dirty="0">
                <a:latin typeface="Calibri"/>
                <a:cs typeface="Calibri"/>
              </a:rPr>
              <a:t>En</a:t>
            </a:r>
            <a:r>
              <a:rPr sz="2000" i="1" spc="-15" dirty="0">
                <a:latin typeface="Calibri"/>
                <a:cs typeface="Calibri"/>
              </a:rPr>
              <a:t>t</a:t>
            </a:r>
            <a:r>
              <a:rPr sz="2000" i="1" spc="15" dirty="0">
                <a:latin typeface="Calibri"/>
                <a:cs typeface="Calibri"/>
              </a:rPr>
              <a:t>a</a:t>
            </a:r>
            <a:r>
              <a:rPr sz="2000" i="1" spc="20" dirty="0">
                <a:latin typeface="Calibri"/>
                <a:cs typeface="Calibri"/>
              </a:rPr>
              <a:t>m</a:t>
            </a:r>
            <a:r>
              <a:rPr sz="2000" i="1" spc="15" dirty="0">
                <a:latin typeface="Calibri"/>
                <a:cs typeface="Calibri"/>
              </a:rPr>
              <a:t>o</a:t>
            </a:r>
            <a:r>
              <a:rPr sz="2000" i="1" spc="5" dirty="0">
                <a:latin typeface="Calibri"/>
                <a:cs typeface="Calibri"/>
              </a:rPr>
              <a:t>e</a:t>
            </a:r>
            <a:r>
              <a:rPr sz="2000" i="1" dirty="0">
                <a:latin typeface="Calibri"/>
                <a:cs typeface="Calibri"/>
              </a:rPr>
              <a:t>b</a:t>
            </a:r>
            <a:r>
              <a:rPr sz="2000" i="1" spc="10" dirty="0">
                <a:latin typeface="Calibri"/>
                <a:cs typeface="Calibri"/>
              </a:rPr>
              <a:t>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h</a:t>
            </a:r>
            <a:r>
              <a:rPr sz="2000" i="1" spc="10" dirty="0">
                <a:latin typeface="Calibri"/>
                <a:cs typeface="Calibri"/>
              </a:rPr>
              <a:t>y</a:t>
            </a:r>
            <a:r>
              <a:rPr sz="2000" i="1" spc="15" dirty="0">
                <a:latin typeface="Calibri"/>
                <a:cs typeface="Calibri"/>
              </a:rPr>
              <a:t>s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15" dirty="0">
                <a:latin typeface="Calibri"/>
                <a:cs typeface="Calibri"/>
              </a:rPr>
              <a:t>o</a:t>
            </a:r>
            <a:r>
              <a:rPr sz="2000" i="1" dirty="0">
                <a:latin typeface="Calibri"/>
                <a:cs typeface="Calibri"/>
              </a:rPr>
              <a:t>liti</a:t>
            </a:r>
            <a:r>
              <a:rPr sz="2000" i="1" spc="15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a (pato</a:t>
            </a:r>
            <a:r>
              <a:rPr sz="2000" spc="10" dirty="0">
                <a:latin typeface="Calibri"/>
                <a:cs typeface="Calibri"/>
              </a:rPr>
              <a:t>gê</a:t>
            </a:r>
            <a:r>
              <a:rPr sz="2000" spc="5" dirty="0">
                <a:latin typeface="Calibri"/>
                <a:cs typeface="Calibri"/>
              </a:rPr>
              <a:t>ni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a,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10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ata</a:t>
            </a:r>
            <a:r>
              <a:rPr sz="2000" spc="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nto)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30"/>
          <p:cNvSpPr txBox="1"/>
          <p:nvPr/>
        </p:nvSpPr>
        <p:spPr>
          <a:xfrm>
            <a:off x="2455376" y="3223848"/>
            <a:ext cx="3578518" cy="1317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6700"/>
              </a:lnSpc>
            </a:pPr>
            <a:r>
              <a:rPr sz="2000" spc="15" dirty="0">
                <a:latin typeface="Calibri"/>
                <a:cs typeface="Calibri"/>
              </a:rPr>
              <a:t>D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abdo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inai</a:t>
            </a:r>
            <a:r>
              <a:rPr sz="2000" spc="5" dirty="0">
                <a:latin typeface="Calibri"/>
                <a:cs typeface="Calibri"/>
              </a:rPr>
              <a:t>s;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bai</a:t>
            </a:r>
            <a:r>
              <a:rPr sz="2000" spc="-10" dirty="0">
                <a:latin typeface="Calibri"/>
                <a:cs typeface="Calibri"/>
              </a:rPr>
              <a:t>x</a:t>
            </a:r>
            <a:r>
              <a:rPr sz="2000" spc="5" dirty="0">
                <a:latin typeface="Calibri"/>
                <a:cs typeface="Calibri"/>
              </a:rPr>
              <a:t>a;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ataqu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diar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é</a:t>
            </a:r>
            <a:r>
              <a:rPr sz="2000" dirty="0">
                <a:latin typeface="Calibri"/>
                <a:cs typeface="Calibri"/>
              </a:rPr>
              <a:t>ia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seg</a:t>
            </a:r>
            <a:r>
              <a:rPr sz="2000" spc="5" dirty="0">
                <a:latin typeface="Calibri"/>
                <a:cs typeface="Calibri"/>
              </a:rPr>
              <a:t>uid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er</a:t>
            </a:r>
            <a:r>
              <a:rPr sz="2000" spc="5" dirty="0">
                <a:latin typeface="Calibri"/>
                <a:cs typeface="Calibri"/>
              </a:rPr>
              <a:t>íodo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pr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</a:t>
            </a:r>
            <a:r>
              <a:rPr sz="2000" spc="10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er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uda.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2" name="object 31"/>
          <p:cNvSpPr txBox="1"/>
          <p:nvPr/>
        </p:nvSpPr>
        <p:spPr>
          <a:xfrm>
            <a:off x="9010633" y="2378541"/>
            <a:ext cx="162429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5" dirty="0">
                <a:latin typeface="Calibri"/>
                <a:cs typeface="Calibri"/>
              </a:rPr>
              <a:t>Gi</a:t>
            </a:r>
            <a:r>
              <a:rPr sz="2000" i="1" spc="15" dirty="0">
                <a:latin typeface="Calibri"/>
                <a:cs typeface="Calibri"/>
              </a:rPr>
              <a:t>a</a:t>
            </a:r>
            <a:r>
              <a:rPr sz="2000" i="1" spc="5" dirty="0">
                <a:latin typeface="Calibri"/>
                <a:cs typeface="Calibri"/>
              </a:rPr>
              <a:t>r</a:t>
            </a:r>
            <a:r>
              <a:rPr sz="2000" i="1" spc="15" dirty="0">
                <a:latin typeface="Calibri"/>
                <a:cs typeface="Calibri"/>
              </a:rPr>
              <a:t>d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10" dirty="0">
                <a:latin typeface="Calibri"/>
                <a:cs typeface="Calibri"/>
              </a:rPr>
              <a:t>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</a:t>
            </a:r>
            <a:r>
              <a:rPr sz="2000" i="1" spc="15" dirty="0">
                <a:latin typeface="Calibri"/>
                <a:cs typeface="Calibri"/>
              </a:rPr>
              <a:t>a</a:t>
            </a:r>
            <a:r>
              <a:rPr sz="2000" i="1" spc="20" dirty="0">
                <a:latin typeface="Calibri"/>
                <a:cs typeface="Calibri"/>
              </a:rPr>
              <a:t>m</a:t>
            </a:r>
            <a:r>
              <a:rPr sz="2000" i="1" spc="15" dirty="0">
                <a:latin typeface="Calibri"/>
                <a:cs typeface="Calibri"/>
              </a:rPr>
              <a:t>b</a:t>
            </a:r>
            <a:r>
              <a:rPr sz="2000" i="1" dirty="0">
                <a:latin typeface="Calibri"/>
                <a:cs typeface="Calibri"/>
              </a:rPr>
              <a:t>li</a:t>
            </a:r>
            <a:r>
              <a:rPr sz="2000" i="1" spc="1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32"/>
          <p:cNvSpPr txBox="1"/>
          <p:nvPr/>
        </p:nvSpPr>
        <p:spPr>
          <a:xfrm>
            <a:off x="5214111" y="6120512"/>
            <a:ext cx="5271934" cy="1043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77800" algn="r">
              <a:lnSpc>
                <a:spcPct val="105900"/>
              </a:lnSpc>
            </a:pPr>
            <a:r>
              <a:rPr sz="1600" spc="15" dirty="0">
                <a:latin typeface="Calibri"/>
                <a:cs typeface="Calibri"/>
              </a:rPr>
              <a:t>A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in</a:t>
            </a:r>
            <a:r>
              <a:rPr sz="1600" spc="-10" dirty="0">
                <a:latin typeface="Calibri"/>
                <a:cs typeface="Calibri"/>
              </a:rPr>
              <a:t>f</a:t>
            </a:r>
            <a:r>
              <a:rPr sz="1600" spc="10" dirty="0">
                <a:latin typeface="Calibri"/>
                <a:cs typeface="Calibri"/>
              </a:rPr>
              <a:t>ecç</a:t>
            </a:r>
            <a:r>
              <a:rPr sz="1600" spc="5" dirty="0">
                <a:latin typeface="Calibri"/>
                <a:cs typeface="Calibri"/>
              </a:rPr>
              <a:t>ã</a:t>
            </a:r>
            <a:r>
              <a:rPr sz="1600" spc="1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pod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ser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total</a:t>
            </a:r>
            <a:r>
              <a:rPr sz="1600" spc="15" dirty="0">
                <a:latin typeface="Calibri"/>
                <a:cs typeface="Calibri"/>
              </a:rPr>
              <a:t>me</a:t>
            </a:r>
            <a:r>
              <a:rPr sz="1600" spc="5" dirty="0">
                <a:latin typeface="Calibri"/>
                <a:cs typeface="Calibri"/>
              </a:rPr>
              <a:t>nt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ss</a:t>
            </a:r>
            <a:r>
              <a:rPr sz="1600" spc="5" dirty="0">
                <a:latin typeface="Calibri"/>
                <a:cs typeface="Calibri"/>
              </a:rPr>
              <a:t>into</a:t>
            </a:r>
            <a:r>
              <a:rPr sz="1600" spc="20" dirty="0">
                <a:latin typeface="Calibri"/>
                <a:cs typeface="Calibri"/>
              </a:rPr>
              <a:t>m</a:t>
            </a:r>
            <a:r>
              <a:rPr sz="1600" dirty="0">
                <a:latin typeface="Calibri"/>
                <a:cs typeface="Calibri"/>
              </a:rPr>
              <a:t>áti</a:t>
            </a:r>
            <a:r>
              <a:rPr sz="1600" spc="10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a. Out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v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z</a:t>
            </a:r>
            <a:r>
              <a:rPr sz="1600" spc="10" dirty="0">
                <a:latin typeface="Calibri"/>
                <a:cs typeface="Calibri"/>
              </a:rPr>
              <a:t>es</a:t>
            </a:r>
            <a:r>
              <a:rPr sz="1600" b="1" spc="5" dirty="0">
                <a:latin typeface="Calibri"/>
                <a:cs typeface="Calibri"/>
              </a:rPr>
              <a:t>,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p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5" dirty="0">
                <a:latin typeface="Calibri"/>
                <a:cs typeface="Calibri"/>
              </a:rPr>
              <a:t>ovo</a:t>
            </a:r>
            <a:r>
              <a:rPr sz="1600" spc="10" dirty="0">
                <a:latin typeface="Calibri"/>
                <a:cs typeface="Calibri"/>
              </a:rPr>
              <a:t>ca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5" dirty="0">
                <a:latin typeface="Calibri"/>
                <a:cs typeface="Calibri"/>
              </a:rPr>
              <a:t>rritabilidad</a:t>
            </a:r>
            <a:r>
              <a:rPr sz="1600" spc="10" dirty="0">
                <a:latin typeface="Calibri"/>
                <a:cs typeface="Calibri"/>
              </a:rPr>
              <a:t>e,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dor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abdo</a:t>
            </a:r>
            <a:r>
              <a:rPr sz="1600" spc="20" dirty="0">
                <a:latin typeface="Calibri"/>
                <a:cs typeface="Calibri"/>
              </a:rPr>
              <a:t>m</a:t>
            </a:r>
            <a:r>
              <a:rPr sz="1600" spc="5" dirty="0">
                <a:latin typeface="Calibri"/>
                <a:cs typeface="Calibri"/>
              </a:rPr>
              <a:t>inal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diar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0" dirty="0">
                <a:latin typeface="Calibri"/>
                <a:cs typeface="Calibri"/>
              </a:rPr>
              <a:t>é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int</a:t>
            </a:r>
            <a:r>
              <a:rPr sz="1600" spc="10" dirty="0">
                <a:latin typeface="Calibri"/>
                <a:cs typeface="Calibri"/>
              </a:rPr>
              <a:t>erm</a:t>
            </a:r>
            <a:r>
              <a:rPr sz="1600" dirty="0">
                <a:latin typeface="Calibri"/>
                <a:cs typeface="Calibri"/>
              </a:rPr>
              <a:t>it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nt</a:t>
            </a:r>
            <a:r>
              <a:rPr sz="1600" spc="10" dirty="0">
                <a:latin typeface="Calibri"/>
                <a:cs typeface="Calibri"/>
              </a:rPr>
              <a:t>e.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E</a:t>
            </a:r>
            <a:r>
              <a:rPr sz="1600" spc="20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al</a:t>
            </a:r>
            <a:r>
              <a:rPr sz="1600" spc="10" dirty="0">
                <a:latin typeface="Calibri"/>
                <a:cs typeface="Calibri"/>
              </a:rPr>
              <a:t>g</a:t>
            </a:r>
            <a:r>
              <a:rPr sz="1600" spc="5" dirty="0">
                <a:latin typeface="Calibri"/>
                <a:cs typeface="Calibri"/>
              </a:rPr>
              <a:t>un</a:t>
            </a:r>
            <a:r>
              <a:rPr sz="1600" spc="10" dirty="0">
                <a:latin typeface="Calibri"/>
                <a:cs typeface="Calibri"/>
              </a:rPr>
              <a:t>s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os,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pod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es</a:t>
            </a:r>
            <a:r>
              <a:rPr sz="1600" spc="5" dirty="0">
                <a:latin typeface="Calibri"/>
                <a:cs typeface="Calibri"/>
              </a:rPr>
              <a:t>tar a</a:t>
            </a:r>
            <a:r>
              <a:rPr sz="1600" spc="10" dirty="0">
                <a:latin typeface="Calibri"/>
                <a:cs typeface="Calibri"/>
              </a:rPr>
              <a:t>ss</a:t>
            </a:r>
            <a:r>
              <a:rPr sz="1600" spc="5" dirty="0">
                <a:latin typeface="Calibri"/>
                <a:cs typeface="Calibri"/>
              </a:rPr>
              <a:t>o</a:t>
            </a:r>
            <a:r>
              <a:rPr sz="1600" spc="10" dirty="0">
                <a:latin typeface="Calibri"/>
                <a:cs typeface="Calibri"/>
              </a:rPr>
              <a:t>c</a:t>
            </a:r>
            <a:r>
              <a:rPr sz="1600" spc="5" dirty="0">
                <a:latin typeface="Calibri"/>
                <a:cs typeface="Calibri"/>
              </a:rPr>
              <a:t>iad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spc="-2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a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u</a:t>
            </a:r>
            <a:r>
              <a:rPr sz="1600" spc="20" dirty="0">
                <a:latin typeface="Calibri"/>
                <a:cs typeface="Calibri"/>
              </a:rPr>
              <a:t>m</a:t>
            </a:r>
            <a:r>
              <a:rPr sz="1600" spc="5" dirty="0">
                <a:latin typeface="Calibri"/>
                <a:cs typeface="Calibri"/>
              </a:rPr>
              <a:t> quad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0" dirty="0">
                <a:latin typeface="Calibri"/>
                <a:cs typeface="Calibri"/>
              </a:rPr>
              <a:t>o</a:t>
            </a:r>
            <a:r>
              <a:rPr sz="1600" spc="5" dirty="0">
                <a:latin typeface="Calibri"/>
                <a:cs typeface="Calibri"/>
              </a:rPr>
              <a:t> d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15" dirty="0">
                <a:latin typeface="Calibri"/>
                <a:cs typeface="Calibri"/>
              </a:rPr>
              <a:t>má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ab</a:t>
            </a:r>
            <a:r>
              <a:rPr sz="1600" spc="10" dirty="0">
                <a:latin typeface="Calibri"/>
                <a:cs typeface="Calibri"/>
              </a:rPr>
              <a:t>s</a:t>
            </a:r>
            <a:r>
              <a:rPr sz="1600" spc="5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r</a:t>
            </a:r>
            <a:r>
              <a:rPr sz="1600" spc="10" dirty="0">
                <a:latin typeface="Calibri"/>
                <a:cs typeface="Calibri"/>
              </a:rPr>
              <a:t>ç</a:t>
            </a:r>
            <a:r>
              <a:rPr sz="1600" spc="5" dirty="0">
                <a:latin typeface="Calibri"/>
                <a:cs typeface="Calibri"/>
              </a:rPr>
              <a:t>ã</a:t>
            </a:r>
            <a:r>
              <a:rPr sz="1600" spc="10" dirty="0">
                <a:latin typeface="Calibri"/>
                <a:cs typeface="Calibri"/>
              </a:rPr>
              <a:t>o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10" dirty="0">
                <a:latin typeface="Calibri"/>
                <a:cs typeface="Calibri"/>
              </a:rPr>
              <a:t>e</a:t>
            </a:r>
            <a:r>
              <a:rPr sz="1600" spc="5" dirty="0">
                <a:latin typeface="Calibri"/>
                <a:cs typeface="Calibri"/>
              </a:rPr>
              <a:t> d</a:t>
            </a:r>
            <a:r>
              <a:rPr sz="1600" spc="10" dirty="0">
                <a:latin typeface="Calibri"/>
                <a:cs typeface="Calibri"/>
              </a:rPr>
              <a:t>es</a:t>
            </a:r>
            <a:r>
              <a:rPr sz="1600" spc="5" dirty="0">
                <a:latin typeface="Calibri"/>
                <a:cs typeface="Calibri"/>
              </a:rPr>
              <a:t>nutr</a:t>
            </a:r>
            <a:r>
              <a:rPr sz="1600" dirty="0">
                <a:latin typeface="Calibri"/>
                <a:cs typeface="Calibri"/>
              </a:rPr>
              <a:t>i</a:t>
            </a:r>
            <a:r>
              <a:rPr sz="1600" spc="10" dirty="0">
                <a:latin typeface="Calibri"/>
                <a:cs typeface="Calibri"/>
              </a:rPr>
              <a:t>ç</a:t>
            </a:r>
            <a:r>
              <a:rPr sz="1600" spc="5" dirty="0">
                <a:latin typeface="Calibri"/>
                <a:cs typeface="Calibri"/>
              </a:rPr>
              <a:t>ã</a:t>
            </a:r>
            <a:r>
              <a:rPr sz="1600" spc="10" dirty="0">
                <a:latin typeface="Calibri"/>
                <a:cs typeface="Calibri"/>
              </a:rPr>
              <a:t>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4" name="object 33"/>
          <p:cNvSpPr txBox="1"/>
          <p:nvPr/>
        </p:nvSpPr>
        <p:spPr>
          <a:xfrm>
            <a:off x="781121" y="4634668"/>
            <a:ext cx="13371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V</a:t>
            </a:r>
            <a:r>
              <a:rPr sz="2000" b="1" spc="5" dirty="0">
                <a:latin typeface="Calibri"/>
                <a:cs typeface="Calibri"/>
              </a:rPr>
              <a:t>er</a:t>
            </a:r>
            <a:r>
              <a:rPr sz="2000" b="1" spc="25" dirty="0">
                <a:latin typeface="Calibri"/>
                <a:cs typeface="Calibri"/>
              </a:rPr>
              <a:t>m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n</a:t>
            </a:r>
            <a:r>
              <a:rPr sz="2000" b="1" spc="15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6" name="object 35"/>
          <p:cNvSpPr txBox="1"/>
          <p:nvPr/>
        </p:nvSpPr>
        <p:spPr>
          <a:xfrm>
            <a:off x="6845504" y="3943942"/>
            <a:ext cx="18677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latin typeface="Calibri"/>
                <a:cs typeface="Calibri"/>
              </a:rPr>
              <a:t>Cri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5" dirty="0">
                <a:latin typeface="Calibri"/>
                <a:cs typeface="Calibri"/>
              </a:rPr>
              <a:t>t</a:t>
            </a:r>
            <a:r>
              <a:rPr sz="2000" b="1" spc="15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15" dirty="0">
                <a:latin typeface="Calibri"/>
                <a:cs typeface="Calibri"/>
              </a:rPr>
              <a:t>o</a:t>
            </a:r>
            <a:r>
              <a:rPr sz="2000" b="1" dirty="0">
                <a:latin typeface="Calibri"/>
                <a:cs typeface="Calibri"/>
              </a:rPr>
              <a:t>r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d</a:t>
            </a:r>
            <a:r>
              <a:rPr sz="2000" b="1" spc="10" dirty="0">
                <a:latin typeface="Calibri"/>
                <a:cs typeface="Calibri"/>
              </a:rPr>
              <a:t>íase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7" name="object 36"/>
          <p:cNvSpPr txBox="1"/>
          <p:nvPr/>
        </p:nvSpPr>
        <p:spPr>
          <a:xfrm>
            <a:off x="8863039" y="4772851"/>
            <a:ext cx="2064733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2000" i="1" spc="10" dirty="0">
                <a:latin typeface="Calibri"/>
                <a:cs typeface="Calibri"/>
              </a:rPr>
              <a:t>Cry</a:t>
            </a:r>
            <a:r>
              <a:rPr sz="2000" i="1" spc="1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15" dirty="0">
                <a:latin typeface="Calibri"/>
                <a:cs typeface="Calibri"/>
              </a:rPr>
              <a:t>o</a:t>
            </a:r>
            <a:r>
              <a:rPr sz="2000" i="1" spc="10" dirty="0">
                <a:latin typeface="Calibri"/>
                <a:cs typeface="Calibri"/>
              </a:rPr>
              <a:t>s</a:t>
            </a:r>
            <a:r>
              <a:rPr sz="2000" i="1" spc="15" dirty="0">
                <a:latin typeface="Calibri"/>
                <a:cs typeface="Calibri"/>
              </a:rPr>
              <a:t>p</a:t>
            </a:r>
            <a:r>
              <a:rPr sz="2000" i="1" dirty="0">
                <a:latin typeface="Calibri"/>
                <a:cs typeface="Calibri"/>
              </a:rPr>
              <a:t>o</a:t>
            </a:r>
            <a:r>
              <a:rPr sz="2000" i="1" spc="5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idi</a:t>
            </a:r>
            <a:r>
              <a:rPr sz="2000" i="1" spc="15" dirty="0">
                <a:latin typeface="Calibri"/>
                <a:cs typeface="Calibri"/>
              </a:rPr>
              <a:t>u</a:t>
            </a:r>
            <a:r>
              <a:rPr sz="2000" i="1" spc="20" dirty="0">
                <a:latin typeface="Calibri"/>
                <a:cs typeface="Calibri"/>
              </a:rPr>
              <a:t>m</a:t>
            </a:r>
            <a:r>
              <a:rPr sz="2000" i="1" spc="5" dirty="0">
                <a:latin typeface="Calibri"/>
                <a:cs typeface="Calibri"/>
              </a:rPr>
              <a:t> </a:t>
            </a:r>
            <a:r>
              <a:rPr sz="2000" i="1" spc="15" dirty="0">
                <a:latin typeface="Calibri"/>
                <a:cs typeface="Calibri"/>
              </a:rPr>
              <a:t>pa</a:t>
            </a:r>
            <a:r>
              <a:rPr sz="2000" i="1" spc="10" dirty="0">
                <a:latin typeface="Calibri"/>
                <a:cs typeface="Calibri"/>
              </a:rPr>
              <a:t>rv</a:t>
            </a:r>
            <a:r>
              <a:rPr sz="2000" i="1" spc="15" dirty="0">
                <a:latin typeface="Calibri"/>
                <a:cs typeface="Calibri"/>
              </a:rPr>
              <a:t>u</a:t>
            </a:r>
            <a:r>
              <a:rPr sz="2000" i="1" spc="20" dirty="0">
                <a:latin typeface="Calibri"/>
                <a:cs typeface="Calibri"/>
              </a:rPr>
              <a:t>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8" name="object 37"/>
          <p:cNvSpPr txBox="1"/>
          <p:nvPr/>
        </p:nvSpPr>
        <p:spPr>
          <a:xfrm>
            <a:off x="2549723" y="5810572"/>
            <a:ext cx="1752084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sz="2000" spc="10" dirty="0">
                <a:latin typeface="Calibri"/>
                <a:cs typeface="Calibri"/>
              </a:rPr>
              <a:t>Asc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dirty="0">
                <a:latin typeface="Calibri"/>
                <a:cs typeface="Calibri"/>
              </a:rPr>
              <a:t>idía</a:t>
            </a:r>
            <a:r>
              <a:rPr sz="2000" spc="10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 Oxiur</a:t>
            </a:r>
            <a:r>
              <a:rPr sz="2000" dirty="0">
                <a:latin typeface="Calibri"/>
                <a:cs typeface="Calibri"/>
              </a:rPr>
              <a:t>ía</a:t>
            </a:r>
            <a:r>
              <a:rPr sz="2000" spc="10" dirty="0">
                <a:latin typeface="Calibri"/>
                <a:cs typeface="Calibri"/>
              </a:rPr>
              <a:t>se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E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qui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1" name="object 40"/>
          <p:cNvSpPr/>
          <p:nvPr/>
        </p:nvSpPr>
        <p:spPr>
          <a:xfrm>
            <a:off x="6531538" y="1651944"/>
            <a:ext cx="2277861" cy="1978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grpSp>
        <p:nvGrpSpPr>
          <p:cNvPr id="34" name="Grupo 33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35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37" name="object 62"/>
          <p:cNvSpPr txBox="1"/>
          <p:nvPr/>
        </p:nvSpPr>
        <p:spPr>
          <a:xfrm rot="16200000">
            <a:off x="-1811624" y="3752775"/>
            <a:ext cx="402638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400" spc="15" dirty="0" err="1">
                <a:latin typeface="Calibri"/>
                <a:cs typeface="Calibri"/>
              </a:rPr>
              <a:t>D</a:t>
            </a:r>
            <a:r>
              <a:rPr sz="2400" spc="5" dirty="0" err="1">
                <a:latin typeface="Calibri"/>
                <a:cs typeface="Calibri"/>
              </a:rPr>
              <a:t>o</a:t>
            </a:r>
            <a:r>
              <a:rPr sz="2400" spc="10" dirty="0" err="1">
                <a:latin typeface="Calibri"/>
                <a:cs typeface="Calibri"/>
              </a:rPr>
              <a:t>e</a:t>
            </a:r>
            <a:r>
              <a:rPr sz="2400" spc="5" dirty="0" err="1">
                <a:latin typeface="Calibri"/>
                <a:cs typeface="Calibri"/>
              </a:rPr>
              <a:t>nças</a:t>
            </a:r>
            <a:r>
              <a:rPr lang="pt-BR" sz="2400" spc="5" dirty="0">
                <a:latin typeface="Calibri"/>
                <a:cs typeface="Calibri"/>
              </a:rPr>
              <a:t> de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10" dirty="0">
                <a:latin typeface="Calibri"/>
                <a:cs typeface="Calibri"/>
              </a:rPr>
              <a:t>ve</a:t>
            </a:r>
            <a:r>
              <a:rPr sz="2400" dirty="0">
                <a:latin typeface="Calibri"/>
                <a:cs typeface="Calibri"/>
              </a:rPr>
              <a:t>icul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ç</a:t>
            </a:r>
            <a:r>
              <a:rPr sz="2400" spc="10" dirty="0">
                <a:latin typeface="Calibri"/>
                <a:cs typeface="Calibri"/>
              </a:rPr>
              <a:t>ão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híd</a:t>
            </a:r>
            <a:r>
              <a:rPr sz="2400" spc="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ic</a:t>
            </a:r>
            <a:r>
              <a:rPr sz="2400" spc="10" dirty="0">
                <a:latin typeface="Calibri"/>
                <a:cs typeface="Calibri"/>
              </a:rPr>
              <a:t>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7653867" y="254123"/>
            <a:ext cx="2854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/>
              <a:t>Doenças Parasitárias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79725" y="1769186"/>
            <a:ext cx="3946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3365">
              <a:lnSpc>
                <a:spcPct val="100000"/>
              </a:lnSpc>
            </a:pPr>
            <a:r>
              <a:rPr lang="pt-BR" sz="2000" i="1" spc="15" dirty="0" err="1">
                <a:cs typeface="Calibri"/>
              </a:rPr>
              <a:t>En</a:t>
            </a:r>
            <a:r>
              <a:rPr lang="pt-BR" sz="2000" i="1" spc="-15" dirty="0" err="1">
                <a:cs typeface="Calibri"/>
              </a:rPr>
              <a:t>t</a:t>
            </a:r>
            <a:r>
              <a:rPr lang="pt-BR" sz="2000" i="1" spc="15" dirty="0" err="1">
                <a:cs typeface="Calibri"/>
              </a:rPr>
              <a:t>a</a:t>
            </a:r>
            <a:r>
              <a:rPr lang="pt-BR" sz="2000" i="1" spc="20" dirty="0" err="1">
                <a:cs typeface="Calibri"/>
              </a:rPr>
              <a:t>m</a:t>
            </a:r>
            <a:r>
              <a:rPr lang="pt-BR" sz="2000" i="1" spc="15" dirty="0" err="1">
                <a:cs typeface="Calibri"/>
              </a:rPr>
              <a:t>o</a:t>
            </a:r>
            <a:r>
              <a:rPr lang="pt-BR" sz="2000" i="1" spc="5" dirty="0" err="1">
                <a:cs typeface="Calibri"/>
              </a:rPr>
              <a:t>e</a:t>
            </a:r>
            <a:r>
              <a:rPr lang="pt-BR" sz="2000" i="1" dirty="0" err="1">
                <a:cs typeface="Calibri"/>
              </a:rPr>
              <a:t>b</a:t>
            </a:r>
            <a:r>
              <a:rPr lang="pt-BR" sz="2000" i="1" spc="10" dirty="0" err="1">
                <a:cs typeface="Calibri"/>
              </a:rPr>
              <a:t>a</a:t>
            </a:r>
            <a:r>
              <a:rPr lang="pt-BR" sz="2000" i="1" spc="-40" dirty="0">
                <a:cs typeface="Calibri"/>
              </a:rPr>
              <a:t> </a:t>
            </a:r>
            <a:r>
              <a:rPr lang="pt-BR" sz="2000" i="1" spc="10" dirty="0">
                <a:cs typeface="Calibri"/>
              </a:rPr>
              <a:t>c</a:t>
            </a:r>
            <a:r>
              <a:rPr lang="pt-BR" sz="2000" i="1" spc="15" dirty="0">
                <a:cs typeface="Calibri"/>
              </a:rPr>
              <a:t>o</a:t>
            </a:r>
            <a:r>
              <a:rPr lang="pt-BR" sz="2000" i="1" dirty="0">
                <a:cs typeface="Calibri"/>
              </a:rPr>
              <a:t>l</a:t>
            </a:r>
            <a:r>
              <a:rPr lang="pt-BR" sz="2000" i="1" spc="5" dirty="0">
                <a:cs typeface="Calibri"/>
              </a:rPr>
              <a:t>i</a:t>
            </a:r>
            <a:r>
              <a:rPr lang="pt-BR" sz="2000" i="1" dirty="0">
                <a:cs typeface="Calibri"/>
              </a:rPr>
              <a:t> </a:t>
            </a:r>
            <a:r>
              <a:rPr lang="pt-BR" sz="2000" i="1" spc="-5" dirty="0">
                <a:cs typeface="Calibri"/>
              </a:rPr>
              <a:t> </a:t>
            </a:r>
            <a:r>
              <a:rPr lang="pt-BR" sz="2000" i="1" dirty="0">
                <a:cs typeface="Calibri"/>
              </a:rPr>
              <a:t>(</a:t>
            </a:r>
            <a:r>
              <a:rPr lang="pt-BR" sz="2000" i="1" spc="15" dirty="0">
                <a:cs typeface="Calibri"/>
              </a:rPr>
              <a:t>nã</a:t>
            </a:r>
            <a:r>
              <a:rPr lang="pt-BR" sz="2000" i="1" spc="10" dirty="0">
                <a:cs typeface="Calibri"/>
              </a:rPr>
              <a:t>o</a:t>
            </a:r>
            <a:r>
              <a:rPr lang="pt-BR" sz="2000" i="1" spc="-15" dirty="0">
                <a:cs typeface="Calibri"/>
              </a:rPr>
              <a:t> </a:t>
            </a:r>
            <a:r>
              <a:rPr lang="pt-BR" sz="2000" i="1" spc="15" dirty="0">
                <a:cs typeface="Calibri"/>
              </a:rPr>
              <a:t>pa</a:t>
            </a:r>
            <a:r>
              <a:rPr lang="pt-BR" sz="2000" i="1" dirty="0">
                <a:cs typeface="Calibri"/>
              </a:rPr>
              <a:t>t</a:t>
            </a:r>
            <a:r>
              <a:rPr lang="pt-BR" sz="2000" i="1" spc="15" dirty="0">
                <a:cs typeface="Calibri"/>
              </a:rPr>
              <a:t>og</a:t>
            </a:r>
            <a:r>
              <a:rPr lang="pt-BR" sz="2000" i="1" spc="5" dirty="0">
                <a:cs typeface="Calibri"/>
              </a:rPr>
              <a:t>ê</a:t>
            </a:r>
            <a:r>
              <a:rPr lang="pt-BR" sz="2000" i="1" spc="15" dirty="0">
                <a:cs typeface="Calibri"/>
              </a:rPr>
              <a:t>n</a:t>
            </a:r>
            <a:r>
              <a:rPr lang="pt-BR" sz="2000" i="1" dirty="0">
                <a:cs typeface="Calibri"/>
              </a:rPr>
              <a:t>i</a:t>
            </a:r>
            <a:r>
              <a:rPr lang="pt-BR" sz="2000" i="1" spc="10" dirty="0">
                <a:cs typeface="Calibri"/>
              </a:rPr>
              <a:t>c</a:t>
            </a:r>
            <a:r>
              <a:rPr lang="pt-BR" sz="2000" i="1" dirty="0">
                <a:cs typeface="Calibri"/>
              </a:rPr>
              <a:t>a</a:t>
            </a:r>
            <a:r>
              <a:rPr lang="pt-BR" sz="2000" i="1" spc="5" dirty="0">
                <a:cs typeface="Calibri"/>
              </a:rPr>
              <a:t>)</a:t>
            </a:r>
            <a:endParaRPr lang="pt-BR" sz="2000" dirty="0">
              <a:cs typeface="Calibri"/>
            </a:endParaRPr>
          </a:p>
        </p:txBody>
      </p:sp>
      <p:sp>
        <p:nvSpPr>
          <p:cNvPr id="29" name="object 38"/>
          <p:cNvSpPr/>
          <p:nvPr/>
        </p:nvSpPr>
        <p:spPr>
          <a:xfrm>
            <a:off x="589710" y="1878927"/>
            <a:ext cx="1794960" cy="2377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CaixaDeTexto 3"/>
          <p:cNvSpPr txBox="1"/>
          <p:nvPr/>
        </p:nvSpPr>
        <p:spPr>
          <a:xfrm>
            <a:off x="6498592" y="1188166"/>
            <a:ext cx="1448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Giardíase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68" y="4432790"/>
            <a:ext cx="1224774" cy="1658075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15" y="4432789"/>
            <a:ext cx="2032153" cy="16580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01" y="4942445"/>
            <a:ext cx="1791788" cy="21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16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7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8" name="Retângulo 7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" name="object 50"/>
          <p:cNvSpPr/>
          <p:nvPr/>
        </p:nvSpPr>
        <p:spPr>
          <a:xfrm>
            <a:off x="-200501" y="1"/>
            <a:ext cx="7271224" cy="71643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51"/>
          <p:cNvSpPr txBox="1"/>
          <p:nvPr/>
        </p:nvSpPr>
        <p:spPr>
          <a:xfrm>
            <a:off x="7485560" y="2659172"/>
            <a:ext cx="3011270" cy="64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280" marR="5080" indent="-68580">
              <a:lnSpc>
                <a:spcPct val="103600"/>
              </a:lnSpc>
              <a:buFont typeface="Arial"/>
              <a:buChar char="•"/>
              <a:tabLst>
                <a:tab pos="81280" algn="l"/>
              </a:tabLst>
            </a:pPr>
            <a:r>
              <a:rPr lang="pt-BR" sz="2000" spc="5" dirty="0">
                <a:latin typeface="Calibri"/>
                <a:cs typeface="Calibri"/>
              </a:rPr>
              <a:t> 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ct</a:t>
            </a:r>
            <a:r>
              <a:rPr sz="2000" spc="5" dirty="0">
                <a:latin typeface="Calibri"/>
                <a:cs typeface="Calibri"/>
              </a:rPr>
              <a:t>one,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tiv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o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es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52"/>
          <p:cNvSpPr txBox="1"/>
          <p:nvPr/>
        </p:nvSpPr>
        <p:spPr>
          <a:xfrm>
            <a:off x="7485561" y="4045310"/>
            <a:ext cx="2551934" cy="640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600"/>
              </a:lnSpc>
              <a:buFont typeface="Calibri"/>
              <a:buChar char="•"/>
              <a:tabLst>
                <a:tab pos="96520" algn="l"/>
              </a:tabLst>
            </a:pPr>
            <a:r>
              <a:rPr lang="pt-BR" sz="2000" spc="5" dirty="0">
                <a:latin typeface="Calibri"/>
                <a:cs typeface="Calibri"/>
              </a:rPr>
              <a:t> 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ct</a:t>
            </a:r>
            <a:r>
              <a:rPr sz="2000" spc="5" dirty="0">
                <a:latin typeface="Calibri"/>
                <a:cs typeface="Calibri"/>
              </a:rPr>
              <a:t>one,</a:t>
            </a:r>
            <a:r>
              <a:rPr sz="2000" spc="-5" dirty="0">
                <a:latin typeface="Calibri"/>
                <a:cs typeface="Calibri"/>
              </a:rPr>
              <a:t> ex</a:t>
            </a:r>
            <a:r>
              <a:rPr sz="2000" spc="5" dirty="0">
                <a:latin typeface="Calibri"/>
                <a:cs typeface="Calibri"/>
              </a:rPr>
              <a:t>ó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o</a:t>
            </a:r>
            <a:r>
              <a:rPr sz="2000" spc="10" dirty="0">
                <a:latin typeface="Calibri"/>
                <a:cs typeface="Calibri"/>
              </a:rPr>
              <a:t>u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ns</a:t>
            </a:r>
            <a:r>
              <a:rPr sz="2000" dirty="0">
                <a:latin typeface="Calibri"/>
                <a:cs typeface="Calibri"/>
              </a:rPr>
              <a:t>it</a:t>
            </a:r>
            <a:r>
              <a:rPr sz="2000" spc="5" dirty="0">
                <a:latin typeface="Calibri"/>
                <a:cs typeface="Calibri"/>
              </a:rPr>
              <a:t>ór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3"/>
          <p:cNvSpPr txBox="1"/>
          <p:nvPr/>
        </p:nvSpPr>
        <p:spPr>
          <a:xfrm>
            <a:off x="7529689" y="313865"/>
            <a:ext cx="274887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coss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10" dirty="0">
                <a:latin typeface="Calibri"/>
                <a:cs typeface="Calibri"/>
              </a:rPr>
              <a:t>á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10" dirty="0"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7578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6"/>
          <p:cNvSpPr/>
          <p:nvPr/>
        </p:nvSpPr>
        <p:spPr>
          <a:xfrm>
            <a:off x="1303914" y="1518270"/>
            <a:ext cx="2800466" cy="26308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8"/>
          <p:cNvSpPr/>
          <p:nvPr/>
        </p:nvSpPr>
        <p:spPr>
          <a:xfrm>
            <a:off x="1832642" y="4331680"/>
            <a:ext cx="2767095" cy="2734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tângulo 7"/>
          <p:cNvSpPr/>
          <p:nvPr/>
        </p:nvSpPr>
        <p:spPr>
          <a:xfrm>
            <a:off x="8008630" y="297607"/>
            <a:ext cx="2205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20955" algn="r">
              <a:lnSpc>
                <a:spcPct val="100000"/>
              </a:lnSpc>
            </a:pPr>
            <a:r>
              <a:rPr lang="pt-BR" spc="-10" dirty="0">
                <a:cs typeface="Calibri"/>
              </a:rPr>
              <a:t>E</a:t>
            </a:r>
            <a:r>
              <a:rPr lang="pt-BR" spc="5" dirty="0">
                <a:cs typeface="Calibri"/>
              </a:rPr>
              <a:t>coss</a:t>
            </a:r>
            <a:r>
              <a:rPr lang="pt-BR" dirty="0">
                <a:cs typeface="Calibri"/>
              </a:rPr>
              <a:t>i</a:t>
            </a:r>
            <a:r>
              <a:rPr lang="pt-BR" spc="-5" dirty="0">
                <a:cs typeface="Calibri"/>
              </a:rPr>
              <a:t>s</a:t>
            </a:r>
            <a:r>
              <a:rPr lang="pt-BR" spc="-10" dirty="0">
                <a:cs typeface="Calibri"/>
              </a:rPr>
              <a:t>t</a:t>
            </a:r>
            <a:r>
              <a:rPr lang="pt-BR" spc="10" dirty="0">
                <a:cs typeface="Calibri"/>
              </a:rPr>
              <a:t>ema</a:t>
            </a:r>
            <a:r>
              <a:rPr lang="pt-BR" spc="-20" dirty="0">
                <a:cs typeface="Calibri"/>
              </a:rPr>
              <a:t> </a:t>
            </a:r>
            <a:r>
              <a:rPr lang="pt-BR" spc="10" dirty="0">
                <a:cs typeface="Calibri"/>
              </a:rPr>
              <a:t>a</a:t>
            </a:r>
            <a:r>
              <a:rPr lang="pt-BR" spc="5" dirty="0">
                <a:cs typeface="Calibri"/>
              </a:rPr>
              <a:t>qu</a:t>
            </a:r>
            <a:r>
              <a:rPr lang="pt-BR" spc="10" dirty="0">
                <a:cs typeface="Calibri"/>
              </a:rPr>
              <a:t>á</a:t>
            </a:r>
            <a:r>
              <a:rPr lang="pt-BR" dirty="0">
                <a:cs typeface="Calibri"/>
              </a:rPr>
              <a:t>tic</a:t>
            </a:r>
            <a:r>
              <a:rPr lang="pt-BR" spc="10" dirty="0">
                <a:cs typeface="Calibri"/>
              </a:rPr>
              <a:t>o</a:t>
            </a:r>
            <a:endParaRPr lang="pt-BR" dirty="0">
              <a:cs typeface="Calibri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7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0" name="object 53"/>
          <p:cNvSpPr txBox="1"/>
          <p:nvPr/>
        </p:nvSpPr>
        <p:spPr>
          <a:xfrm>
            <a:off x="7574844" y="313865"/>
            <a:ext cx="27037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coss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qu</a:t>
            </a:r>
            <a:r>
              <a:rPr sz="2000" spc="10" dirty="0">
                <a:latin typeface="Calibri"/>
                <a:cs typeface="Calibri"/>
              </a:rPr>
              <a:t>á</a:t>
            </a:r>
            <a:r>
              <a:rPr sz="2000" dirty="0">
                <a:latin typeface="Calibri"/>
                <a:cs typeface="Calibri"/>
              </a:rPr>
              <a:t>tic</a:t>
            </a:r>
            <a:r>
              <a:rPr sz="2000" spc="10" dirty="0"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57"/>
          <p:cNvSpPr txBox="1"/>
          <p:nvPr/>
        </p:nvSpPr>
        <p:spPr>
          <a:xfrm>
            <a:off x="4665260" y="2362560"/>
            <a:ext cx="232231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5" dirty="0">
                <a:latin typeface="Calibri"/>
                <a:cs typeface="Calibri"/>
              </a:rPr>
              <a:t>Biota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Aló</a:t>
            </a:r>
            <a:r>
              <a:rPr sz="2800" b="1" dirty="0">
                <a:latin typeface="Calibri"/>
                <a:cs typeface="Calibri"/>
              </a:rPr>
              <a:t>c</a:t>
            </a:r>
            <a:r>
              <a:rPr sz="2800" b="1" spc="10" dirty="0">
                <a:latin typeface="Calibri"/>
                <a:cs typeface="Calibri"/>
              </a:rPr>
              <a:t>tone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10" dirty="0">
                <a:latin typeface="Calibri"/>
                <a:cs typeface="Calibri"/>
              </a:rPr>
              <a:t>ou</a:t>
            </a:r>
            <a:r>
              <a:rPr sz="2800" b="1" spc="-5" dirty="0">
                <a:latin typeface="Calibri"/>
                <a:cs typeface="Calibri"/>
              </a:rPr>
              <a:t> </a:t>
            </a:r>
            <a:r>
              <a:rPr sz="2800" b="1" spc="5" dirty="0">
                <a:latin typeface="Calibri"/>
                <a:cs typeface="Calibri"/>
              </a:rPr>
              <a:t>t</a:t>
            </a:r>
            <a:r>
              <a:rPr sz="2800" b="1" spc="-10" dirty="0">
                <a:latin typeface="Calibri"/>
                <a:cs typeface="Calibri"/>
              </a:rPr>
              <a:t>r</a:t>
            </a:r>
            <a:r>
              <a:rPr sz="2800" b="1" spc="10" dirty="0">
                <a:latin typeface="Calibri"/>
                <a:cs typeface="Calibri"/>
              </a:rPr>
              <a:t>an</a:t>
            </a:r>
            <a:r>
              <a:rPr sz="2800" b="1" dirty="0">
                <a:latin typeface="Calibri"/>
                <a:cs typeface="Calibri"/>
              </a:rPr>
              <a:t>s</a:t>
            </a:r>
            <a:r>
              <a:rPr sz="2800" b="1" spc="5" dirty="0">
                <a:latin typeface="Calibri"/>
                <a:cs typeface="Calibri"/>
              </a:rPr>
              <a:t>itó</a:t>
            </a:r>
            <a:r>
              <a:rPr sz="2800" b="1" dirty="0">
                <a:latin typeface="Calibri"/>
                <a:cs typeface="Calibri"/>
              </a:rPr>
              <a:t>r</a:t>
            </a:r>
            <a:r>
              <a:rPr sz="2800" b="1" spc="5" dirty="0">
                <a:latin typeface="Calibri"/>
                <a:cs typeface="Calibri"/>
              </a:rPr>
              <a:t>ia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757523" y="928282"/>
            <a:ext cx="2351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Lançamentos de esgoto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72540" y="4472157"/>
            <a:ext cx="142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Água de lastro</a:t>
            </a:r>
          </a:p>
        </p:txBody>
      </p:sp>
      <p:sp>
        <p:nvSpPr>
          <p:cNvPr id="12" name="object 63"/>
          <p:cNvSpPr/>
          <p:nvPr/>
        </p:nvSpPr>
        <p:spPr>
          <a:xfrm>
            <a:off x="7193099" y="1132439"/>
            <a:ext cx="3021515" cy="29684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4"/>
          <p:cNvSpPr/>
          <p:nvPr/>
        </p:nvSpPr>
        <p:spPr>
          <a:xfrm>
            <a:off x="7193099" y="4331680"/>
            <a:ext cx="3021515" cy="2692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CaixaDeTexto 13"/>
          <p:cNvSpPr txBox="1"/>
          <p:nvPr/>
        </p:nvSpPr>
        <p:spPr>
          <a:xfrm>
            <a:off x="5601210" y="4699163"/>
            <a:ext cx="13524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/>
              <a:t>Mexilhão dourado em Itaipu</a:t>
            </a:r>
          </a:p>
        </p:txBody>
      </p:sp>
      <p:sp>
        <p:nvSpPr>
          <p:cNvPr id="15" name="Seta dobrada 14"/>
          <p:cNvSpPr/>
          <p:nvPr/>
        </p:nvSpPr>
        <p:spPr>
          <a:xfrm rot="10800000">
            <a:off x="4901397" y="5698867"/>
            <a:ext cx="1812730" cy="71899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5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" name="object 4"/>
          <p:cNvSpPr txBox="1"/>
          <p:nvPr/>
        </p:nvSpPr>
        <p:spPr>
          <a:xfrm>
            <a:off x="4873377" y="3114501"/>
            <a:ext cx="554324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umas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ér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são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po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nci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lm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p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ê</a:t>
            </a:r>
            <a:r>
              <a:rPr sz="2000" dirty="0">
                <a:latin typeface="Calibri"/>
                <a:cs typeface="Calibri"/>
              </a:rPr>
              <a:t>nic</a:t>
            </a:r>
            <a:r>
              <a:rPr sz="2000" spc="5" dirty="0">
                <a:latin typeface="Calibri"/>
                <a:cs typeface="Calibri"/>
              </a:rPr>
              <a:t>as!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5"/>
          <p:cNvSpPr txBox="1"/>
          <p:nvPr/>
        </p:nvSpPr>
        <p:spPr>
          <a:xfrm>
            <a:off x="5517873" y="4605773"/>
            <a:ext cx="45119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Calibri"/>
                <a:cs typeface="Calibri"/>
              </a:rPr>
              <a:t>P</a:t>
            </a:r>
            <a:r>
              <a:rPr sz="2000" spc="5" dirty="0">
                <a:latin typeface="Calibri"/>
                <a:cs typeface="Calibri"/>
              </a:rPr>
              <a:t>oucas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ér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são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semp</a:t>
            </a:r>
            <a:r>
              <a:rPr sz="2000" spc="-5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ê</a:t>
            </a:r>
            <a:r>
              <a:rPr sz="2000" dirty="0">
                <a:latin typeface="Calibri"/>
                <a:cs typeface="Calibri"/>
              </a:rPr>
              <a:t>nic</a:t>
            </a:r>
            <a:r>
              <a:rPr sz="2000" spc="5" dirty="0">
                <a:latin typeface="Calibri"/>
                <a:cs typeface="Calibri"/>
              </a:rPr>
              <a:t>as!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6"/>
          <p:cNvSpPr txBox="1"/>
          <p:nvPr/>
        </p:nvSpPr>
        <p:spPr>
          <a:xfrm>
            <a:off x="5931575" y="5846130"/>
            <a:ext cx="463407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ma</a:t>
            </a:r>
            <a:r>
              <a:rPr sz="2000" dirty="0">
                <a:latin typeface="Calibri"/>
                <a:cs typeface="Calibri"/>
              </a:rPr>
              <a:t>io</a:t>
            </a:r>
            <a:r>
              <a:rPr sz="2000" spc="5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c</a:t>
            </a:r>
            <a:r>
              <a:rPr sz="2000" spc="-10" dirty="0">
                <a:latin typeface="Calibri"/>
                <a:cs typeface="Calibri"/>
              </a:rPr>
              <a:t>t</a:t>
            </a:r>
            <a:r>
              <a:rPr sz="2000" spc="5" dirty="0">
                <a:latin typeface="Calibri"/>
                <a:cs typeface="Calibri"/>
              </a:rPr>
              <a:t>ér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5" dirty="0">
                <a:latin typeface="Calibri"/>
                <a:cs typeface="Calibri"/>
              </a:rPr>
              <a:t>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nunc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é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to</a:t>
            </a:r>
            <a:r>
              <a:rPr sz="2000" spc="15" dirty="0">
                <a:latin typeface="Calibri"/>
                <a:cs typeface="Calibri"/>
              </a:rPr>
              <a:t>g</a:t>
            </a:r>
            <a:r>
              <a:rPr sz="2000" spc="10" dirty="0">
                <a:latin typeface="Calibri"/>
                <a:cs typeface="Calibri"/>
              </a:rPr>
              <a:t>ê</a:t>
            </a:r>
            <a:r>
              <a:rPr sz="2000" dirty="0">
                <a:latin typeface="Calibri"/>
                <a:cs typeface="Calibri"/>
              </a:rPr>
              <a:t>nic</a:t>
            </a:r>
            <a:r>
              <a:rPr sz="2000" spc="10" dirty="0">
                <a:latin typeface="Calibri"/>
                <a:cs typeface="Calibri"/>
              </a:rPr>
              <a:t>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7"/>
          <p:cNvSpPr/>
          <p:nvPr/>
        </p:nvSpPr>
        <p:spPr>
          <a:xfrm>
            <a:off x="1557405" y="1824342"/>
            <a:ext cx="4523197" cy="47667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9685" algn="ctr"/>
            <a:endParaRPr lang="pt-BR" spc="5" dirty="0">
              <a:latin typeface="Wingdings"/>
              <a:cs typeface="Wingdings"/>
              <a:sym typeface="Wingdings" panose="05000000000000000000" pitchFamily="2" charset="2"/>
            </a:endParaRPr>
          </a:p>
          <a:p>
            <a:pPr marL="19685" algn="ctr"/>
            <a:endParaRPr lang="pt-BR" spc="5" dirty="0">
              <a:latin typeface="Wingdings"/>
              <a:cs typeface="Wingdings"/>
              <a:sym typeface="Wingdings" panose="05000000000000000000" pitchFamily="2" charset="2"/>
            </a:endParaRPr>
          </a:p>
          <a:p>
            <a:pPr marL="19685" algn="ctr"/>
            <a:endParaRPr lang="pt-BR" spc="5" dirty="0">
              <a:latin typeface="Wingdings"/>
              <a:cs typeface="Wingdings"/>
              <a:sym typeface="Wingdings" panose="05000000000000000000" pitchFamily="2" charset="2"/>
            </a:endParaRPr>
          </a:p>
          <a:p>
            <a:pPr marL="19685" algn="ctr"/>
            <a:endParaRPr lang="pt-BR" spc="5" dirty="0">
              <a:latin typeface="Wingdings"/>
              <a:cs typeface="Wingdings"/>
              <a:sym typeface="Wingdings" panose="05000000000000000000" pitchFamily="2" charset="2"/>
            </a:endParaRPr>
          </a:p>
          <a:p>
            <a:pPr marL="19685" algn="ctr"/>
            <a:r>
              <a:rPr lang="pt-BR" sz="4800" spc="5" dirty="0">
                <a:latin typeface="Wingdings"/>
                <a:cs typeface="Wingdings"/>
                <a:sym typeface="Wingdings" panose="05000000000000000000" pitchFamily="2" charset="2"/>
              </a:rPr>
              <a:t></a:t>
            </a:r>
            <a:endParaRPr lang="pt-BR" sz="4800" dirty="0">
              <a:latin typeface="Wingdings"/>
              <a:cs typeface="Wingdings"/>
            </a:endParaRPr>
          </a:p>
          <a:p>
            <a:pPr marL="19685" algn="ctr"/>
            <a:endParaRPr lang="pt-BR" dirty="0">
              <a:latin typeface="Wingdings"/>
              <a:cs typeface="Wingdings"/>
            </a:endParaRPr>
          </a:p>
        </p:txBody>
      </p:sp>
      <p:sp>
        <p:nvSpPr>
          <p:cNvPr id="7" name="object 9"/>
          <p:cNvSpPr txBox="1"/>
          <p:nvPr/>
        </p:nvSpPr>
        <p:spPr>
          <a:xfrm>
            <a:off x="2026189" y="4527868"/>
            <a:ext cx="3615367" cy="2523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685" algn="ctr"/>
            <a:r>
              <a:rPr sz="3600" spc="5">
                <a:latin typeface="Wingdings"/>
                <a:cs typeface="Wingdings"/>
              </a:rPr>
              <a:t></a:t>
            </a:r>
            <a:r>
              <a:rPr sz="3600" spc="5">
                <a:latin typeface="Times New Roman"/>
                <a:cs typeface="Times New Roman"/>
              </a:rPr>
              <a:t> </a:t>
            </a:r>
            <a:r>
              <a:rPr sz="3600" spc="5">
                <a:latin typeface="Wingdings"/>
                <a:cs typeface="Wingdings"/>
              </a:rPr>
              <a:t></a:t>
            </a:r>
            <a:r>
              <a:rPr lang="pt-BR" sz="3600" spc="35" dirty="0">
                <a:latin typeface="Times New Roman"/>
                <a:cs typeface="Times New Roman"/>
              </a:rPr>
              <a:t> </a:t>
            </a:r>
            <a:r>
              <a:rPr lang="pt-BR" sz="3600" spc="5" dirty="0">
                <a:latin typeface="Wingdings"/>
                <a:cs typeface="Wingdings"/>
              </a:rPr>
              <a:t></a:t>
            </a:r>
            <a:r>
              <a:rPr lang="pt-BR" sz="3600" spc="45" dirty="0">
                <a:latin typeface="Times New Roman"/>
                <a:cs typeface="Times New Roman"/>
              </a:rPr>
              <a:t> </a:t>
            </a:r>
            <a:r>
              <a:rPr lang="pt-BR" sz="3600" spc="5" dirty="0">
                <a:latin typeface="Wingdings"/>
                <a:cs typeface="Wingdings"/>
              </a:rPr>
              <a:t></a:t>
            </a:r>
            <a:r>
              <a:rPr sz="3600" spc="20" dirty="0">
                <a:latin typeface="Times New Roman"/>
                <a:cs typeface="Times New Roman"/>
              </a:rPr>
              <a:t> </a:t>
            </a:r>
            <a:endParaRPr lang="pt-BR" sz="3600" spc="20" dirty="0">
              <a:latin typeface="Times New Roman"/>
              <a:cs typeface="Times New Roman"/>
            </a:endParaRPr>
          </a:p>
          <a:p>
            <a:pPr marL="19685" algn="ctr"/>
            <a:r>
              <a:rPr sz="3600" spc="-46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endParaRPr sz="3600" dirty="0">
              <a:latin typeface="Wingdings"/>
              <a:cs typeface="Wingdings"/>
            </a:endParaRPr>
          </a:p>
          <a:p>
            <a:pPr marL="12700" algn="ctr">
              <a:spcBef>
                <a:spcPts val="1170"/>
              </a:spcBef>
              <a:tabLst>
                <a:tab pos="2151063" algn="l"/>
              </a:tabLst>
            </a:pPr>
            <a:r>
              <a:rPr sz="3600" spc="5">
                <a:latin typeface="Wingdings"/>
                <a:cs typeface="Wingdings"/>
              </a:rPr>
              <a:t></a:t>
            </a:r>
            <a:r>
              <a:rPr lang="pt-BR" sz="3600" spc="5" dirty="0">
                <a:latin typeface="Wingdings"/>
                <a:cs typeface="Wingdings"/>
              </a:rPr>
              <a:t></a:t>
            </a:r>
            <a:r>
              <a:rPr sz="3600" spc="5">
                <a:latin typeface="Wingdings"/>
                <a:cs typeface="Wingdings"/>
              </a:rPr>
              <a:t></a:t>
            </a:r>
            <a:r>
              <a:rPr lang="pt-BR" sz="3600" spc="5" dirty="0" err="1">
                <a:latin typeface="Wingdings"/>
                <a:cs typeface="Wingdings"/>
              </a:rPr>
              <a:t></a:t>
            </a:r>
            <a:r>
              <a:rPr lang="pt-BR" sz="3600" dirty="0">
                <a:latin typeface="Times New Roman"/>
                <a:cs typeface="Times New Roman"/>
              </a:rPr>
              <a:t> </a:t>
            </a:r>
            <a:r>
              <a:rPr lang="pt-BR" sz="3600" spc="5" dirty="0" err="1">
                <a:latin typeface="Wingdings"/>
                <a:cs typeface="Wingdings"/>
              </a:rPr>
              <a:t></a:t>
            </a:r>
            <a:endParaRPr lang="pt-BR" sz="3600" dirty="0">
              <a:latin typeface="Wingdings"/>
              <a:cs typeface="Wingdings"/>
            </a:endParaRPr>
          </a:p>
          <a:p>
            <a:pPr marL="12700" algn="ctr">
              <a:lnSpc>
                <a:spcPct val="100000"/>
              </a:lnSpc>
              <a:spcBef>
                <a:spcPts val="1170"/>
              </a:spcBef>
            </a:pPr>
            <a:endParaRPr sz="3600" dirty="0">
              <a:latin typeface="Wingdings"/>
              <a:cs typeface="Wingdings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2492847" y="5111951"/>
            <a:ext cx="33957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465" dirty="0">
                <a:solidFill>
                  <a:srgbClr val="FF0000"/>
                </a:solidFill>
                <a:latin typeface="Wingdings"/>
                <a:cs typeface="Wingdings"/>
              </a:rPr>
              <a:t></a:t>
            </a:r>
            <a:endParaRPr sz="1400">
              <a:latin typeface="Wingdings"/>
              <a:cs typeface="Wingdings"/>
            </a:endParaRPr>
          </a:p>
        </p:txBody>
      </p:sp>
      <p:sp>
        <p:nvSpPr>
          <p:cNvPr id="9" name="object 11"/>
          <p:cNvSpPr txBox="1"/>
          <p:nvPr/>
        </p:nvSpPr>
        <p:spPr>
          <a:xfrm>
            <a:off x="2269910" y="1275815"/>
            <a:ext cx="766012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latin typeface="Calibri"/>
                <a:cs typeface="Calibri"/>
              </a:rPr>
              <a:t>So</a:t>
            </a:r>
            <a:r>
              <a:rPr sz="2000" b="1" spc="5" dirty="0">
                <a:latin typeface="Calibri"/>
                <a:cs typeface="Calibri"/>
              </a:rPr>
              <a:t>me</a:t>
            </a:r>
            <a:r>
              <a:rPr sz="2000" b="1" spc="10" dirty="0">
                <a:latin typeface="Calibri"/>
                <a:cs typeface="Calibri"/>
              </a:rPr>
              <a:t>n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spc="10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uma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p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qu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na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po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spc="5" dirty="0">
                <a:latin typeface="Calibri"/>
                <a:cs typeface="Calibri"/>
              </a:rPr>
              <a:t>ce</a:t>
            </a:r>
            <a:r>
              <a:rPr sz="2000" b="1" spc="10" dirty="0">
                <a:latin typeface="Calibri"/>
                <a:cs typeface="Calibri"/>
              </a:rPr>
              <a:t>nta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5" dirty="0">
                <a:latin typeface="Calibri"/>
                <a:cs typeface="Calibri"/>
              </a:rPr>
              <a:t>e</a:t>
            </a:r>
            <a:r>
              <a:rPr sz="2000" b="1" spc="15" dirty="0">
                <a:latin typeface="Calibri"/>
                <a:cs typeface="Calibri"/>
              </a:rPr>
              <a:t>m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de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m</a:t>
            </a:r>
            <a:r>
              <a:rPr sz="2000" b="1" spc="5" dirty="0">
                <a:latin typeface="Calibri"/>
                <a:cs typeface="Calibri"/>
              </a:rPr>
              <a:t>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5" dirty="0">
                <a:latin typeface="Calibri"/>
                <a:cs typeface="Calibri"/>
              </a:rPr>
              <a:t>anism</a:t>
            </a:r>
            <a:r>
              <a:rPr sz="2000" b="1" spc="10" dirty="0">
                <a:latin typeface="Calibri"/>
                <a:cs typeface="Calibri"/>
              </a:rPr>
              <a:t>os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é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pato</a:t>
            </a:r>
            <a:r>
              <a:rPr sz="2000" b="1" dirty="0">
                <a:latin typeface="Calibri"/>
                <a:cs typeface="Calibri"/>
              </a:rPr>
              <a:t>g</a:t>
            </a:r>
            <a:r>
              <a:rPr sz="2000" b="1" spc="5" dirty="0">
                <a:latin typeface="Calibri"/>
                <a:cs typeface="Calibri"/>
              </a:rPr>
              <a:t>êni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5" dirty="0">
                <a:latin typeface="Calibri"/>
                <a:cs typeface="Calibri"/>
              </a:rPr>
              <a:t>a: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1381735" y="326954"/>
            <a:ext cx="8875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8740" algn="r">
              <a:lnSpc>
                <a:spcPct val="100000"/>
              </a:lnSpc>
            </a:pPr>
            <a:r>
              <a:rPr lang="pt-BR" sz="2000" spc="-10" dirty="0">
                <a:cs typeface="Calibri"/>
              </a:rPr>
              <a:t>E</a:t>
            </a:r>
            <a:r>
              <a:rPr lang="pt-BR" sz="2000" spc="5" dirty="0">
                <a:cs typeface="Calibri"/>
              </a:rPr>
              <a:t>coss</a:t>
            </a:r>
            <a:r>
              <a:rPr lang="pt-BR" sz="2000" dirty="0">
                <a:cs typeface="Calibri"/>
              </a:rPr>
              <a:t>i</a:t>
            </a:r>
            <a:r>
              <a:rPr lang="pt-BR" sz="2000" spc="-5" dirty="0">
                <a:cs typeface="Calibri"/>
              </a:rPr>
              <a:t>s</a:t>
            </a:r>
            <a:r>
              <a:rPr lang="pt-BR" sz="2000" spc="-10" dirty="0">
                <a:cs typeface="Calibri"/>
              </a:rPr>
              <a:t>t</a:t>
            </a:r>
            <a:r>
              <a:rPr lang="pt-BR" sz="2000" spc="10" dirty="0">
                <a:cs typeface="Calibri"/>
              </a:rPr>
              <a:t>ema</a:t>
            </a:r>
            <a:r>
              <a:rPr lang="pt-BR" sz="2000" spc="-20" dirty="0">
                <a:cs typeface="Calibri"/>
              </a:rPr>
              <a:t> </a:t>
            </a:r>
            <a:r>
              <a:rPr lang="pt-BR" sz="2000" spc="10" dirty="0">
                <a:cs typeface="Calibri"/>
              </a:rPr>
              <a:t>a</a:t>
            </a:r>
            <a:r>
              <a:rPr lang="pt-BR" sz="2000" spc="5" dirty="0">
                <a:cs typeface="Calibri"/>
              </a:rPr>
              <a:t>qu</a:t>
            </a:r>
            <a:r>
              <a:rPr lang="pt-BR" sz="2000" spc="10" dirty="0">
                <a:cs typeface="Calibri"/>
              </a:rPr>
              <a:t>á</a:t>
            </a:r>
            <a:r>
              <a:rPr lang="pt-BR" sz="2000" dirty="0">
                <a:cs typeface="Calibri"/>
              </a:rPr>
              <a:t>tic</a:t>
            </a:r>
            <a:r>
              <a:rPr lang="pt-BR" sz="2000" spc="10" dirty="0">
                <a:cs typeface="Calibri"/>
              </a:rPr>
              <a:t>o</a:t>
            </a:r>
            <a:endParaRPr lang="pt-BR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9766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/>
          <p:cNvSpPr txBox="1"/>
          <p:nvPr/>
        </p:nvSpPr>
        <p:spPr>
          <a:xfrm>
            <a:off x="5003591" y="1573192"/>
            <a:ext cx="5495076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6700"/>
              </a:lnSpc>
            </a:pPr>
            <a:r>
              <a:rPr lang="pt-BR" sz="2000" spc="5" dirty="0">
                <a:latin typeface="Calibri"/>
                <a:cs typeface="Calibri"/>
              </a:rPr>
              <a:t>A</a:t>
            </a:r>
            <a:r>
              <a:rPr sz="2000" spc="5" dirty="0" err="1">
                <a:latin typeface="Calibri"/>
                <a:cs typeface="Calibri"/>
              </a:rPr>
              <a:t>u</a:t>
            </a:r>
            <a:r>
              <a:rPr sz="2000" spc="10" dirty="0" err="1">
                <a:latin typeface="Calibri"/>
                <a:cs typeface="Calibri"/>
              </a:rPr>
              <a:t>sê</a:t>
            </a:r>
            <a:r>
              <a:rPr sz="2000" spc="5" dirty="0" err="1">
                <a:latin typeface="Calibri"/>
                <a:cs typeface="Calibri"/>
              </a:rPr>
              <a:t>n</a:t>
            </a:r>
            <a:r>
              <a:rPr sz="2000" spc="10" dirty="0" err="1">
                <a:latin typeface="Calibri"/>
                <a:cs typeface="Calibri"/>
              </a:rPr>
              <a:t>c</a:t>
            </a:r>
            <a:r>
              <a:rPr sz="2000" dirty="0" err="1">
                <a:latin typeface="Calibri"/>
                <a:cs typeface="Calibri"/>
              </a:rPr>
              <a:t>i</a:t>
            </a:r>
            <a:r>
              <a:rPr sz="2000" spc="10" dirty="0" err="1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ema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10" dirty="0" err="1">
                <a:latin typeface="Calibri"/>
                <a:cs typeface="Calibri"/>
              </a:rPr>
              <a:t>esg</a:t>
            </a:r>
            <a:r>
              <a:rPr sz="2000" spc="5" dirty="0" err="1">
                <a:latin typeface="Calibri"/>
                <a:cs typeface="Calibri"/>
              </a:rPr>
              <a:t>ot</a:t>
            </a:r>
            <a:r>
              <a:rPr sz="2000" spc="10" dirty="0" err="1">
                <a:latin typeface="Calibri"/>
                <a:cs typeface="Calibri"/>
              </a:rPr>
              <a:t>o</a:t>
            </a:r>
            <a:r>
              <a:rPr lang="pt-BR" sz="2000" spc="10" dirty="0">
                <a:latin typeface="Calibri"/>
                <a:cs typeface="Calibri"/>
              </a:rPr>
              <a:t> e de abastecimento</a:t>
            </a:r>
            <a:r>
              <a:rPr sz="2000" spc="-10" dirty="0">
                <a:latin typeface="Calibri"/>
                <a:cs typeface="Calibri"/>
              </a:rPr>
              <a:t> </a:t>
            </a:r>
            <a:endParaRPr lang="pt-BR" sz="2000" spc="-10" dirty="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</a:pPr>
            <a:endParaRPr lang="pt-BR" sz="2000" spc="-10" dirty="0">
              <a:latin typeface="Calibri"/>
              <a:cs typeface="Calibri"/>
            </a:endParaRPr>
          </a:p>
          <a:p>
            <a:pPr marL="12700" marR="5080">
              <a:lnSpc>
                <a:spcPct val="106700"/>
              </a:lnSpc>
            </a:pPr>
            <a:r>
              <a:rPr lang="pt-BR" sz="2000" spc="-10" dirty="0">
                <a:latin typeface="Calibri"/>
                <a:cs typeface="Calibri"/>
              </a:rPr>
              <a:t>P</a:t>
            </a:r>
            <a:r>
              <a:rPr sz="2000" spc="-10" dirty="0" err="1">
                <a:latin typeface="Calibri"/>
                <a:cs typeface="Calibri"/>
              </a:rPr>
              <a:t>r</a:t>
            </a:r>
            <a:r>
              <a:rPr sz="2000" dirty="0" err="1">
                <a:latin typeface="Calibri"/>
                <a:cs typeface="Calibri"/>
              </a:rPr>
              <a:t>áti</a:t>
            </a:r>
            <a:r>
              <a:rPr sz="2000" spc="10" dirty="0" err="1">
                <a:latin typeface="Calibri"/>
                <a:cs typeface="Calibri"/>
              </a:rPr>
              <a:t>c</a:t>
            </a:r>
            <a:r>
              <a:rPr sz="2000" spc="5" dirty="0" err="1">
                <a:latin typeface="Calibri"/>
                <a:cs typeface="Calibri"/>
              </a:rPr>
              <a:t>a</a:t>
            </a:r>
            <a:r>
              <a:rPr sz="2000" spc="10" dirty="0" err="1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hi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in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dirty="0">
                <a:latin typeface="Calibri"/>
                <a:cs typeface="Calibri"/>
              </a:rPr>
              <a:t>ufi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es.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580831" y="3544711"/>
            <a:ext cx="4081479" cy="3444704"/>
            <a:chOff x="1616068" y="3257321"/>
            <a:chExt cx="1058617" cy="938161"/>
          </a:xfrm>
        </p:grpSpPr>
        <p:sp>
          <p:nvSpPr>
            <p:cNvPr id="3" name="object 16"/>
            <p:cNvSpPr/>
            <p:nvPr/>
          </p:nvSpPr>
          <p:spPr>
            <a:xfrm>
              <a:off x="1620639" y="3261893"/>
              <a:ext cx="703570" cy="588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17"/>
            <p:cNvSpPr/>
            <p:nvPr/>
          </p:nvSpPr>
          <p:spPr>
            <a:xfrm>
              <a:off x="1616068" y="3257321"/>
              <a:ext cx="713078" cy="598168"/>
            </a:xfrm>
            <a:custGeom>
              <a:avLst/>
              <a:gdLst/>
              <a:ahLst/>
              <a:cxnLst/>
              <a:rect l="l" t="t" r="r" b="b"/>
              <a:pathLst>
                <a:path w="685800" h="568960">
                  <a:moveTo>
                    <a:pt x="359663" y="0"/>
                  </a:moveTo>
                  <a:lnTo>
                    <a:pt x="324611" y="0"/>
                  </a:lnTo>
                  <a:lnTo>
                    <a:pt x="291083" y="3047"/>
                  </a:lnTo>
                  <a:lnTo>
                    <a:pt x="240791" y="12191"/>
                  </a:lnTo>
                  <a:lnTo>
                    <a:pt x="225551" y="16763"/>
                  </a:lnTo>
                  <a:lnTo>
                    <a:pt x="208787" y="22859"/>
                  </a:lnTo>
                  <a:lnTo>
                    <a:pt x="193547" y="27431"/>
                  </a:lnTo>
                  <a:lnTo>
                    <a:pt x="150875" y="48767"/>
                  </a:lnTo>
                  <a:lnTo>
                    <a:pt x="88391" y="92963"/>
                  </a:lnTo>
                  <a:lnTo>
                    <a:pt x="68579" y="114299"/>
                  </a:lnTo>
                  <a:lnTo>
                    <a:pt x="57911" y="124967"/>
                  </a:lnTo>
                  <a:lnTo>
                    <a:pt x="33527" y="161543"/>
                  </a:lnTo>
                  <a:lnTo>
                    <a:pt x="15239" y="199643"/>
                  </a:lnTo>
                  <a:lnTo>
                    <a:pt x="3047" y="240791"/>
                  </a:lnTo>
                  <a:lnTo>
                    <a:pt x="1523" y="256031"/>
                  </a:lnTo>
                  <a:lnTo>
                    <a:pt x="0" y="269747"/>
                  </a:lnTo>
                  <a:lnTo>
                    <a:pt x="0" y="298703"/>
                  </a:lnTo>
                  <a:lnTo>
                    <a:pt x="1523" y="313943"/>
                  </a:lnTo>
                  <a:lnTo>
                    <a:pt x="10667" y="356615"/>
                  </a:lnTo>
                  <a:lnTo>
                    <a:pt x="27431" y="396239"/>
                  </a:lnTo>
                  <a:lnTo>
                    <a:pt x="50291" y="432815"/>
                  </a:lnTo>
                  <a:lnTo>
                    <a:pt x="57911" y="443483"/>
                  </a:lnTo>
                  <a:lnTo>
                    <a:pt x="68579" y="455675"/>
                  </a:lnTo>
                  <a:lnTo>
                    <a:pt x="77723" y="466343"/>
                  </a:lnTo>
                  <a:lnTo>
                    <a:pt x="89915" y="477011"/>
                  </a:lnTo>
                  <a:lnTo>
                    <a:pt x="124967" y="504443"/>
                  </a:lnTo>
                  <a:lnTo>
                    <a:pt x="179831" y="534923"/>
                  </a:lnTo>
                  <a:lnTo>
                    <a:pt x="240791" y="556259"/>
                  </a:lnTo>
                  <a:lnTo>
                    <a:pt x="291083" y="565403"/>
                  </a:lnTo>
                  <a:lnTo>
                    <a:pt x="307847" y="568451"/>
                  </a:lnTo>
                  <a:lnTo>
                    <a:pt x="361187" y="568451"/>
                  </a:lnTo>
                  <a:lnTo>
                    <a:pt x="411479" y="563879"/>
                  </a:lnTo>
                  <a:lnTo>
                    <a:pt x="428243" y="560831"/>
                  </a:lnTo>
                  <a:lnTo>
                    <a:pt x="433831" y="559307"/>
                  </a:lnTo>
                  <a:lnTo>
                    <a:pt x="307847" y="559307"/>
                  </a:lnTo>
                  <a:lnTo>
                    <a:pt x="291083" y="556259"/>
                  </a:lnTo>
                  <a:lnTo>
                    <a:pt x="275843" y="554735"/>
                  </a:lnTo>
                  <a:lnTo>
                    <a:pt x="259079" y="551687"/>
                  </a:lnTo>
                  <a:lnTo>
                    <a:pt x="243839" y="547115"/>
                  </a:lnTo>
                  <a:lnTo>
                    <a:pt x="227075" y="542543"/>
                  </a:lnTo>
                  <a:lnTo>
                    <a:pt x="182879" y="527303"/>
                  </a:lnTo>
                  <a:lnTo>
                    <a:pt x="129539" y="496823"/>
                  </a:lnTo>
                  <a:lnTo>
                    <a:pt x="106679" y="478535"/>
                  </a:lnTo>
                  <a:lnTo>
                    <a:pt x="94487" y="469391"/>
                  </a:lnTo>
                  <a:lnTo>
                    <a:pt x="85343" y="458723"/>
                  </a:lnTo>
                  <a:lnTo>
                    <a:pt x="74675" y="449579"/>
                  </a:lnTo>
                  <a:lnTo>
                    <a:pt x="65531" y="438911"/>
                  </a:lnTo>
                  <a:lnTo>
                    <a:pt x="41147" y="403859"/>
                  </a:lnTo>
                  <a:lnTo>
                    <a:pt x="24383" y="365759"/>
                  </a:lnTo>
                  <a:lnTo>
                    <a:pt x="19811" y="353567"/>
                  </a:lnTo>
                  <a:lnTo>
                    <a:pt x="15239" y="339851"/>
                  </a:lnTo>
                  <a:lnTo>
                    <a:pt x="12191" y="326135"/>
                  </a:lnTo>
                  <a:lnTo>
                    <a:pt x="9143" y="298703"/>
                  </a:lnTo>
                  <a:lnTo>
                    <a:pt x="9143" y="269747"/>
                  </a:lnTo>
                  <a:lnTo>
                    <a:pt x="12191" y="242315"/>
                  </a:lnTo>
                  <a:lnTo>
                    <a:pt x="15239" y="228599"/>
                  </a:lnTo>
                  <a:lnTo>
                    <a:pt x="19811" y="216407"/>
                  </a:lnTo>
                  <a:lnTo>
                    <a:pt x="24383" y="202691"/>
                  </a:lnTo>
                  <a:lnTo>
                    <a:pt x="28955" y="190499"/>
                  </a:lnTo>
                  <a:lnTo>
                    <a:pt x="35051" y="176783"/>
                  </a:lnTo>
                  <a:lnTo>
                    <a:pt x="41147" y="164591"/>
                  </a:lnTo>
                  <a:lnTo>
                    <a:pt x="48767" y="153923"/>
                  </a:lnTo>
                  <a:lnTo>
                    <a:pt x="56387" y="141731"/>
                  </a:lnTo>
                  <a:lnTo>
                    <a:pt x="96011" y="99059"/>
                  </a:lnTo>
                  <a:lnTo>
                    <a:pt x="129539" y="71627"/>
                  </a:lnTo>
                  <a:lnTo>
                    <a:pt x="182879" y="42671"/>
                  </a:lnTo>
                  <a:lnTo>
                    <a:pt x="198119" y="36575"/>
                  </a:lnTo>
                  <a:lnTo>
                    <a:pt x="211835" y="30479"/>
                  </a:lnTo>
                  <a:lnTo>
                    <a:pt x="227075" y="25907"/>
                  </a:lnTo>
                  <a:lnTo>
                    <a:pt x="243839" y="21335"/>
                  </a:lnTo>
                  <a:lnTo>
                    <a:pt x="259079" y="18287"/>
                  </a:lnTo>
                  <a:lnTo>
                    <a:pt x="275843" y="15239"/>
                  </a:lnTo>
                  <a:lnTo>
                    <a:pt x="291083" y="12191"/>
                  </a:lnTo>
                  <a:lnTo>
                    <a:pt x="326135" y="9143"/>
                  </a:lnTo>
                  <a:lnTo>
                    <a:pt x="428243" y="9143"/>
                  </a:lnTo>
                  <a:lnTo>
                    <a:pt x="394715" y="3047"/>
                  </a:lnTo>
                  <a:lnTo>
                    <a:pt x="359663" y="0"/>
                  </a:lnTo>
                  <a:close/>
                </a:path>
                <a:path w="685800" h="568960">
                  <a:moveTo>
                    <a:pt x="428243" y="9143"/>
                  </a:moveTo>
                  <a:lnTo>
                    <a:pt x="359663" y="9143"/>
                  </a:lnTo>
                  <a:lnTo>
                    <a:pt x="393191" y="12191"/>
                  </a:lnTo>
                  <a:lnTo>
                    <a:pt x="426719" y="18287"/>
                  </a:lnTo>
                  <a:lnTo>
                    <a:pt x="472439" y="30479"/>
                  </a:lnTo>
                  <a:lnTo>
                    <a:pt x="530351" y="56387"/>
                  </a:lnTo>
                  <a:lnTo>
                    <a:pt x="579119" y="89915"/>
                  </a:lnTo>
                  <a:lnTo>
                    <a:pt x="611123" y="120395"/>
                  </a:lnTo>
                  <a:lnTo>
                    <a:pt x="627887" y="141731"/>
                  </a:lnTo>
                  <a:lnTo>
                    <a:pt x="637031" y="153923"/>
                  </a:lnTo>
                  <a:lnTo>
                    <a:pt x="644651" y="166115"/>
                  </a:lnTo>
                  <a:lnTo>
                    <a:pt x="656843" y="190499"/>
                  </a:lnTo>
                  <a:lnTo>
                    <a:pt x="661415" y="202691"/>
                  </a:lnTo>
                  <a:lnTo>
                    <a:pt x="665987" y="216407"/>
                  </a:lnTo>
                  <a:lnTo>
                    <a:pt x="670559" y="228599"/>
                  </a:lnTo>
                  <a:lnTo>
                    <a:pt x="673607" y="242315"/>
                  </a:lnTo>
                  <a:lnTo>
                    <a:pt x="675131" y="256031"/>
                  </a:lnTo>
                  <a:lnTo>
                    <a:pt x="676655" y="271271"/>
                  </a:lnTo>
                  <a:lnTo>
                    <a:pt x="676655" y="298703"/>
                  </a:lnTo>
                  <a:lnTo>
                    <a:pt x="673607" y="326135"/>
                  </a:lnTo>
                  <a:lnTo>
                    <a:pt x="670559" y="339851"/>
                  </a:lnTo>
                  <a:lnTo>
                    <a:pt x="665987" y="353567"/>
                  </a:lnTo>
                  <a:lnTo>
                    <a:pt x="661415" y="365759"/>
                  </a:lnTo>
                  <a:lnTo>
                    <a:pt x="656843" y="379475"/>
                  </a:lnTo>
                  <a:lnTo>
                    <a:pt x="644651" y="403859"/>
                  </a:lnTo>
                  <a:lnTo>
                    <a:pt x="637031" y="416051"/>
                  </a:lnTo>
                  <a:lnTo>
                    <a:pt x="627887" y="426719"/>
                  </a:lnTo>
                  <a:lnTo>
                    <a:pt x="620267" y="438911"/>
                  </a:lnTo>
                  <a:lnTo>
                    <a:pt x="579119" y="478535"/>
                  </a:lnTo>
                  <a:lnTo>
                    <a:pt x="530351" y="513587"/>
                  </a:lnTo>
                  <a:lnTo>
                    <a:pt x="487679" y="533399"/>
                  </a:lnTo>
                  <a:lnTo>
                    <a:pt x="472439" y="537971"/>
                  </a:lnTo>
                  <a:lnTo>
                    <a:pt x="457199" y="544067"/>
                  </a:lnTo>
                  <a:lnTo>
                    <a:pt x="441959" y="547115"/>
                  </a:lnTo>
                  <a:lnTo>
                    <a:pt x="426719" y="551687"/>
                  </a:lnTo>
                  <a:lnTo>
                    <a:pt x="409955" y="554735"/>
                  </a:lnTo>
                  <a:lnTo>
                    <a:pt x="393191" y="556259"/>
                  </a:lnTo>
                  <a:lnTo>
                    <a:pt x="376427" y="559307"/>
                  </a:lnTo>
                  <a:lnTo>
                    <a:pt x="433831" y="559307"/>
                  </a:lnTo>
                  <a:lnTo>
                    <a:pt x="475487" y="547115"/>
                  </a:lnTo>
                  <a:lnTo>
                    <a:pt x="534923" y="521207"/>
                  </a:lnTo>
                  <a:lnTo>
                    <a:pt x="585215" y="486155"/>
                  </a:lnTo>
                  <a:lnTo>
                    <a:pt x="595883" y="475487"/>
                  </a:lnTo>
                  <a:lnTo>
                    <a:pt x="606551" y="466343"/>
                  </a:lnTo>
                  <a:lnTo>
                    <a:pt x="617219" y="455675"/>
                  </a:lnTo>
                  <a:lnTo>
                    <a:pt x="626363" y="443483"/>
                  </a:lnTo>
                  <a:lnTo>
                    <a:pt x="635507" y="432815"/>
                  </a:lnTo>
                  <a:lnTo>
                    <a:pt x="644651" y="420623"/>
                  </a:lnTo>
                  <a:lnTo>
                    <a:pt x="652271" y="408431"/>
                  </a:lnTo>
                  <a:lnTo>
                    <a:pt x="658367" y="394715"/>
                  </a:lnTo>
                  <a:lnTo>
                    <a:pt x="664463" y="382523"/>
                  </a:lnTo>
                  <a:lnTo>
                    <a:pt x="670559" y="368807"/>
                  </a:lnTo>
                  <a:lnTo>
                    <a:pt x="675131" y="355091"/>
                  </a:lnTo>
                  <a:lnTo>
                    <a:pt x="684275" y="313943"/>
                  </a:lnTo>
                  <a:lnTo>
                    <a:pt x="685799" y="298703"/>
                  </a:lnTo>
                  <a:lnTo>
                    <a:pt x="685799" y="269747"/>
                  </a:lnTo>
                  <a:lnTo>
                    <a:pt x="675131" y="213359"/>
                  </a:lnTo>
                  <a:lnTo>
                    <a:pt x="658367" y="173735"/>
                  </a:lnTo>
                  <a:lnTo>
                    <a:pt x="652271" y="160019"/>
                  </a:lnTo>
                  <a:lnTo>
                    <a:pt x="644651" y="147827"/>
                  </a:lnTo>
                  <a:lnTo>
                    <a:pt x="635507" y="137159"/>
                  </a:lnTo>
                  <a:lnTo>
                    <a:pt x="626363" y="124967"/>
                  </a:lnTo>
                  <a:lnTo>
                    <a:pt x="585215" y="82295"/>
                  </a:lnTo>
                  <a:lnTo>
                    <a:pt x="505967" y="33527"/>
                  </a:lnTo>
                  <a:lnTo>
                    <a:pt x="475487" y="22859"/>
                  </a:lnTo>
                  <a:lnTo>
                    <a:pt x="460247" y="16763"/>
                  </a:lnTo>
                  <a:lnTo>
                    <a:pt x="445007" y="12191"/>
                  </a:lnTo>
                  <a:lnTo>
                    <a:pt x="428243" y="9143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18"/>
            <p:cNvSpPr txBox="1"/>
            <p:nvPr/>
          </p:nvSpPr>
          <p:spPr>
            <a:xfrm>
              <a:off x="1798437" y="3398552"/>
              <a:ext cx="278629" cy="32695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3655" marR="5080" indent="-21590">
                <a:lnSpc>
                  <a:spcPct val="106700"/>
                </a:lnSpc>
              </a:pPr>
              <a:r>
                <a:rPr b="1" spc="10" dirty="0">
                  <a:latin typeface="Calibri"/>
                  <a:cs typeface="Calibri"/>
                </a:rPr>
                <a:t>H</a:t>
              </a:r>
              <a:r>
                <a:rPr b="1" spc="20" dirty="0">
                  <a:latin typeface="Calibri"/>
                  <a:cs typeface="Calibri"/>
                </a:rPr>
                <a:t>om</a:t>
              </a:r>
              <a:r>
                <a:rPr b="1" spc="5" dirty="0">
                  <a:latin typeface="Calibri"/>
                  <a:cs typeface="Calibri"/>
                </a:rPr>
                <a:t>e</a:t>
              </a:r>
              <a:r>
                <a:rPr b="1" spc="20" dirty="0">
                  <a:latin typeface="Calibri"/>
                  <a:cs typeface="Calibri"/>
                </a:rPr>
                <a:t>m</a:t>
              </a:r>
              <a:r>
                <a:rPr b="1" spc="-25" dirty="0">
                  <a:latin typeface="Calibri"/>
                  <a:cs typeface="Calibri"/>
                </a:rPr>
                <a:t> </a:t>
              </a:r>
              <a:r>
                <a:rPr b="1" spc="10" dirty="0">
                  <a:latin typeface="Calibri"/>
                  <a:cs typeface="Calibri"/>
                </a:rPr>
                <a:t>e</a:t>
              </a:r>
              <a:r>
                <a:rPr b="1" spc="5" dirty="0">
                  <a:latin typeface="Calibri"/>
                  <a:cs typeface="Calibri"/>
                </a:rPr>
                <a:t> a</a:t>
              </a:r>
              <a:r>
                <a:rPr b="1" dirty="0">
                  <a:latin typeface="Calibri"/>
                  <a:cs typeface="Calibri"/>
                </a:rPr>
                <a:t>n</a:t>
              </a:r>
              <a:r>
                <a:rPr b="1" spc="5" dirty="0">
                  <a:latin typeface="Calibri"/>
                  <a:cs typeface="Calibri"/>
                </a:rPr>
                <a:t>i</a:t>
              </a:r>
              <a:r>
                <a:rPr b="1" spc="25" dirty="0">
                  <a:latin typeface="Calibri"/>
                  <a:cs typeface="Calibri"/>
                </a:rPr>
                <a:t>m</a:t>
              </a:r>
              <a:r>
                <a:rPr b="1" spc="10" dirty="0">
                  <a:latin typeface="Calibri"/>
                  <a:cs typeface="Calibri"/>
                </a:rPr>
                <a:t>ais</a:t>
              </a:r>
              <a:endParaRPr dirty="0">
                <a:latin typeface="Calibri"/>
                <a:cs typeface="Calibri"/>
              </a:endParaRPr>
            </a:p>
            <a:p>
              <a:pPr marL="52069">
                <a:lnSpc>
                  <a:spcPct val="100000"/>
                </a:lnSpc>
                <a:spcBef>
                  <a:spcPts val="310"/>
                </a:spcBef>
              </a:pPr>
              <a:r>
                <a:rPr b="1" spc="-5" dirty="0">
                  <a:latin typeface="Calibri"/>
                  <a:cs typeface="Calibri"/>
                </a:rPr>
                <a:t>(f</a:t>
              </a:r>
              <a:r>
                <a:rPr b="1" spc="5" dirty="0">
                  <a:latin typeface="Calibri"/>
                  <a:cs typeface="Calibri"/>
                </a:rPr>
                <a:t>e</a:t>
              </a:r>
              <a:r>
                <a:rPr b="1" spc="-5" dirty="0">
                  <a:latin typeface="Calibri"/>
                  <a:cs typeface="Calibri"/>
                </a:rPr>
                <a:t>z</a:t>
              </a:r>
              <a:r>
                <a:rPr b="1" spc="5" dirty="0">
                  <a:latin typeface="Calibri"/>
                  <a:cs typeface="Calibri"/>
                </a:rPr>
                <a:t>es)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6" name="object 19"/>
            <p:cNvSpPr/>
            <p:nvPr/>
          </p:nvSpPr>
          <p:spPr>
            <a:xfrm>
              <a:off x="1701412" y="3712997"/>
              <a:ext cx="703570" cy="48067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0"/>
            <p:cNvSpPr/>
            <p:nvPr/>
          </p:nvSpPr>
          <p:spPr>
            <a:xfrm>
              <a:off x="1699888" y="3711473"/>
              <a:ext cx="707136" cy="484009"/>
            </a:xfrm>
            <a:custGeom>
              <a:avLst/>
              <a:gdLst/>
              <a:ahLst/>
              <a:cxnLst/>
              <a:rect l="l" t="t" r="r" b="b"/>
              <a:pathLst>
                <a:path w="680085" h="460375">
                  <a:moveTo>
                    <a:pt x="358139" y="0"/>
                  </a:moveTo>
                  <a:lnTo>
                    <a:pt x="323087" y="0"/>
                  </a:lnTo>
                  <a:lnTo>
                    <a:pt x="271271" y="4571"/>
                  </a:lnTo>
                  <a:lnTo>
                    <a:pt x="207263" y="18287"/>
                  </a:lnTo>
                  <a:lnTo>
                    <a:pt x="150875" y="39623"/>
                  </a:lnTo>
                  <a:lnTo>
                    <a:pt x="100583" y="67055"/>
                  </a:lnTo>
                  <a:lnTo>
                    <a:pt x="88391" y="76199"/>
                  </a:lnTo>
                  <a:lnTo>
                    <a:pt x="77723" y="83819"/>
                  </a:lnTo>
                  <a:lnTo>
                    <a:pt x="68579" y="92963"/>
                  </a:lnTo>
                  <a:lnTo>
                    <a:pt x="57911" y="102107"/>
                  </a:lnTo>
                  <a:lnTo>
                    <a:pt x="50291" y="111251"/>
                  </a:lnTo>
                  <a:lnTo>
                    <a:pt x="15239" y="161543"/>
                  </a:lnTo>
                  <a:lnTo>
                    <a:pt x="1523" y="207263"/>
                  </a:lnTo>
                  <a:lnTo>
                    <a:pt x="0" y="219455"/>
                  </a:lnTo>
                  <a:lnTo>
                    <a:pt x="0" y="242315"/>
                  </a:lnTo>
                  <a:lnTo>
                    <a:pt x="1523" y="254507"/>
                  </a:lnTo>
                  <a:lnTo>
                    <a:pt x="4571" y="265175"/>
                  </a:lnTo>
                  <a:lnTo>
                    <a:pt x="7619" y="277367"/>
                  </a:lnTo>
                  <a:lnTo>
                    <a:pt x="33527" y="330707"/>
                  </a:lnTo>
                  <a:lnTo>
                    <a:pt x="50291" y="350519"/>
                  </a:lnTo>
                  <a:lnTo>
                    <a:pt x="57911" y="359663"/>
                  </a:lnTo>
                  <a:lnTo>
                    <a:pt x="68579" y="368807"/>
                  </a:lnTo>
                  <a:lnTo>
                    <a:pt x="77723" y="377951"/>
                  </a:lnTo>
                  <a:lnTo>
                    <a:pt x="88391" y="385571"/>
                  </a:lnTo>
                  <a:lnTo>
                    <a:pt x="124967" y="408431"/>
                  </a:lnTo>
                  <a:lnTo>
                    <a:pt x="178307" y="432815"/>
                  </a:lnTo>
                  <a:lnTo>
                    <a:pt x="239267" y="451103"/>
                  </a:lnTo>
                  <a:lnTo>
                    <a:pt x="304799" y="460247"/>
                  </a:lnTo>
                  <a:lnTo>
                    <a:pt x="374903" y="460247"/>
                  </a:lnTo>
                  <a:lnTo>
                    <a:pt x="397255" y="457199"/>
                  </a:lnTo>
                  <a:lnTo>
                    <a:pt x="306323" y="457199"/>
                  </a:lnTo>
                  <a:lnTo>
                    <a:pt x="239267" y="448055"/>
                  </a:lnTo>
                  <a:lnTo>
                    <a:pt x="150875" y="419099"/>
                  </a:lnTo>
                  <a:lnTo>
                    <a:pt x="102107" y="391667"/>
                  </a:lnTo>
                  <a:lnTo>
                    <a:pt x="89915" y="382523"/>
                  </a:lnTo>
                  <a:lnTo>
                    <a:pt x="79247" y="374903"/>
                  </a:lnTo>
                  <a:lnTo>
                    <a:pt x="70103" y="365759"/>
                  </a:lnTo>
                  <a:lnTo>
                    <a:pt x="60959" y="358139"/>
                  </a:lnTo>
                  <a:lnTo>
                    <a:pt x="51815" y="347471"/>
                  </a:lnTo>
                  <a:lnTo>
                    <a:pt x="22859" y="307847"/>
                  </a:lnTo>
                  <a:lnTo>
                    <a:pt x="7619" y="265175"/>
                  </a:lnTo>
                  <a:lnTo>
                    <a:pt x="3047" y="242315"/>
                  </a:lnTo>
                  <a:lnTo>
                    <a:pt x="3047" y="219455"/>
                  </a:lnTo>
                  <a:lnTo>
                    <a:pt x="4571" y="207263"/>
                  </a:lnTo>
                  <a:lnTo>
                    <a:pt x="7619" y="196595"/>
                  </a:lnTo>
                  <a:lnTo>
                    <a:pt x="10667" y="184403"/>
                  </a:lnTo>
                  <a:lnTo>
                    <a:pt x="13715" y="173735"/>
                  </a:lnTo>
                  <a:lnTo>
                    <a:pt x="22859" y="152399"/>
                  </a:lnTo>
                  <a:lnTo>
                    <a:pt x="28955" y="141731"/>
                  </a:lnTo>
                  <a:lnTo>
                    <a:pt x="36575" y="132587"/>
                  </a:lnTo>
                  <a:lnTo>
                    <a:pt x="44195" y="121919"/>
                  </a:lnTo>
                  <a:lnTo>
                    <a:pt x="51815" y="112775"/>
                  </a:lnTo>
                  <a:lnTo>
                    <a:pt x="70103" y="94487"/>
                  </a:lnTo>
                  <a:lnTo>
                    <a:pt x="79247" y="86867"/>
                  </a:lnTo>
                  <a:lnTo>
                    <a:pt x="89915" y="77723"/>
                  </a:lnTo>
                  <a:lnTo>
                    <a:pt x="102107" y="70103"/>
                  </a:lnTo>
                  <a:lnTo>
                    <a:pt x="124967" y="54863"/>
                  </a:lnTo>
                  <a:lnTo>
                    <a:pt x="150875" y="42671"/>
                  </a:lnTo>
                  <a:lnTo>
                    <a:pt x="208787" y="21335"/>
                  </a:lnTo>
                  <a:lnTo>
                    <a:pt x="272795" y="7619"/>
                  </a:lnTo>
                  <a:lnTo>
                    <a:pt x="323087" y="3047"/>
                  </a:lnTo>
                  <a:lnTo>
                    <a:pt x="391667" y="3047"/>
                  </a:lnTo>
                  <a:lnTo>
                    <a:pt x="358139" y="0"/>
                  </a:lnTo>
                  <a:close/>
                </a:path>
                <a:path w="680085" h="460375">
                  <a:moveTo>
                    <a:pt x="391667" y="3047"/>
                  </a:moveTo>
                  <a:lnTo>
                    <a:pt x="358139" y="3047"/>
                  </a:lnTo>
                  <a:lnTo>
                    <a:pt x="408431" y="7619"/>
                  </a:lnTo>
                  <a:lnTo>
                    <a:pt x="440435" y="13715"/>
                  </a:lnTo>
                  <a:lnTo>
                    <a:pt x="501395" y="30479"/>
                  </a:lnTo>
                  <a:lnTo>
                    <a:pt x="554735" y="54863"/>
                  </a:lnTo>
                  <a:lnTo>
                    <a:pt x="589787" y="77723"/>
                  </a:lnTo>
                  <a:lnTo>
                    <a:pt x="600455" y="86867"/>
                  </a:lnTo>
                  <a:lnTo>
                    <a:pt x="611123" y="94487"/>
                  </a:lnTo>
                  <a:lnTo>
                    <a:pt x="620267" y="103631"/>
                  </a:lnTo>
                  <a:lnTo>
                    <a:pt x="627887" y="112775"/>
                  </a:lnTo>
                  <a:lnTo>
                    <a:pt x="637031" y="121919"/>
                  </a:lnTo>
                  <a:lnTo>
                    <a:pt x="670559" y="184403"/>
                  </a:lnTo>
                  <a:lnTo>
                    <a:pt x="676655" y="219455"/>
                  </a:lnTo>
                  <a:lnTo>
                    <a:pt x="676655" y="242315"/>
                  </a:lnTo>
                  <a:lnTo>
                    <a:pt x="665987" y="288035"/>
                  </a:lnTo>
                  <a:lnTo>
                    <a:pt x="650747" y="318515"/>
                  </a:lnTo>
                  <a:lnTo>
                    <a:pt x="644651" y="329183"/>
                  </a:lnTo>
                  <a:lnTo>
                    <a:pt x="637031" y="338327"/>
                  </a:lnTo>
                  <a:lnTo>
                    <a:pt x="627887" y="348995"/>
                  </a:lnTo>
                  <a:lnTo>
                    <a:pt x="620267" y="358139"/>
                  </a:lnTo>
                  <a:lnTo>
                    <a:pt x="611123" y="365759"/>
                  </a:lnTo>
                  <a:lnTo>
                    <a:pt x="600455" y="374903"/>
                  </a:lnTo>
                  <a:lnTo>
                    <a:pt x="589787" y="382523"/>
                  </a:lnTo>
                  <a:lnTo>
                    <a:pt x="554735" y="405383"/>
                  </a:lnTo>
                  <a:lnTo>
                    <a:pt x="501395" y="429767"/>
                  </a:lnTo>
                  <a:lnTo>
                    <a:pt x="440435" y="448055"/>
                  </a:lnTo>
                  <a:lnTo>
                    <a:pt x="374903" y="457199"/>
                  </a:lnTo>
                  <a:lnTo>
                    <a:pt x="397255" y="457199"/>
                  </a:lnTo>
                  <a:lnTo>
                    <a:pt x="441959" y="451103"/>
                  </a:lnTo>
                  <a:lnTo>
                    <a:pt x="530351" y="422147"/>
                  </a:lnTo>
                  <a:lnTo>
                    <a:pt x="580643" y="393191"/>
                  </a:lnTo>
                  <a:lnTo>
                    <a:pt x="612647" y="368807"/>
                  </a:lnTo>
                  <a:lnTo>
                    <a:pt x="638555" y="339851"/>
                  </a:lnTo>
                  <a:lnTo>
                    <a:pt x="646175" y="330707"/>
                  </a:lnTo>
                  <a:lnTo>
                    <a:pt x="673607" y="277367"/>
                  </a:lnTo>
                  <a:lnTo>
                    <a:pt x="679703" y="242315"/>
                  </a:lnTo>
                  <a:lnTo>
                    <a:pt x="679703" y="217931"/>
                  </a:lnTo>
                  <a:lnTo>
                    <a:pt x="678179" y="207263"/>
                  </a:lnTo>
                  <a:lnTo>
                    <a:pt x="676655" y="195071"/>
                  </a:lnTo>
                  <a:lnTo>
                    <a:pt x="659891" y="150875"/>
                  </a:lnTo>
                  <a:lnTo>
                    <a:pt x="646175" y="131063"/>
                  </a:lnTo>
                  <a:lnTo>
                    <a:pt x="638555" y="120395"/>
                  </a:lnTo>
                  <a:lnTo>
                    <a:pt x="630935" y="111251"/>
                  </a:lnTo>
                  <a:lnTo>
                    <a:pt x="612647" y="92963"/>
                  </a:lnTo>
                  <a:lnTo>
                    <a:pt x="601979" y="83819"/>
                  </a:lnTo>
                  <a:lnTo>
                    <a:pt x="591311" y="76199"/>
                  </a:lnTo>
                  <a:lnTo>
                    <a:pt x="580643" y="67055"/>
                  </a:lnTo>
                  <a:lnTo>
                    <a:pt x="530351" y="39623"/>
                  </a:lnTo>
                  <a:lnTo>
                    <a:pt x="472439" y="18287"/>
                  </a:lnTo>
                  <a:lnTo>
                    <a:pt x="408431" y="4571"/>
                  </a:lnTo>
                  <a:lnTo>
                    <a:pt x="391667" y="3047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21"/>
            <p:cNvSpPr/>
            <p:nvPr/>
          </p:nvSpPr>
          <p:spPr>
            <a:xfrm>
              <a:off x="2056503" y="3455441"/>
              <a:ext cx="613246" cy="5591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22"/>
            <p:cNvSpPr/>
            <p:nvPr/>
          </p:nvSpPr>
          <p:spPr>
            <a:xfrm>
              <a:off x="2051931" y="3364001"/>
              <a:ext cx="622754" cy="74984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23"/>
            <p:cNvSpPr txBox="1"/>
            <p:nvPr/>
          </p:nvSpPr>
          <p:spPr>
            <a:xfrm>
              <a:off x="2217536" y="3700304"/>
              <a:ext cx="285231" cy="15037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b="1" spc="10" dirty="0">
                  <a:latin typeface="Calibri"/>
                  <a:cs typeface="Calibri"/>
                </a:rPr>
                <a:t>A</a:t>
              </a:r>
              <a:r>
                <a:rPr b="1" spc="25" dirty="0">
                  <a:latin typeface="Calibri"/>
                  <a:cs typeface="Calibri"/>
                </a:rPr>
                <a:t>m</a:t>
              </a:r>
              <a:r>
                <a:rPr b="1" dirty="0">
                  <a:latin typeface="Calibri"/>
                  <a:cs typeface="Calibri"/>
                </a:rPr>
                <a:t>b</a:t>
              </a:r>
              <a:r>
                <a:rPr b="1" spc="5" dirty="0">
                  <a:latin typeface="Calibri"/>
                  <a:cs typeface="Calibri"/>
                </a:rPr>
                <a:t>ie</a:t>
              </a:r>
              <a:r>
                <a:rPr b="1" dirty="0">
                  <a:latin typeface="Calibri"/>
                  <a:cs typeface="Calibri"/>
                </a:rPr>
                <a:t>n</a:t>
              </a:r>
              <a:r>
                <a:rPr b="1" spc="10" dirty="0">
                  <a:latin typeface="Calibri"/>
                  <a:cs typeface="Calibri"/>
                </a:rPr>
                <a:t>te</a:t>
              </a:r>
              <a:endParaRPr dirty="0">
                <a:latin typeface="Calibri"/>
                <a:cs typeface="Calibri"/>
              </a:endParaRPr>
            </a:p>
          </p:txBody>
        </p:sp>
        <p:sp>
          <p:nvSpPr>
            <p:cNvPr id="11" name="object 24"/>
            <p:cNvSpPr txBox="1"/>
            <p:nvPr/>
          </p:nvSpPr>
          <p:spPr>
            <a:xfrm>
              <a:off x="1833490" y="3886062"/>
              <a:ext cx="338310" cy="2436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 indent="43815">
                <a:lnSpc>
                  <a:spcPct val="107500"/>
                </a:lnSpc>
              </a:pPr>
              <a:r>
                <a:rPr b="1" spc="20" dirty="0">
                  <a:latin typeface="Trebuchet MS"/>
                  <a:cs typeface="Trebuchet MS"/>
                </a:rPr>
                <a:t>Á</a:t>
              </a:r>
              <a:r>
                <a:rPr b="1" spc="10" dirty="0">
                  <a:latin typeface="Trebuchet MS"/>
                  <a:cs typeface="Trebuchet MS"/>
                </a:rPr>
                <a:t>gu</a:t>
              </a:r>
              <a:r>
                <a:rPr b="1" spc="15" dirty="0">
                  <a:latin typeface="Trebuchet MS"/>
                  <a:cs typeface="Trebuchet MS"/>
                </a:rPr>
                <a:t>a</a:t>
              </a:r>
              <a:r>
                <a:rPr b="1" spc="-15" dirty="0">
                  <a:latin typeface="Trebuchet MS"/>
                  <a:cs typeface="Trebuchet MS"/>
                </a:rPr>
                <a:t> </a:t>
              </a:r>
              <a:r>
                <a:rPr b="1" spc="15" dirty="0">
                  <a:latin typeface="Trebuchet MS"/>
                  <a:cs typeface="Trebuchet MS"/>
                </a:rPr>
                <a:t>e</a:t>
              </a:r>
              <a:r>
                <a:rPr b="1" spc="5" dirty="0">
                  <a:latin typeface="Trebuchet MS"/>
                  <a:cs typeface="Trebuchet MS"/>
                </a:rPr>
                <a:t> </a:t>
              </a:r>
              <a:r>
                <a:rPr b="1" spc="20" dirty="0">
                  <a:latin typeface="Trebuchet MS"/>
                  <a:cs typeface="Trebuchet MS"/>
                </a:rPr>
                <a:t>A</a:t>
              </a:r>
              <a:r>
                <a:rPr b="1" spc="5" dirty="0">
                  <a:latin typeface="Trebuchet MS"/>
                  <a:cs typeface="Trebuchet MS"/>
                </a:rPr>
                <a:t>l</a:t>
              </a:r>
              <a:r>
                <a:rPr b="1" spc="15" dirty="0">
                  <a:latin typeface="Trebuchet MS"/>
                  <a:cs typeface="Trebuchet MS"/>
                </a:rPr>
                <a:t>ime</a:t>
              </a:r>
              <a:r>
                <a:rPr b="1" spc="10" dirty="0">
                  <a:latin typeface="Trebuchet MS"/>
                  <a:cs typeface="Trebuchet MS"/>
                </a:rPr>
                <a:t>ntos</a:t>
              </a:r>
              <a:endParaRPr dirty="0">
                <a:latin typeface="Trebuchet MS"/>
                <a:cs typeface="Trebuchet MS"/>
              </a:endParaRPr>
            </a:p>
          </p:txBody>
        </p:sp>
        <p:sp>
          <p:nvSpPr>
            <p:cNvPr id="12" name="object 25"/>
            <p:cNvSpPr/>
            <p:nvPr/>
          </p:nvSpPr>
          <p:spPr>
            <a:xfrm>
              <a:off x="1661913" y="3702329"/>
              <a:ext cx="91776" cy="163562"/>
            </a:xfrm>
            <a:custGeom>
              <a:avLst/>
              <a:gdLst/>
              <a:ahLst/>
              <a:cxnLst/>
              <a:rect l="l" t="t" r="r" b="b"/>
              <a:pathLst>
                <a:path w="88264" h="155575">
                  <a:moveTo>
                    <a:pt x="31878" y="0"/>
                  </a:moveTo>
                  <a:lnTo>
                    <a:pt x="42546" y="15239"/>
                  </a:lnTo>
                  <a:lnTo>
                    <a:pt x="34490" y="23740"/>
                  </a:lnTo>
                  <a:lnTo>
                    <a:pt x="24641" y="35635"/>
                  </a:lnTo>
                  <a:lnTo>
                    <a:pt x="4817" y="70627"/>
                  </a:lnTo>
                  <a:lnTo>
                    <a:pt x="0" y="92083"/>
                  </a:lnTo>
                  <a:lnTo>
                    <a:pt x="200" y="101862"/>
                  </a:lnTo>
                  <a:lnTo>
                    <a:pt x="2180" y="110834"/>
                  </a:lnTo>
                  <a:lnTo>
                    <a:pt x="5970" y="118871"/>
                  </a:lnTo>
                  <a:lnTo>
                    <a:pt x="30354" y="155447"/>
                  </a:lnTo>
                  <a:lnTo>
                    <a:pt x="27444" y="149767"/>
                  </a:lnTo>
                  <a:lnTo>
                    <a:pt x="24959" y="141043"/>
                  </a:lnTo>
                  <a:lnTo>
                    <a:pt x="32598" y="99024"/>
                  </a:lnTo>
                  <a:lnTo>
                    <a:pt x="55949" y="63651"/>
                  </a:lnTo>
                  <a:lnTo>
                    <a:pt x="66930" y="51815"/>
                  </a:lnTo>
                  <a:lnTo>
                    <a:pt x="80460" y="51815"/>
                  </a:lnTo>
                  <a:lnTo>
                    <a:pt x="88266" y="6095"/>
                  </a:lnTo>
                  <a:lnTo>
                    <a:pt x="31878" y="0"/>
                  </a:lnTo>
                  <a:close/>
                </a:path>
                <a:path w="88264" h="155575">
                  <a:moveTo>
                    <a:pt x="80460" y="51815"/>
                  </a:moveTo>
                  <a:lnTo>
                    <a:pt x="66930" y="51815"/>
                  </a:lnTo>
                  <a:lnTo>
                    <a:pt x="77598" y="68579"/>
                  </a:lnTo>
                  <a:lnTo>
                    <a:pt x="80460" y="51815"/>
                  </a:lnTo>
                  <a:close/>
                </a:path>
              </a:pathLst>
            </a:custGeom>
            <a:solidFill>
              <a:srgbClr val="FF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6"/>
            <p:cNvSpPr/>
            <p:nvPr/>
          </p:nvSpPr>
          <p:spPr>
            <a:xfrm>
              <a:off x="1686171" y="3805960"/>
              <a:ext cx="160443" cy="74771"/>
            </a:xfrm>
            <a:custGeom>
              <a:avLst/>
              <a:gdLst/>
              <a:ahLst/>
              <a:cxnLst/>
              <a:rect l="l" t="t" r="r" b="b"/>
              <a:pathLst>
                <a:path w="154304" h="71119">
                  <a:moveTo>
                    <a:pt x="0" y="28955"/>
                  </a:moveTo>
                  <a:lnTo>
                    <a:pt x="0" y="38099"/>
                  </a:lnTo>
                  <a:lnTo>
                    <a:pt x="3047" y="44195"/>
                  </a:lnTo>
                  <a:lnTo>
                    <a:pt x="6569" y="52476"/>
                  </a:lnTo>
                  <a:lnTo>
                    <a:pt x="48624" y="70962"/>
                  </a:lnTo>
                  <a:lnTo>
                    <a:pt x="60226" y="70912"/>
                  </a:lnTo>
                  <a:lnTo>
                    <a:pt x="98846" y="63414"/>
                  </a:lnTo>
                  <a:lnTo>
                    <a:pt x="140198" y="45065"/>
                  </a:lnTo>
                  <a:lnTo>
                    <a:pt x="153923" y="36575"/>
                  </a:lnTo>
                  <a:lnTo>
                    <a:pt x="152573" y="34549"/>
                  </a:lnTo>
                  <a:lnTo>
                    <a:pt x="28806" y="34549"/>
                  </a:lnTo>
                  <a:lnTo>
                    <a:pt x="18357" y="33885"/>
                  </a:lnTo>
                  <a:lnTo>
                    <a:pt x="8718" y="32032"/>
                  </a:lnTo>
                  <a:lnTo>
                    <a:pt x="0" y="28955"/>
                  </a:lnTo>
                  <a:close/>
                </a:path>
                <a:path w="154304" h="71119">
                  <a:moveTo>
                    <a:pt x="129539" y="0"/>
                  </a:moveTo>
                  <a:lnTo>
                    <a:pt x="89224" y="21185"/>
                  </a:lnTo>
                  <a:lnTo>
                    <a:pt x="51676" y="32440"/>
                  </a:lnTo>
                  <a:lnTo>
                    <a:pt x="28806" y="34549"/>
                  </a:lnTo>
                  <a:lnTo>
                    <a:pt x="152573" y="34549"/>
                  </a:lnTo>
                  <a:lnTo>
                    <a:pt x="129539" y="0"/>
                  </a:lnTo>
                  <a:close/>
                </a:path>
              </a:pathLst>
            </a:custGeom>
            <a:solidFill>
              <a:srgbClr val="CD00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7"/>
            <p:cNvSpPr/>
            <p:nvPr/>
          </p:nvSpPr>
          <p:spPr>
            <a:xfrm>
              <a:off x="1660263" y="3699281"/>
              <a:ext cx="188834" cy="189598"/>
            </a:xfrm>
            <a:custGeom>
              <a:avLst/>
              <a:gdLst/>
              <a:ahLst/>
              <a:cxnLst/>
              <a:rect l="l" t="t" r="r" b="b"/>
              <a:pathLst>
                <a:path w="181610" h="180339">
                  <a:moveTo>
                    <a:pt x="33527" y="156971"/>
                  </a:moveTo>
                  <a:lnTo>
                    <a:pt x="56387" y="175259"/>
                  </a:lnTo>
                  <a:lnTo>
                    <a:pt x="64007" y="178307"/>
                  </a:lnTo>
                  <a:lnTo>
                    <a:pt x="73151" y="179831"/>
                  </a:lnTo>
                  <a:lnTo>
                    <a:pt x="82295" y="179831"/>
                  </a:lnTo>
                  <a:lnTo>
                    <a:pt x="91439" y="178307"/>
                  </a:lnTo>
                  <a:lnTo>
                    <a:pt x="102107" y="176783"/>
                  </a:lnTo>
                  <a:lnTo>
                    <a:pt x="73151" y="176783"/>
                  </a:lnTo>
                  <a:lnTo>
                    <a:pt x="64007" y="175259"/>
                  </a:lnTo>
                  <a:lnTo>
                    <a:pt x="56387" y="173735"/>
                  </a:lnTo>
                  <a:lnTo>
                    <a:pt x="50291" y="170687"/>
                  </a:lnTo>
                  <a:lnTo>
                    <a:pt x="40131" y="163067"/>
                  </a:lnTo>
                  <a:lnTo>
                    <a:pt x="38099" y="163067"/>
                  </a:lnTo>
                  <a:lnTo>
                    <a:pt x="33527" y="156971"/>
                  </a:lnTo>
                  <a:close/>
                </a:path>
                <a:path w="181610" h="180339">
                  <a:moveTo>
                    <a:pt x="177572" y="142152"/>
                  </a:moveTo>
                  <a:lnTo>
                    <a:pt x="167639" y="147827"/>
                  </a:lnTo>
                  <a:lnTo>
                    <a:pt x="156971" y="155447"/>
                  </a:lnTo>
                  <a:lnTo>
                    <a:pt x="144779" y="160019"/>
                  </a:lnTo>
                  <a:lnTo>
                    <a:pt x="123443" y="169163"/>
                  </a:lnTo>
                  <a:lnTo>
                    <a:pt x="112775" y="172211"/>
                  </a:lnTo>
                  <a:lnTo>
                    <a:pt x="91439" y="175259"/>
                  </a:lnTo>
                  <a:lnTo>
                    <a:pt x="82295" y="176783"/>
                  </a:lnTo>
                  <a:lnTo>
                    <a:pt x="102107" y="176783"/>
                  </a:lnTo>
                  <a:lnTo>
                    <a:pt x="112775" y="175259"/>
                  </a:lnTo>
                  <a:lnTo>
                    <a:pt x="158495" y="156971"/>
                  </a:lnTo>
                  <a:lnTo>
                    <a:pt x="181355" y="143255"/>
                  </a:lnTo>
                  <a:lnTo>
                    <a:pt x="178307" y="143255"/>
                  </a:lnTo>
                  <a:lnTo>
                    <a:pt x="177572" y="142152"/>
                  </a:lnTo>
                  <a:close/>
                </a:path>
                <a:path w="181610" h="180339">
                  <a:moveTo>
                    <a:pt x="38099" y="161543"/>
                  </a:moveTo>
                  <a:lnTo>
                    <a:pt x="38099" y="163067"/>
                  </a:lnTo>
                  <a:lnTo>
                    <a:pt x="40131" y="163067"/>
                  </a:lnTo>
                  <a:lnTo>
                    <a:pt x="38099" y="161543"/>
                  </a:lnTo>
                  <a:close/>
                </a:path>
                <a:path w="181610" h="180339">
                  <a:moveTo>
                    <a:pt x="25907" y="145541"/>
                  </a:moveTo>
                  <a:lnTo>
                    <a:pt x="25907" y="147827"/>
                  </a:lnTo>
                  <a:lnTo>
                    <a:pt x="28955" y="153923"/>
                  </a:lnTo>
                  <a:lnTo>
                    <a:pt x="32003" y="158495"/>
                  </a:lnTo>
                  <a:lnTo>
                    <a:pt x="33527" y="156971"/>
                  </a:lnTo>
                  <a:lnTo>
                    <a:pt x="25907" y="145541"/>
                  </a:lnTo>
                  <a:close/>
                </a:path>
                <a:path w="181610" h="180339">
                  <a:moveTo>
                    <a:pt x="68579" y="53339"/>
                  </a:moveTo>
                  <a:lnTo>
                    <a:pt x="35051" y="97535"/>
                  </a:lnTo>
                  <a:lnTo>
                    <a:pt x="25907" y="124967"/>
                  </a:lnTo>
                  <a:lnTo>
                    <a:pt x="24383" y="131063"/>
                  </a:lnTo>
                  <a:lnTo>
                    <a:pt x="24383" y="137159"/>
                  </a:lnTo>
                  <a:lnTo>
                    <a:pt x="25907" y="143255"/>
                  </a:lnTo>
                  <a:lnTo>
                    <a:pt x="25907" y="145541"/>
                  </a:lnTo>
                  <a:lnTo>
                    <a:pt x="33527" y="156971"/>
                  </a:lnTo>
                  <a:lnTo>
                    <a:pt x="32003" y="152399"/>
                  </a:lnTo>
                  <a:lnTo>
                    <a:pt x="28955" y="147827"/>
                  </a:lnTo>
                  <a:lnTo>
                    <a:pt x="27431" y="141731"/>
                  </a:lnTo>
                  <a:lnTo>
                    <a:pt x="28955" y="141731"/>
                  </a:lnTo>
                  <a:lnTo>
                    <a:pt x="27736" y="138074"/>
                  </a:lnTo>
                  <a:lnTo>
                    <a:pt x="25907" y="137159"/>
                  </a:lnTo>
                  <a:lnTo>
                    <a:pt x="25907" y="134111"/>
                  </a:lnTo>
                  <a:lnTo>
                    <a:pt x="27431" y="134111"/>
                  </a:lnTo>
                  <a:lnTo>
                    <a:pt x="27431" y="131063"/>
                  </a:lnTo>
                  <a:lnTo>
                    <a:pt x="30479" y="118871"/>
                  </a:lnTo>
                  <a:lnTo>
                    <a:pt x="32003" y="111251"/>
                  </a:lnTo>
                  <a:lnTo>
                    <a:pt x="38099" y="99059"/>
                  </a:lnTo>
                  <a:lnTo>
                    <a:pt x="41147" y="91439"/>
                  </a:lnTo>
                  <a:lnTo>
                    <a:pt x="45719" y="83819"/>
                  </a:lnTo>
                  <a:lnTo>
                    <a:pt x="51815" y="77723"/>
                  </a:lnTo>
                  <a:lnTo>
                    <a:pt x="56387" y="70103"/>
                  </a:lnTo>
                  <a:lnTo>
                    <a:pt x="68302" y="58189"/>
                  </a:lnTo>
                  <a:lnTo>
                    <a:pt x="67055" y="56387"/>
                  </a:lnTo>
                  <a:lnTo>
                    <a:pt x="70796" y="56387"/>
                  </a:lnTo>
                  <a:lnTo>
                    <a:pt x="68579" y="53339"/>
                  </a:lnTo>
                  <a:close/>
                </a:path>
                <a:path w="181610" h="180339">
                  <a:moveTo>
                    <a:pt x="42117" y="18911"/>
                  </a:moveTo>
                  <a:lnTo>
                    <a:pt x="10667" y="60959"/>
                  </a:lnTo>
                  <a:lnTo>
                    <a:pt x="1523" y="88391"/>
                  </a:lnTo>
                  <a:lnTo>
                    <a:pt x="0" y="94487"/>
                  </a:lnTo>
                  <a:lnTo>
                    <a:pt x="0" y="100583"/>
                  </a:lnTo>
                  <a:lnTo>
                    <a:pt x="1523" y="106679"/>
                  </a:lnTo>
                  <a:lnTo>
                    <a:pt x="1523" y="112775"/>
                  </a:lnTo>
                  <a:lnTo>
                    <a:pt x="28955" y="153923"/>
                  </a:lnTo>
                  <a:lnTo>
                    <a:pt x="25907" y="147827"/>
                  </a:lnTo>
                  <a:lnTo>
                    <a:pt x="25907" y="145541"/>
                  </a:lnTo>
                  <a:lnTo>
                    <a:pt x="9143" y="120395"/>
                  </a:lnTo>
                  <a:lnTo>
                    <a:pt x="7619" y="115823"/>
                  </a:lnTo>
                  <a:lnTo>
                    <a:pt x="4571" y="111251"/>
                  </a:lnTo>
                  <a:lnTo>
                    <a:pt x="3047" y="105155"/>
                  </a:lnTo>
                  <a:lnTo>
                    <a:pt x="4571" y="105155"/>
                  </a:lnTo>
                  <a:lnTo>
                    <a:pt x="3047" y="100583"/>
                  </a:lnTo>
                  <a:lnTo>
                    <a:pt x="3047" y="94487"/>
                  </a:lnTo>
                  <a:lnTo>
                    <a:pt x="6095" y="82295"/>
                  </a:lnTo>
                  <a:lnTo>
                    <a:pt x="7619" y="74675"/>
                  </a:lnTo>
                  <a:lnTo>
                    <a:pt x="8229" y="74675"/>
                  </a:lnTo>
                  <a:lnTo>
                    <a:pt x="10667" y="68579"/>
                  </a:lnTo>
                  <a:lnTo>
                    <a:pt x="13715" y="62483"/>
                  </a:lnTo>
                  <a:lnTo>
                    <a:pt x="16763" y="54863"/>
                  </a:lnTo>
                  <a:lnTo>
                    <a:pt x="21335" y="47243"/>
                  </a:lnTo>
                  <a:lnTo>
                    <a:pt x="27431" y="41147"/>
                  </a:lnTo>
                  <a:lnTo>
                    <a:pt x="32003" y="33527"/>
                  </a:lnTo>
                  <a:lnTo>
                    <a:pt x="44348" y="19811"/>
                  </a:lnTo>
                  <a:lnTo>
                    <a:pt x="42671" y="19811"/>
                  </a:lnTo>
                  <a:lnTo>
                    <a:pt x="42117" y="18911"/>
                  </a:lnTo>
                  <a:close/>
                </a:path>
                <a:path w="181610" h="180339">
                  <a:moveTo>
                    <a:pt x="27431" y="134873"/>
                  </a:moveTo>
                  <a:lnTo>
                    <a:pt x="27431" y="137159"/>
                  </a:lnTo>
                  <a:lnTo>
                    <a:pt x="27736" y="138074"/>
                  </a:lnTo>
                  <a:lnTo>
                    <a:pt x="32003" y="140207"/>
                  </a:lnTo>
                  <a:lnTo>
                    <a:pt x="38099" y="141731"/>
                  </a:lnTo>
                  <a:lnTo>
                    <a:pt x="45719" y="141731"/>
                  </a:lnTo>
                  <a:lnTo>
                    <a:pt x="53339" y="143255"/>
                  </a:lnTo>
                  <a:lnTo>
                    <a:pt x="68579" y="141731"/>
                  </a:lnTo>
                  <a:lnTo>
                    <a:pt x="76961" y="140207"/>
                  </a:lnTo>
                  <a:lnTo>
                    <a:pt x="51815" y="140207"/>
                  </a:lnTo>
                  <a:lnTo>
                    <a:pt x="52863" y="140112"/>
                  </a:lnTo>
                  <a:lnTo>
                    <a:pt x="45719" y="138683"/>
                  </a:lnTo>
                  <a:lnTo>
                    <a:pt x="39623" y="138683"/>
                  </a:lnTo>
                  <a:lnTo>
                    <a:pt x="32003" y="137159"/>
                  </a:lnTo>
                  <a:lnTo>
                    <a:pt x="27431" y="134873"/>
                  </a:lnTo>
                  <a:close/>
                </a:path>
                <a:path w="181610" h="180339">
                  <a:moveTo>
                    <a:pt x="178307" y="141731"/>
                  </a:moveTo>
                  <a:lnTo>
                    <a:pt x="177572" y="142152"/>
                  </a:lnTo>
                  <a:lnTo>
                    <a:pt x="178307" y="143255"/>
                  </a:lnTo>
                  <a:lnTo>
                    <a:pt x="178307" y="141731"/>
                  </a:lnTo>
                  <a:close/>
                </a:path>
                <a:path w="181610" h="180339">
                  <a:moveTo>
                    <a:pt x="180359" y="141731"/>
                  </a:moveTo>
                  <a:lnTo>
                    <a:pt x="178307" y="141731"/>
                  </a:lnTo>
                  <a:lnTo>
                    <a:pt x="178307" y="143255"/>
                  </a:lnTo>
                  <a:lnTo>
                    <a:pt x="181355" y="143255"/>
                  </a:lnTo>
                  <a:lnTo>
                    <a:pt x="180359" y="141731"/>
                  </a:lnTo>
                  <a:close/>
                </a:path>
                <a:path w="181610" h="180339">
                  <a:moveTo>
                    <a:pt x="157440" y="106679"/>
                  </a:moveTo>
                  <a:lnTo>
                    <a:pt x="153923" y="106679"/>
                  </a:lnTo>
                  <a:lnTo>
                    <a:pt x="155447" y="108203"/>
                  </a:lnTo>
                  <a:lnTo>
                    <a:pt x="155091" y="108430"/>
                  </a:lnTo>
                  <a:lnTo>
                    <a:pt x="177572" y="142152"/>
                  </a:lnTo>
                  <a:lnTo>
                    <a:pt x="178307" y="141731"/>
                  </a:lnTo>
                  <a:lnTo>
                    <a:pt x="180359" y="141731"/>
                  </a:lnTo>
                  <a:lnTo>
                    <a:pt x="157440" y="106679"/>
                  </a:lnTo>
                  <a:close/>
                </a:path>
                <a:path w="181610" h="180339">
                  <a:moveTo>
                    <a:pt x="52863" y="140112"/>
                  </a:moveTo>
                  <a:lnTo>
                    <a:pt x="51815" y="140207"/>
                  </a:lnTo>
                  <a:lnTo>
                    <a:pt x="53339" y="140207"/>
                  </a:lnTo>
                  <a:lnTo>
                    <a:pt x="52863" y="140112"/>
                  </a:lnTo>
                  <a:close/>
                </a:path>
                <a:path w="181610" h="180339">
                  <a:moveTo>
                    <a:pt x="155447" y="103631"/>
                  </a:moveTo>
                  <a:lnTo>
                    <a:pt x="118871" y="124967"/>
                  </a:lnTo>
                  <a:lnTo>
                    <a:pt x="68579" y="138683"/>
                  </a:lnTo>
                  <a:lnTo>
                    <a:pt x="52863" y="140112"/>
                  </a:lnTo>
                  <a:lnTo>
                    <a:pt x="53339" y="140207"/>
                  </a:lnTo>
                  <a:lnTo>
                    <a:pt x="76961" y="140207"/>
                  </a:lnTo>
                  <a:lnTo>
                    <a:pt x="85343" y="138683"/>
                  </a:lnTo>
                  <a:lnTo>
                    <a:pt x="102107" y="134111"/>
                  </a:lnTo>
                  <a:lnTo>
                    <a:pt x="120395" y="128015"/>
                  </a:lnTo>
                  <a:lnTo>
                    <a:pt x="138683" y="118871"/>
                  </a:lnTo>
                  <a:lnTo>
                    <a:pt x="155091" y="108430"/>
                  </a:lnTo>
                  <a:lnTo>
                    <a:pt x="153923" y="106679"/>
                  </a:lnTo>
                  <a:lnTo>
                    <a:pt x="157440" y="106679"/>
                  </a:lnTo>
                  <a:lnTo>
                    <a:pt x="155447" y="103631"/>
                  </a:lnTo>
                  <a:close/>
                </a:path>
                <a:path w="181610" h="180339">
                  <a:moveTo>
                    <a:pt x="25907" y="134111"/>
                  </a:moveTo>
                  <a:lnTo>
                    <a:pt x="25907" y="137159"/>
                  </a:lnTo>
                  <a:lnTo>
                    <a:pt x="27736" y="138074"/>
                  </a:lnTo>
                  <a:lnTo>
                    <a:pt x="27431" y="137159"/>
                  </a:lnTo>
                  <a:lnTo>
                    <a:pt x="27431" y="134873"/>
                  </a:lnTo>
                  <a:lnTo>
                    <a:pt x="25907" y="134111"/>
                  </a:lnTo>
                  <a:close/>
                </a:path>
                <a:path w="181610" h="180339">
                  <a:moveTo>
                    <a:pt x="27431" y="134111"/>
                  </a:moveTo>
                  <a:lnTo>
                    <a:pt x="25907" y="134111"/>
                  </a:lnTo>
                  <a:lnTo>
                    <a:pt x="27431" y="134873"/>
                  </a:lnTo>
                  <a:lnTo>
                    <a:pt x="27431" y="134111"/>
                  </a:lnTo>
                  <a:close/>
                </a:path>
                <a:path w="181610" h="180339">
                  <a:moveTo>
                    <a:pt x="153923" y="106679"/>
                  </a:moveTo>
                  <a:lnTo>
                    <a:pt x="155091" y="108430"/>
                  </a:lnTo>
                  <a:lnTo>
                    <a:pt x="155447" y="108203"/>
                  </a:lnTo>
                  <a:lnTo>
                    <a:pt x="153923" y="106679"/>
                  </a:lnTo>
                  <a:close/>
                </a:path>
                <a:path w="181610" h="180339">
                  <a:moveTo>
                    <a:pt x="8229" y="74675"/>
                  </a:moveTo>
                  <a:lnTo>
                    <a:pt x="7619" y="74675"/>
                  </a:lnTo>
                  <a:lnTo>
                    <a:pt x="7619" y="76199"/>
                  </a:lnTo>
                  <a:lnTo>
                    <a:pt x="8229" y="74675"/>
                  </a:lnTo>
                  <a:close/>
                </a:path>
                <a:path w="181610" h="180339">
                  <a:moveTo>
                    <a:pt x="70796" y="56387"/>
                  </a:moveTo>
                  <a:lnTo>
                    <a:pt x="70103" y="56387"/>
                  </a:lnTo>
                  <a:lnTo>
                    <a:pt x="68302" y="58189"/>
                  </a:lnTo>
                  <a:lnTo>
                    <a:pt x="80771" y="76199"/>
                  </a:lnTo>
                  <a:lnTo>
                    <a:pt x="81584" y="71627"/>
                  </a:lnTo>
                  <a:lnTo>
                    <a:pt x="77723" y="71627"/>
                  </a:lnTo>
                  <a:lnTo>
                    <a:pt x="78514" y="66999"/>
                  </a:lnTo>
                  <a:lnTo>
                    <a:pt x="70796" y="56387"/>
                  </a:lnTo>
                  <a:close/>
                </a:path>
                <a:path w="181610" h="180339">
                  <a:moveTo>
                    <a:pt x="78514" y="66999"/>
                  </a:moveTo>
                  <a:lnTo>
                    <a:pt x="77723" y="71627"/>
                  </a:lnTo>
                  <a:lnTo>
                    <a:pt x="80771" y="70103"/>
                  </a:lnTo>
                  <a:lnTo>
                    <a:pt x="78514" y="66999"/>
                  </a:lnTo>
                  <a:close/>
                </a:path>
                <a:path w="181610" h="180339">
                  <a:moveTo>
                    <a:pt x="88164" y="10478"/>
                  </a:moveTo>
                  <a:lnTo>
                    <a:pt x="78514" y="66999"/>
                  </a:lnTo>
                  <a:lnTo>
                    <a:pt x="80771" y="70103"/>
                  </a:lnTo>
                  <a:lnTo>
                    <a:pt x="77723" y="71627"/>
                  </a:lnTo>
                  <a:lnTo>
                    <a:pt x="81584" y="71627"/>
                  </a:lnTo>
                  <a:lnTo>
                    <a:pt x="92422" y="10667"/>
                  </a:lnTo>
                  <a:lnTo>
                    <a:pt x="89915" y="10667"/>
                  </a:lnTo>
                  <a:lnTo>
                    <a:pt x="88164" y="10478"/>
                  </a:lnTo>
                  <a:close/>
                </a:path>
                <a:path w="181610" h="180339">
                  <a:moveTo>
                    <a:pt x="70103" y="56387"/>
                  </a:moveTo>
                  <a:lnTo>
                    <a:pt x="67055" y="56387"/>
                  </a:lnTo>
                  <a:lnTo>
                    <a:pt x="68302" y="58189"/>
                  </a:lnTo>
                  <a:lnTo>
                    <a:pt x="70103" y="56387"/>
                  </a:lnTo>
                  <a:close/>
                </a:path>
                <a:path w="181610" h="180339">
                  <a:moveTo>
                    <a:pt x="42671" y="18287"/>
                  </a:moveTo>
                  <a:lnTo>
                    <a:pt x="42117" y="18911"/>
                  </a:lnTo>
                  <a:lnTo>
                    <a:pt x="42671" y="19811"/>
                  </a:lnTo>
                  <a:lnTo>
                    <a:pt x="42671" y="18287"/>
                  </a:lnTo>
                  <a:close/>
                </a:path>
                <a:path w="181610" h="180339">
                  <a:moveTo>
                    <a:pt x="45719" y="18287"/>
                  </a:moveTo>
                  <a:lnTo>
                    <a:pt x="42671" y="18287"/>
                  </a:lnTo>
                  <a:lnTo>
                    <a:pt x="42671" y="19811"/>
                  </a:lnTo>
                  <a:lnTo>
                    <a:pt x="44348" y="19811"/>
                  </a:lnTo>
                  <a:lnTo>
                    <a:pt x="45719" y="18287"/>
                  </a:lnTo>
                  <a:close/>
                </a:path>
                <a:path w="181610" h="180339">
                  <a:moveTo>
                    <a:pt x="30479" y="0"/>
                  </a:moveTo>
                  <a:lnTo>
                    <a:pt x="42117" y="18911"/>
                  </a:lnTo>
                  <a:lnTo>
                    <a:pt x="42671" y="18287"/>
                  </a:lnTo>
                  <a:lnTo>
                    <a:pt x="45719" y="18287"/>
                  </a:lnTo>
                  <a:lnTo>
                    <a:pt x="37247" y="4974"/>
                  </a:lnTo>
                  <a:lnTo>
                    <a:pt x="33527" y="4571"/>
                  </a:lnTo>
                  <a:lnTo>
                    <a:pt x="35051" y="1523"/>
                  </a:lnTo>
                  <a:lnTo>
                    <a:pt x="42976" y="1523"/>
                  </a:lnTo>
                  <a:lnTo>
                    <a:pt x="30479" y="0"/>
                  </a:lnTo>
                  <a:close/>
                </a:path>
                <a:path w="181610" h="180339">
                  <a:moveTo>
                    <a:pt x="88391" y="9143"/>
                  </a:moveTo>
                  <a:lnTo>
                    <a:pt x="88164" y="10478"/>
                  </a:lnTo>
                  <a:lnTo>
                    <a:pt x="89915" y="10667"/>
                  </a:lnTo>
                  <a:lnTo>
                    <a:pt x="88391" y="9143"/>
                  </a:lnTo>
                  <a:close/>
                </a:path>
                <a:path w="181610" h="180339">
                  <a:moveTo>
                    <a:pt x="92693" y="9143"/>
                  </a:moveTo>
                  <a:lnTo>
                    <a:pt x="88391" y="9143"/>
                  </a:lnTo>
                  <a:lnTo>
                    <a:pt x="89915" y="10667"/>
                  </a:lnTo>
                  <a:lnTo>
                    <a:pt x="92422" y="10667"/>
                  </a:lnTo>
                  <a:lnTo>
                    <a:pt x="92693" y="9143"/>
                  </a:lnTo>
                  <a:close/>
                </a:path>
                <a:path w="181610" h="180339">
                  <a:moveTo>
                    <a:pt x="42976" y="1523"/>
                  </a:moveTo>
                  <a:lnTo>
                    <a:pt x="35051" y="1523"/>
                  </a:lnTo>
                  <a:lnTo>
                    <a:pt x="37247" y="4974"/>
                  </a:lnTo>
                  <a:lnTo>
                    <a:pt x="88164" y="10478"/>
                  </a:lnTo>
                  <a:lnTo>
                    <a:pt x="88391" y="9143"/>
                  </a:lnTo>
                  <a:lnTo>
                    <a:pt x="92693" y="9143"/>
                  </a:lnTo>
                  <a:lnTo>
                    <a:pt x="92963" y="7619"/>
                  </a:lnTo>
                  <a:lnTo>
                    <a:pt x="42976" y="1523"/>
                  </a:lnTo>
                  <a:close/>
                </a:path>
                <a:path w="181610" h="180339">
                  <a:moveTo>
                    <a:pt x="35051" y="1523"/>
                  </a:moveTo>
                  <a:lnTo>
                    <a:pt x="33527" y="4571"/>
                  </a:lnTo>
                  <a:lnTo>
                    <a:pt x="37247" y="4974"/>
                  </a:lnTo>
                  <a:lnTo>
                    <a:pt x="35051" y="1523"/>
                  </a:lnTo>
                  <a:close/>
                </a:path>
              </a:pathLst>
            </a:custGeom>
            <a:solidFill>
              <a:srgbClr val="E7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28"/>
          <p:cNvSpPr txBox="1"/>
          <p:nvPr/>
        </p:nvSpPr>
        <p:spPr>
          <a:xfrm>
            <a:off x="5003589" y="3164391"/>
            <a:ext cx="43597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l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ad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apa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idad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di</a:t>
            </a:r>
            <a:r>
              <a:rPr sz="2000" spc="10" dirty="0">
                <a:latin typeface="Calibri"/>
                <a:cs typeface="Calibri"/>
              </a:rPr>
              <a:t>ssem</a:t>
            </a:r>
            <a:r>
              <a:rPr sz="2000" spc="5" dirty="0">
                <a:latin typeface="Calibri"/>
                <a:cs typeface="Calibri"/>
              </a:rPr>
              <a:t>ina</a:t>
            </a:r>
            <a:r>
              <a:rPr sz="2000" spc="10" dirty="0">
                <a:latin typeface="Calibri"/>
                <a:cs typeface="Calibri"/>
              </a:rPr>
              <a:t>ç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29"/>
          <p:cNvSpPr txBox="1"/>
          <p:nvPr/>
        </p:nvSpPr>
        <p:spPr>
          <a:xfrm>
            <a:off x="5003590" y="4134655"/>
            <a:ext cx="52797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latin typeface="Calibri"/>
                <a:cs typeface="Calibri"/>
              </a:rPr>
              <a:t>Contat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di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-5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, </a:t>
            </a:r>
            <a:r>
              <a:rPr sz="2000" dirty="0">
                <a:latin typeface="Calibri"/>
                <a:cs typeface="Calibri"/>
              </a:rPr>
              <a:t>ali</a:t>
            </a:r>
            <a:r>
              <a:rPr sz="2000" spc="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ntos,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onta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ina</a:t>
            </a:r>
            <a:r>
              <a:rPr sz="2000" spc="10" dirty="0">
                <a:latin typeface="Calibri"/>
                <a:cs typeface="Calibri"/>
              </a:rPr>
              <a:t>ç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a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bi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7" name="object 30"/>
          <p:cNvSpPr txBox="1"/>
          <p:nvPr/>
        </p:nvSpPr>
        <p:spPr>
          <a:xfrm>
            <a:off x="5007287" y="6071636"/>
            <a:ext cx="5336220" cy="9879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6700"/>
              </a:lnSpc>
            </a:pPr>
            <a:r>
              <a:rPr sz="200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v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nto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li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dirty="0">
                <a:latin typeface="Calibri"/>
                <a:cs typeface="Calibri"/>
              </a:rPr>
              <a:t>áti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-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hu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s </a:t>
            </a:r>
            <a:r>
              <a:rPr sz="2000" spc="-5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x</a:t>
            </a:r>
            <a:r>
              <a:rPr sz="2000" spc="10" dirty="0">
                <a:latin typeface="Calibri"/>
                <a:cs typeface="Calibri"/>
              </a:rPr>
              <a:t>cess</a:t>
            </a:r>
            <a:r>
              <a:rPr sz="2000" dirty="0">
                <a:latin typeface="Calibri"/>
                <a:cs typeface="Calibri"/>
              </a:rPr>
              <a:t>i</a:t>
            </a:r>
            <a:r>
              <a:rPr sz="2000" spc="-5" dirty="0">
                <a:latin typeface="Calibri"/>
                <a:cs typeface="Calibri"/>
              </a:rPr>
              <a:t>v</a:t>
            </a:r>
            <a:r>
              <a:rPr sz="2000" spc="5" dirty="0">
                <a:latin typeface="Calibri"/>
                <a:cs typeface="Calibri"/>
              </a:rPr>
              <a:t>as,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5" dirty="0">
                <a:latin typeface="Calibri"/>
                <a:cs typeface="Calibri"/>
              </a:rPr>
              <a:t>em</a:t>
            </a:r>
            <a:r>
              <a:rPr sz="2000" spc="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atu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 alta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au</a:t>
            </a:r>
            <a:r>
              <a:rPr sz="2000" spc="15" dirty="0">
                <a:latin typeface="Calibri"/>
                <a:cs typeface="Calibri"/>
              </a:rPr>
              <a:t>me</a:t>
            </a:r>
            <a:r>
              <a:rPr sz="2000" spc="5" dirty="0">
                <a:latin typeface="Calibri"/>
                <a:cs typeface="Calibri"/>
              </a:rPr>
              <a:t>nt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plân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to</a:t>
            </a:r>
            <a:r>
              <a:rPr sz="2000" spc="10" dirty="0">
                <a:latin typeface="Calibri"/>
                <a:cs typeface="Calibri"/>
              </a:rPr>
              <a:t>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(</a:t>
            </a:r>
            <a:r>
              <a:rPr sz="2000" i="1" spc="15" dirty="0">
                <a:latin typeface="Calibri"/>
                <a:cs typeface="Calibri"/>
              </a:rPr>
              <a:t>E</a:t>
            </a:r>
            <a:r>
              <a:rPr sz="2000" i="1" spc="5" dirty="0">
                <a:latin typeface="Calibri"/>
                <a:cs typeface="Calibri"/>
              </a:rPr>
              <a:t>l</a:t>
            </a:r>
            <a:r>
              <a:rPr sz="2000" i="1" dirty="0">
                <a:latin typeface="Calibri"/>
                <a:cs typeface="Calibri"/>
              </a:rPr>
              <a:t> </a:t>
            </a:r>
            <a:r>
              <a:rPr sz="2000" i="1" spc="15" dirty="0">
                <a:latin typeface="Calibri"/>
                <a:cs typeface="Calibri"/>
              </a:rPr>
              <a:t>N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15" dirty="0">
                <a:latin typeface="Calibri"/>
                <a:cs typeface="Calibri"/>
              </a:rPr>
              <a:t>ño</a:t>
            </a:r>
            <a:r>
              <a:rPr sz="2000" i="1" dirty="0">
                <a:latin typeface="Calibri"/>
                <a:cs typeface="Calibri"/>
              </a:rPr>
              <a:t>)</a:t>
            </a:r>
            <a:r>
              <a:rPr sz="2000" i="1" spc="5" dirty="0">
                <a:latin typeface="Calibri"/>
                <a:cs typeface="Calibri"/>
              </a:rPr>
              <a:t>,</a:t>
            </a:r>
            <a:r>
              <a:rPr sz="2000" i="1" spc="-20" dirty="0">
                <a:latin typeface="Calibri"/>
                <a:cs typeface="Calibri"/>
              </a:rPr>
              <a:t> T</a:t>
            </a:r>
            <a:r>
              <a:rPr sz="2000" i="1" spc="15" dirty="0">
                <a:latin typeface="Calibri"/>
                <a:cs typeface="Calibri"/>
              </a:rPr>
              <a:t>suna</a:t>
            </a:r>
            <a:r>
              <a:rPr sz="2000" i="1" spc="10" dirty="0">
                <a:latin typeface="Calibri"/>
                <a:cs typeface="Calibri"/>
              </a:rPr>
              <a:t>mi</a:t>
            </a:r>
            <a:r>
              <a:rPr sz="2000" i="1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5" dirty="0">
                <a:latin typeface="Calibri"/>
                <a:cs typeface="Calibri"/>
              </a:rPr>
              <a:t> fu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spc="5" dirty="0">
                <a:latin typeface="Calibri"/>
                <a:cs typeface="Calibri"/>
              </a:rPr>
              <a:t>a</a:t>
            </a:r>
            <a:r>
              <a:rPr sz="2000" spc="10" dirty="0">
                <a:latin typeface="Calibri"/>
                <a:cs typeface="Calibri"/>
              </a:rPr>
              <a:t>c</a:t>
            </a:r>
            <a:r>
              <a:rPr sz="2000" spc="5" dirty="0">
                <a:latin typeface="Calibri"/>
                <a:cs typeface="Calibri"/>
              </a:rPr>
              <a:t>ã</a:t>
            </a:r>
            <a:r>
              <a:rPr sz="2000" spc="10" dirty="0">
                <a:latin typeface="Calibri"/>
                <a:cs typeface="Calibri"/>
              </a:rPr>
              <a:t>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(K</a:t>
            </a:r>
            <a:r>
              <a:rPr sz="2000" i="1" spc="15" dirty="0">
                <a:latin typeface="Calibri"/>
                <a:cs typeface="Calibri"/>
              </a:rPr>
              <a:t>a</a:t>
            </a:r>
            <a:r>
              <a:rPr sz="2000" i="1" dirty="0">
                <a:latin typeface="Calibri"/>
                <a:cs typeface="Calibri"/>
              </a:rPr>
              <a:t>t</a:t>
            </a:r>
            <a:r>
              <a:rPr sz="2000" i="1" spc="5" dirty="0">
                <a:latin typeface="Calibri"/>
                <a:cs typeface="Calibri"/>
              </a:rPr>
              <a:t>r</a:t>
            </a:r>
            <a:r>
              <a:rPr sz="2000" i="1" dirty="0">
                <a:latin typeface="Calibri"/>
                <a:cs typeface="Calibri"/>
              </a:rPr>
              <a:t>i</a:t>
            </a:r>
            <a:r>
              <a:rPr sz="2000" i="1" spc="15" dirty="0">
                <a:latin typeface="Calibri"/>
                <a:cs typeface="Calibri"/>
              </a:rPr>
              <a:t>na</a:t>
            </a:r>
            <a:r>
              <a:rPr sz="2000" i="1" spc="5" dirty="0">
                <a:latin typeface="Calibri"/>
                <a:cs typeface="Calibri"/>
              </a:rPr>
              <a:t>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8" name="object 31"/>
          <p:cNvSpPr txBox="1"/>
          <p:nvPr/>
        </p:nvSpPr>
        <p:spPr>
          <a:xfrm>
            <a:off x="5003589" y="4962377"/>
            <a:ext cx="5495078" cy="6586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065">
              <a:lnSpc>
                <a:spcPct val="106700"/>
              </a:lnSpc>
            </a:pPr>
            <a:r>
              <a:rPr sz="2000" spc="-10" dirty="0">
                <a:latin typeface="Calibri"/>
                <a:cs typeface="Calibri"/>
              </a:rPr>
              <a:t>Tr</a:t>
            </a:r>
            <a:r>
              <a:rPr sz="2000" spc="5" dirty="0">
                <a:latin typeface="Calibri"/>
                <a:cs typeface="Calibri"/>
              </a:rPr>
              <a:t>an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5" dirty="0">
                <a:latin typeface="Calibri"/>
                <a:cs typeface="Calibri"/>
              </a:rPr>
              <a:t>por</a:t>
            </a:r>
            <a:r>
              <a:rPr sz="2000" dirty="0">
                <a:latin typeface="Calibri"/>
                <a:cs typeface="Calibri"/>
              </a:rPr>
              <a:t>t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ar</a:t>
            </a:r>
            <a:r>
              <a:rPr sz="2000" dirty="0">
                <a:latin typeface="Calibri"/>
                <a:cs typeface="Calibri"/>
              </a:rPr>
              <a:t>íti</a:t>
            </a:r>
            <a:r>
              <a:rPr sz="2000" spc="15" dirty="0">
                <a:latin typeface="Calibri"/>
                <a:cs typeface="Calibri"/>
              </a:rPr>
              <a:t>mo</a:t>
            </a:r>
            <a:r>
              <a:rPr sz="2000" spc="5" dirty="0">
                <a:latin typeface="Calibri"/>
                <a:cs typeface="Calibri"/>
              </a:rPr>
              <a:t> -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á</a:t>
            </a:r>
            <a:r>
              <a:rPr sz="2000" spc="1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u</a:t>
            </a:r>
            <a:r>
              <a:rPr sz="2000" spc="10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</a:t>
            </a:r>
            <a:r>
              <a:rPr sz="2000" spc="10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la</a:t>
            </a:r>
            <a:r>
              <a:rPr sz="2000" spc="10">
                <a:latin typeface="Calibri"/>
                <a:cs typeface="Calibri"/>
              </a:rPr>
              <a:t>s</a:t>
            </a:r>
            <a:r>
              <a:rPr sz="2000">
                <a:latin typeface="Calibri"/>
                <a:cs typeface="Calibri"/>
              </a:rPr>
              <a:t>t</a:t>
            </a:r>
            <a:r>
              <a:rPr sz="2000" spc="-10">
                <a:latin typeface="Calibri"/>
                <a:cs typeface="Calibri"/>
              </a:rPr>
              <a:t>r</a:t>
            </a:r>
            <a:r>
              <a:rPr sz="2000" spc="10">
                <a:latin typeface="Calibri"/>
                <a:cs typeface="Calibri"/>
              </a:rPr>
              <a:t>o</a:t>
            </a:r>
            <a:r>
              <a:rPr sz="2000" spc="5">
                <a:latin typeface="Calibri"/>
                <a:cs typeface="Calibri"/>
              </a:rPr>
              <a:t> </a:t>
            </a:r>
            <a:endParaRPr lang="pt-BR" sz="2000" spc="5" dirty="0">
              <a:latin typeface="Calibri"/>
              <a:cs typeface="Calibri"/>
            </a:endParaRPr>
          </a:p>
          <a:p>
            <a:pPr marL="12700" marR="5080" indent="12065">
              <a:lnSpc>
                <a:spcPct val="106700"/>
              </a:lnSpc>
            </a:pPr>
            <a:r>
              <a:rPr sz="2000" spc="5">
                <a:latin typeface="Calibri"/>
                <a:cs typeface="Calibri"/>
              </a:rPr>
              <a:t>(</a:t>
            </a:r>
            <a:r>
              <a:rPr sz="2000" spc="5" dirty="0">
                <a:latin typeface="Calibri"/>
                <a:cs typeface="Calibri"/>
              </a:rPr>
              <a:t>90</a:t>
            </a:r>
            <a:r>
              <a:rPr sz="2000" spc="15">
                <a:latin typeface="Calibri"/>
                <a:cs typeface="Calibri"/>
              </a:rPr>
              <a:t>%</a:t>
            </a:r>
            <a:r>
              <a:rPr sz="2000" spc="10">
                <a:latin typeface="Calibri"/>
                <a:cs typeface="Calibri"/>
              </a:rPr>
              <a:t> </a:t>
            </a:r>
            <a:r>
              <a:rPr lang="pt-BR" sz="2000" spc="10" dirty="0">
                <a:latin typeface="Calibri"/>
                <a:cs typeface="Calibri"/>
              </a:rPr>
              <a:t>embarcações </a:t>
            </a:r>
            <a:r>
              <a:rPr sz="2000">
                <a:latin typeface="Calibri"/>
                <a:cs typeface="Calibri"/>
              </a:rPr>
              <a:t>t</a:t>
            </a:r>
            <a:r>
              <a:rPr sz="2000" spc="-10">
                <a:latin typeface="Calibri"/>
                <a:cs typeface="Calibri"/>
              </a:rPr>
              <a:t>r</a:t>
            </a:r>
            <a:r>
              <a:rPr sz="2000" spc="5">
                <a:latin typeface="Calibri"/>
                <a:cs typeface="Calibri"/>
              </a:rPr>
              <a:t>an</a:t>
            </a:r>
            <a:r>
              <a:rPr sz="2000" spc="10">
                <a:latin typeface="Calibri"/>
                <a:cs typeface="Calibri"/>
              </a:rPr>
              <a:t>s</a:t>
            </a:r>
            <a:r>
              <a:rPr sz="2000" spc="5">
                <a:latin typeface="Calibri"/>
                <a:cs typeface="Calibri"/>
              </a:rPr>
              <a:t>porta</a:t>
            </a:r>
            <a:r>
              <a:rPr sz="2000" spc="20">
                <a:latin typeface="Calibri"/>
                <a:cs typeface="Calibri"/>
              </a:rPr>
              <a:t>m</a:t>
            </a:r>
            <a:r>
              <a:rPr sz="2000" spc="5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r</a:t>
            </a:r>
            <a:r>
              <a:rPr sz="2000" dirty="0">
                <a:latin typeface="Calibri"/>
                <a:cs typeface="Calibri"/>
              </a:rPr>
              <a:t>g</a:t>
            </a:r>
            <a:r>
              <a:rPr sz="2000" spc="5" dirty="0">
                <a:latin typeface="Calibri"/>
                <a:cs typeface="Calibri"/>
              </a:rPr>
              <a:t>ani</a:t>
            </a:r>
            <a:r>
              <a:rPr sz="2000" spc="15" dirty="0">
                <a:latin typeface="Calibri"/>
                <a:cs typeface="Calibri"/>
              </a:rPr>
              <a:t>sm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1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vivos)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1" name="object 173"/>
          <p:cNvSpPr/>
          <p:nvPr/>
        </p:nvSpPr>
        <p:spPr>
          <a:xfrm>
            <a:off x="1" y="-26033"/>
            <a:ext cx="10693400" cy="926231"/>
          </a:xfrm>
          <a:custGeom>
            <a:avLst/>
            <a:gdLst/>
            <a:ahLst/>
            <a:cxnLst/>
            <a:rect l="l" t="t" r="r" b="b"/>
            <a:pathLst>
              <a:path w="2912745" h="216535">
                <a:moveTo>
                  <a:pt x="0" y="216407"/>
                </a:moveTo>
                <a:lnTo>
                  <a:pt x="2912363" y="216407"/>
                </a:lnTo>
                <a:lnTo>
                  <a:pt x="2912363" y="0"/>
                </a:lnTo>
                <a:lnTo>
                  <a:pt x="0" y="0"/>
                </a:lnTo>
                <a:lnTo>
                  <a:pt x="0" y="216407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 lIns="0" tIns="0" rIns="0" bIns="0" rtlCol="0"/>
          <a:lstStyle/>
          <a:p>
            <a:endParaRPr sz="1600">
              <a:gradFill flip="none" rotWithShape="1">
                <a:gsLst>
                  <a:gs pos="0">
                    <a:srgbClr val="DDDDDD">
                      <a:shade val="30000"/>
                      <a:satMod val="115000"/>
                    </a:srgbClr>
                  </a:gs>
                  <a:gs pos="50000">
                    <a:srgbClr val="DDDDDD">
                      <a:shade val="67500"/>
                      <a:satMod val="115000"/>
                    </a:srgbClr>
                  </a:gs>
                  <a:gs pos="100000">
                    <a:srgbClr val="DDDDDD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971822" y="196144"/>
            <a:ext cx="4393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Doenças de veiculação Hídrica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3438"/>
            <a:ext cx="4933243" cy="23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7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2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2" name="object 35"/>
          <p:cNvSpPr txBox="1"/>
          <p:nvPr/>
        </p:nvSpPr>
        <p:spPr>
          <a:xfrm>
            <a:off x="2768896" y="5270439"/>
            <a:ext cx="7447547" cy="16004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 marR="5080" indent="31750">
              <a:lnSpc>
                <a:spcPct val="103600"/>
              </a:lnSpc>
            </a:pPr>
            <a:r>
              <a:rPr sz="2000" b="1" dirty="0">
                <a:latin typeface="Calibri"/>
                <a:cs typeface="Calibri"/>
              </a:rPr>
              <a:t>P</a:t>
            </a: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r</a:t>
            </a: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s</a:t>
            </a:r>
            <a:r>
              <a:rPr sz="2000" b="1" spc="5" dirty="0">
                <a:latin typeface="Calibri"/>
                <a:cs typeface="Calibri"/>
              </a:rPr>
              <a:t>itas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Ame</a:t>
            </a:r>
            <a:r>
              <a:rPr sz="2000" b="1" spc="5" dirty="0">
                <a:latin typeface="Calibri"/>
                <a:cs typeface="Calibri"/>
              </a:rPr>
              <a:t>ba,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Gi</a:t>
            </a:r>
            <a:r>
              <a:rPr sz="2000" b="1" spc="1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5" dirty="0">
                <a:latin typeface="Calibri"/>
                <a:cs typeface="Calibri"/>
              </a:rPr>
              <a:t>a,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Cryptosporidium,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10" dirty="0" err="1">
                <a:latin typeface="Calibri"/>
                <a:cs typeface="Calibri"/>
              </a:rPr>
              <a:t>C</a:t>
            </a:r>
            <a:r>
              <a:rPr sz="2000" b="1" dirty="0" err="1">
                <a:latin typeface="Calibri"/>
                <a:cs typeface="Calibri"/>
              </a:rPr>
              <a:t>yclo</a:t>
            </a:r>
            <a:r>
              <a:rPr sz="2000" b="1" spc="5" dirty="0" err="1">
                <a:latin typeface="Calibri"/>
                <a:cs typeface="Calibri"/>
              </a:rPr>
              <a:t>spo</a:t>
            </a:r>
            <a:r>
              <a:rPr sz="2000" b="1" spc="-5" dirty="0" err="1">
                <a:latin typeface="Calibri"/>
                <a:cs typeface="Calibri"/>
              </a:rPr>
              <a:t>r</a:t>
            </a:r>
            <a:r>
              <a:rPr sz="2000" b="1" spc="10" dirty="0" err="1">
                <a:latin typeface="Calibri"/>
                <a:cs typeface="Calibri"/>
              </a:rPr>
              <a:t>a</a:t>
            </a:r>
            <a:endParaRPr lang="pt-BR" sz="2000" b="1" spc="5" dirty="0">
              <a:latin typeface="Calibri"/>
              <a:cs typeface="Calibri"/>
            </a:endParaRPr>
          </a:p>
          <a:p>
            <a:pPr marL="631825" marR="5080" indent="-285750">
              <a:lnSpc>
                <a:spcPct val="1036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Calibri"/>
                <a:cs typeface="Calibri"/>
              </a:rPr>
              <a:t>amebíase</a:t>
            </a:r>
          </a:p>
          <a:p>
            <a:pPr marL="631825" marR="5080" indent="-285750">
              <a:lnSpc>
                <a:spcPct val="103600"/>
              </a:lnSpc>
              <a:buFont typeface="Arial" panose="020B0604020202020204" pitchFamily="34" charset="0"/>
              <a:buChar char="•"/>
            </a:pPr>
            <a:r>
              <a:rPr lang="pt-BR" sz="2000" spc="5" dirty="0">
                <a:latin typeface="Calibri"/>
                <a:cs typeface="Calibri"/>
              </a:rPr>
              <a:t>giardíase</a:t>
            </a:r>
          </a:p>
          <a:p>
            <a:pPr marL="631825" marR="5080" indent="-285750">
              <a:lnSpc>
                <a:spcPct val="103600"/>
              </a:lnSpc>
              <a:buFont typeface="Arial" panose="020B0604020202020204" pitchFamily="34" charset="0"/>
              <a:buChar char="•"/>
            </a:pPr>
            <a:r>
              <a:rPr lang="pt-BR" sz="2000" spc="5" dirty="0" err="1">
                <a:latin typeface="Calibri"/>
                <a:cs typeface="Calibri"/>
              </a:rPr>
              <a:t>criptosporidiose</a:t>
            </a:r>
            <a:endParaRPr lang="pt-BR" sz="2000" spc="5" dirty="0">
              <a:latin typeface="Calibri"/>
              <a:cs typeface="Calibri"/>
            </a:endParaRPr>
          </a:p>
          <a:p>
            <a:pPr marL="631825" marR="5080" indent="-285750">
              <a:lnSpc>
                <a:spcPct val="103600"/>
              </a:lnSpc>
              <a:buFont typeface="Arial" panose="020B0604020202020204" pitchFamily="34" charset="0"/>
              <a:buChar char="•"/>
            </a:pPr>
            <a:r>
              <a:rPr lang="pt-BR" sz="2000" spc="5" dirty="0">
                <a:latin typeface="Calibri"/>
                <a:cs typeface="Calibri"/>
              </a:rPr>
              <a:t>verminoses</a:t>
            </a:r>
          </a:p>
        </p:txBody>
      </p:sp>
      <p:sp>
        <p:nvSpPr>
          <p:cNvPr id="3" name="object 36"/>
          <p:cNvSpPr txBox="1"/>
          <p:nvPr/>
        </p:nvSpPr>
        <p:spPr>
          <a:xfrm>
            <a:off x="2754488" y="3704273"/>
            <a:ext cx="7495821" cy="12311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10" dirty="0">
                <a:latin typeface="Calibri"/>
                <a:cs typeface="Calibri"/>
              </a:rPr>
              <a:t>Ba</a:t>
            </a:r>
            <a:r>
              <a:rPr sz="2000" b="1" dirty="0">
                <a:latin typeface="Calibri"/>
                <a:cs typeface="Calibri"/>
              </a:rPr>
              <a:t>c</a:t>
            </a:r>
            <a:r>
              <a:rPr sz="2000" b="1" spc="-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ér</a:t>
            </a:r>
            <a:r>
              <a:rPr sz="2000" b="1" spc="5" dirty="0">
                <a:latin typeface="Calibri"/>
                <a:cs typeface="Calibri"/>
              </a:rPr>
              <a:t>ias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spc="10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b="1" i="1" spc="-55" dirty="0">
                <a:latin typeface="Calibri"/>
                <a:cs typeface="Calibri"/>
              </a:rPr>
              <a:t>V</a:t>
            </a:r>
            <a:r>
              <a:rPr sz="2000" b="1" i="1" spc="5" dirty="0">
                <a:latin typeface="Calibri"/>
                <a:cs typeface="Calibri"/>
              </a:rPr>
              <a:t>. </a:t>
            </a:r>
            <a:r>
              <a:rPr sz="2000" b="1" i="1" spc="10" dirty="0">
                <a:latin typeface="Calibri"/>
                <a:cs typeface="Calibri"/>
              </a:rPr>
              <a:t>cho</a:t>
            </a:r>
            <a:r>
              <a:rPr sz="2000" b="1" i="1" dirty="0">
                <a:latin typeface="Calibri"/>
                <a:cs typeface="Calibri"/>
              </a:rPr>
              <a:t>l</a:t>
            </a:r>
            <a:r>
              <a:rPr sz="2000" b="1" i="1" spc="10" dirty="0">
                <a:latin typeface="Calibri"/>
                <a:cs typeface="Calibri"/>
              </a:rPr>
              <a:t>e</a:t>
            </a:r>
            <a:r>
              <a:rPr sz="2000" b="1" i="1" spc="-5" dirty="0">
                <a:latin typeface="Calibri"/>
                <a:cs typeface="Calibri"/>
              </a:rPr>
              <a:t>r</a:t>
            </a:r>
            <a:r>
              <a:rPr sz="2000" b="1" i="1" spc="10" dirty="0">
                <a:latin typeface="Calibri"/>
                <a:cs typeface="Calibri"/>
              </a:rPr>
              <a:t>ae</a:t>
            </a:r>
            <a:r>
              <a:rPr sz="2000" b="1" spc="5" dirty="0">
                <a:latin typeface="Calibri"/>
                <a:cs typeface="Calibri"/>
              </a:rPr>
              <a:t>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i="1" spc="5" dirty="0">
                <a:latin typeface="Calibri"/>
                <a:cs typeface="Calibri"/>
              </a:rPr>
              <a:t>S.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thy</a:t>
            </a:r>
            <a:r>
              <a:rPr sz="2000" b="1" i="1" spc="5" dirty="0">
                <a:latin typeface="Calibri"/>
                <a:cs typeface="Calibri"/>
              </a:rPr>
              <a:t>pi</a:t>
            </a:r>
            <a:r>
              <a:rPr sz="2000" b="1" spc="5" dirty="0">
                <a:latin typeface="Calibri"/>
                <a:cs typeface="Calibri"/>
              </a:rPr>
              <a:t>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i="1" spc="10" dirty="0">
                <a:latin typeface="Calibri"/>
                <a:cs typeface="Calibri"/>
              </a:rPr>
              <a:t>Sh</a:t>
            </a:r>
            <a:r>
              <a:rPr sz="2000" b="1" i="1" dirty="0">
                <a:latin typeface="Calibri"/>
                <a:cs typeface="Calibri"/>
              </a:rPr>
              <a:t>i</a:t>
            </a:r>
            <a:r>
              <a:rPr sz="2000" b="1" i="1" spc="10" dirty="0">
                <a:latin typeface="Calibri"/>
                <a:cs typeface="Calibri"/>
              </a:rPr>
              <a:t>ge</a:t>
            </a:r>
            <a:r>
              <a:rPr sz="2000" b="1" i="1" dirty="0">
                <a:latin typeface="Calibri"/>
                <a:cs typeface="Calibri"/>
              </a:rPr>
              <a:t>ll</a:t>
            </a:r>
            <a:r>
              <a:rPr sz="2000" b="1" i="1" spc="10" dirty="0">
                <a:latin typeface="Calibri"/>
                <a:cs typeface="Calibri"/>
              </a:rPr>
              <a:t>a</a:t>
            </a:r>
            <a:r>
              <a:rPr sz="2000" b="1" spc="5" dirty="0">
                <a:latin typeface="Calibri"/>
                <a:cs typeface="Calibri"/>
              </a:rPr>
              <a:t>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E</a:t>
            </a:r>
            <a:r>
              <a:rPr sz="2000" b="1" i="1" spc="5">
                <a:latin typeface="Calibri"/>
                <a:cs typeface="Calibri"/>
              </a:rPr>
              <a:t>. </a:t>
            </a:r>
            <a:r>
              <a:rPr sz="2000" b="1" i="1" spc="10">
                <a:latin typeface="Calibri"/>
                <a:cs typeface="Calibri"/>
              </a:rPr>
              <a:t>co</a:t>
            </a:r>
            <a:r>
              <a:rPr sz="2000" b="1" i="1">
                <a:latin typeface="Calibri"/>
                <a:cs typeface="Calibri"/>
              </a:rPr>
              <a:t>l</a:t>
            </a:r>
            <a:r>
              <a:rPr sz="2000" b="1" i="1" spc="5">
                <a:latin typeface="Calibri"/>
                <a:cs typeface="Calibri"/>
              </a:rPr>
              <a:t>i</a:t>
            </a:r>
            <a:r>
              <a:rPr lang="pt-BR" sz="2000" b="1" i="1" spc="5" dirty="0">
                <a:latin typeface="Calibri"/>
                <a:cs typeface="Calibri"/>
              </a:rPr>
              <a:t> </a:t>
            </a:r>
            <a:r>
              <a:rPr lang="pt-BR" sz="2000" b="1" spc="10" dirty="0" err="1">
                <a:cs typeface="Arial"/>
              </a:rPr>
              <a:t>e</a:t>
            </a:r>
            <a:r>
              <a:rPr lang="pt-BR" sz="2000" b="1" dirty="0" err="1">
                <a:cs typeface="Arial"/>
              </a:rPr>
              <a:t>n</a:t>
            </a:r>
            <a:r>
              <a:rPr lang="pt-BR" sz="2000" b="1" spc="5" dirty="0" err="1">
                <a:cs typeface="Arial"/>
              </a:rPr>
              <a:t>teropatogênicas</a:t>
            </a:r>
            <a:endParaRPr sz="2000" b="1" dirty="0">
              <a:latin typeface="Calibri"/>
              <a:cs typeface="Calibri"/>
            </a:endParaRPr>
          </a:p>
          <a:p>
            <a:pPr marL="538163" indent="-174625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sz="2000" dirty="0" err="1">
                <a:latin typeface="Calibri"/>
                <a:cs typeface="Calibri"/>
              </a:rPr>
              <a:t>cól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-5" dirty="0" err="1">
                <a:latin typeface="Calibri"/>
                <a:cs typeface="Calibri"/>
              </a:rPr>
              <a:t>r</a:t>
            </a:r>
            <a:r>
              <a:rPr sz="2000" spc="5" dirty="0" err="1">
                <a:latin typeface="Calibri"/>
                <a:cs typeface="Calibri"/>
              </a:rPr>
              <a:t>a</a:t>
            </a:r>
            <a:r>
              <a:rPr sz="2000" spc="5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endParaRPr lang="pt-BR" sz="2000" spc="-30" dirty="0">
              <a:latin typeface="Calibri"/>
              <a:cs typeface="Calibri"/>
            </a:endParaRPr>
          </a:p>
          <a:p>
            <a:pPr marL="538163" indent="-174625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sz="2000" spc="-5" dirty="0" err="1">
                <a:latin typeface="Calibri"/>
                <a:cs typeface="Calibri"/>
              </a:rPr>
              <a:t>f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5" dirty="0" err="1">
                <a:latin typeface="Calibri"/>
                <a:cs typeface="Calibri"/>
              </a:rPr>
              <a:t>b</a:t>
            </a:r>
            <a:r>
              <a:rPr sz="2000" spc="-5" dirty="0" err="1">
                <a:latin typeface="Calibri"/>
                <a:cs typeface="Calibri"/>
              </a:rPr>
              <a:t>r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 err="1">
                <a:latin typeface="Calibri"/>
                <a:cs typeface="Calibri"/>
              </a:rPr>
              <a:t>ti</a:t>
            </a:r>
            <a:r>
              <a:rPr sz="2000" spc="-5" dirty="0" err="1">
                <a:latin typeface="Calibri"/>
                <a:cs typeface="Calibri"/>
              </a:rPr>
              <a:t>f</a:t>
            </a:r>
            <a:r>
              <a:rPr sz="2000" dirty="0" err="1">
                <a:latin typeface="Calibri"/>
                <a:cs typeface="Calibri"/>
              </a:rPr>
              <a:t>óid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 </a:t>
            </a:r>
            <a:endParaRPr lang="pt-BR" sz="2000" spc="-5" dirty="0">
              <a:latin typeface="Calibri"/>
              <a:cs typeface="Calibri"/>
            </a:endParaRPr>
          </a:p>
          <a:p>
            <a:pPr marL="538163" indent="-174625">
              <a:lnSpc>
                <a:spcPct val="100000"/>
              </a:lnSpc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sz="2000" spc="5" dirty="0" err="1">
                <a:latin typeface="Calibri"/>
                <a:cs typeface="Calibri"/>
              </a:rPr>
              <a:t>do</a:t>
            </a:r>
            <a:r>
              <a:rPr sz="2000" spc="10" dirty="0" err="1">
                <a:latin typeface="Calibri"/>
                <a:cs typeface="Calibri"/>
              </a:rPr>
              <a:t>e</a:t>
            </a:r>
            <a:r>
              <a:rPr sz="2000" spc="5" dirty="0" err="1">
                <a:latin typeface="Calibri"/>
                <a:cs typeface="Calibri"/>
              </a:rPr>
              <a:t>nças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>
                <a:latin typeface="Calibri"/>
                <a:cs typeface="Calibri"/>
              </a:rPr>
              <a:t>di</a:t>
            </a:r>
            <a:r>
              <a:rPr sz="2000" spc="5">
                <a:latin typeface="Calibri"/>
                <a:cs typeface="Calibri"/>
              </a:rPr>
              <a:t>ar</a:t>
            </a:r>
            <a:r>
              <a:rPr sz="2000" spc="-5">
                <a:latin typeface="Calibri"/>
                <a:cs typeface="Calibri"/>
              </a:rPr>
              <a:t>r</a:t>
            </a:r>
            <a:r>
              <a:rPr sz="2000" spc="10">
                <a:latin typeface="Calibri"/>
                <a:cs typeface="Calibri"/>
              </a:rPr>
              <a:t>e</a:t>
            </a:r>
            <a:r>
              <a:rPr sz="2000">
                <a:latin typeface="Calibri"/>
                <a:cs typeface="Calibri"/>
              </a:rPr>
              <a:t>ic</a:t>
            </a:r>
            <a:r>
              <a:rPr sz="2000" spc="5">
                <a:latin typeface="Calibri"/>
                <a:cs typeface="Calibri"/>
              </a:rPr>
              <a:t>as</a:t>
            </a:r>
            <a:r>
              <a:rPr sz="2000" spc="-15">
                <a:latin typeface="Calibri"/>
                <a:cs typeface="Calibri"/>
              </a:rPr>
              <a:t> </a:t>
            </a:r>
            <a:r>
              <a:rPr sz="2000" spc="10">
                <a:latin typeface="Calibri"/>
                <a:cs typeface="Calibri"/>
              </a:rPr>
              <a:t>a</a:t>
            </a:r>
            <a:r>
              <a:rPr sz="2000" spc="15">
                <a:latin typeface="Calibri"/>
                <a:cs typeface="Calibri"/>
              </a:rPr>
              <a:t>g</a:t>
            </a:r>
            <a:r>
              <a:rPr sz="2000" spc="5">
                <a:latin typeface="Calibri"/>
                <a:cs typeface="Calibri"/>
              </a:rPr>
              <a:t>udas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37"/>
          <p:cNvSpPr txBox="1"/>
          <p:nvPr/>
        </p:nvSpPr>
        <p:spPr>
          <a:xfrm>
            <a:off x="2778447" y="1187385"/>
            <a:ext cx="4536754" cy="21767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>
                <a:latin typeface="Calibri"/>
                <a:cs typeface="Calibri"/>
              </a:rPr>
              <a:t>Ví</a:t>
            </a:r>
            <a:r>
              <a:rPr sz="2000" b="1">
                <a:latin typeface="Calibri"/>
                <a:cs typeface="Calibri"/>
              </a:rPr>
              <a:t>r</a:t>
            </a:r>
            <a:r>
              <a:rPr sz="2000" b="1" spc="10">
                <a:latin typeface="Calibri"/>
                <a:cs typeface="Calibri"/>
              </a:rPr>
              <a:t>us</a:t>
            </a:r>
            <a:r>
              <a:rPr sz="2000" b="1" spc="-20">
                <a:latin typeface="Calibri"/>
                <a:cs typeface="Calibri"/>
              </a:rPr>
              <a:t> </a:t>
            </a:r>
            <a:endParaRPr lang="pt-BR" sz="2000" spc="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>
                <a:latin typeface="Calibri"/>
                <a:cs typeface="Calibri"/>
              </a:rPr>
              <a:t>R</a:t>
            </a:r>
            <a:r>
              <a:rPr sz="2000" b="1" spc="5">
                <a:latin typeface="Calibri"/>
                <a:cs typeface="Calibri"/>
              </a:rPr>
              <a:t>o</a:t>
            </a:r>
            <a:r>
              <a:rPr sz="2000" b="1" spc="-10">
                <a:latin typeface="Calibri"/>
                <a:cs typeface="Calibri"/>
              </a:rPr>
              <a:t>ta</a:t>
            </a:r>
            <a:r>
              <a:rPr sz="2000" b="1" spc="10">
                <a:latin typeface="Calibri"/>
                <a:cs typeface="Calibri"/>
              </a:rPr>
              <a:t>v</a:t>
            </a:r>
            <a:r>
              <a:rPr sz="2000" b="1">
                <a:latin typeface="Calibri"/>
                <a:cs typeface="Calibri"/>
              </a:rPr>
              <a:t>í</a:t>
            </a:r>
            <a:r>
              <a:rPr sz="2000" b="1" spc="5">
                <a:latin typeface="Calibri"/>
                <a:cs typeface="Calibri"/>
              </a:rPr>
              <a:t>rus</a:t>
            </a:r>
            <a:r>
              <a:rPr sz="2000" b="1" spc="5" dirty="0">
                <a:latin typeface="Calibri"/>
                <a:cs typeface="Calibri"/>
              </a:rPr>
              <a:t>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10" dirty="0">
                <a:latin typeface="Calibri"/>
                <a:cs typeface="Calibri"/>
              </a:rPr>
              <a:t>N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r</a:t>
            </a:r>
            <a:r>
              <a:rPr sz="2000" b="1" spc="5" dirty="0">
                <a:latin typeface="Calibri"/>
                <a:cs typeface="Calibri"/>
              </a:rPr>
              <a:t>o</a:t>
            </a:r>
            <a:r>
              <a:rPr sz="2000" b="1" spc="10" dirty="0">
                <a:latin typeface="Calibri"/>
                <a:cs typeface="Calibri"/>
              </a:rPr>
              <a:t>v</a:t>
            </a:r>
            <a:r>
              <a:rPr sz="2000" b="1" dirty="0">
                <a:latin typeface="Calibri"/>
                <a:cs typeface="Calibri"/>
              </a:rPr>
              <a:t>í</a:t>
            </a:r>
            <a:r>
              <a:rPr sz="2000" b="1" spc="5" dirty="0">
                <a:latin typeface="Calibri"/>
                <a:cs typeface="Calibri"/>
              </a:rPr>
              <a:t>rus</a:t>
            </a:r>
            <a:r>
              <a:rPr sz="2000" b="1" spc="5">
                <a:latin typeface="Calibri"/>
                <a:cs typeface="Calibri"/>
              </a:rPr>
              <a:t>,</a:t>
            </a:r>
            <a:r>
              <a:rPr sz="2000" b="1" spc="-20">
                <a:latin typeface="Calibri"/>
                <a:cs typeface="Calibri"/>
              </a:rPr>
              <a:t> </a:t>
            </a:r>
            <a:r>
              <a:rPr lang="pt-BR" sz="2000" b="1" spc="5" dirty="0" err="1">
                <a:cs typeface="Calibri"/>
              </a:rPr>
              <a:t>Adenovírus</a:t>
            </a:r>
            <a:r>
              <a:rPr lang="pt-BR" sz="2000" b="1" spc="5" dirty="0">
                <a:cs typeface="Calibri"/>
              </a:rPr>
              <a:t> </a:t>
            </a:r>
          </a:p>
          <a:p>
            <a:pPr marL="452438">
              <a:lnSpc>
                <a:spcPct val="100000"/>
              </a:lnSpc>
              <a:buFont typeface="Arial" pitchFamily="34" charset="0"/>
              <a:buChar char="•"/>
            </a:pPr>
            <a:r>
              <a:rPr lang="pt-BR" sz="2000" spc="5" dirty="0">
                <a:cs typeface="Calibri"/>
              </a:rPr>
              <a:t> diarréia</a:t>
            </a:r>
          </a:p>
          <a:p>
            <a:pPr marL="452438">
              <a:lnSpc>
                <a:spcPct val="100000"/>
              </a:lnSpc>
            </a:pPr>
            <a:endParaRPr lang="pt-BR" sz="2000" spc="5" dirty="0"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lang="pt-BR" sz="2000" b="1" spc="5" dirty="0">
                <a:latin typeface="Calibri"/>
                <a:cs typeface="Calibri"/>
              </a:rPr>
              <a:t>Vírus da Hepatite A e </a:t>
            </a:r>
            <a:r>
              <a:rPr lang="pt-BR" sz="2000" b="1" spc="5" dirty="0" err="1">
                <a:latin typeface="Calibri"/>
                <a:cs typeface="Calibri"/>
              </a:rPr>
              <a:t>E</a:t>
            </a:r>
            <a:r>
              <a:rPr lang="pt-BR" sz="2000" spc="5" dirty="0">
                <a:latin typeface="Calibri"/>
                <a:cs typeface="Calibri"/>
              </a:rPr>
              <a:t>, </a:t>
            </a:r>
            <a:endParaRPr sz="2000" dirty="0">
              <a:latin typeface="Calibri"/>
              <a:cs typeface="Calibri"/>
            </a:endParaRPr>
          </a:p>
          <a:p>
            <a:pPr marL="631825" indent="-187325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sz="2000" spc="5">
                <a:latin typeface="Calibri"/>
                <a:cs typeface="Calibri"/>
              </a:rPr>
              <a:t>h</a:t>
            </a:r>
            <a:r>
              <a:rPr sz="2000" spc="10">
                <a:latin typeface="Calibri"/>
                <a:cs typeface="Calibri"/>
              </a:rPr>
              <a:t>e</a:t>
            </a:r>
            <a:r>
              <a:rPr sz="2000" spc="5">
                <a:latin typeface="Calibri"/>
                <a:cs typeface="Calibri"/>
              </a:rPr>
              <a:t>p</a:t>
            </a:r>
            <a:r>
              <a:rPr sz="2000" spc="10">
                <a:latin typeface="Calibri"/>
                <a:cs typeface="Calibri"/>
              </a:rPr>
              <a:t>a</a:t>
            </a:r>
            <a:r>
              <a:rPr sz="2000">
                <a:latin typeface="Calibri"/>
                <a:cs typeface="Calibri"/>
              </a:rPr>
              <a:t>ti</a:t>
            </a:r>
            <a:r>
              <a:rPr sz="2000" spc="-10">
                <a:latin typeface="Calibri"/>
                <a:cs typeface="Calibri"/>
              </a:rPr>
              <a:t>t</a:t>
            </a:r>
            <a:r>
              <a:rPr sz="2000" spc="10">
                <a:latin typeface="Calibri"/>
                <a:cs typeface="Calibri"/>
              </a:rPr>
              <a:t>e</a:t>
            </a:r>
            <a:r>
              <a:rPr sz="2000" spc="-5">
                <a:latin typeface="Calibri"/>
                <a:cs typeface="Calibri"/>
              </a:rPr>
              <a:t> </a:t>
            </a:r>
            <a:r>
              <a:rPr sz="2000" spc="5">
                <a:latin typeface="Calibri"/>
                <a:cs typeface="Calibri"/>
              </a:rPr>
              <a:t>A</a:t>
            </a:r>
            <a:r>
              <a:rPr lang="pt-BR" sz="2000" spc="5" dirty="0">
                <a:latin typeface="Calibri"/>
                <a:cs typeface="Calibri"/>
              </a:rPr>
              <a:t> e hepatite E</a:t>
            </a:r>
          </a:p>
          <a:p>
            <a:pPr marL="631825" indent="-187325">
              <a:spcBef>
                <a:spcPts val="20"/>
              </a:spcBef>
            </a:pPr>
            <a:endParaRPr lang="pt-BR" sz="2000" spc="-5" dirty="0">
              <a:latin typeface="Calibri"/>
              <a:cs typeface="Calibri"/>
            </a:endParaRPr>
          </a:p>
        </p:txBody>
      </p:sp>
      <p:sp>
        <p:nvSpPr>
          <p:cNvPr id="6" name="object 39"/>
          <p:cNvSpPr/>
          <p:nvPr/>
        </p:nvSpPr>
        <p:spPr>
          <a:xfrm>
            <a:off x="742231" y="4786490"/>
            <a:ext cx="1876791" cy="229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0"/>
          <p:cNvSpPr/>
          <p:nvPr/>
        </p:nvSpPr>
        <p:spPr>
          <a:xfrm>
            <a:off x="748530" y="936978"/>
            <a:ext cx="1836625" cy="17886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tângulo 8"/>
          <p:cNvSpPr/>
          <p:nvPr/>
        </p:nvSpPr>
        <p:spPr>
          <a:xfrm rot="16200000">
            <a:off x="-1861953" y="3351364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spc="15" dirty="0">
                <a:cs typeface="Calibri"/>
              </a:rPr>
              <a:t>D</a:t>
            </a:r>
            <a:r>
              <a:rPr lang="pt-BR" sz="2400" spc="5" dirty="0">
                <a:cs typeface="Calibri"/>
              </a:rPr>
              <a:t>o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nças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5" dirty="0">
                <a:cs typeface="Calibri"/>
              </a:rPr>
              <a:t>d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 </a:t>
            </a:r>
            <a:r>
              <a:rPr lang="pt-BR" sz="2400" spc="-20" dirty="0">
                <a:cs typeface="Calibri"/>
              </a:rPr>
              <a:t>V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icul</a:t>
            </a:r>
            <a:r>
              <a:rPr lang="pt-BR" sz="2400" spc="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ç</a:t>
            </a:r>
            <a:r>
              <a:rPr lang="pt-BR" sz="2400" spc="10" dirty="0">
                <a:cs typeface="Calibri"/>
              </a:rPr>
              <a:t>ão</a:t>
            </a:r>
            <a:r>
              <a:rPr lang="pt-BR" sz="2400" spc="-25" dirty="0">
                <a:cs typeface="Calibri"/>
              </a:rPr>
              <a:t> </a:t>
            </a:r>
            <a:r>
              <a:rPr lang="pt-BR" sz="2400" spc="10" dirty="0">
                <a:cs typeface="Calibri"/>
              </a:rPr>
              <a:t>H</a:t>
            </a:r>
            <a:r>
              <a:rPr lang="pt-BR" sz="2400" dirty="0">
                <a:cs typeface="Calibri"/>
              </a:rPr>
              <a:t>íd</a:t>
            </a:r>
            <a:r>
              <a:rPr lang="pt-BR" sz="2400" spc="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ic</a:t>
            </a:r>
            <a:r>
              <a:rPr lang="pt-BR" sz="2400" spc="10" dirty="0">
                <a:cs typeface="Calibri"/>
              </a:rPr>
              <a:t>a</a:t>
            </a:r>
            <a:endParaRPr lang="pt-BR" sz="2400" dirty="0"/>
          </a:p>
        </p:txBody>
      </p:sp>
      <p:sp>
        <p:nvSpPr>
          <p:cNvPr id="10" name="Retângulo 9"/>
          <p:cNvSpPr/>
          <p:nvPr/>
        </p:nvSpPr>
        <p:spPr>
          <a:xfrm>
            <a:off x="8796899" y="270203"/>
            <a:ext cx="152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cs typeface="Calibri"/>
              </a:rPr>
              <a:t>P</a:t>
            </a:r>
            <a:r>
              <a:rPr lang="pt-BR" sz="2400" b="1" spc="10" dirty="0">
                <a:cs typeface="Calibri"/>
              </a:rPr>
              <a:t>ató</a:t>
            </a:r>
            <a:r>
              <a:rPr lang="pt-BR" sz="2400" b="1" dirty="0">
                <a:cs typeface="Calibri"/>
              </a:rPr>
              <a:t>g</a:t>
            </a:r>
            <a:r>
              <a:rPr lang="pt-BR" sz="2400" b="1" spc="5" dirty="0">
                <a:cs typeface="Calibri"/>
              </a:rPr>
              <a:t>e</a:t>
            </a:r>
            <a:r>
              <a:rPr lang="pt-BR" sz="2400" b="1" spc="10" dirty="0">
                <a:cs typeface="Calibri"/>
              </a:rPr>
              <a:t>nos</a:t>
            </a:r>
            <a:endParaRPr lang="pt-BR" sz="2400" dirty="0"/>
          </a:p>
        </p:txBody>
      </p:sp>
      <p:sp>
        <p:nvSpPr>
          <p:cNvPr id="17" name="object 49"/>
          <p:cNvSpPr/>
          <p:nvPr/>
        </p:nvSpPr>
        <p:spPr>
          <a:xfrm>
            <a:off x="730942" y="2788356"/>
            <a:ext cx="1831636" cy="19106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Retângulo 13"/>
          <p:cNvSpPr/>
          <p:nvPr/>
        </p:nvSpPr>
        <p:spPr>
          <a:xfrm>
            <a:off x="6773333" y="1185333"/>
            <a:ext cx="3547533" cy="218521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31825" lvl="0" indent="-631825">
              <a:spcBef>
                <a:spcPts val="20"/>
              </a:spcBef>
            </a:pPr>
            <a:endParaRPr lang="pt-BR" sz="2000" b="1" dirty="0">
              <a:solidFill>
                <a:prstClr val="black"/>
              </a:solidFill>
              <a:cs typeface="Calibri"/>
            </a:endParaRPr>
          </a:p>
          <a:p>
            <a:pPr marL="631825" lvl="0" indent="-631825">
              <a:spcBef>
                <a:spcPts val="20"/>
              </a:spcBef>
            </a:pPr>
            <a:r>
              <a:rPr lang="pt-BR" sz="2000" b="1" dirty="0">
                <a:solidFill>
                  <a:prstClr val="black"/>
                </a:solidFill>
                <a:cs typeface="Calibri"/>
              </a:rPr>
              <a:t>Gênero </a:t>
            </a:r>
            <a:r>
              <a:rPr lang="pt-BR" sz="2000" b="1" dirty="0" err="1">
                <a:solidFill>
                  <a:prstClr val="black"/>
                </a:solidFill>
                <a:cs typeface="Calibri"/>
              </a:rPr>
              <a:t>E</a:t>
            </a:r>
            <a:r>
              <a:rPr lang="pt-BR" sz="2000" b="1" spc="5" dirty="0" err="1">
                <a:solidFill>
                  <a:prstClr val="black"/>
                </a:solidFill>
                <a:cs typeface="Calibri"/>
              </a:rPr>
              <a:t>n</a:t>
            </a:r>
            <a:r>
              <a:rPr lang="pt-BR" sz="2000" b="1" spc="-10" dirty="0" err="1">
                <a:solidFill>
                  <a:prstClr val="black"/>
                </a:solidFill>
                <a:cs typeface="Calibri"/>
              </a:rPr>
              <a:t>t</a:t>
            </a:r>
            <a:r>
              <a:rPr lang="pt-BR" sz="2000" b="1" spc="10" dirty="0" err="1">
                <a:solidFill>
                  <a:prstClr val="black"/>
                </a:solidFill>
                <a:cs typeface="Calibri"/>
              </a:rPr>
              <a:t>e</a:t>
            </a:r>
            <a:r>
              <a:rPr lang="pt-BR" sz="2000" b="1" spc="-5" dirty="0" err="1">
                <a:solidFill>
                  <a:prstClr val="black"/>
                </a:solidFill>
                <a:cs typeface="Calibri"/>
              </a:rPr>
              <a:t>r</a:t>
            </a:r>
            <a:r>
              <a:rPr lang="pt-BR" sz="2000" b="1" spc="5" dirty="0" err="1">
                <a:solidFill>
                  <a:prstClr val="black"/>
                </a:solidFill>
                <a:cs typeface="Calibri"/>
              </a:rPr>
              <a:t>o</a:t>
            </a:r>
            <a:r>
              <a:rPr lang="pt-BR" sz="2000" b="1" spc="10" dirty="0" err="1">
                <a:solidFill>
                  <a:prstClr val="black"/>
                </a:solidFill>
                <a:cs typeface="Calibri"/>
              </a:rPr>
              <a:t>v</a:t>
            </a:r>
            <a:r>
              <a:rPr lang="pt-BR" sz="2000" b="1" dirty="0" err="1">
                <a:solidFill>
                  <a:prstClr val="black"/>
                </a:solidFill>
                <a:cs typeface="Calibri"/>
              </a:rPr>
              <a:t>i</a:t>
            </a:r>
            <a:r>
              <a:rPr lang="pt-BR" sz="2000" b="1" spc="5" dirty="0" err="1">
                <a:solidFill>
                  <a:prstClr val="black"/>
                </a:solidFill>
                <a:cs typeface="Calibri"/>
              </a:rPr>
              <a:t>rus</a:t>
            </a:r>
            <a:endParaRPr lang="pt-BR" sz="2000" b="1" spc="5" dirty="0">
              <a:solidFill>
                <a:prstClr val="black"/>
              </a:solidFill>
              <a:cs typeface="Calibri"/>
            </a:endParaRPr>
          </a:p>
          <a:p>
            <a:pPr marL="631825" lvl="0" indent="-187325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pt-BR" sz="2000" spc="5" dirty="0">
                <a:solidFill>
                  <a:prstClr val="black"/>
                </a:solidFill>
                <a:cs typeface="Calibri"/>
              </a:rPr>
              <a:t> </a:t>
            </a:r>
            <a:r>
              <a:rPr lang="pt-BR" sz="2000" spc="5" dirty="0" err="1">
                <a:solidFill>
                  <a:prstClr val="black"/>
                </a:solidFill>
                <a:cs typeface="Calibri"/>
              </a:rPr>
              <a:t>poliom</a:t>
            </a:r>
            <a:r>
              <a:rPr lang="pt-BR" sz="2000" spc="10" dirty="0" err="1">
                <a:solidFill>
                  <a:prstClr val="black"/>
                </a:solidFill>
                <a:cs typeface="Calibri"/>
              </a:rPr>
              <a:t>e</a:t>
            </a:r>
            <a:r>
              <a:rPr lang="pt-BR" sz="2000" dirty="0" err="1">
                <a:solidFill>
                  <a:prstClr val="black"/>
                </a:solidFill>
                <a:cs typeface="Calibri"/>
              </a:rPr>
              <a:t>li</a:t>
            </a:r>
            <a:r>
              <a:rPr lang="pt-BR" sz="2000" spc="-10" dirty="0" err="1">
                <a:solidFill>
                  <a:prstClr val="black"/>
                </a:solidFill>
                <a:cs typeface="Calibri"/>
              </a:rPr>
              <a:t>t</a:t>
            </a:r>
            <a:r>
              <a:rPr lang="pt-BR" sz="2000" spc="10" dirty="0" err="1">
                <a:solidFill>
                  <a:prstClr val="black"/>
                </a:solidFill>
                <a:cs typeface="Calibri"/>
              </a:rPr>
              <a:t>e</a:t>
            </a:r>
            <a:r>
              <a:rPr lang="pt-BR" sz="2000" spc="5" dirty="0">
                <a:solidFill>
                  <a:prstClr val="black"/>
                </a:solidFill>
                <a:cs typeface="Calibri"/>
              </a:rPr>
              <a:t> </a:t>
            </a:r>
          </a:p>
          <a:p>
            <a:pPr marL="631825" lvl="0" indent="-187325">
              <a:spcBef>
                <a:spcPts val="20"/>
              </a:spcBef>
            </a:pPr>
            <a:r>
              <a:rPr lang="pt-BR" sz="1600" spc="20" dirty="0">
                <a:solidFill>
                  <a:prstClr val="black"/>
                </a:solidFill>
                <a:cs typeface="Calibri"/>
              </a:rPr>
              <a:t>(</a:t>
            </a:r>
            <a:r>
              <a:rPr lang="pt-BR" sz="1600" spc="-5" dirty="0">
                <a:solidFill>
                  <a:prstClr val="black"/>
                </a:solidFill>
                <a:cs typeface="Calibri"/>
              </a:rPr>
              <a:t>j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á</a:t>
            </a:r>
            <a:r>
              <a:rPr lang="pt-BR" sz="1600" spc="5" dirty="0">
                <a:solidFill>
                  <a:prstClr val="black"/>
                </a:solidFill>
                <a:cs typeface="Calibri"/>
              </a:rPr>
              <a:t> er</a:t>
            </a:r>
            <a:r>
              <a:rPr lang="pt-BR" sz="1600" spc="-5" dirty="0">
                <a:solidFill>
                  <a:prstClr val="black"/>
                </a:solidFill>
                <a:cs typeface="Calibri"/>
              </a:rPr>
              <a:t>r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a</a:t>
            </a:r>
            <a:r>
              <a:rPr lang="pt-BR" sz="1600" dirty="0">
                <a:solidFill>
                  <a:prstClr val="black"/>
                </a:solidFill>
                <a:cs typeface="Calibri"/>
              </a:rPr>
              <a:t>dic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a</a:t>
            </a:r>
            <a:r>
              <a:rPr lang="pt-BR" sz="1600" spc="5" dirty="0">
                <a:solidFill>
                  <a:prstClr val="black"/>
                </a:solidFill>
                <a:cs typeface="Calibri"/>
              </a:rPr>
              <a:t>d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a</a:t>
            </a:r>
            <a:r>
              <a:rPr lang="pt-BR" sz="1600" spc="-20" dirty="0">
                <a:solidFill>
                  <a:prstClr val="black"/>
                </a:solidFill>
                <a:cs typeface="Calibri"/>
              </a:rPr>
              <a:t> </a:t>
            </a:r>
            <a:r>
              <a:rPr lang="pt-BR" sz="1600" spc="5" dirty="0">
                <a:solidFill>
                  <a:prstClr val="black"/>
                </a:solidFill>
                <a:cs typeface="Calibri"/>
              </a:rPr>
              <a:t>n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o</a:t>
            </a:r>
            <a:r>
              <a:rPr lang="pt-BR" sz="1600" dirty="0">
                <a:solidFill>
                  <a:prstClr val="black"/>
                </a:solidFill>
                <a:cs typeface="Calibri"/>
              </a:rPr>
              <a:t> 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B</a:t>
            </a:r>
            <a:r>
              <a:rPr lang="pt-BR" sz="1600" spc="-5" dirty="0">
                <a:solidFill>
                  <a:prstClr val="black"/>
                </a:solidFill>
                <a:cs typeface="Calibri"/>
              </a:rPr>
              <a:t>r</a:t>
            </a:r>
            <a:r>
              <a:rPr lang="pt-BR" sz="1600" spc="5" dirty="0">
                <a:solidFill>
                  <a:prstClr val="black"/>
                </a:solidFill>
                <a:cs typeface="Calibri"/>
              </a:rPr>
              <a:t>as</a:t>
            </a:r>
            <a:r>
              <a:rPr lang="pt-BR" sz="1600" dirty="0">
                <a:solidFill>
                  <a:prstClr val="black"/>
                </a:solidFill>
                <a:cs typeface="Calibri"/>
              </a:rPr>
              <a:t>il</a:t>
            </a:r>
            <a:r>
              <a:rPr lang="pt-BR" sz="1600" spc="10" dirty="0">
                <a:solidFill>
                  <a:prstClr val="black"/>
                </a:solidFill>
                <a:cs typeface="Calibri"/>
              </a:rPr>
              <a:t>)</a:t>
            </a:r>
            <a:r>
              <a:rPr lang="pt-BR" sz="1600" spc="5" dirty="0">
                <a:solidFill>
                  <a:prstClr val="black"/>
                </a:solidFill>
                <a:cs typeface="Calibri"/>
              </a:rPr>
              <a:t>,</a:t>
            </a:r>
            <a:r>
              <a:rPr lang="pt-BR" sz="1600" spc="-30" dirty="0">
                <a:solidFill>
                  <a:prstClr val="black"/>
                </a:solidFill>
                <a:cs typeface="Calibri"/>
              </a:rPr>
              <a:t> </a:t>
            </a:r>
          </a:p>
          <a:p>
            <a:pPr marL="631825" lvl="0" indent="-187325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pt-BR" sz="2000" spc="5" dirty="0">
                <a:solidFill>
                  <a:prstClr val="black"/>
                </a:solidFill>
                <a:cs typeface="Calibri"/>
              </a:rPr>
              <a:t>con</a:t>
            </a:r>
            <a:r>
              <a:rPr lang="pt-BR" sz="2000" spc="-5" dirty="0">
                <a:solidFill>
                  <a:prstClr val="black"/>
                </a:solidFill>
                <a:cs typeface="Calibri"/>
              </a:rPr>
              <a:t>j</a:t>
            </a:r>
            <a:r>
              <a:rPr lang="pt-BR" sz="2000" dirty="0">
                <a:solidFill>
                  <a:prstClr val="black"/>
                </a:solidFill>
                <a:cs typeface="Calibri"/>
              </a:rPr>
              <a:t>unti</a:t>
            </a:r>
            <a:r>
              <a:rPr lang="pt-BR" sz="2000" spc="10" dirty="0">
                <a:solidFill>
                  <a:prstClr val="black"/>
                </a:solidFill>
                <a:cs typeface="Calibri"/>
              </a:rPr>
              <a:t>v</a:t>
            </a:r>
            <a:r>
              <a:rPr lang="pt-BR" sz="2000" dirty="0">
                <a:solidFill>
                  <a:prstClr val="black"/>
                </a:solidFill>
                <a:cs typeface="Calibri"/>
              </a:rPr>
              <a:t>i</a:t>
            </a:r>
            <a:r>
              <a:rPr lang="pt-BR" sz="2000" spc="-10" dirty="0">
                <a:solidFill>
                  <a:prstClr val="black"/>
                </a:solidFill>
                <a:cs typeface="Calibri"/>
              </a:rPr>
              <a:t>t</a:t>
            </a:r>
            <a:r>
              <a:rPr lang="pt-BR" sz="2000" spc="5" dirty="0">
                <a:solidFill>
                  <a:prstClr val="black"/>
                </a:solidFill>
                <a:cs typeface="Calibri"/>
              </a:rPr>
              <a:t>e</a:t>
            </a:r>
          </a:p>
          <a:p>
            <a:pPr marL="631825" lvl="0" indent="-187325">
              <a:spcBef>
                <a:spcPts val="20"/>
              </a:spcBef>
              <a:buFont typeface="Arial" panose="020B0604020202020204" pitchFamily="34" charset="0"/>
              <a:buChar char="•"/>
            </a:pPr>
            <a:r>
              <a:rPr lang="pt-BR" sz="2000" spc="5" dirty="0">
                <a:solidFill>
                  <a:prstClr val="black"/>
                </a:solidFill>
                <a:cs typeface="Calibri"/>
              </a:rPr>
              <a:t>doenças cardíacas</a:t>
            </a:r>
          </a:p>
          <a:p>
            <a:pPr marL="631825" lvl="0" indent="-187325">
              <a:spcBef>
                <a:spcPts val="20"/>
              </a:spcBef>
              <a:buFont typeface="Arial" panose="020B0604020202020204" pitchFamily="34" charset="0"/>
              <a:buChar char="•"/>
            </a:pPr>
            <a:endParaRPr lang="pt-BR" sz="2000" spc="5" dirty="0">
              <a:solidFill>
                <a:prstClr val="black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843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43"/>
          <p:cNvSpPr txBox="1"/>
          <p:nvPr/>
        </p:nvSpPr>
        <p:spPr>
          <a:xfrm>
            <a:off x="2773887" y="2151903"/>
            <a:ext cx="4387329" cy="13465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sz="2000" i="1" spc="15" dirty="0">
                <a:cs typeface="Arial"/>
              </a:rPr>
              <a:t>S</a:t>
            </a:r>
            <a:r>
              <a:rPr sz="2000" i="1" spc="10" dirty="0">
                <a:cs typeface="Arial"/>
              </a:rPr>
              <a:t>a</a:t>
            </a:r>
            <a:r>
              <a:rPr sz="2000" i="1" spc="5" dirty="0">
                <a:cs typeface="Arial"/>
              </a:rPr>
              <a:t>l</a:t>
            </a:r>
            <a:r>
              <a:rPr sz="2000" i="1" spc="10" dirty="0">
                <a:cs typeface="Arial"/>
              </a:rPr>
              <a:t>mone</a:t>
            </a:r>
            <a:r>
              <a:rPr sz="2000" i="1" spc="5" dirty="0">
                <a:cs typeface="Arial"/>
              </a:rPr>
              <a:t>lla</a:t>
            </a:r>
            <a:r>
              <a:rPr sz="2000" i="1" spc="-10" dirty="0">
                <a:cs typeface="Arial"/>
              </a:rPr>
              <a:t> </a:t>
            </a:r>
            <a:r>
              <a:rPr sz="2000" spc="-5" dirty="0">
                <a:cs typeface="Arial"/>
              </a:rPr>
              <a:t>s</a:t>
            </a:r>
            <a:r>
              <a:rPr sz="2000" spc="10" dirty="0">
                <a:cs typeface="Arial"/>
              </a:rPr>
              <a:t>p</a:t>
            </a:r>
            <a:r>
              <a:rPr sz="2000" spc="15" dirty="0">
                <a:cs typeface="Arial"/>
              </a:rPr>
              <a:t>p</a:t>
            </a:r>
            <a:endParaRPr sz="2000" dirty="0"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310"/>
              </a:spcBef>
            </a:pPr>
            <a:r>
              <a:rPr sz="2000" i="1" spc="15" dirty="0" err="1">
                <a:cs typeface="Arial"/>
              </a:rPr>
              <a:t>S</a:t>
            </a:r>
            <a:r>
              <a:rPr sz="2000" i="1" spc="10" dirty="0" err="1">
                <a:cs typeface="Arial"/>
              </a:rPr>
              <a:t>h</a:t>
            </a:r>
            <a:r>
              <a:rPr sz="2000" i="1" spc="5" dirty="0" err="1">
                <a:cs typeface="Arial"/>
              </a:rPr>
              <a:t>i</a:t>
            </a:r>
            <a:r>
              <a:rPr sz="2000" i="1" spc="10" dirty="0" err="1">
                <a:cs typeface="Arial"/>
              </a:rPr>
              <a:t>ge</a:t>
            </a:r>
            <a:r>
              <a:rPr sz="2000" i="1" spc="5" dirty="0" err="1">
                <a:cs typeface="Arial"/>
              </a:rPr>
              <a:t>lla</a:t>
            </a:r>
            <a:r>
              <a:rPr sz="2000" i="1" spc="-10" dirty="0">
                <a:cs typeface="Arial"/>
              </a:rPr>
              <a:t> </a:t>
            </a:r>
            <a:r>
              <a:rPr sz="2000" spc="-5" dirty="0" err="1">
                <a:cs typeface="Arial"/>
              </a:rPr>
              <a:t>s</a:t>
            </a:r>
            <a:r>
              <a:rPr sz="2000" spc="10" dirty="0" err="1">
                <a:cs typeface="Arial"/>
              </a:rPr>
              <a:t>pp</a:t>
            </a:r>
            <a:endParaRPr sz="2000" dirty="0"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sz="2000" i="1" spc="15" dirty="0">
                <a:cs typeface="Arial"/>
              </a:rPr>
              <a:t>Esc</a:t>
            </a:r>
            <a:r>
              <a:rPr sz="2000" i="1" spc="5" dirty="0">
                <a:cs typeface="Arial"/>
              </a:rPr>
              <a:t>heric</a:t>
            </a:r>
            <a:r>
              <a:rPr sz="2000" i="1" spc="10" dirty="0">
                <a:cs typeface="Arial"/>
              </a:rPr>
              <a:t>hia</a:t>
            </a:r>
            <a:r>
              <a:rPr sz="2000" i="1" spc="-20" dirty="0">
                <a:cs typeface="Arial"/>
              </a:rPr>
              <a:t> </a:t>
            </a:r>
            <a:r>
              <a:rPr sz="2000" i="1" spc="10" dirty="0">
                <a:cs typeface="Arial"/>
              </a:rPr>
              <a:t>co</a:t>
            </a:r>
            <a:r>
              <a:rPr sz="2000" i="1" spc="5" dirty="0">
                <a:cs typeface="Arial"/>
              </a:rPr>
              <a:t>li </a:t>
            </a:r>
            <a:r>
              <a:rPr sz="2000" spc="10" dirty="0" err="1">
                <a:cs typeface="Arial"/>
              </a:rPr>
              <a:t>e</a:t>
            </a:r>
            <a:r>
              <a:rPr sz="2000" dirty="0" err="1">
                <a:cs typeface="Arial"/>
              </a:rPr>
              <a:t>n</a:t>
            </a:r>
            <a:r>
              <a:rPr sz="2000" spc="5" dirty="0" err="1">
                <a:cs typeface="Arial"/>
              </a:rPr>
              <a:t>teropat</a:t>
            </a:r>
            <a:r>
              <a:rPr lang="pt-BR" sz="2000" spc="5" dirty="0" err="1">
                <a:cs typeface="Arial"/>
              </a:rPr>
              <a:t>ogênicas</a:t>
            </a:r>
            <a:r>
              <a:rPr sz="2000" spc="5" dirty="0">
                <a:cs typeface="Arial"/>
              </a:rPr>
              <a:t>.</a:t>
            </a:r>
            <a:endParaRPr lang="pt-BR" sz="2000" spc="5" dirty="0">
              <a:cs typeface="Arial"/>
            </a:endParaRPr>
          </a:p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pt-BR" sz="2000" i="1" spc="5" dirty="0" err="1">
                <a:cs typeface="Arial"/>
              </a:rPr>
              <a:t>Vibr</a:t>
            </a:r>
            <a:r>
              <a:rPr lang="pt-BR" sz="2000" i="1" spc="10" dirty="0" err="1">
                <a:cs typeface="Arial"/>
              </a:rPr>
              <a:t>io</a:t>
            </a:r>
            <a:r>
              <a:rPr lang="pt-BR" sz="2000" i="1" spc="-10" dirty="0">
                <a:cs typeface="Arial"/>
              </a:rPr>
              <a:t> </a:t>
            </a:r>
            <a:r>
              <a:rPr lang="pt-BR" sz="2000" i="1" spc="10" dirty="0" err="1">
                <a:cs typeface="Arial"/>
              </a:rPr>
              <a:t>cho</a:t>
            </a:r>
            <a:r>
              <a:rPr lang="pt-BR" sz="2000" i="1" spc="5" dirty="0" err="1">
                <a:cs typeface="Arial"/>
              </a:rPr>
              <a:t>lera</a:t>
            </a:r>
            <a:r>
              <a:rPr lang="pt-BR" sz="2000" i="1" spc="15" dirty="0" err="1">
                <a:cs typeface="Arial"/>
              </a:rPr>
              <a:t>e</a:t>
            </a:r>
            <a:r>
              <a:rPr lang="pt-BR" sz="2000" i="1" spc="5" dirty="0">
                <a:cs typeface="Arial"/>
              </a:rPr>
              <a:t> </a:t>
            </a:r>
            <a:endParaRPr lang="pt-BR" sz="2000" dirty="0">
              <a:cs typeface="Arial"/>
            </a:endParaRPr>
          </a:p>
        </p:txBody>
      </p:sp>
      <p:sp>
        <p:nvSpPr>
          <p:cNvPr id="3" name="object 44"/>
          <p:cNvSpPr txBox="1"/>
          <p:nvPr/>
        </p:nvSpPr>
        <p:spPr>
          <a:xfrm>
            <a:off x="7606673" y="2160607"/>
            <a:ext cx="2751012" cy="4462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>
                <a:cs typeface="Arial"/>
              </a:rPr>
              <a:t>10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5" dirty="0">
                <a:cs typeface="Arial"/>
              </a:rPr>
              <a:t>-10.00</a:t>
            </a:r>
            <a:r>
              <a:rPr sz="2000" spc="15" dirty="0">
                <a:cs typeface="Arial"/>
              </a:rPr>
              <a:t>0 U</a:t>
            </a:r>
            <a:r>
              <a:rPr sz="2000" spc="5" dirty="0">
                <a:cs typeface="Arial"/>
              </a:rPr>
              <a:t>F</a:t>
            </a:r>
            <a:r>
              <a:rPr sz="2000" spc="15" dirty="0">
                <a:cs typeface="Arial"/>
              </a:rPr>
              <a:t>C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pt-BR" sz="2000" spc="15" dirty="0">
                <a:cs typeface="Arial"/>
              </a:rPr>
              <a:t>1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5" dirty="0">
                <a:cs typeface="Arial"/>
              </a:rPr>
              <a:t>-10</a:t>
            </a:r>
            <a:r>
              <a:rPr sz="2000" spc="15" dirty="0">
                <a:cs typeface="Arial"/>
              </a:rPr>
              <a:t>0</a:t>
            </a:r>
            <a:r>
              <a:rPr sz="2000" dirty="0">
                <a:cs typeface="Arial"/>
              </a:rPr>
              <a:t> </a:t>
            </a:r>
            <a:r>
              <a:rPr sz="2000" spc="15" dirty="0">
                <a:cs typeface="Arial"/>
              </a:rPr>
              <a:t>U</a:t>
            </a:r>
            <a:r>
              <a:rPr sz="2000" spc="5" dirty="0">
                <a:cs typeface="Arial"/>
              </a:rPr>
              <a:t>F</a:t>
            </a:r>
            <a:r>
              <a:rPr sz="2000" spc="15" dirty="0">
                <a:cs typeface="Arial"/>
              </a:rPr>
              <a:t>C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spc="10" dirty="0">
                <a:cs typeface="Arial"/>
              </a:rPr>
              <a:t>1</a:t>
            </a:r>
            <a:r>
              <a:rPr sz="2000" dirty="0">
                <a:cs typeface="Arial"/>
              </a:rPr>
              <a:t>.</a:t>
            </a:r>
            <a:r>
              <a:rPr sz="2000" spc="10" dirty="0">
                <a:cs typeface="Arial"/>
              </a:rPr>
              <a:t>000</a:t>
            </a:r>
            <a:r>
              <a:rPr sz="2000" dirty="0">
                <a:cs typeface="Arial"/>
              </a:rPr>
              <a:t>.</a:t>
            </a:r>
            <a:r>
              <a:rPr sz="2000" spc="10" dirty="0">
                <a:cs typeface="Arial"/>
              </a:rPr>
              <a:t>00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15" dirty="0">
                <a:cs typeface="Arial"/>
              </a:rPr>
              <a:t>U</a:t>
            </a:r>
            <a:r>
              <a:rPr sz="2000" spc="5" dirty="0">
                <a:cs typeface="Arial"/>
              </a:rPr>
              <a:t>F</a:t>
            </a:r>
            <a:r>
              <a:rPr sz="2000" spc="15" dirty="0">
                <a:cs typeface="Arial"/>
              </a:rPr>
              <a:t>C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10" dirty="0">
                <a:cs typeface="Arial"/>
              </a:rPr>
              <a:t>1</a:t>
            </a:r>
            <a:r>
              <a:rPr sz="2000" dirty="0">
                <a:cs typeface="Arial"/>
              </a:rPr>
              <a:t>.</a:t>
            </a:r>
            <a:r>
              <a:rPr sz="2000" spc="10" dirty="0">
                <a:cs typeface="Arial"/>
              </a:rPr>
              <a:t>000</a:t>
            </a:r>
            <a:r>
              <a:rPr sz="2000" dirty="0">
                <a:cs typeface="Arial"/>
              </a:rPr>
              <a:t>.</a:t>
            </a:r>
            <a:r>
              <a:rPr sz="2000" spc="10" dirty="0">
                <a:cs typeface="Arial"/>
              </a:rPr>
              <a:t>00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15" dirty="0">
                <a:cs typeface="Arial"/>
              </a:rPr>
              <a:t>U</a:t>
            </a:r>
            <a:r>
              <a:rPr sz="2000" spc="5" dirty="0">
                <a:cs typeface="Arial"/>
              </a:rPr>
              <a:t>F</a:t>
            </a:r>
            <a:r>
              <a:rPr sz="2000" spc="15" dirty="0">
                <a:cs typeface="Arial"/>
              </a:rPr>
              <a:t>C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endParaRPr lang="pt-BR" sz="2000" spc="1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endParaRPr lang="pt-BR" sz="2000" spc="1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000" spc="10" dirty="0">
                <a:cs typeface="Arial"/>
              </a:rPr>
              <a:t>1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10" dirty="0">
                <a:cs typeface="Arial"/>
              </a:rPr>
              <a:t>10</a:t>
            </a:r>
            <a:r>
              <a:rPr sz="2000" spc="15" dirty="0">
                <a:cs typeface="Arial"/>
              </a:rPr>
              <a:t>0</a:t>
            </a:r>
            <a:r>
              <a:rPr sz="2000" dirty="0">
                <a:cs typeface="Arial"/>
              </a:rPr>
              <a:t> </a:t>
            </a:r>
            <a:r>
              <a:rPr sz="2000" spc="10" dirty="0">
                <a:cs typeface="Arial"/>
              </a:rPr>
              <a:t>c</a:t>
            </a:r>
            <a:r>
              <a:rPr sz="2000" spc="-10" dirty="0">
                <a:cs typeface="Arial"/>
              </a:rPr>
              <a:t>i</a:t>
            </a:r>
            <a:r>
              <a:rPr sz="2000" spc="-5" dirty="0">
                <a:cs typeface="Arial"/>
              </a:rPr>
              <a:t>s</a:t>
            </a:r>
            <a:r>
              <a:rPr sz="2000" dirty="0">
                <a:cs typeface="Arial"/>
              </a:rPr>
              <a:t>t</a:t>
            </a:r>
            <a:r>
              <a:rPr sz="2000" spc="10" dirty="0">
                <a:cs typeface="Arial"/>
              </a:rPr>
              <a:t>os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10" dirty="0">
                <a:cs typeface="Arial"/>
              </a:rPr>
              <a:t>1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10" dirty="0">
                <a:cs typeface="Arial"/>
              </a:rPr>
              <a:t>ooc</a:t>
            </a:r>
            <a:r>
              <a:rPr sz="2000" spc="-10" dirty="0">
                <a:cs typeface="Arial"/>
              </a:rPr>
              <a:t>i</a:t>
            </a:r>
            <a:r>
              <a:rPr sz="2000" spc="-5" dirty="0">
                <a:cs typeface="Arial"/>
              </a:rPr>
              <a:t>s</a:t>
            </a:r>
            <a:r>
              <a:rPr sz="2000" dirty="0">
                <a:cs typeface="Arial"/>
              </a:rPr>
              <a:t>t</a:t>
            </a:r>
            <a:r>
              <a:rPr sz="2000" spc="10" dirty="0">
                <a:cs typeface="Arial"/>
              </a:rPr>
              <a:t>os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spc="15" dirty="0">
                <a:cs typeface="Arial"/>
              </a:rPr>
              <a:t>1</a:t>
            </a:r>
            <a:r>
              <a:rPr sz="2000" spc="-10" dirty="0">
                <a:cs typeface="Arial"/>
              </a:rPr>
              <a:t> </a:t>
            </a:r>
            <a:r>
              <a:rPr sz="2000" dirty="0">
                <a:cs typeface="Arial"/>
              </a:rPr>
              <a:t>-</a:t>
            </a:r>
            <a:r>
              <a:rPr sz="2000" spc="10" dirty="0">
                <a:cs typeface="Arial"/>
              </a:rPr>
              <a:t>1</a:t>
            </a:r>
            <a:r>
              <a:rPr sz="2000" spc="15" dirty="0">
                <a:cs typeface="Arial"/>
              </a:rPr>
              <a:t>0</a:t>
            </a:r>
            <a:r>
              <a:rPr sz="2000" dirty="0">
                <a:cs typeface="Arial"/>
              </a:rPr>
              <a:t> </a:t>
            </a:r>
            <a:r>
              <a:rPr sz="2000" spc="10" dirty="0" err="1">
                <a:cs typeface="Arial"/>
              </a:rPr>
              <a:t>o</a:t>
            </a:r>
            <a:r>
              <a:rPr sz="2000" spc="-5" dirty="0" err="1">
                <a:cs typeface="Arial"/>
              </a:rPr>
              <a:t>v</a:t>
            </a:r>
            <a:r>
              <a:rPr sz="2000" spc="10" dirty="0" err="1">
                <a:cs typeface="Arial"/>
              </a:rPr>
              <a:t>os</a:t>
            </a: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pt-BR" sz="2000" spc="15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endParaRPr lang="pt-BR" sz="2000" spc="15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sz="2000" spc="15">
                <a:cs typeface="Arial"/>
              </a:rPr>
              <a:t>1</a:t>
            </a:r>
            <a:r>
              <a:rPr sz="2000" spc="-10">
                <a:cs typeface="Arial"/>
              </a:rPr>
              <a:t> </a:t>
            </a:r>
            <a:r>
              <a:rPr sz="2000" spc="5" dirty="0">
                <a:cs typeface="Arial"/>
              </a:rPr>
              <a:t>-1</a:t>
            </a:r>
            <a:r>
              <a:rPr sz="2000" spc="15" dirty="0">
                <a:cs typeface="Arial"/>
              </a:rPr>
              <a:t>0</a:t>
            </a:r>
            <a:r>
              <a:rPr sz="2000" dirty="0">
                <a:cs typeface="Arial"/>
              </a:rPr>
              <a:t> </a:t>
            </a:r>
            <a:r>
              <a:rPr sz="2000" spc="10" dirty="0">
                <a:cs typeface="Arial"/>
              </a:rPr>
              <a:t>UI</a:t>
            </a:r>
            <a:endParaRPr sz="20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0"/>
              </a:spcBef>
            </a:pPr>
            <a:r>
              <a:rPr sz="2000" spc="10" dirty="0">
                <a:cs typeface="Arial"/>
              </a:rPr>
              <a:t>1</a:t>
            </a:r>
            <a:r>
              <a:rPr sz="2000" spc="15" dirty="0">
                <a:cs typeface="Arial"/>
              </a:rPr>
              <a:t>0</a:t>
            </a:r>
            <a:r>
              <a:rPr sz="2000" spc="-10" dirty="0">
                <a:cs typeface="Arial"/>
              </a:rPr>
              <a:t> </a:t>
            </a:r>
            <a:r>
              <a:rPr sz="2000" spc="5" dirty="0">
                <a:cs typeface="Arial"/>
              </a:rPr>
              <a:t>-10</a:t>
            </a:r>
            <a:r>
              <a:rPr sz="2000" spc="15" dirty="0">
                <a:cs typeface="Arial"/>
              </a:rPr>
              <a:t>0</a:t>
            </a:r>
            <a:r>
              <a:rPr sz="2000" dirty="0">
                <a:cs typeface="Arial"/>
              </a:rPr>
              <a:t> </a:t>
            </a:r>
            <a:r>
              <a:rPr sz="2000" spc="10" dirty="0">
                <a:cs typeface="Arial"/>
              </a:rPr>
              <a:t>UI</a:t>
            </a:r>
            <a:endParaRPr sz="2000" dirty="0">
              <a:cs typeface="Arial"/>
            </a:endParaRPr>
          </a:p>
        </p:txBody>
      </p:sp>
      <p:sp>
        <p:nvSpPr>
          <p:cNvPr id="4" name="object 45"/>
          <p:cNvSpPr txBox="1"/>
          <p:nvPr/>
        </p:nvSpPr>
        <p:spPr>
          <a:xfrm>
            <a:off x="3187840" y="1315524"/>
            <a:ext cx="281174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cs typeface="Calibri"/>
              </a:rPr>
              <a:t>D</a:t>
            </a:r>
            <a:r>
              <a:rPr sz="2000" b="1" spc="10" dirty="0">
                <a:cs typeface="Calibri"/>
              </a:rPr>
              <a:t>o</a:t>
            </a:r>
            <a:r>
              <a:rPr sz="2000" b="1" dirty="0">
                <a:cs typeface="Calibri"/>
              </a:rPr>
              <a:t>s</a:t>
            </a:r>
            <a:r>
              <a:rPr sz="2000" b="1" spc="10" dirty="0">
                <a:cs typeface="Calibri"/>
              </a:rPr>
              <a:t>e</a:t>
            </a:r>
            <a:r>
              <a:rPr sz="2000" b="1" spc="-20" dirty="0">
                <a:cs typeface="Calibri"/>
              </a:rPr>
              <a:t> </a:t>
            </a:r>
            <a:r>
              <a:rPr sz="2000" b="1" spc="5" dirty="0">
                <a:cs typeface="Calibri"/>
              </a:rPr>
              <a:t>in</a:t>
            </a:r>
            <a:r>
              <a:rPr sz="2000" b="1" spc="-10" dirty="0">
                <a:cs typeface="Calibri"/>
              </a:rPr>
              <a:t>f</a:t>
            </a:r>
            <a:r>
              <a:rPr sz="2000" b="1" spc="5" dirty="0">
                <a:cs typeface="Calibri"/>
              </a:rPr>
              <a:t>ec</a:t>
            </a:r>
            <a:r>
              <a:rPr sz="2000" b="1" spc="10" dirty="0">
                <a:cs typeface="Calibri"/>
              </a:rPr>
              <a:t>tan</a:t>
            </a:r>
            <a:r>
              <a:rPr sz="2000" b="1" spc="-5" dirty="0">
                <a:cs typeface="Calibri"/>
              </a:rPr>
              <a:t>t</a:t>
            </a:r>
            <a:r>
              <a:rPr sz="2000" b="1" spc="10" dirty="0">
                <a:cs typeface="Calibri"/>
              </a:rPr>
              <a:t>e</a:t>
            </a:r>
            <a:endParaRPr sz="2000" dirty="0"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680178" y="4204017"/>
            <a:ext cx="350799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320"/>
              </a:spcBef>
            </a:pPr>
            <a:r>
              <a:rPr lang="pt-BR" sz="2000" i="1" spc="15" dirty="0" err="1">
                <a:cs typeface="Arial"/>
              </a:rPr>
              <a:t>G</a:t>
            </a:r>
            <a:r>
              <a:rPr lang="pt-BR" sz="2000" i="1" spc="5" dirty="0" err="1">
                <a:cs typeface="Arial"/>
              </a:rPr>
              <a:t>iard</a:t>
            </a:r>
            <a:r>
              <a:rPr lang="pt-BR" sz="2000" i="1" spc="10" dirty="0" err="1">
                <a:cs typeface="Arial"/>
              </a:rPr>
              <a:t>ia</a:t>
            </a:r>
            <a:r>
              <a:rPr lang="pt-BR" sz="2000" i="1" spc="10" dirty="0">
                <a:cs typeface="Arial"/>
              </a:rPr>
              <a:t> </a:t>
            </a:r>
            <a:r>
              <a:rPr lang="pt-BR" sz="2000" i="1" spc="5" dirty="0" err="1">
                <a:cs typeface="Arial"/>
              </a:rPr>
              <a:t>l</a:t>
            </a:r>
            <a:r>
              <a:rPr lang="pt-BR" sz="2000" i="1" spc="10" dirty="0" err="1">
                <a:cs typeface="Arial"/>
              </a:rPr>
              <a:t>amb</a:t>
            </a:r>
            <a:r>
              <a:rPr lang="pt-BR" sz="2000" i="1" spc="5" dirty="0" err="1">
                <a:cs typeface="Arial"/>
              </a:rPr>
              <a:t>lia</a:t>
            </a:r>
            <a:endParaRPr lang="pt-BR" sz="2000" i="1" spc="5" dirty="0">
              <a:cs typeface="Arial"/>
            </a:endParaRPr>
          </a:p>
          <a:p>
            <a:pPr marL="12700" algn="r">
              <a:spcBef>
                <a:spcPts val="320"/>
              </a:spcBef>
            </a:pPr>
            <a:r>
              <a:rPr lang="pt-BR" sz="2000" i="1" spc="15" dirty="0" err="1">
                <a:cs typeface="Arial"/>
              </a:rPr>
              <a:t>C</a:t>
            </a:r>
            <a:r>
              <a:rPr lang="pt-BR" sz="2000" i="1" dirty="0" err="1">
                <a:cs typeface="Arial"/>
              </a:rPr>
              <a:t>r</a:t>
            </a:r>
            <a:r>
              <a:rPr lang="pt-BR" sz="2000" i="1" spc="10" dirty="0" err="1">
                <a:cs typeface="Arial"/>
              </a:rPr>
              <a:t>y</a:t>
            </a:r>
            <a:r>
              <a:rPr lang="pt-BR" sz="2000" i="1" spc="5" dirty="0" err="1">
                <a:cs typeface="Arial"/>
              </a:rPr>
              <a:t>pto</a:t>
            </a:r>
            <a:r>
              <a:rPr lang="pt-BR" sz="2000" i="1" spc="10" dirty="0" err="1">
                <a:cs typeface="Arial"/>
              </a:rPr>
              <a:t>s</a:t>
            </a:r>
            <a:r>
              <a:rPr lang="pt-BR" sz="2000" i="1" spc="5" dirty="0" err="1">
                <a:cs typeface="Arial"/>
              </a:rPr>
              <a:t>pori</a:t>
            </a:r>
            <a:r>
              <a:rPr lang="pt-BR" sz="2000" i="1" spc="10" dirty="0" err="1">
                <a:cs typeface="Arial"/>
              </a:rPr>
              <a:t>d</a:t>
            </a:r>
            <a:r>
              <a:rPr lang="pt-BR" sz="2000" i="1" spc="5" dirty="0" err="1">
                <a:cs typeface="Arial"/>
              </a:rPr>
              <a:t>i</a:t>
            </a:r>
            <a:r>
              <a:rPr lang="pt-BR" sz="2000" i="1" spc="10" dirty="0" err="1">
                <a:cs typeface="Arial"/>
              </a:rPr>
              <a:t>u</a:t>
            </a:r>
            <a:r>
              <a:rPr lang="pt-BR" sz="2000" i="1" spc="20" dirty="0" err="1">
                <a:cs typeface="Arial"/>
              </a:rPr>
              <a:t>m</a:t>
            </a:r>
            <a:r>
              <a:rPr lang="pt-BR" sz="2000" i="1" spc="-10" dirty="0">
                <a:cs typeface="Arial"/>
              </a:rPr>
              <a:t> </a:t>
            </a:r>
            <a:r>
              <a:rPr lang="pt-BR" sz="2000" i="1" spc="5" dirty="0" err="1">
                <a:cs typeface="Arial"/>
              </a:rPr>
              <a:t>par</a:t>
            </a:r>
            <a:r>
              <a:rPr lang="pt-BR" sz="2000" i="1" spc="10" dirty="0" err="1">
                <a:cs typeface="Arial"/>
              </a:rPr>
              <a:t>vu</a:t>
            </a:r>
            <a:r>
              <a:rPr lang="pt-BR" sz="2000" i="1" spc="20" dirty="0" err="1">
                <a:cs typeface="Arial"/>
              </a:rPr>
              <a:t>m</a:t>
            </a:r>
            <a:endParaRPr lang="pt-BR" sz="2000" i="1" spc="20" dirty="0">
              <a:cs typeface="Arial"/>
            </a:endParaRPr>
          </a:p>
          <a:p>
            <a:pPr marL="12700" algn="r">
              <a:spcBef>
                <a:spcPts val="320"/>
              </a:spcBef>
            </a:pPr>
            <a:r>
              <a:rPr lang="pt-BR" sz="2000" i="1" spc="15" dirty="0">
                <a:cs typeface="Arial"/>
              </a:rPr>
              <a:t>Asc</a:t>
            </a:r>
            <a:r>
              <a:rPr lang="pt-BR" sz="2000" i="1" spc="5" dirty="0">
                <a:cs typeface="Arial"/>
              </a:rPr>
              <a:t>aris lumbricoides</a:t>
            </a:r>
          </a:p>
          <a:p>
            <a:pPr marL="12700" marR="5080">
              <a:lnSpc>
                <a:spcPts val="860"/>
              </a:lnSpc>
              <a:spcBef>
                <a:spcPts val="75"/>
              </a:spcBef>
            </a:pPr>
            <a:endParaRPr lang="pt-BR" sz="2000" dirty="0">
              <a:cs typeface="Arial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-200500" y="0"/>
            <a:ext cx="10893900" cy="7164388"/>
            <a:chOff x="-228600" y="0"/>
            <a:chExt cx="12420599" cy="6858000"/>
          </a:xfrm>
        </p:grpSpPr>
        <p:sp>
          <p:nvSpPr>
            <p:cNvPr id="12" name="object 173"/>
            <p:cNvSpPr/>
            <p:nvPr/>
          </p:nvSpPr>
          <p:spPr>
            <a:xfrm>
              <a:off x="672352" y="0"/>
              <a:ext cx="11519647" cy="886620"/>
            </a:xfrm>
            <a:custGeom>
              <a:avLst/>
              <a:gdLst/>
              <a:ahLst/>
              <a:cxnLst/>
              <a:rect l="l" t="t" r="r" b="b"/>
              <a:pathLst>
                <a:path w="2912745" h="216535">
                  <a:moveTo>
                    <a:pt x="0" y="216407"/>
                  </a:moveTo>
                  <a:lnTo>
                    <a:pt x="2912363" y="216407"/>
                  </a:lnTo>
                  <a:lnTo>
                    <a:pt x="2912363" y="0"/>
                  </a:lnTo>
                  <a:lnTo>
                    <a:pt x="0" y="0"/>
                  </a:lnTo>
                  <a:lnTo>
                    <a:pt x="0" y="21640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  <a:shade val="30000"/>
                    <a:satMod val="115000"/>
                  </a:schemeClr>
                </a:gs>
                <a:gs pos="50000">
                  <a:schemeClr val="bg1">
                    <a:lumMod val="95000"/>
                    <a:shade val="67500"/>
                    <a:satMod val="115000"/>
                  </a:schemeClr>
                </a:gs>
                <a:gs pos="100000">
                  <a:schemeClr val="bg1">
                    <a:lumMod val="9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square" lIns="0" tIns="0" rIns="0" bIns="0" rtlCol="0"/>
            <a:lstStyle/>
            <a:p>
              <a:endParaRPr sz="1600">
                <a:gradFill flip="none" rotWithShape="1">
                  <a:gsLst>
                    <a:gs pos="0">
                      <a:srgbClr val="DDDDDD">
                        <a:shade val="30000"/>
                        <a:satMod val="115000"/>
                      </a:srgbClr>
                    </a:gs>
                    <a:gs pos="50000">
                      <a:srgbClr val="DDDDDD">
                        <a:shade val="67500"/>
                        <a:satMod val="115000"/>
                      </a:srgbClr>
                    </a:gs>
                    <a:gs pos="100000">
                      <a:srgbClr val="DDDDDD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-228600" y="0"/>
              <a:ext cx="1075765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3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3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 rot="16200000">
            <a:off x="-1861953" y="3351364"/>
            <a:ext cx="3984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spc="15" dirty="0">
                <a:cs typeface="Calibri"/>
              </a:rPr>
              <a:t>D</a:t>
            </a:r>
            <a:r>
              <a:rPr lang="pt-BR" sz="2400" spc="5" dirty="0">
                <a:cs typeface="Calibri"/>
              </a:rPr>
              <a:t>o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nças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5" dirty="0">
                <a:cs typeface="Calibri"/>
              </a:rPr>
              <a:t>d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 </a:t>
            </a:r>
            <a:r>
              <a:rPr lang="pt-BR" sz="2400" spc="-20" dirty="0">
                <a:cs typeface="Calibri"/>
              </a:rPr>
              <a:t>V</a:t>
            </a:r>
            <a:r>
              <a:rPr lang="pt-BR" sz="2400" spc="10" dirty="0">
                <a:cs typeface="Calibri"/>
              </a:rPr>
              <a:t>e</a:t>
            </a:r>
            <a:r>
              <a:rPr lang="pt-BR" sz="2400" dirty="0">
                <a:cs typeface="Calibri"/>
              </a:rPr>
              <a:t>icul</a:t>
            </a:r>
            <a:r>
              <a:rPr lang="pt-BR" sz="2400" spc="10" dirty="0">
                <a:cs typeface="Calibri"/>
              </a:rPr>
              <a:t>a</a:t>
            </a:r>
            <a:r>
              <a:rPr lang="pt-BR" sz="2400" dirty="0">
                <a:cs typeface="Calibri"/>
              </a:rPr>
              <a:t>ç</a:t>
            </a:r>
            <a:r>
              <a:rPr lang="pt-BR" sz="2400" spc="10" dirty="0">
                <a:cs typeface="Calibri"/>
              </a:rPr>
              <a:t>ão</a:t>
            </a:r>
            <a:r>
              <a:rPr lang="pt-BR" sz="2400" spc="-25" dirty="0">
                <a:cs typeface="Calibri"/>
              </a:rPr>
              <a:t> </a:t>
            </a:r>
            <a:r>
              <a:rPr lang="pt-BR" sz="2400" spc="10" dirty="0">
                <a:cs typeface="Calibri"/>
              </a:rPr>
              <a:t>H</a:t>
            </a:r>
            <a:r>
              <a:rPr lang="pt-BR" sz="2400" dirty="0">
                <a:cs typeface="Calibri"/>
              </a:rPr>
              <a:t>íd</a:t>
            </a:r>
            <a:r>
              <a:rPr lang="pt-BR" sz="2400" spc="5" dirty="0">
                <a:cs typeface="Calibri"/>
              </a:rPr>
              <a:t>r</a:t>
            </a:r>
            <a:r>
              <a:rPr lang="pt-BR" sz="2400" dirty="0">
                <a:cs typeface="Calibri"/>
              </a:rPr>
              <a:t>ic</a:t>
            </a:r>
            <a:r>
              <a:rPr lang="pt-BR" sz="2400" spc="10" dirty="0">
                <a:cs typeface="Calibri"/>
              </a:rPr>
              <a:t>a</a:t>
            </a:r>
            <a:endParaRPr lang="pt-BR" sz="2400" dirty="0"/>
          </a:p>
        </p:txBody>
      </p:sp>
      <p:sp>
        <p:nvSpPr>
          <p:cNvPr id="15" name="object 41"/>
          <p:cNvSpPr/>
          <p:nvPr/>
        </p:nvSpPr>
        <p:spPr>
          <a:xfrm>
            <a:off x="644004" y="41225"/>
            <a:ext cx="2139426" cy="19851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etângulo 15"/>
          <p:cNvSpPr/>
          <p:nvPr/>
        </p:nvSpPr>
        <p:spPr>
          <a:xfrm>
            <a:off x="3635478" y="5631361"/>
            <a:ext cx="5346700" cy="6565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320"/>
              </a:spcBef>
            </a:pPr>
            <a:endParaRPr lang="pt-BR" sz="2000" dirty="0">
              <a:cs typeface="Arial"/>
            </a:endParaRPr>
          </a:p>
          <a:p>
            <a:pPr marL="12700" marR="5080">
              <a:lnSpc>
                <a:spcPts val="860"/>
              </a:lnSpc>
              <a:spcBef>
                <a:spcPts val="75"/>
              </a:spcBef>
            </a:pPr>
            <a:r>
              <a:rPr lang="pt-BR" sz="2000" spc="10" dirty="0">
                <a:cs typeface="Arial"/>
              </a:rPr>
              <a:t> </a:t>
            </a:r>
          </a:p>
          <a:p>
            <a:pPr marL="12700" marR="5080">
              <a:lnSpc>
                <a:spcPts val="860"/>
              </a:lnSpc>
              <a:spcBef>
                <a:spcPts val="75"/>
              </a:spcBef>
            </a:pPr>
            <a:endParaRPr lang="pt-BR" sz="2000" spc="10" dirty="0">
              <a:cs typeface="Arial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945597" y="5875609"/>
            <a:ext cx="3538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356235" algn="r">
              <a:spcBef>
                <a:spcPts val="70"/>
              </a:spcBef>
            </a:pPr>
            <a:r>
              <a:rPr lang="pt-BR" sz="2000" spc="10" dirty="0" err="1">
                <a:cs typeface="Arial"/>
              </a:rPr>
              <a:t>N</a:t>
            </a:r>
            <a:r>
              <a:rPr lang="pt-BR" sz="2000" spc="5" dirty="0" err="1">
                <a:cs typeface="Arial"/>
              </a:rPr>
              <a:t>oro</a:t>
            </a:r>
            <a:r>
              <a:rPr lang="pt-BR" sz="2000" spc="-5" dirty="0" err="1">
                <a:cs typeface="Arial"/>
              </a:rPr>
              <a:t>v</a:t>
            </a:r>
            <a:r>
              <a:rPr lang="pt-BR" sz="2000" dirty="0" err="1">
                <a:cs typeface="Arial"/>
              </a:rPr>
              <a:t>íru</a:t>
            </a:r>
            <a:r>
              <a:rPr lang="pt-BR" sz="2000" spc="10" dirty="0" err="1">
                <a:cs typeface="Arial"/>
              </a:rPr>
              <a:t>s</a:t>
            </a:r>
            <a:r>
              <a:rPr lang="pt-BR" sz="2000" spc="15" dirty="0">
                <a:cs typeface="Arial"/>
              </a:rPr>
              <a:t> e</a:t>
            </a:r>
            <a:r>
              <a:rPr lang="pt-BR" sz="2000" dirty="0">
                <a:cs typeface="Arial"/>
              </a:rPr>
              <a:t> </a:t>
            </a:r>
            <a:r>
              <a:rPr lang="pt-BR" sz="2000" spc="10" dirty="0">
                <a:cs typeface="Arial"/>
              </a:rPr>
              <a:t>o</a:t>
            </a:r>
            <a:r>
              <a:rPr lang="pt-BR" sz="2000" dirty="0">
                <a:cs typeface="Arial"/>
              </a:rPr>
              <a:t>u</a:t>
            </a:r>
            <a:r>
              <a:rPr lang="pt-BR" sz="2000" spc="5" dirty="0">
                <a:cs typeface="Arial"/>
              </a:rPr>
              <a:t>tro</a:t>
            </a:r>
            <a:r>
              <a:rPr lang="pt-BR" sz="2000" spc="10" dirty="0">
                <a:cs typeface="Arial"/>
              </a:rPr>
              <a:t>s</a:t>
            </a:r>
            <a:r>
              <a:rPr lang="pt-BR" sz="2000" spc="15" dirty="0">
                <a:cs typeface="Arial"/>
              </a:rPr>
              <a:t> </a:t>
            </a:r>
            <a:r>
              <a:rPr lang="pt-BR" sz="2000" spc="10" dirty="0">
                <a:cs typeface="Arial"/>
              </a:rPr>
              <a:t>e</a:t>
            </a:r>
            <a:r>
              <a:rPr lang="pt-BR" sz="2000" dirty="0">
                <a:cs typeface="Arial"/>
              </a:rPr>
              <a:t>n</a:t>
            </a:r>
            <a:r>
              <a:rPr lang="pt-BR" sz="2000" spc="5" dirty="0">
                <a:cs typeface="Arial"/>
              </a:rPr>
              <a:t>tér</a:t>
            </a:r>
            <a:r>
              <a:rPr lang="pt-BR" sz="2000" spc="-10" dirty="0">
                <a:cs typeface="Arial"/>
              </a:rPr>
              <a:t>i</a:t>
            </a:r>
            <a:r>
              <a:rPr lang="pt-BR" sz="2000" spc="10" dirty="0">
                <a:cs typeface="Arial"/>
              </a:rPr>
              <a:t>cos</a:t>
            </a:r>
            <a:endParaRPr lang="pt-BR" sz="2000" dirty="0"/>
          </a:p>
        </p:txBody>
      </p:sp>
      <p:sp>
        <p:nvSpPr>
          <p:cNvPr id="18" name="Retângulo 17"/>
          <p:cNvSpPr/>
          <p:nvPr/>
        </p:nvSpPr>
        <p:spPr>
          <a:xfrm>
            <a:off x="4981774" y="6227135"/>
            <a:ext cx="2184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spc="15" dirty="0">
                <a:cs typeface="Arial"/>
              </a:rPr>
              <a:t>V</a:t>
            </a:r>
            <a:r>
              <a:rPr lang="pt-BR" sz="2000" dirty="0">
                <a:cs typeface="Arial"/>
              </a:rPr>
              <a:t>íru</a:t>
            </a:r>
            <a:r>
              <a:rPr lang="pt-BR" sz="2000" spc="10" dirty="0">
                <a:cs typeface="Arial"/>
              </a:rPr>
              <a:t>s</a:t>
            </a:r>
            <a:r>
              <a:rPr lang="pt-BR" sz="2000" spc="5" dirty="0">
                <a:cs typeface="Arial"/>
              </a:rPr>
              <a:t> </a:t>
            </a:r>
            <a:r>
              <a:rPr lang="pt-BR" sz="2000" spc="10" dirty="0">
                <a:cs typeface="Arial"/>
              </a:rPr>
              <a:t>d</a:t>
            </a:r>
            <a:r>
              <a:rPr lang="pt-BR" sz="2000" spc="15" dirty="0">
                <a:cs typeface="Arial"/>
              </a:rPr>
              <a:t>a</a:t>
            </a:r>
            <a:r>
              <a:rPr lang="pt-BR" sz="2000" dirty="0">
                <a:cs typeface="Arial"/>
              </a:rPr>
              <a:t> h</a:t>
            </a:r>
            <a:r>
              <a:rPr lang="pt-BR" sz="2000" spc="5" dirty="0">
                <a:cs typeface="Arial"/>
              </a:rPr>
              <a:t>epat</a:t>
            </a:r>
            <a:r>
              <a:rPr lang="pt-BR" sz="2000" spc="-10" dirty="0">
                <a:cs typeface="Arial"/>
              </a:rPr>
              <a:t>i</a:t>
            </a:r>
            <a:r>
              <a:rPr lang="pt-BR" sz="2000" dirty="0">
                <a:cs typeface="Arial"/>
              </a:rPr>
              <a:t>t</a:t>
            </a:r>
            <a:r>
              <a:rPr lang="pt-BR" sz="2000" spc="15" dirty="0">
                <a:cs typeface="Arial"/>
              </a:rPr>
              <a:t>e</a:t>
            </a:r>
            <a:r>
              <a:rPr lang="pt-BR" sz="2000" dirty="0">
                <a:cs typeface="Arial"/>
              </a:rPr>
              <a:t> </a:t>
            </a:r>
            <a:r>
              <a:rPr lang="pt-BR" sz="2000" spc="15" dirty="0">
                <a:cs typeface="Arial"/>
              </a:rPr>
              <a:t>A</a:t>
            </a:r>
            <a:endParaRPr lang="pt-BR" sz="2000" dirty="0"/>
          </a:p>
        </p:txBody>
      </p:sp>
      <p:sp>
        <p:nvSpPr>
          <p:cNvPr id="7" name="object 49"/>
          <p:cNvSpPr/>
          <p:nvPr/>
        </p:nvSpPr>
        <p:spPr>
          <a:xfrm>
            <a:off x="653546" y="1812635"/>
            <a:ext cx="2120338" cy="20686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0"/>
          <p:cNvSpPr/>
          <p:nvPr/>
        </p:nvSpPr>
        <p:spPr>
          <a:xfrm>
            <a:off x="673722" y="3692015"/>
            <a:ext cx="2114609" cy="16294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3"/>
          <p:cNvSpPr/>
          <p:nvPr/>
        </p:nvSpPr>
        <p:spPr>
          <a:xfrm>
            <a:off x="671244" y="5321451"/>
            <a:ext cx="2133600" cy="18429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Retângulo 19"/>
          <p:cNvSpPr/>
          <p:nvPr/>
        </p:nvSpPr>
        <p:spPr>
          <a:xfrm>
            <a:off x="8796899" y="270203"/>
            <a:ext cx="1521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cs typeface="Calibri"/>
              </a:rPr>
              <a:t>P</a:t>
            </a:r>
            <a:r>
              <a:rPr lang="pt-BR" sz="2400" b="1" spc="10" dirty="0">
                <a:cs typeface="Calibri"/>
              </a:rPr>
              <a:t>ató</a:t>
            </a:r>
            <a:r>
              <a:rPr lang="pt-BR" sz="2400" b="1" dirty="0">
                <a:cs typeface="Calibri"/>
              </a:rPr>
              <a:t>g</a:t>
            </a:r>
            <a:r>
              <a:rPr lang="pt-BR" sz="2400" b="1" spc="5" dirty="0">
                <a:cs typeface="Calibri"/>
              </a:rPr>
              <a:t>e</a:t>
            </a:r>
            <a:r>
              <a:rPr lang="pt-BR" sz="2400" b="1" spc="10" dirty="0">
                <a:cs typeface="Calibri"/>
              </a:rPr>
              <a:t>nos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7074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6"/>
          <p:cNvSpPr/>
          <p:nvPr/>
        </p:nvSpPr>
        <p:spPr>
          <a:xfrm>
            <a:off x="884565" y="0"/>
            <a:ext cx="9808836" cy="7164388"/>
          </a:xfrm>
          <a:prstGeom prst="rect">
            <a:avLst/>
          </a:prstGeom>
          <a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55"/>
          <p:cNvSpPr txBox="1"/>
          <p:nvPr/>
        </p:nvSpPr>
        <p:spPr>
          <a:xfrm rot="16200000">
            <a:off x="-2033682" y="2891807"/>
            <a:ext cx="489675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10" dirty="0">
                <a:latin typeface="Calibri"/>
                <a:cs typeface="Calibri"/>
              </a:rPr>
              <a:t>D</a:t>
            </a:r>
            <a:r>
              <a:rPr sz="2400" b="1" spc="15" dirty="0">
                <a:latin typeface="Calibri"/>
                <a:cs typeface="Calibri"/>
              </a:rPr>
              <a:t>o</a:t>
            </a:r>
            <a:r>
              <a:rPr sz="2400" b="1" spc="5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</a:t>
            </a:r>
            <a:r>
              <a:rPr sz="2400" b="1" spc="10" dirty="0">
                <a:latin typeface="Calibri"/>
                <a:cs typeface="Calibri"/>
              </a:rPr>
              <a:t>ças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</a:t>
            </a:r>
            <a:r>
              <a:rPr sz="2400" b="1" spc="1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V</a:t>
            </a:r>
            <a:r>
              <a:rPr sz="2400" b="1" spc="5" dirty="0">
                <a:latin typeface="Calibri"/>
                <a:cs typeface="Calibri"/>
              </a:rPr>
              <a:t>eic</a:t>
            </a:r>
            <a:r>
              <a:rPr sz="2400" b="1" dirty="0">
                <a:latin typeface="Calibri"/>
                <a:cs typeface="Calibri"/>
              </a:rPr>
              <a:t>u</a:t>
            </a:r>
            <a:r>
              <a:rPr sz="2400" b="1" spc="10" dirty="0">
                <a:latin typeface="Calibri"/>
                <a:cs typeface="Calibri"/>
              </a:rPr>
              <a:t>lação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10" dirty="0">
                <a:latin typeface="Calibri"/>
                <a:cs typeface="Calibri"/>
              </a:rPr>
              <a:t>H</a:t>
            </a:r>
            <a:r>
              <a:rPr sz="2400" b="1" spc="5" dirty="0">
                <a:latin typeface="Calibri"/>
                <a:cs typeface="Calibri"/>
              </a:rPr>
              <a:t>í</a:t>
            </a:r>
            <a:r>
              <a:rPr sz="2400" b="1" dirty="0">
                <a:latin typeface="Calibri"/>
                <a:cs typeface="Calibri"/>
              </a:rPr>
              <a:t>dr</a:t>
            </a:r>
            <a:r>
              <a:rPr sz="2400" b="1" spc="10" dirty="0">
                <a:latin typeface="Calibri"/>
                <a:cs typeface="Calibri"/>
              </a:rPr>
              <a:t>ica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254311" y="3694577"/>
            <a:ext cx="1627598" cy="205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 rot="19378187">
            <a:off x="5481190" y="4255460"/>
            <a:ext cx="1431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Prolongada</a:t>
            </a:r>
          </a:p>
        </p:txBody>
      </p:sp>
      <p:sp>
        <p:nvSpPr>
          <p:cNvPr id="6" name="Retângulo 5"/>
          <p:cNvSpPr/>
          <p:nvPr/>
        </p:nvSpPr>
        <p:spPr>
          <a:xfrm>
            <a:off x="6916085" y="3694577"/>
            <a:ext cx="1627598" cy="20509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 rot="19378187">
            <a:off x="7164447" y="4269159"/>
            <a:ext cx="1218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Moderada a elevada</a:t>
            </a:r>
          </a:p>
        </p:txBody>
      </p:sp>
    </p:spTree>
    <p:extLst>
      <p:ext uri="{BB962C8B-B14F-4D97-AF65-F5344CB8AC3E}">
        <p14:creationId xmlns:p14="http://schemas.microsoft.com/office/powerpoint/2010/main" val="3529286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1057</Words>
  <Application>Microsoft Office PowerPoint</Application>
  <PresentationFormat>Personalizar</PresentationFormat>
  <Paragraphs>220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Trebuchet MS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Dolores Ursula</dc:creator>
  <cp:lastModifiedBy>Elisabete</cp:lastModifiedBy>
  <cp:revision>98</cp:revision>
  <dcterms:created xsi:type="dcterms:W3CDTF">2015-02-25T01:10:39Z</dcterms:created>
  <dcterms:modified xsi:type="dcterms:W3CDTF">2017-05-02T22:18:40Z</dcterms:modified>
</cp:coreProperties>
</file>