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7" r:id="rId6"/>
    <p:sldId id="25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8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45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65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83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19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7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9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3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9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92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41A1-B3B2-4325-9747-70AFF58114ED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E896-D4D1-4D0F-8369-F4F176DF9B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4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7ACB1A0-B177-4812-80DD-27414A9FBCC6}"/>
              </a:ext>
            </a:extLst>
          </p:cNvPr>
          <p:cNvSpPr/>
          <p:nvPr/>
        </p:nvSpPr>
        <p:spPr>
          <a:xfrm>
            <a:off x="0" y="118579"/>
            <a:ext cx="4454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Temas Interessantes em Virologia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04BFC48-8AFB-4B91-92A9-6FE6C5EB3D56}"/>
              </a:ext>
            </a:extLst>
          </p:cNvPr>
          <p:cNvSpPr txBox="1"/>
          <p:nvPr/>
        </p:nvSpPr>
        <p:spPr>
          <a:xfrm>
            <a:off x="0" y="580244"/>
            <a:ext cx="7067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2ª Aula baseada em discussão de artigos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96E3764-80E3-4BE6-A337-7F020950793A}"/>
              </a:ext>
            </a:extLst>
          </p:cNvPr>
          <p:cNvSpPr/>
          <p:nvPr/>
        </p:nvSpPr>
        <p:spPr>
          <a:xfrm>
            <a:off x="145504" y="1166745"/>
            <a:ext cx="8875664" cy="499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Questões a serem discutidas na aula seguinte  (15/6/18 8am-12h): Discutindo a relação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Que recursos da célula são utilizados pelos vírus?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Quais as consequências para uma célula após a infecção viral?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Como vírus podem modular a sua transmissão?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Como a relação entre vírus e hospedeiros modula sua </a:t>
            </a:r>
            <a:r>
              <a:rPr lang="pt-BR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co-evolução</a:t>
            </a:r>
            <a:r>
              <a:rPr 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599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472BCED-FD3E-4F36-8534-F91F483CCEA3}"/>
              </a:ext>
            </a:extLst>
          </p:cNvPr>
          <p:cNvSpPr txBox="1"/>
          <p:nvPr/>
        </p:nvSpPr>
        <p:spPr>
          <a:xfrm>
            <a:off x="8247728" y="0"/>
            <a:ext cx="8962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Paper</a:t>
            </a:r>
            <a:r>
              <a:rPr lang="pt-BR" dirty="0"/>
              <a:t> 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C96EC92-5035-42FA-B85A-425F94DFF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65" y="0"/>
            <a:ext cx="738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E04E98A-9C35-4A94-B6DD-6A2BF657D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8D8E533-D09D-4AF7-ACE4-F802D8D3ACEF}"/>
              </a:ext>
            </a:extLst>
          </p:cNvPr>
          <p:cNvSpPr txBox="1"/>
          <p:nvPr/>
        </p:nvSpPr>
        <p:spPr>
          <a:xfrm>
            <a:off x="8247728" y="0"/>
            <a:ext cx="8962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Paper</a:t>
            </a:r>
            <a:r>
              <a:rPr lang="pt-BR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6825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470567D-874A-4D2F-838B-DED5F552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46F64E6-853B-456A-B197-D505635288FC}"/>
              </a:ext>
            </a:extLst>
          </p:cNvPr>
          <p:cNvSpPr txBox="1"/>
          <p:nvPr/>
        </p:nvSpPr>
        <p:spPr>
          <a:xfrm>
            <a:off x="8247728" y="0"/>
            <a:ext cx="8962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Paper</a:t>
            </a:r>
            <a:r>
              <a:rPr lang="pt-BR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01458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0B37D7B-3DBD-4FDB-98A4-662B69E6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ED5E0E8-A53D-4842-89BD-22CC44C4B5DE}"/>
              </a:ext>
            </a:extLst>
          </p:cNvPr>
          <p:cNvSpPr txBox="1"/>
          <p:nvPr/>
        </p:nvSpPr>
        <p:spPr>
          <a:xfrm>
            <a:off x="8247728" y="0"/>
            <a:ext cx="8962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Paper</a:t>
            </a:r>
            <a:r>
              <a:rPr lang="pt-B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29922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07B830-F26F-44A1-984F-5CC676963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A6C4B3C-B7AA-4117-8D82-F7DF6AB128BF}"/>
              </a:ext>
            </a:extLst>
          </p:cNvPr>
          <p:cNvSpPr txBox="1"/>
          <p:nvPr/>
        </p:nvSpPr>
        <p:spPr>
          <a:xfrm>
            <a:off x="8247728" y="0"/>
            <a:ext cx="8962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Paper</a:t>
            </a:r>
            <a:r>
              <a:rPr lang="pt-BR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9574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6360E0B-4E7E-4E3B-BA94-8FF4AC88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463E5D3-95FB-4441-B115-8830B01326DF}"/>
              </a:ext>
            </a:extLst>
          </p:cNvPr>
          <p:cNvSpPr txBox="1"/>
          <p:nvPr/>
        </p:nvSpPr>
        <p:spPr>
          <a:xfrm>
            <a:off x="8247728" y="0"/>
            <a:ext cx="8962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Paper</a:t>
            </a:r>
            <a:r>
              <a:rPr lang="pt-BR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355736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76</Words>
  <Application>Microsoft Office PowerPoint</Application>
  <PresentationFormat>Apresentação na tela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-----------</dc:creator>
  <cp:lastModifiedBy>LABMAS 3</cp:lastModifiedBy>
  <cp:revision>23</cp:revision>
  <dcterms:created xsi:type="dcterms:W3CDTF">2018-03-28T13:46:34Z</dcterms:created>
  <dcterms:modified xsi:type="dcterms:W3CDTF">2018-06-12T11:47:37Z</dcterms:modified>
</cp:coreProperties>
</file>