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60" r:id="rId10"/>
    <p:sldId id="261" r:id="rId11"/>
    <p:sldId id="271" r:id="rId12"/>
    <p:sldId id="272" r:id="rId13"/>
    <p:sldId id="273" r:id="rId14"/>
    <p:sldId id="263" r:id="rId15"/>
    <p:sldId id="264" r:id="rId16"/>
    <p:sldId id="265" r:id="rId17"/>
    <p:sldId id="266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D56A671-1AC0-47F6-95BE-EF9775DAC78A}" type="datetimeFigureOut">
              <a:rPr lang="pt-BR" smtClean="0"/>
              <a:t>13/08/2014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1729A19-56B5-4B36-B851-ED61E09F89BF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1714488"/>
            <a:ext cx="8494776" cy="1828800"/>
          </a:xfrm>
        </p:spPr>
        <p:txBody>
          <a:bodyPr>
            <a:normAutofit/>
          </a:bodyPr>
          <a:lstStyle/>
          <a:p>
            <a:r>
              <a:rPr lang="pt-BR" sz="3600" dirty="0" smtClean="0"/>
              <a:t>Informação documentária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4348" y="3857628"/>
            <a:ext cx="7772400" cy="914400"/>
          </a:xfrm>
        </p:spPr>
        <p:txBody>
          <a:bodyPr/>
          <a:lstStyle/>
          <a:p>
            <a:r>
              <a:rPr lang="pt-BR" dirty="0" err="1" smtClean="0"/>
              <a:t>Profa</a:t>
            </a:r>
            <a:r>
              <a:rPr lang="pt-BR" dirty="0" smtClean="0"/>
              <a:t>. </a:t>
            </a:r>
            <a:r>
              <a:rPr lang="pt-BR" dirty="0" err="1" smtClean="0"/>
              <a:t>Giovana</a:t>
            </a:r>
            <a:r>
              <a:rPr lang="pt-BR" dirty="0" smtClean="0"/>
              <a:t> </a:t>
            </a:r>
            <a:r>
              <a:rPr lang="pt-BR" dirty="0" err="1" smtClean="0"/>
              <a:t>Deliberali</a:t>
            </a:r>
            <a:r>
              <a:rPr lang="pt-BR" dirty="0" smtClean="0"/>
              <a:t> </a:t>
            </a:r>
            <a:r>
              <a:rPr lang="pt-BR" dirty="0" err="1" smtClean="0"/>
              <a:t>Maimone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representação na Comunicação é tida como um conceito mediador entre o emissor e o receptor. É entendido, também, como o processo e o produto social da construção de sentidos, por meio de qualquer sistema de significação.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Na Documentação, o termo “representação” é um conceito associado tanto à descrição de aspectos que identifiquem materialmente os documentos (catalogação) como ao processo /produto de condensação de textos (índices e resumos).</a:t>
            </a:r>
            <a:endParaRPr lang="pt-BR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O processo de representação em ciência da informação é fruto de segmentações do conteúdo: ou se faz uso de classificações existentes (se elas forem consideradas adequadas para acolher mais membros), ou se procura novas hipóteses de organização e segmentação.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Exemplo: o ornitorrinco que não cabe em nenhuma classificação zoológica. </a:t>
            </a:r>
            <a:endParaRPr lang="pt-BR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Representação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representação não tem um fim em si mesma, ao contrário, é uma construção que persegue objetivos específicos.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Exemplo: num determinado contexto uma vaca é um tipo de mamífero; noutro, um animal sagrado.</a:t>
            </a:r>
            <a:endParaRPr lang="pt-BR" sz="2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conceito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O conceito é uma unidade de conhecimento formada por uma combinação de características.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O conceito não tem vida independente, mas é o resultado de uma proposição feita dentro de um domínio do saber.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Cada conceito é determinado pela posição que ocupa no conjunto estruturado de conceitos, denominado sistema conceitual.</a:t>
            </a:r>
            <a:endParaRPr lang="pt-BR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Análise de Conteúdo e A. Documentária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análise de conteúdo – extrai dos textos fragmentos (palavras, temas e frases) que possam “revelar” opiniões e valores (o que está subentendido no texto).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 análise documentária preocupa-se com a identificação da estrutura informacional do texto, para que, ao serem condensadas permitam ao leitor identificar seu conteúdo.</a:t>
            </a:r>
            <a:endParaRPr lang="pt-BR" sz="2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Superestrutura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superestrutura é um elemento fundamental para a </a:t>
            </a:r>
            <a:r>
              <a:rPr lang="pt-BR" sz="2200" u="sng" dirty="0" smtClean="0"/>
              <a:t>apreensão do significado do texto</a:t>
            </a:r>
            <a:r>
              <a:rPr lang="pt-BR" sz="2200" dirty="0" smtClean="0"/>
              <a:t>, porque o domínio desses esquemas globais permite ao leitor monitorar sua leitura, de modo a </a:t>
            </a:r>
            <a:r>
              <a:rPr lang="pt-BR" sz="2200" u="sng" dirty="0" smtClean="0"/>
              <a:t>integrar as várias informações textuais àquilo que é central</a:t>
            </a:r>
            <a:r>
              <a:rPr lang="pt-BR" sz="2200" dirty="0" smtClean="0"/>
              <a:t>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Ou seja, separar qual é o tema central e quais são os periféricos. </a:t>
            </a:r>
            <a:endParaRPr lang="pt-BR" sz="2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Inteligência Artificial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hipótese fundamental da IA é que os processos do pensamento são “mecanizáveis”, simuláveis em computador.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 compreensão “automática” de um texto prevê, inicialmente, a construção de uma representação interna desse texto. Dentre essas representações temos: ensino assistido por computador, operações inteiramente automáticas de tradução, elaboração de resumos, indexação, recuperação de informação.</a:t>
            </a:r>
            <a:endParaRPr lang="pt-BR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Análise Documentária e seus produtos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AD propõe-se a elaborar diversas modalidades de informações, quer sob a forma de novos textos (resumos) ou de representações padronizadas, por códigos de conversão chamados de vocabulários controlados.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Ao analisar textos, o objetivo específico das operações documentárias é condensá-los, para promover sua circulação. </a:t>
            </a:r>
            <a:endParaRPr lang="pt-BR" sz="2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Referências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4737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200" dirty="0" smtClean="0"/>
              <a:t>KOBASHI, N. Y. Análise documentária e representação da informação. </a:t>
            </a:r>
            <a:r>
              <a:rPr lang="pt-BR" sz="2200" i="1" dirty="0" smtClean="0"/>
              <a:t>INFORMARE – Cad. </a:t>
            </a:r>
            <a:r>
              <a:rPr lang="pt-BR" sz="2200" i="1" dirty="0" err="1" smtClean="0"/>
              <a:t>Prog</a:t>
            </a:r>
            <a:r>
              <a:rPr lang="pt-BR" sz="2200" i="1" dirty="0" smtClean="0"/>
              <a:t>. </a:t>
            </a:r>
            <a:r>
              <a:rPr lang="pt-BR" sz="2200" i="1" dirty="0" err="1" smtClean="0"/>
              <a:t>Pós-Grad</a:t>
            </a:r>
            <a:r>
              <a:rPr lang="pt-BR" sz="2200" i="1" dirty="0" smtClean="0"/>
              <a:t>. Ci. Inf., </a:t>
            </a:r>
            <a:r>
              <a:rPr lang="pt-BR" sz="2200" dirty="0" smtClean="0"/>
              <a:t>Rio de Janeiro, v. 2, n. 2, p. 5 – 27, jul./dez. 1996.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LARA, M. L. G. de. O processo de construção da informação documentária e o processo de conhecimento. Perspectivas em Ciência da Informação, Belo Horizonte, v. 7, n. 2, p. 127 – 139, jul./dez. 2002.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LIMA, V. M. A. A informação documentária: codificação e decodificação. </a:t>
            </a:r>
            <a:r>
              <a:rPr lang="pt-BR" sz="2200" dirty="0" err="1" smtClean="0"/>
              <a:t>Transinformação</a:t>
            </a:r>
            <a:r>
              <a:rPr lang="pt-BR" sz="2200" dirty="0" smtClean="0"/>
              <a:t>, Campinas, v. 19, n. 2, p. 119 – 127, maio/ago. 2007.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SOUZA, B. P. de. Representação temática da informação documentária e sua contextualização em Biblioteca. Revista Brasileira de Biblioteconomia e Documentação, São Paulo, v. 9, n. 2, p. 132 – 146, jul./dez. 2013.</a:t>
            </a:r>
            <a:endParaRPr lang="pt-BR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Documentação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1098436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Embora tenha nascido no século XVII, a Documentação demonstra preocupações teóricas apenas a partir da década de 50 (1950), estimuladas pelos experimentos automáticos de indexação, elaboração de resumos e recuperação de informações. </a:t>
            </a:r>
            <a:endParaRPr lang="pt-B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Documentação de </a:t>
            </a:r>
            <a:r>
              <a:rPr lang="pt-BR" dirty="0" err="1" smtClean="0"/>
              <a:t>Gardin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Enfatizam-se os processos relacionados à passagem do texto original para a sua representação através de linguagens documentárias.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Segundo </a:t>
            </a:r>
            <a:r>
              <a:rPr lang="pt-BR" sz="2200" dirty="0" err="1" smtClean="0"/>
              <a:t>Gardin</a:t>
            </a:r>
            <a:r>
              <a:rPr lang="pt-BR" sz="2200" dirty="0" smtClean="0"/>
              <a:t>, toda linguagem documentária é constituída por um conjunto de termos (o léxico), por relações entre as unidades lexicais, determinadas a priori, e por uma sintaxe que articula os encadeamentos entre os termos da linguagem.</a:t>
            </a:r>
            <a:endParaRPr lang="pt-B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documentárias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elaboração de informações documentárias, independentemente do </a:t>
            </a:r>
            <a:r>
              <a:rPr lang="pt-BR" sz="2200" i="1" dirty="0" smtClean="0"/>
              <a:t>corpus</a:t>
            </a:r>
            <a:r>
              <a:rPr lang="pt-BR" sz="2200" dirty="0" smtClean="0"/>
              <a:t> documental ou do sistema documentário, compreende um conjunto de operações, esquematizáveis em três fases:</a:t>
            </a:r>
          </a:p>
          <a:p>
            <a:pPr algn="just">
              <a:buNone/>
            </a:pPr>
            <a:endParaRPr lang="pt-BR" sz="22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/>
              <a:t>Ler um texto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/>
              <a:t>Selecionar o conteúdo informacional pertinente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t-BR" sz="2200" dirty="0" smtClean="0"/>
              <a:t>Representar informações para que sejam manipuláveis</a:t>
            </a:r>
            <a:endParaRPr lang="pt-BR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documentárias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ligação entre documento e usuário é estabelecida pela informação documentária, que perfaz a representação temática. 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As informações documentárias são unidades de representação, construídas sob uma forma (física) e um conteúdo (temático).</a:t>
            </a:r>
          </a:p>
          <a:p>
            <a:pPr algn="just"/>
            <a:endParaRPr lang="pt-BR" sz="22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5214942" y="4143380"/>
            <a:ext cx="33011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O que? </a:t>
            </a:r>
          </a:p>
          <a:p>
            <a:r>
              <a:rPr lang="pt-BR" i="1" dirty="0" smtClean="0"/>
              <a:t>Materialização</a:t>
            </a:r>
          </a:p>
          <a:p>
            <a:r>
              <a:rPr lang="pt-BR" dirty="0" smtClean="0"/>
              <a:t>Título/Autoria/ Edição, etc.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1285852" y="4214818"/>
            <a:ext cx="3550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Sobre o que? </a:t>
            </a:r>
          </a:p>
          <a:p>
            <a:r>
              <a:rPr lang="pt-BR" i="1" dirty="0" smtClean="0"/>
              <a:t>Teor</a:t>
            </a:r>
          </a:p>
          <a:p>
            <a:r>
              <a:rPr lang="pt-BR" dirty="0" smtClean="0"/>
              <a:t>Indexação/Classificação, etc.</a:t>
            </a: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 rot="5400000">
            <a:off x="6143636" y="3286124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rot="5400000">
            <a:off x="1964513" y="3607595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documentárias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informação documentária é sempre de natureza contextual.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Para que o processo de comunicação documentária possibilite a recuperação da informação, a linguagem documentária necessita fundamentar-se na terminologia de domínio que promove a articulação entre os conceitos.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documentárias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3402134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200" dirty="0" smtClean="0"/>
              <a:t>A construção da informação documentária recorre a recortes de conteúdo (segundo a cultura de cada povo), à analogia e à generalização, procurando reunir os conceitos a partir de seus traços comuns, numa tentativa de organizar a informação e de garantir sua recuperação posterior.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 informação documentária não existe “em princípio”, mas é resultado da segmentação de conteúdos feita a partir de hipóteses de organização.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Informações documentárias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A informação documentária, resultante de operações semânticas, permite que a observemos como uma forma de representação simbólica.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A informação documentária é uma representação condensada, construída a partir de um objeto efetivamente presente – o documento.</a:t>
            </a:r>
            <a:endParaRPr lang="pt-BR" sz="2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Ato documentário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884122"/>
            <a:ext cx="8183880" cy="4187952"/>
          </a:xfrm>
        </p:spPr>
        <p:txBody>
          <a:bodyPr>
            <a:normAutofit/>
          </a:bodyPr>
          <a:lstStyle/>
          <a:p>
            <a:pPr algn="just"/>
            <a:r>
              <a:rPr lang="pt-BR" sz="2200" dirty="0" smtClean="0"/>
              <a:t>Todo ato documentário é um ato de comunicação que tem a finalidade de promover a circulação da informação.</a:t>
            </a:r>
          </a:p>
          <a:p>
            <a:pPr algn="just"/>
            <a:endParaRPr lang="pt-BR" sz="2200" dirty="0" smtClean="0"/>
          </a:p>
          <a:p>
            <a:pPr algn="just"/>
            <a:r>
              <a:rPr lang="pt-BR" sz="2200" dirty="0" smtClean="0"/>
              <a:t>Neste sentido, a análise documentária manipula e transforma textos em dois tipos básicos de representações: o resumo e o índice.</a:t>
            </a:r>
            <a:endParaRPr lang="pt-BR" sz="2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121</TotalTime>
  <Words>1082</Words>
  <Application>Microsoft Office PowerPoint</Application>
  <PresentationFormat>Apresentação na tela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Aspecto</vt:lpstr>
      <vt:lpstr>Informação documentária</vt:lpstr>
      <vt:lpstr>Documentação</vt:lpstr>
      <vt:lpstr>A Documentação de Gardin</vt:lpstr>
      <vt:lpstr>Informações documentárias</vt:lpstr>
      <vt:lpstr>Informações documentárias</vt:lpstr>
      <vt:lpstr>Informações documentárias</vt:lpstr>
      <vt:lpstr>Informações documentárias</vt:lpstr>
      <vt:lpstr>Informações documentárias </vt:lpstr>
      <vt:lpstr>Ato documentário</vt:lpstr>
      <vt:lpstr>Representação </vt:lpstr>
      <vt:lpstr>Representação </vt:lpstr>
      <vt:lpstr>Representação </vt:lpstr>
      <vt:lpstr>O conceito </vt:lpstr>
      <vt:lpstr>Análise de Conteúdo e A. Documentária</vt:lpstr>
      <vt:lpstr>Superestrutura</vt:lpstr>
      <vt:lpstr>Inteligência Artificial</vt:lpstr>
      <vt:lpstr>Análise Documentária e seus produtos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Informação documentária</dc:title>
  <dc:creator>WINDOWS</dc:creator>
  <cp:lastModifiedBy>WINDOWS</cp:lastModifiedBy>
  <cp:revision>16</cp:revision>
  <dcterms:created xsi:type="dcterms:W3CDTF">2014-08-13T20:53:40Z</dcterms:created>
  <dcterms:modified xsi:type="dcterms:W3CDTF">2014-08-13T22:55:36Z</dcterms:modified>
</cp:coreProperties>
</file>