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7"/>
  </p:notesMasterIdLst>
  <p:sldIdLst>
    <p:sldId id="259" r:id="rId2"/>
    <p:sldId id="416" r:id="rId3"/>
    <p:sldId id="417" r:id="rId4"/>
    <p:sldId id="418" r:id="rId5"/>
    <p:sldId id="424" r:id="rId6"/>
    <p:sldId id="419" r:id="rId7"/>
    <p:sldId id="414" r:id="rId8"/>
    <p:sldId id="413" r:id="rId9"/>
    <p:sldId id="421" r:id="rId10"/>
    <p:sldId id="423" r:id="rId11"/>
    <p:sldId id="425" r:id="rId12"/>
    <p:sldId id="426" r:id="rId13"/>
    <p:sldId id="429" r:id="rId14"/>
    <p:sldId id="427" r:id="rId15"/>
    <p:sldId id="42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67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6980" autoAdjust="0"/>
    <p:restoredTop sz="86318" autoAdjust="0"/>
  </p:normalViewPr>
  <p:slideViewPr>
    <p:cSldViewPr snapToGrid="0">
      <p:cViewPr varScale="1">
        <p:scale>
          <a:sx n="74" d="100"/>
          <a:sy n="74" d="100"/>
        </p:scale>
        <p:origin x="-119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47C845-62DC-456B-A1E4-E1EC10C0D11D}" type="datetimeFigureOut">
              <a:rPr lang="pt-BR" smtClean="0"/>
              <a:t>21/04/2020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E7B423-293D-4F78-9844-995C656AA6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4845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dirty="0"/>
              <a:t>21-Apr-20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dirty="0"/>
              <a:t>21-Apr-20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1962-1EA4-46E7-BCB0-F36CE46D1A59}" type="datetimeFigureOut">
              <a:rPr lang="en-US" dirty="0"/>
              <a:t>21-Apr-20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28AEF-FE54-4887-9BA5-EE2253D3AE5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38144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28AEF-FE54-4887-9BA5-EE2253D3AE5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37162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Data 5"/>
          <p:cNvSpPr>
            <a:spLocks noGrp="1"/>
          </p:cNvSpPr>
          <p:nvPr>
            <p:ph type="dt" sz="half" idx="10"/>
          </p:nvPr>
        </p:nvSpPr>
        <p:spPr>
          <a:xfrm>
            <a:off x="1219200" y="6251575"/>
            <a:ext cx="2641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Rodapé 6"/>
          <p:cNvSpPr>
            <a:spLocks noGrp="1"/>
          </p:cNvSpPr>
          <p:nvPr>
            <p:ph type="ftr" sz="quarter" idx="11"/>
          </p:nvPr>
        </p:nvSpPr>
        <p:spPr>
          <a:xfrm>
            <a:off x="4470400" y="6248400"/>
            <a:ext cx="3962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>
          <a:xfrm>
            <a:off x="904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11148C-3268-420B-908C-429F14A6D18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83344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1219200" y="6251575"/>
            <a:ext cx="2641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4470400" y="6248400"/>
            <a:ext cx="3962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904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A7352-2280-40DA-BD17-0C741BBDE19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18265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28AEF-FE54-4887-9BA5-EE2253D3AE5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39124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28AEF-FE54-4887-9BA5-EE2253D3AE5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8488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28AEF-FE54-4887-9BA5-EE2253D3AE5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93854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28AEF-FE54-4887-9BA5-EE2253D3AE5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0972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dirty="0"/>
              <a:t>21-Apr-20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28AEF-FE54-4887-9BA5-EE2253D3AE5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18768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28AEF-FE54-4887-9BA5-EE2253D3AE5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14041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28AEF-FE54-4887-9BA5-EE2253D3AE5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14700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28AEF-FE54-4887-9BA5-EE2253D3AE5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16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28AEF-FE54-4887-9BA5-EE2253D3AE5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97111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28AEF-FE54-4887-9BA5-EE2253D3AE5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1552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28AEF-FE54-4887-9BA5-EE2253D3AE5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31504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28AEF-FE54-4887-9BA5-EE2253D3AE5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81893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28AEF-FE54-4887-9BA5-EE2253D3AE5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38110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28AEF-FE54-4887-9BA5-EE2253D3AE5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5209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dirty="0"/>
              <a:t>21-Apr-20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28AEF-FE54-4887-9BA5-EE2253D3AE5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76254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28AEF-FE54-4887-9BA5-EE2253D3AE5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06328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28AEF-FE54-4887-9BA5-EE2253D3AE5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15900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28AEF-FE54-4887-9BA5-EE2253D3AE5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1991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28AEF-FE54-4887-9BA5-EE2253D3AE5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7858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28AEF-FE54-4887-9BA5-EE2253D3AE5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11821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28AEF-FE54-4887-9BA5-EE2253D3AE5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13464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28AEF-FE54-4887-9BA5-EE2253D3AE5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24301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28AEF-FE54-4887-9BA5-EE2253D3AE5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7154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28AEF-FE54-4887-9BA5-EE2253D3AE5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8199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dirty="0"/>
              <a:t>21-Apr-20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28AEF-FE54-4887-9BA5-EE2253D3AE5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51094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ítulo, clip-art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lip-art 2"/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40A77-538E-4CDD-82F9-67C31FB8FB9B}" type="slidenum">
              <a:rPr lang="pt-BR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877111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F0B6E-20E1-4E35-A4E0-CA3D24C4AB4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300926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bg>
      <p:bgPr>
        <a:gradFill rotWithShape="0">
          <a:gsLst>
            <a:gs pos="0">
              <a:srgbClr val="CCFF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017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dirty="0"/>
              <a:t>21-Apr-20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dirty="0"/>
              <a:t>21-Apr-20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dirty="0"/>
              <a:t>21-Apr-20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4271A48-F18A-45B3-BC05-1E27DA3F88AF}" type="datetimeFigureOut">
              <a:rPr lang="en-US" dirty="0"/>
              <a:t>21-Apr-20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dirty="0"/>
              <a:t>21-Apr-20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dirty="0"/>
              <a:t>21-Apr-20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0" r:id="rId19"/>
    <p:sldLayoutId id="2147483672" r:id="rId20"/>
    <p:sldLayoutId id="2147483673" r:id="rId21"/>
    <p:sldLayoutId id="2147483674" r:id="rId22"/>
    <p:sldLayoutId id="2147483675" r:id="rId23"/>
    <p:sldLayoutId id="2147483676" r:id="rId24"/>
    <p:sldLayoutId id="2147483677" r:id="rId25"/>
    <p:sldLayoutId id="2147483678" r:id="rId26"/>
    <p:sldLayoutId id="2147483679" r:id="rId27"/>
    <p:sldLayoutId id="2147483680" r:id="rId28"/>
    <p:sldLayoutId id="2147483681" r:id="rId29"/>
    <p:sldLayoutId id="2147483682" r:id="rId30"/>
    <p:sldLayoutId id="2147483683" r:id="rId31"/>
    <p:sldLayoutId id="2147483684" r:id="rId32"/>
    <p:sldLayoutId id="2147483685" r:id="rId33"/>
    <p:sldLayoutId id="2147483686" r:id="rId34"/>
    <p:sldLayoutId id="2147483687" r:id="rId35"/>
    <p:sldLayoutId id="2147483688" r:id="rId36"/>
    <p:sldLayoutId id="2147483689" r:id="rId37"/>
    <p:sldLayoutId id="2147483690" r:id="rId38"/>
    <p:sldLayoutId id="2147483691" r:id="rId39"/>
    <p:sldLayoutId id="2147483692" r:id="rId40"/>
    <p:sldLayoutId id="2147483693" r:id="rId41"/>
    <p:sldLayoutId id="2147483694" r:id="rId42"/>
    <p:sldLayoutId id="2147483695" r:id="rId43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wav"/><Relationship Id="rId7" Type="http://schemas.openxmlformats.org/officeDocument/2006/relationships/image" Target="../media/image2.png"/><Relationship Id="rId2" Type="http://schemas.microsoft.com/office/2007/relationships/media" Target="../media/media1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png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3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3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7" Type="http://schemas.openxmlformats.org/officeDocument/2006/relationships/image" Target="../media/image3.png"/><Relationship Id="rId2" Type="http://schemas.microsoft.com/office/2007/relationships/media" Target="../media/media12.wav"/><Relationship Id="rId1" Type="http://schemas.openxmlformats.org/officeDocument/2006/relationships/vmlDrawing" Target="../drawings/vmlDrawing5.vml"/><Relationship Id="rId6" Type="http://schemas.openxmlformats.org/officeDocument/2006/relationships/image" Target="../media/image41.emf"/><Relationship Id="rId5" Type="http://schemas.openxmlformats.org/officeDocument/2006/relationships/oleObject" Target="../embeddings/oleObject87.bin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2" Type="http://schemas.microsoft.com/office/2007/relationships/media" Target="../media/media14.wav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7" Type="http://schemas.openxmlformats.org/officeDocument/2006/relationships/image" Target="../media/image3.png"/><Relationship Id="rId2" Type="http://schemas.microsoft.com/office/2007/relationships/media" Target="../media/media15.wav"/><Relationship Id="rId1" Type="http://schemas.openxmlformats.org/officeDocument/2006/relationships/tags" Target="../tags/tag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7" Type="http://schemas.openxmlformats.org/officeDocument/2006/relationships/image" Target="../media/image3.png"/><Relationship Id="rId2" Type="http://schemas.microsoft.com/office/2007/relationships/media" Target="../media/media2.wav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3.wav"/><Relationship Id="rId7" Type="http://schemas.openxmlformats.org/officeDocument/2006/relationships/image" Target="../media/image7.png"/><Relationship Id="rId12" Type="http://schemas.openxmlformats.org/officeDocument/2006/relationships/image" Target="../media/image3.png"/><Relationship Id="rId2" Type="http://schemas.microsoft.com/office/2007/relationships/media" Target="../media/media3.wav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7" Type="http://schemas.openxmlformats.org/officeDocument/2006/relationships/image" Target="../media/image3.png"/><Relationship Id="rId2" Type="http://schemas.microsoft.com/office/2007/relationships/media" Target="../media/media4.wav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.png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7" Type="http://schemas.openxmlformats.org/officeDocument/2006/relationships/image" Target="../media/image3.png"/><Relationship Id="rId2" Type="http://schemas.microsoft.com/office/2007/relationships/media" Target="../media/media5.wav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gif"/><Relationship Id="rId18" Type="http://schemas.openxmlformats.org/officeDocument/2006/relationships/image" Target="../media/image29.png"/><Relationship Id="rId26" Type="http://schemas.microsoft.com/office/2007/relationships/hdphoto" Target="../media/hdphoto1.wdp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2.png"/><Relationship Id="rId7" Type="http://schemas.openxmlformats.org/officeDocument/2006/relationships/image" Target="../media/image18.png"/><Relationship Id="rId12" Type="http://schemas.openxmlformats.org/officeDocument/2006/relationships/image" Target="../media/image23.gif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2" Type="http://schemas.openxmlformats.org/officeDocument/2006/relationships/audio" Target="../media/media7.wav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microsoft.com/office/2007/relationships/media" Target="../media/media7.wav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5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jpeg"/><Relationship Id="rId22" Type="http://schemas.openxmlformats.org/officeDocument/2006/relationships/image" Target="../media/image33.png"/><Relationship Id="rId27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oleObject" Target="../embeddings/oleObject23.bin"/><Relationship Id="rId21" Type="http://schemas.openxmlformats.org/officeDocument/2006/relationships/oleObject" Target="../embeddings/oleObject18.bin"/><Relationship Id="rId42" Type="http://schemas.openxmlformats.org/officeDocument/2006/relationships/oleObject" Target="../embeddings/oleObject39.bin"/><Relationship Id="rId47" Type="http://schemas.openxmlformats.org/officeDocument/2006/relationships/oleObject" Target="../embeddings/oleObject44.bin"/><Relationship Id="rId63" Type="http://schemas.openxmlformats.org/officeDocument/2006/relationships/oleObject" Target="../embeddings/oleObject60.bin"/><Relationship Id="rId68" Type="http://schemas.openxmlformats.org/officeDocument/2006/relationships/oleObject" Target="../embeddings/oleObject65.bin"/><Relationship Id="rId84" Type="http://schemas.openxmlformats.org/officeDocument/2006/relationships/oleObject" Target="../embeddings/oleObject81.bin"/><Relationship Id="rId89" Type="http://schemas.openxmlformats.org/officeDocument/2006/relationships/oleObject" Target="../embeddings/oleObject86.bin"/><Relationship Id="rId16" Type="http://schemas.openxmlformats.org/officeDocument/2006/relationships/oleObject" Target="../embeddings/oleObject13.bin"/><Relationship Id="rId11" Type="http://schemas.openxmlformats.org/officeDocument/2006/relationships/oleObject" Target="../embeddings/oleObject8.bin"/><Relationship Id="rId32" Type="http://schemas.openxmlformats.org/officeDocument/2006/relationships/oleObject" Target="../embeddings/oleObject29.bin"/><Relationship Id="rId37" Type="http://schemas.openxmlformats.org/officeDocument/2006/relationships/oleObject" Target="../embeddings/oleObject34.bin"/><Relationship Id="rId53" Type="http://schemas.openxmlformats.org/officeDocument/2006/relationships/oleObject" Target="../embeddings/oleObject50.bin"/><Relationship Id="rId58" Type="http://schemas.openxmlformats.org/officeDocument/2006/relationships/oleObject" Target="../embeddings/oleObject55.bin"/><Relationship Id="rId74" Type="http://schemas.openxmlformats.org/officeDocument/2006/relationships/oleObject" Target="../embeddings/oleObject71.bin"/><Relationship Id="rId79" Type="http://schemas.openxmlformats.org/officeDocument/2006/relationships/oleObject" Target="../embeddings/oleObject76.bin"/><Relationship Id="rId5" Type="http://schemas.openxmlformats.org/officeDocument/2006/relationships/slideLayout" Target="../slideLayouts/slideLayout7.xml"/><Relationship Id="rId90" Type="http://schemas.openxmlformats.org/officeDocument/2006/relationships/image" Target="../media/image3.png"/><Relationship Id="rId14" Type="http://schemas.openxmlformats.org/officeDocument/2006/relationships/oleObject" Target="../embeddings/oleObject11.bin"/><Relationship Id="rId22" Type="http://schemas.openxmlformats.org/officeDocument/2006/relationships/oleObject" Target="../embeddings/oleObject19.bin"/><Relationship Id="rId27" Type="http://schemas.openxmlformats.org/officeDocument/2006/relationships/oleObject" Target="../embeddings/oleObject24.bin"/><Relationship Id="rId30" Type="http://schemas.openxmlformats.org/officeDocument/2006/relationships/oleObject" Target="../embeddings/oleObject27.bin"/><Relationship Id="rId35" Type="http://schemas.openxmlformats.org/officeDocument/2006/relationships/oleObject" Target="../embeddings/oleObject32.bin"/><Relationship Id="rId43" Type="http://schemas.openxmlformats.org/officeDocument/2006/relationships/oleObject" Target="../embeddings/oleObject40.bin"/><Relationship Id="rId48" Type="http://schemas.openxmlformats.org/officeDocument/2006/relationships/oleObject" Target="../embeddings/oleObject45.bin"/><Relationship Id="rId56" Type="http://schemas.openxmlformats.org/officeDocument/2006/relationships/oleObject" Target="../embeddings/oleObject53.bin"/><Relationship Id="rId64" Type="http://schemas.openxmlformats.org/officeDocument/2006/relationships/oleObject" Target="../embeddings/oleObject61.bin"/><Relationship Id="rId69" Type="http://schemas.openxmlformats.org/officeDocument/2006/relationships/oleObject" Target="../embeddings/oleObject66.bin"/><Relationship Id="rId77" Type="http://schemas.openxmlformats.org/officeDocument/2006/relationships/oleObject" Target="../embeddings/oleObject74.bin"/><Relationship Id="rId8" Type="http://schemas.openxmlformats.org/officeDocument/2006/relationships/oleObject" Target="../embeddings/oleObject5.bin"/><Relationship Id="rId51" Type="http://schemas.openxmlformats.org/officeDocument/2006/relationships/oleObject" Target="../embeddings/oleObject48.bin"/><Relationship Id="rId72" Type="http://schemas.openxmlformats.org/officeDocument/2006/relationships/oleObject" Target="../embeddings/oleObject69.bin"/><Relationship Id="rId80" Type="http://schemas.openxmlformats.org/officeDocument/2006/relationships/oleObject" Target="../embeddings/oleObject77.bin"/><Relationship Id="rId85" Type="http://schemas.openxmlformats.org/officeDocument/2006/relationships/oleObject" Target="../embeddings/oleObject82.bin"/><Relationship Id="rId3" Type="http://schemas.microsoft.com/office/2007/relationships/media" Target="../media/media8.wav"/><Relationship Id="rId12" Type="http://schemas.openxmlformats.org/officeDocument/2006/relationships/oleObject" Target="../embeddings/oleObject9.bin"/><Relationship Id="rId17" Type="http://schemas.openxmlformats.org/officeDocument/2006/relationships/oleObject" Target="../embeddings/oleObject14.bin"/><Relationship Id="rId25" Type="http://schemas.openxmlformats.org/officeDocument/2006/relationships/oleObject" Target="../embeddings/oleObject22.bin"/><Relationship Id="rId33" Type="http://schemas.openxmlformats.org/officeDocument/2006/relationships/oleObject" Target="../embeddings/oleObject30.bin"/><Relationship Id="rId38" Type="http://schemas.openxmlformats.org/officeDocument/2006/relationships/oleObject" Target="../embeddings/oleObject35.bin"/><Relationship Id="rId46" Type="http://schemas.openxmlformats.org/officeDocument/2006/relationships/oleObject" Target="../embeddings/oleObject43.bin"/><Relationship Id="rId59" Type="http://schemas.openxmlformats.org/officeDocument/2006/relationships/oleObject" Target="../embeddings/oleObject56.bin"/><Relationship Id="rId67" Type="http://schemas.openxmlformats.org/officeDocument/2006/relationships/oleObject" Target="../embeddings/oleObject64.bin"/><Relationship Id="rId20" Type="http://schemas.openxmlformats.org/officeDocument/2006/relationships/oleObject" Target="../embeddings/oleObject17.bin"/><Relationship Id="rId41" Type="http://schemas.openxmlformats.org/officeDocument/2006/relationships/oleObject" Target="../embeddings/oleObject38.bin"/><Relationship Id="rId54" Type="http://schemas.openxmlformats.org/officeDocument/2006/relationships/oleObject" Target="../embeddings/oleObject51.bin"/><Relationship Id="rId62" Type="http://schemas.openxmlformats.org/officeDocument/2006/relationships/oleObject" Target="../embeddings/oleObject59.bin"/><Relationship Id="rId70" Type="http://schemas.openxmlformats.org/officeDocument/2006/relationships/oleObject" Target="../embeddings/oleObject67.bin"/><Relationship Id="rId75" Type="http://schemas.openxmlformats.org/officeDocument/2006/relationships/oleObject" Target="../embeddings/oleObject72.bin"/><Relationship Id="rId83" Type="http://schemas.openxmlformats.org/officeDocument/2006/relationships/oleObject" Target="../embeddings/oleObject80.bin"/><Relationship Id="rId88" Type="http://schemas.openxmlformats.org/officeDocument/2006/relationships/oleObject" Target="../embeddings/oleObject85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15" Type="http://schemas.openxmlformats.org/officeDocument/2006/relationships/oleObject" Target="../embeddings/oleObject12.bin"/><Relationship Id="rId23" Type="http://schemas.openxmlformats.org/officeDocument/2006/relationships/oleObject" Target="../embeddings/oleObject20.bin"/><Relationship Id="rId28" Type="http://schemas.openxmlformats.org/officeDocument/2006/relationships/oleObject" Target="../embeddings/oleObject25.bin"/><Relationship Id="rId36" Type="http://schemas.openxmlformats.org/officeDocument/2006/relationships/oleObject" Target="../embeddings/oleObject33.bin"/><Relationship Id="rId49" Type="http://schemas.openxmlformats.org/officeDocument/2006/relationships/oleObject" Target="../embeddings/oleObject46.bin"/><Relationship Id="rId57" Type="http://schemas.openxmlformats.org/officeDocument/2006/relationships/oleObject" Target="../embeddings/oleObject54.bin"/><Relationship Id="rId10" Type="http://schemas.openxmlformats.org/officeDocument/2006/relationships/oleObject" Target="../embeddings/oleObject7.bin"/><Relationship Id="rId31" Type="http://schemas.openxmlformats.org/officeDocument/2006/relationships/oleObject" Target="../embeddings/oleObject28.bin"/><Relationship Id="rId44" Type="http://schemas.openxmlformats.org/officeDocument/2006/relationships/oleObject" Target="../embeddings/oleObject41.bin"/><Relationship Id="rId52" Type="http://schemas.openxmlformats.org/officeDocument/2006/relationships/oleObject" Target="../embeddings/oleObject49.bin"/><Relationship Id="rId60" Type="http://schemas.openxmlformats.org/officeDocument/2006/relationships/oleObject" Target="../embeddings/oleObject57.bin"/><Relationship Id="rId65" Type="http://schemas.openxmlformats.org/officeDocument/2006/relationships/oleObject" Target="../embeddings/oleObject62.bin"/><Relationship Id="rId73" Type="http://schemas.openxmlformats.org/officeDocument/2006/relationships/oleObject" Target="../embeddings/oleObject70.bin"/><Relationship Id="rId78" Type="http://schemas.openxmlformats.org/officeDocument/2006/relationships/oleObject" Target="../embeddings/oleObject75.bin"/><Relationship Id="rId81" Type="http://schemas.openxmlformats.org/officeDocument/2006/relationships/oleObject" Target="../embeddings/oleObject78.bin"/><Relationship Id="rId86" Type="http://schemas.openxmlformats.org/officeDocument/2006/relationships/oleObject" Target="../embeddings/oleObject83.bin"/><Relationship Id="rId4" Type="http://schemas.openxmlformats.org/officeDocument/2006/relationships/audio" Target="../media/media8.wav"/><Relationship Id="rId9" Type="http://schemas.openxmlformats.org/officeDocument/2006/relationships/oleObject" Target="../embeddings/oleObject6.bin"/><Relationship Id="rId13" Type="http://schemas.openxmlformats.org/officeDocument/2006/relationships/oleObject" Target="../embeddings/oleObject10.bin"/><Relationship Id="rId18" Type="http://schemas.openxmlformats.org/officeDocument/2006/relationships/oleObject" Target="../embeddings/oleObject15.bin"/><Relationship Id="rId39" Type="http://schemas.openxmlformats.org/officeDocument/2006/relationships/oleObject" Target="../embeddings/oleObject36.bin"/><Relationship Id="rId34" Type="http://schemas.openxmlformats.org/officeDocument/2006/relationships/oleObject" Target="../embeddings/oleObject31.bin"/><Relationship Id="rId50" Type="http://schemas.openxmlformats.org/officeDocument/2006/relationships/oleObject" Target="../embeddings/oleObject47.bin"/><Relationship Id="rId55" Type="http://schemas.openxmlformats.org/officeDocument/2006/relationships/oleObject" Target="../embeddings/oleObject52.bin"/><Relationship Id="rId76" Type="http://schemas.openxmlformats.org/officeDocument/2006/relationships/oleObject" Target="../embeddings/oleObject73.bin"/><Relationship Id="rId7" Type="http://schemas.openxmlformats.org/officeDocument/2006/relationships/image" Target="../media/image37.png"/><Relationship Id="rId71" Type="http://schemas.openxmlformats.org/officeDocument/2006/relationships/oleObject" Target="../embeddings/oleObject68.bin"/><Relationship Id="rId2" Type="http://schemas.openxmlformats.org/officeDocument/2006/relationships/tags" Target="../tags/tag3.xml"/><Relationship Id="rId29" Type="http://schemas.openxmlformats.org/officeDocument/2006/relationships/oleObject" Target="../embeddings/oleObject26.bin"/><Relationship Id="rId24" Type="http://schemas.openxmlformats.org/officeDocument/2006/relationships/oleObject" Target="../embeddings/oleObject21.bin"/><Relationship Id="rId40" Type="http://schemas.openxmlformats.org/officeDocument/2006/relationships/oleObject" Target="../embeddings/oleObject37.bin"/><Relationship Id="rId45" Type="http://schemas.openxmlformats.org/officeDocument/2006/relationships/oleObject" Target="../embeddings/oleObject42.bin"/><Relationship Id="rId66" Type="http://schemas.openxmlformats.org/officeDocument/2006/relationships/oleObject" Target="../embeddings/oleObject63.bin"/><Relationship Id="rId87" Type="http://schemas.openxmlformats.org/officeDocument/2006/relationships/oleObject" Target="../embeddings/oleObject84.bin"/><Relationship Id="rId61" Type="http://schemas.openxmlformats.org/officeDocument/2006/relationships/oleObject" Target="../embeddings/oleObject58.bin"/><Relationship Id="rId82" Type="http://schemas.openxmlformats.org/officeDocument/2006/relationships/oleObject" Target="../embeddings/oleObject79.bin"/><Relationship Id="rId19" Type="http://schemas.openxmlformats.org/officeDocument/2006/relationships/oleObject" Target="../embeddings/oleObject16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400438BF-2C72-47CF-A0FB-A8E05BF403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6697" y="318783"/>
            <a:ext cx="7613854" cy="912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Aft>
                <a:spcPts val="600"/>
              </a:spcAft>
              <a:buClr>
                <a:schemeClr val="accent1"/>
              </a:buClr>
              <a:buSzPct val="68000"/>
            </a:pPr>
            <a:r>
              <a:rPr lang="pt-BR" altLang="pt-BR" sz="3600" b="1" dirty="0">
                <a:solidFill>
                  <a:srgbClr val="000066"/>
                </a:solidFill>
              </a:rPr>
              <a:t>UNIVERSIDADE DE SÃO PAULO</a:t>
            </a:r>
            <a:endParaRPr lang="pt-BR" altLang="pt-BR" sz="3600" dirty="0">
              <a:solidFill>
                <a:srgbClr val="000066"/>
              </a:solidFill>
            </a:endParaRPr>
          </a:p>
          <a:p>
            <a:pPr algn="ctr" eaLnBrk="1" hangingPunct="1">
              <a:lnSpc>
                <a:spcPct val="60000"/>
              </a:lnSpc>
              <a:spcAft>
                <a:spcPts val="600"/>
              </a:spcAft>
              <a:buClr>
                <a:schemeClr val="accent1"/>
              </a:buClr>
              <a:buSzPct val="68000"/>
            </a:pPr>
            <a:r>
              <a:rPr lang="pt-BR" altLang="pt-BR" sz="2400" b="1" dirty="0">
                <a:solidFill>
                  <a:srgbClr val="000066"/>
                </a:solidFill>
              </a:rPr>
              <a:t>Faculdade de Ciências Farmacêuticas</a:t>
            </a:r>
          </a:p>
          <a:p>
            <a:pPr algn="ctr" eaLnBrk="1" hangingPunct="1">
              <a:lnSpc>
                <a:spcPct val="60000"/>
              </a:lnSpc>
              <a:spcAft>
                <a:spcPts val="600"/>
              </a:spcAft>
              <a:buClr>
                <a:schemeClr val="accent1"/>
              </a:buClr>
              <a:buSzPct val="68000"/>
            </a:pPr>
            <a:r>
              <a:rPr lang="pt-BR" altLang="pt-BR" b="1" dirty="0">
                <a:solidFill>
                  <a:srgbClr val="000066"/>
                </a:solidFill>
              </a:rPr>
              <a:t>Departamento de Análises Clínicas e Toxicológicas</a:t>
            </a:r>
          </a:p>
          <a:p>
            <a:pPr algn="ctr" eaLnBrk="1" hangingPunct="1">
              <a:lnSpc>
                <a:spcPct val="60000"/>
              </a:lnSpc>
              <a:spcAft>
                <a:spcPts val="600"/>
              </a:spcAft>
              <a:buClr>
                <a:schemeClr val="accent1"/>
              </a:buClr>
              <a:buSzPct val="68000"/>
            </a:pPr>
            <a:endParaRPr lang="pt-BR" altLang="pt-BR" dirty="0">
              <a:solidFill>
                <a:srgbClr val="000066"/>
              </a:solidFill>
            </a:endParaRPr>
          </a:p>
        </p:txBody>
      </p:sp>
      <p:grpSp>
        <p:nvGrpSpPr>
          <p:cNvPr id="1028" name="Group 5">
            <a:extLst>
              <a:ext uri="{FF2B5EF4-FFF2-40B4-BE49-F238E27FC236}">
                <a16:creationId xmlns:a16="http://schemas.microsoft.com/office/drawing/2014/main" xmlns="" id="{919A6545-7276-426A-A3FA-3A90CBD220AE}"/>
              </a:ext>
            </a:extLst>
          </p:cNvPr>
          <p:cNvGrpSpPr>
            <a:grpSpLocks/>
          </p:cNvGrpSpPr>
          <p:nvPr/>
        </p:nvGrpSpPr>
        <p:grpSpPr bwMode="auto">
          <a:xfrm>
            <a:off x="382253" y="227649"/>
            <a:ext cx="1657350" cy="1658068"/>
            <a:chOff x="318" y="1023"/>
            <a:chExt cx="2222" cy="2290"/>
          </a:xfrm>
        </p:grpSpPr>
        <p:sp>
          <p:nvSpPr>
            <p:cNvPr id="1033" name="Rectangle 6">
              <a:extLst>
                <a:ext uri="{FF2B5EF4-FFF2-40B4-BE49-F238E27FC236}">
                  <a16:creationId xmlns:a16="http://schemas.microsoft.com/office/drawing/2014/main" xmlns="" id="{A0F4B2BA-1068-4326-8892-F77F06B9DA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" y="1899"/>
              <a:ext cx="2222" cy="5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graphicFrame>
          <p:nvGraphicFramePr>
            <p:cNvPr id="1026" name="Object 7">
              <a:extLst>
                <a:ext uri="{FF2B5EF4-FFF2-40B4-BE49-F238E27FC236}">
                  <a16:creationId xmlns:a16="http://schemas.microsoft.com/office/drawing/2014/main" xmlns="" id="{B4722B7D-586B-49E7-BDE4-1DD1E134D0B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51" y="1023"/>
            <a:ext cx="2103" cy="22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4" name="Paint Shop Pro Image" r:id="rId5" imgW="10058537" imgH="10712195" progId="PaintShopPro">
                    <p:embed/>
                  </p:oleObj>
                </mc:Choice>
                <mc:Fallback>
                  <p:oleObj name="Paint Shop Pro Image" r:id="rId5" imgW="10058537" imgH="10712195" progId="PaintShopPro">
                    <p:embed/>
                    <p:pic>
                      <p:nvPicPr>
                        <p:cNvPr id="1026" name="Object 7">
                          <a:extLst>
                            <a:ext uri="{FF2B5EF4-FFF2-40B4-BE49-F238E27FC236}">
                              <a16:creationId xmlns:a16="http://schemas.microsoft.com/office/drawing/2014/main" xmlns="" id="{B4722B7D-586B-49E7-BDE4-1DD1E134D0B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1" y="1023"/>
                          <a:ext cx="2103" cy="229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66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30" name="Text Box 4">
            <a:extLst>
              <a:ext uri="{FF2B5EF4-FFF2-40B4-BE49-F238E27FC236}">
                <a16:creationId xmlns:a16="http://schemas.microsoft.com/office/drawing/2014/main" xmlns="" id="{7732E6AF-94A3-456B-AA74-85875F48BF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2807" y="5114387"/>
            <a:ext cx="4640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2400" b="1" dirty="0">
                <a:solidFill>
                  <a:srgbClr val="002060"/>
                </a:solidFill>
              </a:rPr>
              <a:t>Prof. Dr. Mauricio </a:t>
            </a:r>
            <a:r>
              <a:rPr lang="pt-BR" altLang="pt-BR" sz="2400" b="1" dirty="0" err="1">
                <a:solidFill>
                  <a:srgbClr val="002060"/>
                </a:solidFill>
              </a:rPr>
              <a:t>Yonamine</a:t>
            </a:r>
            <a:endParaRPr lang="pt-BR" altLang="pt-BR" sz="24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AutoShape 6" descr="Resultado de imagem para usp logo">
            <a:extLst>
              <a:ext uri="{FF2B5EF4-FFF2-40B4-BE49-F238E27FC236}">
                <a16:creationId xmlns:a16="http://schemas.microsoft.com/office/drawing/2014/main" xmlns="" id="{E6B9F5C1-A61F-44BC-893C-C3F5F2F4E8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xmlns="" id="{FC7E5B0E-7E33-4402-BE7B-660C6CD2DE0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43840" y="6416040"/>
            <a:ext cx="9886711" cy="33528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pt-BR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APLICAÇÕES DE CROMATOGRAFIA E ESPECTROMETRIA DE MASSA EM TOXICOLOGIA – FBC5885</a:t>
            </a:r>
            <a:endParaRPr lang="pt-BR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210928" y="2280230"/>
            <a:ext cx="5722656" cy="174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altLang="pt-BR" sz="3600" dirty="0" smtClean="0">
                <a:solidFill>
                  <a:srgbClr val="003300"/>
                </a:solidFill>
                <a:latin typeface="Arial" charset="0"/>
              </a:rPr>
              <a:t>DETERMINAÇÃO DE ETANOL EM SALIVA POR </a:t>
            </a:r>
            <a:r>
              <a:rPr lang="pt-BR" altLang="pt-BR" sz="3600" i="1" dirty="0" smtClean="0">
                <a:solidFill>
                  <a:srgbClr val="003300"/>
                </a:solidFill>
                <a:latin typeface="Arial" charset="0"/>
              </a:rPr>
              <a:t>HEADSPACE</a:t>
            </a:r>
            <a:r>
              <a:rPr lang="pt-BR" altLang="pt-BR" sz="3600" dirty="0" smtClean="0">
                <a:solidFill>
                  <a:srgbClr val="003300"/>
                </a:solidFill>
                <a:latin typeface="Arial" charset="0"/>
              </a:rPr>
              <a:t> E GC-FID</a:t>
            </a: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70" y="1794827"/>
            <a:ext cx="2429933" cy="241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7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45"/>
    </mc:Choice>
    <mc:Fallback xmlns="">
      <p:transition spd="slow" advTm="50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1" y="141288"/>
            <a:ext cx="7234767" cy="671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CaixaDeTexto 1"/>
          <p:cNvSpPr txBox="1">
            <a:spLocks noChangeArrowheads="1"/>
          </p:cNvSpPr>
          <p:nvPr/>
        </p:nvSpPr>
        <p:spPr bwMode="auto">
          <a:xfrm>
            <a:off x="719667" y="1196975"/>
            <a:ext cx="31686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pt-BR" altLang="pt-BR"/>
              <a:t>Resolução CONTRAN 432/ 2013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3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937"/>
    </mc:Choice>
    <mc:Fallback xmlns="">
      <p:transition spd="slow" advTm="125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740833" y="350838"/>
            <a:ext cx="10363200" cy="990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 sz="2800" b="1" dirty="0" smtClean="0">
                <a:solidFill>
                  <a:srgbClr val="003300"/>
                </a:solidFill>
                <a:latin typeface="Arial" charset="0"/>
              </a:rPr>
              <a:t>AR EXALADO</a:t>
            </a:r>
            <a:endParaRPr lang="pt-BR" altLang="pt-BR" sz="3200" b="1" dirty="0" smtClean="0">
              <a:solidFill>
                <a:srgbClr val="003300"/>
              </a:solidFill>
              <a:latin typeface="Arial" charset="0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987743" y="1578293"/>
            <a:ext cx="6135688" cy="38655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r>
              <a:rPr lang="pt-BR" altLang="pt-BR" sz="2800" smtClean="0">
                <a:solidFill>
                  <a:srgbClr val="002060"/>
                </a:solidFill>
                <a:latin typeface="Arial" charset="0"/>
              </a:rPr>
              <a:t>ETANOL</a:t>
            </a:r>
          </a:p>
          <a:p>
            <a:pPr>
              <a:lnSpc>
                <a:spcPct val="80000"/>
              </a:lnSpc>
              <a:buFontTx/>
              <a:buNone/>
            </a:pPr>
            <a:endParaRPr lang="pt-BR" altLang="pt-BR" sz="2800" smtClean="0">
              <a:solidFill>
                <a:srgbClr val="002060"/>
              </a:solidFill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pt-BR" altLang="pt-BR" sz="2400" smtClean="0">
                <a:solidFill>
                  <a:srgbClr val="002060"/>
                </a:solidFill>
                <a:latin typeface="Arial" charset="0"/>
              </a:rPr>
              <a:t>Fator </a:t>
            </a:r>
            <a:r>
              <a:rPr lang="pt-BR" altLang="pt-BR" sz="2400" b="1" smtClean="0">
                <a:solidFill>
                  <a:srgbClr val="002060"/>
                </a:solidFill>
                <a:latin typeface="Arial" charset="0"/>
              </a:rPr>
              <a:t>r</a:t>
            </a:r>
            <a:r>
              <a:rPr lang="pt-BR" altLang="pt-BR" sz="2400" smtClean="0">
                <a:solidFill>
                  <a:srgbClr val="002060"/>
                </a:solidFill>
                <a:latin typeface="Arial" charset="0"/>
              </a:rPr>
              <a:t> (razão massa/massa de etanol contido na corrente sangüínea e no ar exalado.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t-BR" altLang="pt-BR" sz="2400" b="1" smtClean="0">
                <a:solidFill>
                  <a:srgbClr val="002060"/>
                </a:solidFill>
                <a:latin typeface="Arial" charset="0"/>
              </a:rPr>
              <a:t>r</a:t>
            </a:r>
            <a:r>
              <a:rPr lang="pt-BR" altLang="pt-BR" sz="2400" smtClean="0">
                <a:solidFill>
                  <a:srgbClr val="002060"/>
                </a:solidFill>
                <a:latin typeface="Arial" charset="0"/>
              </a:rPr>
              <a:t> = 2100:1 (34ºC)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t-BR" altLang="pt-BR" sz="2400" smtClean="0">
                <a:solidFill>
                  <a:srgbClr val="002060"/>
                </a:solidFill>
                <a:latin typeface="Arial" charset="0"/>
              </a:rPr>
              <a:t>A massa </a:t>
            </a:r>
            <a:r>
              <a:rPr lang="en-US" altLang="pt-BR" sz="2400" smtClean="0">
                <a:solidFill>
                  <a:srgbClr val="002060"/>
                </a:solidFill>
                <a:latin typeface="Arial" charset="0"/>
              </a:rPr>
              <a:t>de etanol determinada em 2100 mL do ar expirado corresponde à massa de etanol contida em 1 mL de sangue.</a:t>
            </a:r>
            <a:endParaRPr lang="pt-BR" altLang="pt-BR" sz="2400" smtClean="0">
              <a:solidFill>
                <a:srgbClr val="002060"/>
              </a:solidFill>
              <a:latin typeface="Arial" charset="0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817" y="4076701"/>
            <a:ext cx="22606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833" y="1341438"/>
            <a:ext cx="3759200" cy="247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4559300" y="5949950"/>
            <a:ext cx="230505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b="1">
                <a:latin typeface="Arial" charset="0"/>
              </a:rPr>
              <a:t>etilômetro</a:t>
            </a:r>
          </a:p>
        </p:txBody>
      </p:sp>
      <p:sp>
        <p:nvSpPr>
          <p:cNvPr id="11271" name="Line 7"/>
          <p:cNvSpPr>
            <a:spLocks noChangeShapeType="1"/>
          </p:cNvSpPr>
          <p:nvPr/>
        </p:nvSpPr>
        <p:spPr bwMode="auto">
          <a:xfrm flipV="1">
            <a:off x="6769101" y="6021388"/>
            <a:ext cx="105410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58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08"/>
    </mc:Choice>
    <mc:Fallback xmlns="">
      <p:transition spd="slow" advTm="51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295400" y="384810"/>
            <a:ext cx="10363200" cy="666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 sz="2800" b="1" dirty="0" smtClean="0">
                <a:solidFill>
                  <a:srgbClr val="003300"/>
                </a:solidFill>
                <a:latin typeface="Arial" charset="0"/>
              </a:rPr>
              <a:t>Fluido oral (razão fluido oral: sangue  (etanol) = 1,1)</a:t>
            </a:r>
            <a:endParaRPr lang="pt-BR" altLang="pt-BR" sz="3200" b="1" dirty="0" smtClean="0">
              <a:solidFill>
                <a:srgbClr val="003300"/>
              </a:solidFill>
              <a:latin typeface="Arial" charset="0"/>
            </a:endParaRPr>
          </a:p>
        </p:txBody>
      </p:sp>
      <p:graphicFrame>
        <p:nvGraphicFramePr>
          <p:cNvPr id="12291" name="Object 3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088744400"/>
              </p:ext>
            </p:extLst>
          </p:nvPr>
        </p:nvGraphicFramePr>
        <p:xfrm>
          <a:off x="1362076" y="1213485"/>
          <a:ext cx="969645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5" name="Gráfico" r:id="rId5" imgW="4610100" imgH="2609850" progId="Excel.Chart.8">
                  <p:embed/>
                </p:oleObj>
              </mc:Choice>
              <mc:Fallback>
                <p:oleObj name="Gráfico" r:id="rId5" imgW="4610100" imgH="260985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2076" y="1213485"/>
                        <a:ext cx="9696450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678518" y="5445125"/>
            <a:ext cx="906356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pt-BR" altLang="pt-BR" sz="1800">
                <a:latin typeface="Arial" charset="0"/>
              </a:rPr>
              <a:t>Kidwell, D.A., Holland, J.C., Athanaselis, S. Testing for drugs in saliva and sweat. J. Chromatogr. B. 713:111-135, 1998. 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48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657"/>
    </mc:Choice>
    <mc:Fallback xmlns="">
      <p:transition spd="slow" advTm="137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Agilent 6890N Network Gas Chromatograp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Agilent 6890N Network Gas Chromatograph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7" descr="Agilent 6890N Network Gas Chromatograph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380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720" y="1341230"/>
            <a:ext cx="6339840" cy="4257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295400" y="674480"/>
            <a:ext cx="103632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altLang="pt-BR" sz="2800" b="1" dirty="0" smtClean="0">
                <a:solidFill>
                  <a:srgbClr val="003300"/>
                </a:solidFill>
                <a:latin typeface="Arial" charset="0"/>
              </a:rPr>
              <a:t>GC-FID 6890 </a:t>
            </a:r>
            <a:r>
              <a:rPr lang="pt-BR" altLang="pt-BR" sz="2800" b="1" dirty="0" err="1" smtClean="0">
                <a:solidFill>
                  <a:srgbClr val="003300"/>
                </a:solidFill>
                <a:latin typeface="Arial" charset="0"/>
              </a:rPr>
              <a:t>Agilent</a:t>
            </a:r>
            <a:endParaRPr lang="pt-BR" altLang="pt-BR" sz="3200" b="1" dirty="0" smtClean="0">
              <a:solidFill>
                <a:srgbClr val="003300"/>
              </a:solidFill>
              <a:latin typeface="Arial" charset="0"/>
            </a:endParaRPr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89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45"/>
    </mc:Choice>
    <mc:Fallback xmlns="">
      <p:transition spd="slow" advTm="27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7213600" y="333375"/>
            <a:ext cx="4978400" cy="46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5000"/>
              </a:lnSpc>
            </a:pPr>
            <a:r>
              <a:rPr lang="pt-BR" altLang="pt-BR" sz="2400" b="1" smtClean="0">
                <a:solidFill>
                  <a:srgbClr val="000058"/>
                </a:solidFill>
                <a:latin typeface="Arial" charset="0"/>
              </a:rPr>
              <a:t>COLETA DE SALIVA</a:t>
            </a:r>
            <a:endParaRPr lang="pt-BR" altLang="pt-BR" smtClean="0"/>
          </a:p>
        </p:txBody>
      </p:sp>
      <p:grpSp>
        <p:nvGrpSpPr>
          <p:cNvPr id="255170" name="Group 194"/>
          <p:cNvGrpSpPr>
            <a:grpSpLocks/>
          </p:cNvGrpSpPr>
          <p:nvPr/>
        </p:nvGrpSpPr>
        <p:grpSpPr bwMode="auto">
          <a:xfrm>
            <a:off x="2540000" y="685800"/>
            <a:ext cx="2235200" cy="2687638"/>
            <a:chOff x="1200" y="432"/>
            <a:chExt cx="1056" cy="1693"/>
          </a:xfrm>
        </p:grpSpPr>
        <p:grpSp>
          <p:nvGrpSpPr>
            <p:cNvPr id="13487" name="Group 192"/>
            <p:cNvGrpSpPr>
              <a:grpSpLocks/>
            </p:cNvGrpSpPr>
            <p:nvPr/>
          </p:nvGrpSpPr>
          <p:grpSpPr bwMode="auto">
            <a:xfrm>
              <a:off x="1872" y="1008"/>
              <a:ext cx="274" cy="1117"/>
              <a:chOff x="1872" y="1008"/>
              <a:chExt cx="274" cy="1117"/>
            </a:xfrm>
          </p:grpSpPr>
          <p:sp>
            <p:nvSpPr>
              <p:cNvPr id="13493" name="Line 5"/>
              <p:cNvSpPr>
                <a:spLocks noChangeShapeType="1"/>
              </p:cNvSpPr>
              <p:nvPr/>
            </p:nvSpPr>
            <p:spPr bwMode="auto">
              <a:xfrm>
                <a:off x="1872" y="1829"/>
                <a:ext cx="91" cy="296"/>
              </a:xfrm>
              <a:prstGeom prst="line">
                <a:avLst/>
              </a:pr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3494" name="Line 6"/>
              <p:cNvSpPr>
                <a:spLocks noChangeShapeType="1"/>
              </p:cNvSpPr>
              <p:nvPr/>
            </p:nvSpPr>
            <p:spPr bwMode="auto">
              <a:xfrm>
                <a:off x="1963" y="2125"/>
                <a:ext cx="92" cy="0"/>
              </a:xfrm>
              <a:prstGeom prst="line">
                <a:avLst/>
              </a:pr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3495" name="Line 7"/>
              <p:cNvSpPr>
                <a:spLocks noChangeShapeType="1"/>
              </p:cNvSpPr>
              <p:nvPr/>
            </p:nvSpPr>
            <p:spPr bwMode="auto">
              <a:xfrm flipV="1">
                <a:off x="2055" y="1829"/>
                <a:ext cx="91" cy="296"/>
              </a:xfrm>
              <a:prstGeom prst="line">
                <a:avLst/>
              </a:pr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3496" name="Line 8"/>
              <p:cNvSpPr>
                <a:spLocks noChangeShapeType="1"/>
              </p:cNvSpPr>
              <p:nvPr/>
            </p:nvSpPr>
            <p:spPr bwMode="auto">
              <a:xfrm flipV="1">
                <a:off x="2146" y="1008"/>
                <a:ext cx="0" cy="841"/>
              </a:xfrm>
              <a:prstGeom prst="line">
                <a:avLst/>
              </a:pr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3497" name="Rectangle 9"/>
              <p:cNvSpPr>
                <a:spLocks noChangeArrowheads="1"/>
              </p:cNvSpPr>
              <p:nvPr/>
            </p:nvSpPr>
            <p:spPr bwMode="auto">
              <a:xfrm>
                <a:off x="1915" y="1008"/>
                <a:ext cx="188" cy="493"/>
              </a:xfrm>
              <a:prstGeom prst="rect">
                <a:avLst/>
              </a:prstGeom>
              <a:noFill/>
              <a:ln w="19050">
                <a:solidFill>
                  <a:srgbClr val="000066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13498" name="Rectangle 10"/>
              <p:cNvSpPr>
                <a:spLocks noChangeArrowheads="1"/>
              </p:cNvSpPr>
              <p:nvPr/>
            </p:nvSpPr>
            <p:spPr bwMode="auto">
              <a:xfrm>
                <a:off x="1953" y="1060"/>
                <a:ext cx="112" cy="40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13499" name="Line 11"/>
              <p:cNvSpPr>
                <a:spLocks noChangeShapeType="1"/>
              </p:cNvSpPr>
              <p:nvPr/>
            </p:nvSpPr>
            <p:spPr bwMode="auto">
              <a:xfrm flipV="1">
                <a:off x="1872" y="1008"/>
                <a:ext cx="0" cy="841"/>
              </a:xfrm>
              <a:prstGeom prst="line">
                <a:avLst/>
              </a:pr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3500" name="Line 12"/>
              <p:cNvSpPr>
                <a:spLocks noChangeShapeType="1"/>
              </p:cNvSpPr>
              <p:nvPr/>
            </p:nvSpPr>
            <p:spPr bwMode="auto">
              <a:xfrm>
                <a:off x="1872" y="1008"/>
                <a:ext cx="274" cy="0"/>
              </a:xfrm>
              <a:prstGeom prst="line">
                <a:avLst/>
              </a:pr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13488" name="Group 193"/>
            <p:cNvGrpSpPr>
              <a:grpSpLocks/>
            </p:cNvGrpSpPr>
            <p:nvPr/>
          </p:nvGrpSpPr>
          <p:grpSpPr bwMode="auto">
            <a:xfrm>
              <a:off x="1824" y="576"/>
              <a:ext cx="336" cy="183"/>
              <a:chOff x="1824" y="576"/>
              <a:chExt cx="336" cy="183"/>
            </a:xfrm>
          </p:grpSpPr>
          <p:sp>
            <p:nvSpPr>
              <p:cNvPr id="13491" name="Rectangle 14"/>
              <p:cNvSpPr>
                <a:spLocks noChangeArrowheads="1"/>
              </p:cNvSpPr>
              <p:nvPr/>
            </p:nvSpPr>
            <p:spPr bwMode="auto">
              <a:xfrm>
                <a:off x="1824" y="576"/>
                <a:ext cx="336" cy="122"/>
              </a:xfrm>
              <a:prstGeom prst="rect">
                <a:avLst/>
              </a:prstGeom>
              <a:solidFill>
                <a:srgbClr val="00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13492" name="Rectangle 15"/>
              <p:cNvSpPr>
                <a:spLocks noChangeArrowheads="1"/>
              </p:cNvSpPr>
              <p:nvPr/>
            </p:nvSpPr>
            <p:spPr bwMode="auto">
              <a:xfrm>
                <a:off x="1872" y="698"/>
                <a:ext cx="240" cy="61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pt-BR" altLang="pt-BR"/>
              </a:p>
            </p:txBody>
          </p:sp>
        </p:grpSp>
        <p:sp>
          <p:nvSpPr>
            <p:cNvPr id="13489" name="AutoShape 16"/>
            <p:cNvSpPr>
              <a:spLocks noChangeArrowheads="1"/>
            </p:cNvSpPr>
            <p:nvPr/>
          </p:nvSpPr>
          <p:spPr bwMode="auto">
            <a:xfrm>
              <a:off x="1200" y="1344"/>
              <a:ext cx="480" cy="144"/>
            </a:xfrm>
            <a:prstGeom prst="rightArrow">
              <a:avLst>
                <a:gd name="adj1" fmla="val 50000"/>
                <a:gd name="adj2" fmla="val 8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13490" name="AutoShape 17"/>
            <p:cNvSpPr>
              <a:spLocks noChangeArrowheads="1"/>
            </p:cNvSpPr>
            <p:nvPr/>
          </p:nvSpPr>
          <p:spPr bwMode="auto">
            <a:xfrm>
              <a:off x="2208" y="432"/>
              <a:ext cx="48" cy="240"/>
            </a:xfrm>
            <a:prstGeom prst="upArrow">
              <a:avLst>
                <a:gd name="adj1" fmla="val 50000"/>
                <a:gd name="adj2" fmla="val 1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pt-BR" altLang="pt-BR"/>
            </a:p>
          </p:txBody>
        </p:sp>
      </p:grpSp>
      <p:grpSp>
        <p:nvGrpSpPr>
          <p:cNvPr id="255173" name="Group 197"/>
          <p:cNvGrpSpPr>
            <a:grpSpLocks/>
          </p:cNvGrpSpPr>
          <p:nvPr/>
        </p:nvGrpSpPr>
        <p:grpSpPr bwMode="auto">
          <a:xfrm>
            <a:off x="910167" y="3276601"/>
            <a:ext cx="5518150" cy="3033713"/>
            <a:chOff x="430" y="2064"/>
            <a:chExt cx="2607" cy="1911"/>
          </a:xfrm>
        </p:grpSpPr>
        <p:grpSp>
          <p:nvGrpSpPr>
            <p:cNvPr id="13446" name="Group 19"/>
            <p:cNvGrpSpPr>
              <a:grpSpLocks/>
            </p:cNvGrpSpPr>
            <p:nvPr/>
          </p:nvGrpSpPr>
          <p:grpSpPr bwMode="auto">
            <a:xfrm>
              <a:off x="624" y="2592"/>
              <a:ext cx="1440" cy="1152"/>
              <a:chOff x="672" y="2592"/>
              <a:chExt cx="1440" cy="1152"/>
            </a:xfrm>
          </p:grpSpPr>
          <p:sp>
            <p:nvSpPr>
              <p:cNvPr id="13449" name="Rectangle 20"/>
              <p:cNvSpPr>
                <a:spLocks noChangeArrowheads="1"/>
              </p:cNvSpPr>
              <p:nvPr/>
            </p:nvSpPr>
            <p:spPr bwMode="auto">
              <a:xfrm>
                <a:off x="672" y="2592"/>
                <a:ext cx="1440" cy="1152"/>
              </a:xfrm>
              <a:prstGeom prst="rect">
                <a:avLst/>
              </a:prstGeom>
              <a:noFill/>
              <a:ln w="9525">
                <a:solidFill>
                  <a:srgbClr val="000066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pt-BR" altLang="pt-BR"/>
              </a:p>
            </p:txBody>
          </p:sp>
          <p:grpSp>
            <p:nvGrpSpPr>
              <p:cNvPr id="13450" name="Group 21"/>
              <p:cNvGrpSpPr>
                <a:grpSpLocks/>
              </p:cNvGrpSpPr>
              <p:nvPr/>
            </p:nvGrpSpPr>
            <p:grpSpPr bwMode="auto">
              <a:xfrm>
                <a:off x="960" y="2688"/>
                <a:ext cx="864" cy="1008"/>
                <a:chOff x="3936" y="2112"/>
                <a:chExt cx="864" cy="1008"/>
              </a:xfrm>
            </p:grpSpPr>
            <p:sp>
              <p:nvSpPr>
                <p:cNvPr id="13451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4032" y="2352"/>
                  <a:ext cx="48" cy="192"/>
                </a:xfrm>
                <a:prstGeom prst="line">
                  <a:avLst/>
                </a:prstGeom>
                <a:noFill/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452" name="Line 23"/>
                <p:cNvSpPr>
                  <a:spLocks noChangeShapeType="1"/>
                </p:cNvSpPr>
                <p:nvPr/>
              </p:nvSpPr>
              <p:spPr bwMode="auto">
                <a:xfrm flipH="1">
                  <a:off x="3936" y="2544"/>
                  <a:ext cx="96" cy="96"/>
                </a:xfrm>
                <a:prstGeom prst="line">
                  <a:avLst/>
                </a:prstGeom>
                <a:noFill/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453" name="Line 24"/>
                <p:cNvSpPr>
                  <a:spLocks noChangeShapeType="1"/>
                </p:cNvSpPr>
                <p:nvPr/>
              </p:nvSpPr>
              <p:spPr bwMode="auto">
                <a:xfrm>
                  <a:off x="3936" y="2640"/>
                  <a:ext cx="48" cy="48"/>
                </a:xfrm>
                <a:prstGeom prst="line">
                  <a:avLst/>
                </a:prstGeom>
                <a:noFill/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454" name="Line 25"/>
                <p:cNvSpPr>
                  <a:spLocks noChangeShapeType="1"/>
                </p:cNvSpPr>
                <p:nvPr/>
              </p:nvSpPr>
              <p:spPr bwMode="auto">
                <a:xfrm>
                  <a:off x="3984" y="268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455" name="Line 26"/>
                <p:cNvSpPr>
                  <a:spLocks noChangeShapeType="1"/>
                </p:cNvSpPr>
                <p:nvPr/>
              </p:nvSpPr>
              <p:spPr bwMode="auto">
                <a:xfrm>
                  <a:off x="4032" y="2976"/>
                  <a:ext cx="144" cy="48"/>
                </a:xfrm>
                <a:prstGeom prst="line">
                  <a:avLst/>
                </a:prstGeom>
                <a:noFill/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456" name="Line 27"/>
                <p:cNvSpPr>
                  <a:spLocks noChangeShapeType="1"/>
                </p:cNvSpPr>
                <p:nvPr/>
              </p:nvSpPr>
              <p:spPr bwMode="auto">
                <a:xfrm flipH="1" flipV="1">
                  <a:off x="4032" y="2256"/>
                  <a:ext cx="48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457" name="Line 28"/>
                <p:cNvSpPr>
                  <a:spLocks noChangeShapeType="1"/>
                </p:cNvSpPr>
                <p:nvPr/>
              </p:nvSpPr>
              <p:spPr bwMode="auto">
                <a:xfrm flipV="1">
                  <a:off x="4080" y="2304"/>
                  <a:ext cx="144" cy="4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458" name="Line 29"/>
                <p:cNvSpPr>
                  <a:spLocks noChangeShapeType="1"/>
                </p:cNvSpPr>
                <p:nvPr/>
              </p:nvSpPr>
              <p:spPr bwMode="auto">
                <a:xfrm>
                  <a:off x="4224" y="2304"/>
                  <a:ext cx="288" cy="19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459" name="Line 30"/>
                <p:cNvSpPr>
                  <a:spLocks noChangeShapeType="1"/>
                </p:cNvSpPr>
                <p:nvPr/>
              </p:nvSpPr>
              <p:spPr bwMode="auto">
                <a:xfrm flipV="1">
                  <a:off x="4032" y="2112"/>
                  <a:ext cx="240" cy="14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460" name="Line 31"/>
                <p:cNvSpPr>
                  <a:spLocks noChangeShapeType="1"/>
                </p:cNvSpPr>
                <p:nvPr/>
              </p:nvSpPr>
              <p:spPr bwMode="auto">
                <a:xfrm flipV="1">
                  <a:off x="4080" y="2448"/>
                  <a:ext cx="48" cy="4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461" name="Line 32"/>
                <p:cNvSpPr>
                  <a:spLocks noChangeShapeType="1"/>
                </p:cNvSpPr>
                <p:nvPr/>
              </p:nvSpPr>
              <p:spPr bwMode="auto">
                <a:xfrm>
                  <a:off x="4128" y="2448"/>
                  <a:ext cx="96" cy="4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462" name="Line 33"/>
                <p:cNvSpPr>
                  <a:spLocks noChangeShapeType="1"/>
                </p:cNvSpPr>
                <p:nvPr/>
              </p:nvSpPr>
              <p:spPr bwMode="auto">
                <a:xfrm>
                  <a:off x="4272" y="2112"/>
                  <a:ext cx="336" cy="4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463" name="Line 34"/>
                <p:cNvSpPr>
                  <a:spLocks noChangeShapeType="1"/>
                </p:cNvSpPr>
                <p:nvPr/>
              </p:nvSpPr>
              <p:spPr bwMode="auto">
                <a:xfrm>
                  <a:off x="4512" y="2496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464" name="Line 35"/>
                <p:cNvSpPr>
                  <a:spLocks noChangeShapeType="1"/>
                </p:cNvSpPr>
                <p:nvPr/>
              </p:nvSpPr>
              <p:spPr bwMode="auto">
                <a:xfrm>
                  <a:off x="4512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465" name="Line 36"/>
                <p:cNvSpPr>
                  <a:spLocks noChangeShapeType="1"/>
                </p:cNvSpPr>
                <p:nvPr/>
              </p:nvSpPr>
              <p:spPr bwMode="auto">
                <a:xfrm flipV="1">
                  <a:off x="4560" y="2544"/>
                  <a:ext cx="48" cy="4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466" name="Line 37"/>
                <p:cNvSpPr>
                  <a:spLocks noChangeShapeType="1"/>
                </p:cNvSpPr>
                <p:nvPr/>
              </p:nvSpPr>
              <p:spPr bwMode="auto">
                <a:xfrm>
                  <a:off x="4608" y="2544"/>
                  <a:ext cx="48" cy="4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467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4608" y="2592"/>
                  <a:ext cx="48" cy="14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468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4560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469" name="Line 40"/>
                <p:cNvSpPr>
                  <a:spLocks noChangeShapeType="1"/>
                </p:cNvSpPr>
                <p:nvPr/>
              </p:nvSpPr>
              <p:spPr bwMode="auto">
                <a:xfrm>
                  <a:off x="4176" y="3024"/>
                  <a:ext cx="144" cy="0"/>
                </a:xfrm>
                <a:prstGeom prst="line">
                  <a:avLst/>
                </a:prstGeom>
                <a:noFill/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470" name="Line 41"/>
                <p:cNvSpPr>
                  <a:spLocks noChangeShapeType="1"/>
                </p:cNvSpPr>
                <p:nvPr/>
              </p:nvSpPr>
              <p:spPr bwMode="auto">
                <a:xfrm>
                  <a:off x="4272" y="3024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471" name="Line 42"/>
                <p:cNvSpPr>
                  <a:spLocks noChangeShapeType="1"/>
                </p:cNvSpPr>
                <p:nvPr/>
              </p:nvSpPr>
              <p:spPr bwMode="auto">
                <a:xfrm>
                  <a:off x="4080" y="254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472" name="Line 43"/>
                <p:cNvSpPr>
                  <a:spLocks noChangeShapeType="1"/>
                </p:cNvSpPr>
                <p:nvPr/>
              </p:nvSpPr>
              <p:spPr bwMode="auto">
                <a:xfrm flipV="1">
                  <a:off x="4080" y="2544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473" name="Line 44"/>
                <p:cNvSpPr>
                  <a:spLocks noChangeShapeType="1"/>
                </p:cNvSpPr>
                <p:nvPr/>
              </p:nvSpPr>
              <p:spPr bwMode="auto">
                <a:xfrm>
                  <a:off x="4128" y="2544"/>
                  <a:ext cx="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474" name="Oval 45"/>
                <p:cNvSpPr>
                  <a:spLocks noChangeArrowheads="1"/>
                </p:cNvSpPr>
                <p:nvPr/>
              </p:nvSpPr>
              <p:spPr bwMode="auto">
                <a:xfrm>
                  <a:off x="4080" y="2544"/>
                  <a:ext cx="48" cy="48"/>
                </a:xfrm>
                <a:prstGeom prst="ellipse">
                  <a:avLst/>
                </a:prstGeom>
                <a:noFill/>
                <a:ln w="19050">
                  <a:solidFill>
                    <a:srgbClr val="0000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0066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3475" name="Line 46"/>
                <p:cNvSpPr>
                  <a:spLocks noChangeShapeType="1"/>
                </p:cNvSpPr>
                <p:nvPr/>
              </p:nvSpPr>
              <p:spPr bwMode="auto">
                <a:xfrm>
                  <a:off x="4560" y="2736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476" name="Line 47"/>
                <p:cNvSpPr>
                  <a:spLocks noChangeShapeType="1"/>
                </p:cNvSpPr>
                <p:nvPr/>
              </p:nvSpPr>
              <p:spPr bwMode="auto">
                <a:xfrm>
                  <a:off x="4608" y="2160"/>
                  <a:ext cx="192" cy="24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477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4752" y="2400"/>
                  <a:ext cx="48" cy="38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478" name="Line 49"/>
                <p:cNvSpPr>
                  <a:spLocks noChangeShapeType="1"/>
                </p:cNvSpPr>
                <p:nvPr/>
              </p:nvSpPr>
              <p:spPr bwMode="auto">
                <a:xfrm flipH="1">
                  <a:off x="4656" y="2784"/>
                  <a:ext cx="96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479" name="Line 50"/>
                <p:cNvSpPr>
                  <a:spLocks noChangeShapeType="1"/>
                </p:cNvSpPr>
                <p:nvPr/>
              </p:nvSpPr>
              <p:spPr bwMode="auto">
                <a:xfrm>
                  <a:off x="4560" y="2832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480" name="Line 51"/>
                <p:cNvSpPr>
                  <a:spLocks noChangeShapeType="1"/>
                </p:cNvSpPr>
                <p:nvPr/>
              </p:nvSpPr>
              <p:spPr bwMode="auto">
                <a:xfrm>
                  <a:off x="4656" y="2880"/>
                  <a:ext cx="0" cy="192"/>
                </a:xfrm>
                <a:prstGeom prst="line">
                  <a:avLst/>
                </a:prstGeom>
                <a:noFill/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481" name="Line 52"/>
                <p:cNvSpPr>
                  <a:spLocks noChangeShapeType="1"/>
                </p:cNvSpPr>
                <p:nvPr/>
              </p:nvSpPr>
              <p:spPr bwMode="auto">
                <a:xfrm flipV="1">
                  <a:off x="4320" y="2976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482" name="Rectangle 53"/>
                <p:cNvSpPr>
                  <a:spLocks noChangeArrowheads="1"/>
                </p:cNvSpPr>
                <p:nvPr/>
              </p:nvSpPr>
              <p:spPr bwMode="auto">
                <a:xfrm>
                  <a:off x="4080" y="2832"/>
                  <a:ext cx="192" cy="5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3483" name="Line 54"/>
                <p:cNvSpPr>
                  <a:spLocks noChangeShapeType="1"/>
                </p:cNvSpPr>
                <p:nvPr/>
              </p:nvSpPr>
              <p:spPr bwMode="auto">
                <a:xfrm>
                  <a:off x="4032" y="2688"/>
                  <a:ext cx="0" cy="144"/>
                </a:xfrm>
                <a:prstGeom prst="line">
                  <a:avLst/>
                </a:prstGeom>
                <a:noFill/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484" name="Line 55"/>
                <p:cNvSpPr>
                  <a:spLocks noChangeShapeType="1"/>
                </p:cNvSpPr>
                <p:nvPr/>
              </p:nvSpPr>
              <p:spPr bwMode="auto">
                <a:xfrm flipV="1">
                  <a:off x="4032" y="2832"/>
                  <a:ext cx="48" cy="96"/>
                </a:xfrm>
                <a:prstGeom prst="line">
                  <a:avLst/>
                </a:prstGeom>
                <a:noFill/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485" name="Line 56"/>
                <p:cNvSpPr>
                  <a:spLocks noChangeShapeType="1"/>
                </p:cNvSpPr>
                <p:nvPr/>
              </p:nvSpPr>
              <p:spPr bwMode="auto">
                <a:xfrm flipV="1">
                  <a:off x="4032" y="2784"/>
                  <a:ext cx="192" cy="48"/>
                </a:xfrm>
                <a:prstGeom prst="line">
                  <a:avLst/>
                </a:prstGeom>
                <a:noFill/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486" name="Line 57"/>
                <p:cNvSpPr>
                  <a:spLocks noChangeShapeType="1"/>
                </p:cNvSpPr>
                <p:nvPr/>
              </p:nvSpPr>
              <p:spPr bwMode="auto">
                <a:xfrm>
                  <a:off x="4032" y="2928"/>
                  <a:ext cx="0" cy="48"/>
                </a:xfrm>
                <a:prstGeom prst="line">
                  <a:avLst/>
                </a:prstGeom>
                <a:noFill/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</p:grpSp>
        <p:sp>
          <p:nvSpPr>
            <p:cNvPr id="13447" name="AutoShape 58"/>
            <p:cNvSpPr>
              <a:spLocks noChangeArrowheads="1"/>
            </p:cNvSpPr>
            <p:nvPr/>
          </p:nvSpPr>
          <p:spPr bwMode="auto">
            <a:xfrm rot="-2292013">
              <a:off x="2064" y="2064"/>
              <a:ext cx="973" cy="193"/>
            </a:xfrm>
            <a:prstGeom prst="leftArrow">
              <a:avLst>
                <a:gd name="adj1" fmla="val 37500"/>
                <a:gd name="adj2" fmla="val 1733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13448" name="Text Box 59"/>
            <p:cNvSpPr txBox="1">
              <a:spLocks noChangeArrowheads="1"/>
            </p:cNvSpPr>
            <p:nvPr/>
          </p:nvSpPr>
          <p:spPr bwMode="auto">
            <a:xfrm>
              <a:off x="430" y="3744"/>
              <a:ext cx="18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pt-BR" altLang="pt-BR" sz="1800" b="1" dirty="0">
                  <a:solidFill>
                    <a:srgbClr val="000058"/>
                  </a:solidFill>
                  <a:latin typeface="Arial" charset="0"/>
                </a:rPr>
                <a:t>Cerca de 1 minuto</a:t>
              </a:r>
              <a:endParaRPr lang="pt-BR" altLang="pt-BR" dirty="0"/>
            </a:p>
          </p:txBody>
        </p:sp>
      </p:grpSp>
      <p:grpSp>
        <p:nvGrpSpPr>
          <p:cNvPr id="255176" name="Group 200"/>
          <p:cNvGrpSpPr>
            <a:grpSpLocks/>
          </p:cNvGrpSpPr>
          <p:nvPr/>
        </p:nvGrpSpPr>
        <p:grpSpPr bwMode="auto">
          <a:xfrm>
            <a:off x="7315200" y="4114800"/>
            <a:ext cx="4470400" cy="1981200"/>
            <a:chOff x="3456" y="2592"/>
            <a:chExt cx="2112" cy="1248"/>
          </a:xfrm>
        </p:grpSpPr>
        <p:sp>
          <p:nvSpPr>
            <p:cNvPr id="13427" name="AutoShape 61"/>
            <p:cNvSpPr>
              <a:spLocks noChangeArrowheads="1"/>
            </p:cNvSpPr>
            <p:nvPr/>
          </p:nvSpPr>
          <p:spPr bwMode="auto">
            <a:xfrm>
              <a:off x="4656" y="3552"/>
              <a:ext cx="240" cy="288"/>
            </a:xfrm>
            <a:custGeom>
              <a:avLst/>
              <a:gdLst>
                <a:gd name="T0" fmla="*/ 195 w 21600"/>
                <a:gd name="T1" fmla="*/ 144 h 21600"/>
                <a:gd name="T2" fmla="*/ 120 w 21600"/>
                <a:gd name="T3" fmla="*/ 288 h 21600"/>
                <a:gd name="T4" fmla="*/ 45 w 21600"/>
                <a:gd name="T5" fmla="*/ 144 h 21600"/>
                <a:gd name="T6" fmla="*/ 12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850 w 21600"/>
                <a:gd name="T13" fmla="*/ 5850 h 21600"/>
                <a:gd name="T14" fmla="*/ 15750 w 21600"/>
                <a:gd name="T15" fmla="*/ 157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8100" y="21600"/>
                  </a:lnTo>
                  <a:lnTo>
                    <a:pt x="135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99"/>
            </a:solidFill>
            <a:ln w="9525">
              <a:solidFill>
                <a:srgbClr val="FFFF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13428" name="Group 199"/>
            <p:cNvGrpSpPr>
              <a:grpSpLocks/>
            </p:cNvGrpSpPr>
            <p:nvPr/>
          </p:nvGrpSpPr>
          <p:grpSpPr bwMode="auto">
            <a:xfrm>
              <a:off x="3456" y="2592"/>
              <a:ext cx="2112" cy="1248"/>
              <a:chOff x="3456" y="2592"/>
              <a:chExt cx="2112" cy="1248"/>
            </a:xfrm>
          </p:grpSpPr>
          <p:grpSp>
            <p:nvGrpSpPr>
              <p:cNvPr id="13429" name="Group 198"/>
              <p:cNvGrpSpPr>
                <a:grpSpLocks/>
              </p:cNvGrpSpPr>
              <p:nvPr/>
            </p:nvGrpSpPr>
            <p:grpSpPr bwMode="auto">
              <a:xfrm>
                <a:off x="4608" y="2592"/>
                <a:ext cx="336" cy="1248"/>
                <a:chOff x="4608" y="2592"/>
                <a:chExt cx="336" cy="1248"/>
              </a:xfrm>
            </p:grpSpPr>
            <p:sp>
              <p:nvSpPr>
                <p:cNvPr id="13435" name="Line 64"/>
                <p:cNvSpPr>
                  <a:spLocks noChangeShapeType="1"/>
                </p:cNvSpPr>
                <p:nvPr/>
              </p:nvSpPr>
              <p:spPr bwMode="auto">
                <a:xfrm>
                  <a:off x="4639" y="3544"/>
                  <a:ext cx="91" cy="296"/>
                </a:xfrm>
                <a:prstGeom prst="line">
                  <a:avLst/>
                </a:prstGeom>
                <a:noFill/>
                <a:ln w="19050">
                  <a:solidFill>
                    <a:srgbClr val="0000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436" name="Line 65"/>
                <p:cNvSpPr>
                  <a:spLocks noChangeShapeType="1"/>
                </p:cNvSpPr>
                <p:nvPr/>
              </p:nvSpPr>
              <p:spPr bwMode="auto">
                <a:xfrm>
                  <a:off x="4730" y="3840"/>
                  <a:ext cx="92" cy="0"/>
                </a:xfrm>
                <a:prstGeom prst="line">
                  <a:avLst/>
                </a:prstGeom>
                <a:noFill/>
                <a:ln w="19050">
                  <a:solidFill>
                    <a:srgbClr val="0000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437" name="Line 66"/>
                <p:cNvSpPr>
                  <a:spLocks noChangeShapeType="1"/>
                </p:cNvSpPr>
                <p:nvPr/>
              </p:nvSpPr>
              <p:spPr bwMode="auto">
                <a:xfrm flipV="1">
                  <a:off x="4822" y="3544"/>
                  <a:ext cx="91" cy="296"/>
                </a:xfrm>
                <a:prstGeom prst="line">
                  <a:avLst/>
                </a:prstGeom>
                <a:noFill/>
                <a:ln w="19050">
                  <a:solidFill>
                    <a:srgbClr val="0000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438" name="Line 67"/>
                <p:cNvSpPr>
                  <a:spLocks noChangeShapeType="1"/>
                </p:cNvSpPr>
                <p:nvPr/>
              </p:nvSpPr>
              <p:spPr bwMode="auto">
                <a:xfrm flipV="1">
                  <a:off x="4913" y="2723"/>
                  <a:ext cx="0" cy="841"/>
                </a:xfrm>
                <a:prstGeom prst="line">
                  <a:avLst/>
                </a:prstGeom>
                <a:noFill/>
                <a:ln w="19050">
                  <a:solidFill>
                    <a:srgbClr val="0000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439" name="Rectangle 68"/>
                <p:cNvSpPr>
                  <a:spLocks noChangeArrowheads="1"/>
                </p:cNvSpPr>
                <p:nvPr/>
              </p:nvSpPr>
              <p:spPr bwMode="auto">
                <a:xfrm>
                  <a:off x="4682" y="2723"/>
                  <a:ext cx="188" cy="493"/>
                </a:xfrm>
                <a:prstGeom prst="rect">
                  <a:avLst/>
                </a:prstGeom>
                <a:noFill/>
                <a:ln w="19050">
                  <a:solidFill>
                    <a:srgbClr val="000066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3440" name="Rectangle 69"/>
                <p:cNvSpPr>
                  <a:spLocks noChangeArrowheads="1"/>
                </p:cNvSpPr>
                <p:nvPr/>
              </p:nvSpPr>
              <p:spPr bwMode="auto">
                <a:xfrm>
                  <a:off x="4720" y="2775"/>
                  <a:ext cx="112" cy="40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3441" name="Line 70"/>
                <p:cNvSpPr>
                  <a:spLocks noChangeShapeType="1"/>
                </p:cNvSpPr>
                <p:nvPr/>
              </p:nvSpPr>
              <p:spPr bwMode="auto">
                <a:xfrm flipV="1">
                  <a:off x="4639" y="2723"/>
                  <a:ext cx="0" cy="841"/>
                </a:xfrm>
                <a:prstGeom prst="line">
                  <a:avLst/>
                </a:prstGeom>
                <a:noFill/>
                <a:ln w="19050">
                  <a:solidFill>
                    <a:srgbClr val="0000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442" name="Line 71"/>
                <p:cNvSpPr>
                  <a:spLocks noChangeShapeType="1"/>
                </p:cNvSpPr>
                <p:nvPr/>
              </p:nvSpPr>
              <p:spPr bwMode="auto">
                <a:xfrm>
                  <a:off x="4639" y="2723"/>
                  <a:ext cx="274" cy="0"/>
                </a:xfrm>
                <a:prstGeom prst="line">
                  <a:avLst/>
                </a:prstGeom>
                <a:noFill/>
                <a:ln w="19050">
                  <a:solidFill>
                    <a:srgbClr val="0000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grpSp>
              <p:nvGrpSpPr>
                <p:cNvPr id="13443" name="Group 72"/>
                <p:cNvGrpSpPr>
                  <a:grpSpLocks/>
                </p:cNvGrpSpPr>
                <p:nvPr/>
              </p:nvGrpSpPr>
              <p:grpSpPr bwMode="auto">
                <a:xfrm>
                  <a:off x="4608" y="2592"/>
                  <a:ext cx="336" cy="183"/>
                  <a:chOff x="1296" y="3072"/>
                  <a:chExt cx="336" cy="144"/>
                </a:xfrm>
              </p:grpSpPr>
              <p:sp>
                <p:nvSpPr>
                  <p:cNvPr id="13444" name="Rectangle 73"/>
                  <p:cNvSpPr>
                    <a:spLocks noChangeArrowheads="1"/>
                  </p:cNvSpPr>
                  <p:nvPr/>
                </p:nvSpPr>
                <p:spPr bwMode="auto">
                  <a:xfrm>
                    <a:off x="1296" y="3072"/>
                    <a:ext cx="336" cy="96"/>
                  </a:xfrm>
                  <a:prstGeom prst="rect">
                    <a:avLst/>
                  </a:prstGeom>
                  <a:solidFill>
                    <a:srgbClr val="0033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endParaRPr lang="pt-BR" altLang="pt-BR"/>
                  </a:p>
                </p:txBody>
              </p:sp>
              <p:sp>
                <p:nvSpPr>
                  <p:cNvPr id="13445" name="Rectangle 74"/>
                  <p:cNvSpPr>
                    <a:spLocks noChangeArrowheads="1"/>
                  </p:cNvSpPr>
                  <p:nvPr/>
                </p:nvSpPr>
                <p:spPr bwMode="auto">
                  <a:xfrm>
                    <a:off x="1344" y="3168"/>
                    <a:ext cx="240" cy="48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endParaRPr lang="pt-BR" altLang="pt-BR"/>
                  </a:p>
                </p:txBody>
              </p:sp>
            </p:grpSp>
          </p:grpSp>
          <p:sp>
            <p:nvSpPr>
              <p:cNvPr id="13430" name="AutoShape 75"/>
              <p:cNvSpPr>
                <a:spLocks noChangeArrowheads="1"/>
              </p:cNvSpPr>
              <p:nvPr/>
            </p:nvSpPr>
            <p:spPr bwMode="auto">
              <a:xfrm>
                <a:off x="4752" y="3120"/>
                <a:ext cx="48" cy="336"/>
              </a:xfrm>
              <a:prstGeom prst="downArrow">
                <a:avLst>
                  <a:gd name="adj1" fmla="val 50000"/>
                  <a:gd name="adj2" fmla="val 175000"/>
                </a:avLst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13431" name="AutoShape 76"/>
              <p:cNvSpPr>
                <a:spLocks noChangeArrowheads="1"/>
              </p:cNvSpPr>
              <p:nvPr/>
            </p:nvSpPr>
            <p:spPr bwMode="auto">
              <a:xfrm>
                <a:off x="3648" y="3072"/>
                <a:ext cx="768" cy="144"/>
              </a:xfrm>
              <a:prstGeom prst="rightArrow">
                <a:avLst>
                  <a:gd name="adj1" fmla="val 50000"/>
                  <a:gd name="adj2" fmla="val 13333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13432" name="Text Box 77"/>
              <p:cNvSpPr txBox="1">
                <a:spLocks noChangeArrowheads="1"/>
              </p:cNvSpPr>
              <p:nvPr/>
            </p:nvSpPr>
            <p:spPr bwMode="auto">
              <a:xfrm>
                <a:off x="3456" y="2640"/>
                <a:ext cx="1152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15000"/>
                  </a:spcBef>
                </a:pPr>
                <a:r>
                  <a:rPr lang="pt-BR" altLang="pt-BR" sz="1500" b="1">
                    <a:solidFill>
                      <a:srgbClr val="000058"/>
                    </a:solidFill>
                    <a:latin typeface="Arial" charset="0"/>
                  </a:rPr>
                  <a:t>Centrifugação</a:t>
                </a:r>
              </a:p>
              <a:p>
                <a:pPr algn="ctr">
                  <a:spcBef>
                    <a:spcPct val="15000"/>
                  </a:spcBef>
                </a:pPr>
                <a:r>
                  <a:rPr lang="pt-BR" altLang="pt-BR" sz="1500" b="1">
                    <a:solidFill>
                      <a:srgbClr val="000058"/>
                    </a:solidFill>
                    <a:latin typeface="Arial" charset="0"/>
                  </a:rPr>
                  <a:t>700g 10 min.</a:t>
                </a:r>
                <a:endParaRPr lang="pt-BR" altLang="pt-BR" sz="1500"/>
              </a:p>
            </p:txBody>
          </p:sp>
          <p:sp>
            <p:nvSpPr>
              <p:cNvPr id="13433" name="AutoShape 78"/>
              <p:cNvSpPr>
                <a:spLocks noChangeArrowheads="1"/>
              </p:cNvSpPr>
              <p:nvPr/>
            </p:nvSpPr>
            <p:spPr bwMode="auto">
              <a:xfrm rot="-2921924">
                <a:off x="4920" y="3528"/>
                <a:ext cx="288" cy="48"/>
              </a:xfrm>
              <a:prstGeom prst="leftArrow">
                <a:avLst>
                  <a:gd name="adj1" fmla="val 50000"/>
                  <a:gd name="adj2" fmla="val 15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13434" name="Text Box 79"/>
              <p:cNvSpPr txBox="1">
                <a:spLocks noChangeArrowheads="1"/>
              </p:cNvSpPr>
              <p:nvPr/>
            </p:nvSpPr>
            <p:spPr bwMode="auto">
              <a:xfrm>
                <a:off x="5040" y="3216"/>
                <a:ext cx="528" cy="2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15000"/>
                  </a:spcBef>
                </a:pPr>
                <a:r>
                  <a:rPr lang="pt-BR" altLang="pt-BR" sz="1500" b="1">
                    <a:solidFill>
                      <a:srgbClr val="000058"/>
                    </a:solidFill>
                    <a:latin typeface="Arial" charset="0"/>
                  </a:rPr>
                  <a:t>saliva</a:t>
                </a:r>
                <a:endParaRPr lang="pt-BR" altLang="pt-BR" sz="1600"/>
              </a:p>
            </p:txBody>
          </p:sp>
        </p:grpSp>
      </p:grpSp>
      <p:grpSp>
        <p:nvGrpSpPr>
          <p:cNvPr id="255167" name="Group 191"/>
          <p:cNvGrpSpPr>
            <a:grpSpLocks/>
          </p:cNvGrpSpPr>
          <p:nvPr/>
        </p:nvGrpSpPr>
        <p:grpSpPr bwMode="auto">
          <a:xfrm>
            <a:off x="406400" y="533400"/>
            <a:ext cx="2946400" cy="2840038"/>
            <a:chOff x="192" y="336"/>
            <a:chExt cx="1392" cy="1789"/>
          </a:xfrm>
        </p:grpSpPr>
        <p:grpSp>
          <p:nvGrpSpPr>
            <p:cNvPr id="13413" name="Group 190"/>
            <p:cNvGrpSpPr>
              <a:grpSpLocks/>
            </p:cNvGrpSpPr>
            <p:nvPr/>
          </p:nvGrpSpPr>
          <p:grpSpPr bwMode="auto">
            <a:xfrm>
              <a:off x="689" y="877"/>
              <a:ext cx="336" cy="1248"/>
              <a:chOff x="689" y="877"/>
              <a:chExt cx="336" cy="1248"/>
            </a:xfrm>
          </p:grpSpPr>
          <p:grpSp>
            <p:nvGrpSpPr>
              <p:cNvPr id="13415" name="Group 189"/>
              <p:cNvGrpSpPr>
                <a:grpSpLocks/>
              </p:cNvGrpSpPr>
              <p:nvPr/>
            </p:nvGrpSpPr>
            <p:grpSpPr bwMode="auto">
              <a:xfrm>
                <a:off x="720" y="1008"/>
                <a:ext cx="274" cy="1117"/>
                <a:chOff x="720" y="1008"/>
                <a:chExt cx="274" cy="1117"/>
              </a:xfrm>
            </p:grpSpPr>
            <p:sp>
              <p:nvSpPr>
                <p:cNvPr id="13419" name="Line 83"/>
                <p:cNvSpPr>
                  <a:spLocks noChangeShapeType="1"/>
                </p:cNvSpPr>
                <p:nvPr/>
              </p:nvSpPr>
              <p:spPr bwMode="auto">
                <a:xfrm>
                  <a:off x="720" y="1829"/>
                  <a:ext cx="91" cy="296"/>
                </a:xfrm>
                <a:prstGeom prst="line">
                  <a:avLst/>
                </a:prstGeom>
                <a:noFill/>
                <a:ln w="19050">
                  <a:solidFill>
                    <a:srgbClr val="0000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420" name="Line 84"/>
                <p:cNvSpPr>
                  <a:spLocks noChangeShapeType="1"/>
                </p:cNvSpPr>
                <p:nvPr/>
              </p:nvSpPr>
              <p:spPr bwMode="auto">
                <a:xfrm>
                  <a:off x="811" y="2125"/>
                  <a:ext cx="92" cy="0"/>
                </a:xfrm>
                <a:prstGeom prst="line">
                  <a:avLst/>
                </a:prstGeom>
                <a:noFill/>
                <a:ln w="19050">
                  <a:solidFill>
                    <a:srgbClr val="0000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421" name="Line 85"/>
                <p:cNvSpPr>
                  <a:spLocks noChangeShapeType="1"/>
                </p:cNvSpPr>
                <p:nvPr/>
              </p:nvSpPr>
              <p:spPr bwMode="auto">
                <a:xfrm flipV="1">
                  <a:off x="903" y="1829"/>
                  <a:ext cx="91" cy="296"/>
                </a:xfrm>
                <a:prstGeom prst="line">
                  <a:avLst/>
                </a:prstGeom>
                <a:noFill/>
                <a:ln w="19050">
                  <a:solidFill>
                    <a:srgbClr val="0000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422" name="Line 86"/>
                <p:cNvSpPr>
                  <a:spLocks noChangeShapeType="1"/>
                </p:cNvSpPr>
                <p:nvPr/>
              </p:nvSpPr>
              <p:spPr bwMode="auto">
                <a:xfrm flipV="1">
                  <a:off x="994" y="1008"/>
                  <a:ext cx="0" cy="841"/>
                </a:xfrm>
                <a:prstGeom prst="line">
                  <a:avLst/>
                </a:prstGeom>
                <a:noFill/>
                <a:ln w="19050">
                  <a:solidFill>
                    <a:srgbClr val="0000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423" name="Rectangle 87"/>
                <p:cNvSpPr>
                  <a:spLocks noChangeArrowheads="1"/>
                </p:cNvSpPr>
                <p:nvPr/>
              </p:nvSpPr>
              <p:spPr bwMode="auto">
                <a:xfrm>
                  <a:off x="763" y="1008"/>
                  <a:ext cx="188" cy="493"/>
                </a:xfrm>
                <a:prstGeom prst="rect">
                  <a:avLst/>
                </a:prstGeom>
                <a:noFill/>
                <a:ln w="19050">
                  <a:solidFill>
                    <a:srgbClr val="000066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3424" name="Rectangle 88"/>
                <p:cNvSpPr>
                  <a:spLocks noChangeArrowheads="1"/>
                </p:cNvSpPr>
                <p:nvPr/>
              </p:nvSpPr>
              <p:spPr bwMode="auto">
                <a:xfrm>
                  <a:off x="801" y="1060"/>
                  <a:ext cx="112" cy="404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3425" name="Line 89"/>
                <p:cNvSpPr>
                  <a:spLocks noChangeShapeType="1"/>
                </p:cNvSpPr>
                <p:nvPr/>
              </p:nvSpPr>
              <p:spPr bwMode="auto">
                <a:xfrm flipV="1">
                  <a:off x="720" y="1008"/>
                  <a:ext cx="0" cy="841"/>
                </a:xfrm>
                <a:prstGeom prst="line">
                  <a:avLst/>
                </a:prstGeom>
                <a:noFill/>
                <a:ln w="19050">
                  <a:solidFill>
                    <a:srgbClr val="0000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426" name="Line 90"/>
                <p:cNvSpPr>
                  <a:spLocks noChangeShapeType="1"/>
                </p:cNvSpPr>
                <p:nvPr/>
              </p:nvSpPr>
              <p:spPr bwMode="auto">
                <a:xfrm>
                  <a:off x="720" y="1008"/>
                  <a:ext cx="274" cy="0"/>
                </a:xfrm>
                <a:prstGeom prst="line">
                  <a:avLst/>
                </a:prstGeom>
                <a:noFill/>
                <a:ln w="19050">
                  <a:solidFill>
                    <a:srgbClr val="0000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13416" name="Group 91"/>
              <p:cNvGrpSpPr>
                <a:grpSpLocks/>
              </p:cNvGrpSpPr>
              <p:nvPr/>
            </p:nvGrpSpPr>
            <p:grpSpPr bwMode="auto">
              <a:xfrm>
                <a:off x="689" y="877"/>
                <a:ext cx="336" cy="183"/>
                <a:chOff x="1296" y="3072"/>
                <a:chExt cx="336" cy="144"/>
              </a:xfrm>
            </p:grpSpPr>
            <p:sp>
              <p:nvSpPr>
                <p:cNvPr id="13417" name="Rectangle 92"/>
                <p:cNvSpPr>
                  <a:spLocks noChangeArrowheads="1"/>
                </p:cNvSpPr>
                <p:nvPr/>
              </p:nvSpPr>
              <p:spPr bwMode="auto">
                <a:xfrm>
                  <a:off x="1296" y="3072"/>
                  <a:ext cx="336" cy="96"/>
                </a:xfrm>
                <a:prstGeom prst="rect">
                  <a:avLst/>
                </a:prstGeom>
                <a:solidFill>
                  <a:srgbClr val="0033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3418" name="Rectangle 93"/>
                <p:cNvSpPr>
                  <a:spLocks noChangeArrowheads="1"/>
                </p:cNvSpPr>
                <p:nvPr/>
              </p:nvSpPr>
              <p:spPr bwMode="auto">
                <a:xfrm>
                  <a:off x="1344" y="3168"/>
                  <a:ext cx="240" cy="48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</p:grpSp>
        </p:grpSp>
        <p:sp>
          <p:nvSpPr>
            <p:cNvPr id="13414" name="Text Box 94"/>
            <p:cNvSpPr txBox="1">
              <a:spLocks noChangeArrowheads="1"/>
            </p:cNvSpPr>
            <p:nvPr/>
          </p:nvSpPr>
          <p:spPr bwMode="auto">
            <a:xfrm>
              <a:off x="192" y="336"/>
              <a:ext cx="1392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15000"/>
                </a:spcBef>
              </a:pPr>
              <a:r>
                <a:rPr lang="pt-BR" altLang="pt-BR" sz="1500" b="1">
                  <a:solidFill>
                    <a:srgbClr val="000058"/>
                  </a:solidFill>
                  <a:latin typeface="Arial" charset="0"/>
                </a:rPr>
                <a:t>Dispositivo coletor de saliva </a:t>
              </a:r>
              <a:r>
                <a:rPr lang="pt-BR" altLang="pt-BR" sz="1500" b="1" i="1">
                  <a:solidFill>
                    <a:srgbClr val="000058"/>
                  </a:solidFill>
                  <a:latin typeface="Arial" charset="0"/>
                </a:rPr>
                <a:t>Salivette</a:t>
              </a:r>
              <a:r>
                <a:rPr lang="pt-BR" altLang="pt-BR" sz="1500" b="1">
                  <a:solidFill>
                    <a:srgbClr val="000058"/>
                  </a:solidFill>
                  <a:latin typeface="Arial" charset="0"/>
                  <a:sym typeface="Symbol" pitchFamily="18" charset="2"/>
                </a:rPr>
                <a:t></a:t>
              </a:r>
              <a:endParaRPr lang="pt-BR" altLang="pt-BR" sz="1600"/>
            </a:p>
          </p:txBody>
        </p:sp>
      </p:grpSp>
      <p:grpSp>
        <p:nvGrpSpPr>
          <p:cNvPr id="255071" name="Group 95"/>
          <p:cNvGrpSpPr>
            <a:grpSpLocks/>
          </p:cNvGrpSpPr>
          <p:nvPr/>
        </p:nvGrpSpPr>
        <p:grpSpPr bwMode="auto">
          <a:xfrm>
            <a:off x="4978400" y="3581400"/>
            <a:ext cx="2235200" cy="2514600"/>
            <a:chOff x="2352" y="2256"/>
            <a:chExt cx="1056" cy="1584"/>
          </a:xfrm>
        </p:grpSpPr>
        <p:grpSp>
          <p:nvGrpSpPr>
            <p:cNvPr id="13399" name="Group 96"/>
            <p:cNvGrpSpPr>
              <a:grpSpLocks/>
            </p:cNvGrpSpPr>
            <p:nvPr/>
          </p:nvGrpSpPr>
          <p:grpSpPr bwMode="auto">
            <a:xfrm>
              <a:off x="3072" y="2592"/>
              <a:ext cx="336" cy="1248"/>
              <a:chOff x="3072" y="2592"/>
              <a:chExt cx="336" cy="1248"/>
            </a:xfrm>
          </p:grpSpPr>
          <p:sp>
            <p:nvSpPr>
              <p:cNvPr id="13402" name="Line 97"/>
              <p:cNvSpPr>
                <a:spLocks noChangeShapeType="1"/>
              </p:cNvSpPr>
              <p:nvPr/>
            </p:nvSpPr>
            <p:spPr bwMode="auto">
              <a:xfrm>
                <a:off x="3103" y="3544"/>
                <a:ext cx="91" cy="296"/>
              </a:xfrm>
              <a:prstGeom prst="line">
                <a:avLst/>
              </a:pr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3403" name="Line 98"/>
              <p:cNvSpPr>
                <a:spLocks noChangeShapeType="1"/>
              </p:cNvSpPr>
              <p:nvPr/>
            </p:nvSpPr>
            <p:spPr bwMode="auto">
              <a:xfrm>
                <a:off x="3194" y="3840"/>
                <a:ext cx="92" cy="0"/>
              </a:xfrm>
              <a:prstGeom prst="line">
                <a:avLst/>
              </a:pr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3404" name="Line 99"/>
              <p:cNvSpPr>
                <a:spLocks noChangeShapeType="1"/>
              </p:cNvSpPr>
              <p:nvPr/>
            </p:nvSpPr>
            <p:spPr bwMode="auto">
              <a:xfrm flipV="1">
                <a:off x="3286" y="3544"/>
                <a:ext cx="91" cy="296"/>
              </a:xfrm>
              <a:prstGeom prst="line">
                <a:avLst/>
              </a:pr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3405" name="Line 100"/>
              <p:cNvSpPr>
                <a:spLocks noChangeShapeType="1"/>
              </p:cNvSpPr>
              <p:nvPr/>
            </p:nvSpPr>
            <p:spPr bwMode="auto">
              <a:xfrm flipV="1">
                <a:off x="3377" y="2723"/>
                <a:ext cx="0" cy="841"/>
              </a:xfrm>
              <a:prstGeom prst="line">
                <a:avLst/>
              </a:pr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3406" name="Rectangle 101"/>
              <p:cNvSpPr>
                <a:spLocks noChangeArrowheads="1"/>
              </p:cNvSpPr>
              <p:nvPr/>
            </p:nvSpPr>
            <p:spPr bwMode="auto">
              <a:xfrm>
                <a:off x="3146" y="2723"/>
                <a:ext cx="188" cy="493"/>
              </a:xfrm>
              <a:prstGeom prst="rect">
                <a:avLst/>
              </a:prstGeom>
              <a:noFill/>
              <a:ln w="19050">
                <a:solidFill>
                  <a:srgbClr val="000066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13407" name="Rectangle 102"/>
              <p:cNvSpPr>
                <a:spLocks noChangeArrowheads="1"/>
              </p:cNvSpPr>
              <p:nvPr/>
            </p:nvSpPr>
            <p:spPr bwMode="auto">
              <a:xfrm>
                <a:off x="3184" y="2775"/>
                <a:ext cx="112" cy="404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13408" name="Line 103"/>
              <p:cNvSpPr>
                <a:spLocks noChangeShapeType="1"/>
              </p:cNvSpPr>
              <p:nvPr/>
            </p:nvSpPr>
            <p:spPr bwMode="auto">
              <a:xfrm flipV="1">
                <a:off x="3103" y="2723"/>
                <a:ext cx="0" cy="841"/>
              </a:xfrm>
              <a:prstGeom prst="line">
                <a:avLst/>
              </a:pr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3409" name="Line 104"/>
              <p:cNvSpPr>
                <a:spLocks noChangeShapeType="1"/>
              </p:cNvSpPr>
              <p:nvPr/>
            </p:nvSpPr>
            <p:spPr bwMode="auto">
              <a:xfrm>
                <a:off x="3103" y="2723"/>
                <a:ext cx="274" cy="0"/>
              </a:xfrm>
              <a:prstGeom prst="line">
                <a:avLst/>
              </a:pr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grpSp>
            <p:nvGrpSpPr>
              <p:cNvPr id="13410" name="Group 105"/>
              <p:cNvGrpSpPr>
                <a:grpSpLocks/>
              </p:cNvGrpSpPr>
              <p:nvPr/>
            </p:nvGrpSpPr>
            <p:grpSpPr bwMode="auto">
              <a:xfrm>
                <a:off x="3072" y="2592"/>
                <a:ext cx="336" cy="183"/>
                <a:chOff x="1296" y="3072"/>
                <a:chExt cx="336" cy="144"/>
              </a:xfrm>
            </p:grpSpPr>
            <p:sp>
              <p:nvSpPr>
                <p:cNvPr id="13411" name="Rectangle 106"/>
                <p:cNvSpPr>
                  <a:spLocks noChangeArrowheads="1"/>
                </p:cNvSpPr>
                <p:nvPr/>
              </p:nvSpPr>
              <p:spPr bwMode="auto">
                <a:xfrm>
                  <a:off x="1296" y="3072"/>
                  <a:ext cx="336" cy="96"/>
                </a:xfrm>
                <a:prstGeom prst="rect">
                  <a:avLst/>
                </a:prstGeom>
                <a:solidFill>
                  <a:srgbClr val="0033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3412" name="Rectangle 107"/>
                <p:cNvSpPr>
                  <a:spLocks noChangeArrowheads="1"/>
                </p:cNvSpPr>
                <p:nvPr/>
              </p:nvSpPr>
              <p:spPr bwMode="auto">
                <a:xfrm>
                  <a:off x="1344" y="3168"/>
                  <a:ext cx="240" cy="48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</p:grpSp>
        </p:grpSp>
        <p:sp>
          <p:nvSpPr>
            <p:cNvPr id="13400" name="AutoShape 108"/>
            <p:cNvSpPr>
              <a:spLocks noChangeArrowheads="1"/>
            </p:cNvSpPr>
            <p:nvPr/>
          </p:nvSpPr>
          <p:spPr bwMode="auto">
            <a:xfrm>
              <a:off x="2352" y="3072"/>
              <a:ext cx="480" cy="144"/>
            </a:xfrm>
            <a:prstGeom prst="rightArrow">
              <a:avLst>
                <a:gd name="adj1" fmla="val 50000"/>
                <a:gd name="adj2" fmla="val 8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13401" name="AutoShape 109"/>
            <p:cNvSpPr>
              <a:spLocks noChangeArrowheads="1"/>
            </p:cNvSpPr>
            <p:nvPr/>
          </p:nvSpPr>
          <p:spPr bwMode="auto">
            <a:xfrm>
              <a:off x="2832" y="2256"/>
              <a:ext cx="576" cy="480"/>
            </a:xfrm>
            <a:custGeom>
              <a:avLst/>
              <a:gdLst>
                <a:gd name="T0" fmla="*/ 247 w 21600"/>
                <a:gd name="T1" fmla="*/ 0 h 21600"/>
                <a:gd name="T2" fmla="*/ 81 w 21600"/>
                <a:gd name="T3" fmla="*/ 480 h 21600"/>
                <a:gd name="T4" fmla="*/ 259 w 21600"/>
                <a:gd name="T5" fmla="*/ 185 h 21600"/>
                <a:gd name="T6" fmla="*/ 418 w 21600"/>
                <a:gd name="T7" fmla="*/ 317 h 21600"/>
                <a:gd name="T8" fmla="*/ 576 w 21600"/>
                <a:gd name="T9" fmla="*/ 185 h 21600"/>
                <a:gd name="T10" fmla="*/ 17694720 60000 65536"/>
                <a:gd name="T11" fmla="*/ 5898240 60000 65536"/>
                <a:gd name="T12" fmla="*/ 5898240 60000 65536"/>
                <a:gd name="T13" fmla="*/ 5898240 60000 65536"/>
                <a:gd name="T14" fmla="*/ 0 60000 65536"/>
                <a:gd name="T15" fmla="*/ 0 w 21600"/>
                <a:gd name="T16" fmla="*/ 8325 h 21600"/>
                <a:gd name="T17" fmla="*/ 6113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15662" y="14285"/>
                  </a:moveTo>
                  <a:lnTo>
                    <a:pt x="21600" y="8310"/>
                  </a:lnTo>
                  <a:lnTo>
                    <a:pt x="18630" y="8310"/>
                  </a:lnTo>
                  <a:cubicBezTo>
                    <a:pt x="18630" y="3721"/>
                    <a:pt x="14430" y="0"/>
                    <a:pt x="9250" y="0"/>
                  </a:cubicBezTo>
                  <a:cubicBezTo>
                    <a:pt x="4141" y="0"/>
                    <a:pt x="0" y="3799"/>
                    <a:pt x="0" y="8485"/>
                  </a:cubicBezTo>
                  <a:lnTo>
                    <a:pt x="0" y="21600"/>
                  </a:lnTo>
                  <a:lnTo>
                    <a:pt x="6110" y="21600"/>
                  </a:lnTo>
                  <a:lnTo>
                    <a:pt x="6110" y="8310"/>
                  </a:lnTo>
                  <a:cubicBezTo>
                    <a:pt x="6110" y="6947"/>
                    <a:pt x="7362" y="5842"/>
                    <a:pt x="8907" y="5842"/>
                  </a:cubicBezTo>
                  <a:lnTo>
                    <a:pt x="9725" y="5842"/>
                  </a:lnTo>
                  <a:cubicBezTo>
                    <a:pt x="11269" y="5842"/>
                    <a:pt x="12520" y="6947"/>
                    <a:pt x="12520" y="8310"/>
                  </a:cubicBezTo>
                  <a:lnTo>
                    <a:pt x="9725" y="8310"/>
                  </a:lnTo>
                  <a:lnTo>
                    <a:pt x="15662" y="1428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255172" name="Group 196"/>
          <p:cNvGrpSpPr>
            <a:grpSpLocks/>
          </p:cNvGrpSpPr>
          <p:nvPr/>
        </p:nvGrpSpPr>
        <p:grpSpPr bwMode="auto">
          <a:xfrm>
            <a:off x="4267200" y="1066800"/>
            <a:ext cx="6604000" cy="1981200"/>
            <a:chOff x="2016" y="672"/>
            <a:chExt cx="3120" cy="1248"/>
          </a:xfrm>
        </p:grpSpPr>
        <p:grpSp>
          <p:nvGrpSpPr>
            <p:cNvPr id="13321" name="Group 195"/>
            <p:cNvGrpSpPr>
              <a:grpSpLocks/>
            </p:cNvGrpSpPr>
            <p:nvPr/>
          </p:nvGrpSpPr>
          <p:grpSpPr bwMode="auto">
            <a:xfrm>
              <a:off x="3168" y="768"/>
              <a:ext cx="1968" cy="1152"/>
              <a:chOff x="3168" y="768"/>
              <a:chExt cx="1968" cy="1152"/>
            </a:xfrm>
          </p:grpSpPr>
          <p:sp>
            <p:nvSpPr>
              <p:cNvPr id="13323" name="Rectangle 112"/>
              <p:cNvSpPr>
                <a:spLocks noChangeArrowheads="1"/>
              </p:cNvSpPr>
              <p:nvPr/>
            </p:nvSpPr>
            <p:spPr bwMode="auto">
              <a:xfrm>
                <a:off x="3168" y="768"/>
                <a:ext cx="1968" cy="1152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66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pt-BR" altLang="pt-BR"/>
              </a:p>
            </p:txBody>
          </p:sp>
          <p:grpSp>
            <p:nvGrpSpPr>
              <p:cNvPr id="13324" name="Group 113"/>
              <p:cNvGrpSpPr>
                <a:grpSpLocks/>
              </p:cNvGrpSpPr>
              <p:nvPr/>
            </p:nvGrpSpPr>
            <p:grpSpPr bwMode="auto">
              <a:xfrm>
                <a:off x="3984" y="864"/>
                <a:ext cx="864" cy="1008"/>
                <a:chOff x="2832" y="720"/>
                <a:chExt cx="864" cy="1008"/>
              </a:xfrm>
            </p:grpSpPr>
            <p:sp>
              <p:nvSpPr>
                <p:cNvPr id="13362" name="Line 114"/>
                <p:cNvSpPr>
                  <a:spLocks noChangeShapeType="1"/>
                </p:cNvSpPr>
                <p:nvPr/>
              </p:nvSpPr>
              <p:spPr bwMode="auto">
                <a:xfrm flipH="1">
                  <a:off x="2928" y="960"/>
                  <a:ext cx="48" cy="192"/>
                </a:xfrm>
                <a:prstGeom prst="line">
                  <a:avLst/>
                </a:prstGeom>
                <a:noFill/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363" name="Line 115"/>
                <p:cNvSpPr>
                  <a:spLocks noChangeShapeType="1"/>
                </p:cNvSpPr>
                <p:nvPr/>
              </p:nvSpPr>
              <p:spPr bwMode="auto">
                <a:xfrm flipH="1">
                  <a:off x="2832" y="1152"/>
                  <a:ext cx="96" cy="96"/>
                </a:xfrm>
                <a:prstGeom prst="line">
                  <a:avLst/>
                </a:prstGeom>
                <a:noFill/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364" name="Line 116"/>
                <p:cNvSpPr>
                  <a:spLocks noChangeShapeType="1"/>
                </p:cNvSpPr>
                <p:nvPr/>
              </p:nvSpPr>
              <p:spPr bwMode="auto">
                <a:xfrm>
                  <a:off x="2832" y="1248"/>
                  <a:ext cx="48" cy="48"/>
                </a:xfrm>
                <a:prstGeom prst="line">
                  <a:avLst/>
                </a:prstGeom>
                <a:noFill/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365" name="Line 117"/>
                <p:cNvSpPr>
                  <a:spLocks noChangeShapeType="1"/>
                </p:cNvSpPr>
                <p:nvPr/>
              </p:nvSpPr>
              <p:spPr bwMode="auto">
                <a:xfrm>
                  <a:off x="2880" y="129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366" name="Line 118"/>
                <p:cNvSpPr>
                  <a:spLocks noChangeShapeType="1"/>
                </p:cNvSpPr>
                <p:nvPr/>
              </p:nvSpPr>
              <p:spPr bwMode="auto">
                <a:xfrm flipH="1">
                  <a:off x="2928" y="1296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367" name="Line 119"/>
                <p:cNvSpPr>
                  <a:spLocks noChangeShapeType="1"/>
                </p:cNvSpPr>
                <p:nvPr/>
              </p:nvSpPr>
              <p:spPr bwMode="auto">
                <a:xfrm>
                  <a:off x="2928" y="1392"/>
                  <a:ext cx="144" cy="0"/>
                </a:xfrm>
                <a:prstGeom prst="line">
                  <a:avLst/>
                </a:prstGeom>
                <a:noFill/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368" name="Line 120"/>
                <p:cNvSpPr>
                  <a:spLocks noChangeShapeType="1"/>
                </p:cNvSpPr>
                <p:nvPr/>
              </p:nvSpPr>
              <p:spPr bwMode="auto">
                <a:xfrm>
                  <a:off x="3072" y="1392"/>
                  <a:ext cx="48" cy="48"/>
                </a:xfrm>
                <a:prstGeom prst="line">
                  <a:avLst/>
                </a:prstGeom>
                <a:noFill/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369" name="Line 121"/>
                <p:cNvSpPr>
                  <a:spLocks noChangeShapeType="1"/>
                </p:cNvSpPr>
                <p:nvPr/>
              </p:nvSpPr>
              <p:spPr bwMode="auto">
                <a:xfrm flipH="1">
                  <a:off x="3024" y="1440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370" name="Line 122"/>
                <p:cNvSpPr>
                  <a:spLocks noChangeShapeType="1"/>
                </p:cNvSpPr>
                <p:nvPr/>
              </p:nvSpPr>
              <p:spPr bwMode="auto">
                <a:xfrm flipH="1">
                  <a:off x="2928" y="148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371" name="Line 123"/>
                <p:cNvSpPr>
                  <a:spLocks noChangeShapeType="1"/>
                </p:cNvSpPr>
                <p:nvPr/>
              </p:nvSpPr>
              <p:spPr bwMode="auto">
                <a:xfrm flipH="1">
                  <a:off x="2928" y="1488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372" name="Line 124"/>
                <p:cNvSpPr>
                  <a:spLocks noChangeShapeType="1"/>
                </p:cNvSpPr>
                <p:nvPr/>
              </p:nvSpPr>
              <p:spPr bwMode="auto">
                <a:xfrm>
                  <a:off x="2928" y="1584"/>
                  <a:ext cx="144" cy="48"/>
                </a:xfrm>
                <a:prstGeom prst="line">
                  <a:avLst/>
                </a:prstGeom>
                <a:noFill/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373" name="Line 125"/>
                <p:cNvSpPr>
                  <a:spLocks noChangeShapeType="1"/>
                </p:cNvSpPr>
                <p:nvPr/>
              </p:nvSpPr>
              <p:spPr bwMode="auto">
                <a:xfrm flipH="1" flipV="1">
                  <a:off x="2928" y="864"/>
                  <a:ext cx="48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374" name="Line 126"/>
                <p:cNvSpPr>
                  <a:spLocks noChangeShapeType="1"/>
                </p:cNvSpPr>
                <p:nvPr/>
              </p:nvSpPr>
              <p:spPr bwMode="auto">
                <a:xfrm flipV="1">
                  <a:off x="2976" y="912"/>
                  <a:ext cx="144" cy="4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375" name="Line 127"/>
                <p:cNvSpPr>
                  <a:spLocks noChangeShapeType="1"/>
                </p:cNvSpPr>
                <p:nvPr/>
              </p:nvSpPr>
              <p:spPr bwMode="auto">
                <a:xfrm>
                  <a:off x="3120" y="912"/>
                  <a:ext cx="288" cy="19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376" name="Line 128"/>
                <p:cNvSpPr>
                  <a:spLocks noChangeShapeType="1"/>
                </p:cNvSpPr>
                <p:nvPr/>
              </p:nvSpPr>
              <p:spPr bwMode="auto">
                <a:xfrm flipV="1">
                  <a:off x="2928" y="720"/>
                  <a:ext cx="240" cy="14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377" name="Line 129"/>
                <p:cNvSpPr>
                  <a:spLocks noChangeShapeType="1"/>
                </p:cNvSpPr>
                <p:nvPr/>
              </p:nvSpPr>
              <p:spPr bwMode="auto">
                <a:xfrm flipV="1">
                  <a:off x="2976" y="1056"/>
                  <a:ext cx="48" cy="4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378" name="Line 130"/>
                <p:cNvSpPr>
                  <a:spLocks noChangeShapeType="1"/>
                </p:cNvSpPr>
                <p:nvPr/>
              </p:nvSpPr>
              <p:spPr bwMode="auto">
                <a:xfrm>
                  <a:off x="3024" y="1056"/>
                  <a:ext cx="96" cy="4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379" name="Line 131"/>
                <p:cNvSpPr>
                  <a:spLocks noChangeShapeType="1"/>
                </p:cNvSpPr>
                <p:nvPr/>
              </p:nvSpPr>
              <p:spPr bwMode="auto">
                <a:xfrm>
                  <a:off x="3168" y="720"/>
                  <a:ext cx="336" cy="4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380" name="Line 132"/>
                <p:cNvSpPr>
                  <a:spLocks noChangeShapeType="1"/>
                </p:cNvSpPr>
                <p:nvPr/>
              </p:nvSpPr>
              <p:spPr bwMode="auto">
                <a:xfrm>
                  <a:off x="3408" y="1104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381" name="Line 133"/>
                <p:cNvSpPr>
                  <a:spLocks noChangeShapeType="1"/>
                </p:cNvSpPr>
                <p:nvPr/>
              </p:nvSpPr>
              <p:spPr bwMode="auto">
                <a:xfrm>
                  <a:off x="3408" y="12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382" name="Line 134"/>
                <p:cNvSpPr>
                  <a:spLocks noChangeShapeType="1"/>
                </p:cNvSpPr>
                <p:nvPr/>
              </p:nvSpPr>
              <p:spPr bwMode="auto">
                <a:xfrm flipV="1">
                  <a:off x="3456" y="1152"/>
                  <a:ext cx="48" cy="4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383" name="Line 135"/>
                <p:cNvSpPr>
                  <a:spLocks noChangeShapeType="1"/>
                </p:cNvSpPr>
                <p:nvPr/>
              </p:nvSpPr>
              <p:spPr bwMode="auto">
                <a:xfrm>
                  <a:off x="3504" y="1152"/>
                  <a:ext cx="48" cy="4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384" name="Line 136"/>
                <p:cNvSpPr>
                  <a:spLocks noChangeShapeType="1"/>
                </p:cNvSpPr>
                <p:nvPr/>
              </p:nvSpPr>
              <p:spPr bwMode="auto">
                <a:xfrm flipH="1">
                  <a:off x="3504" y="1200"/>
                  <a:ext cx="48" cy="14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385" name="Line 137"/>
                <p:cNvSpPr>
                  <a:spLocks noChangeShapeType="1"/>
                </p:cNvSpPr>
                <p:nvPr/>
              </p:nvSpPr>
              <p:spPr bwMode="auto">
                <a:xfrm flipH="1">
                  <a:off x="3456" y="13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386" name="Line 138"/>
                <p:cNvSpPr>
                  <a:spLocks noChangeShapeType="1"/>
                </p:cNvSpPr>
                <p:nvPr/>
              </p:nvSpPr>
              <p:spPr bwMode="auto">
                <a:xfrm>
                  <a:off x="3072" y="1632"/>
                  <a:ext cx="144" cy="0"/>
                </a:xfrm>
                <a:prstGeom prst="line">
                  <a:avLst/>
                </a:prstGeom>
                <a:noFill/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387" name="Line 139"/>
                <p:cNvSpPr>
                  <a:spLocks noChangeShapeType="1"/>
                </p:cNvSpPr>
                <p:nvPr/>
              </p:nvSpPr>
              <p:spPr bwMode="auto">
                <a:xfrm>
                  <a:off x="3168" y="1632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388" name="Line 140"/>
                <p:cNvSpPr>
                  <a:spLocks noChangeShapeType="1"/>
                </p:cNvSpPr>
                <p:nvPr/>
              </p:nvSpPr>
              <p:spPr bwMode="auto">
                <a:xfrm>
                  <a:off x="2976" y="115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389" name="Line 141"/>
                <p:cNvSpPr>
                  <a:spLocks noChangeShapeType="1"/>
                </p:cNvSpPr>
                <p:nvPr/>
              </p:nvSpPr>
              <p:spPr bwMode="auto">
                <a:xfrm flipV="1">
                  <a:off x="2976" y="1152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390" name="Line 142"/>
                <p:cNvSpPr>
                  <a:spLocks noChangeShapeType="1"/>
                </p:cNvSpPr>
                <p:nvPr/>
              </p:nvSpPr>
              <p:spPr bwMode="auto">
                <a:xfrm>
                  <a:off x="3024" y="1152"/>
                  <a:ext cx="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391" name="Oval 143"/>
                <p:cNvSpPr>
                  <a:spLocks noChangeArrowheads="1"/>
                </p:cNvSpPr>
                <p:nvPr/>
              </p:nvSpPr>
              <p:spPr bwMode="auto">
                <a:xfrm>
                  <a:off x="2976" y="1152"/>
                  <a:ext cx="48" cy="48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000066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3392" name="Line 144"/>
                <p:cNvSpPr>
                  <a:spLocks noChangeShapeType="1"/>
                </p:cNvSpPr>
                <p:nvPr/>
              </p:nvSpPr>
              <p:spPr bwMode="auto">
                <a:xfrm>
                  <a:off x="3456" y="1344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393" name="Line 145"/>
                <p:cNvSpPr>
                  <a:spLocks noChangeShapeType="1"/>
                </p:cNvSpPr>
                <p:nvPr/>
              </p:nvSpPr>
              <p:spPr bwMode="auto">
                <a:xfrm>
                  <a:off x="3504" y="768"/>
                  <a:ext cx="192" cy="24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394" name="Line 146"/>
                <p:cNvSpPr>
                  <a:spLocks noChangeShapeType="1"/>
                </p:cNvSpPr>
                <p:nvPr/>
              </p:nvSpPr>
              <p:spPr bwMode="auto">
                <a:xfrm flipH="1">
                  <a:off x="3648" y="1008"/>
                  <a:ext cx="48" cy="38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395" name="Line 147"/>
                <p:cNvSpPr>
                  <a:spLocks noChangeShapeType="1"/>
                </p:cNvSpPr>
                <p:nvPr/>
              </p:nvSpPr>
              <p:spPr bwMode="auto">
                <a:xfrm flipH="1">
                  <a:off x="3552" y="1392"/>
                  <a:ext cx="96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396" name="Line 148"/>
                <p:cNvSpPr>
                  <a:spLocks noChangeShapeType="1"/>
                </p:cNvSpPr>
                <p:nvPr/>
              </p:nvSpPr>
              <p:spPr bwMode="auto">
                <a:xfrm>
                  <a:off x="3456" y="1440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397" name="Line 149"/>
                <p:cNvSpPr>
                  <a:spLocks noChangeShapeType="1"/>
                </p:cNvSpPr>
                <p:nvPr/>
              </p:nvSpPr>
              <p:spPr bwMode="auto">
                <a:xfrm>
                  <a:off x="3552" y="1488"/>
                  <a:ext cx="0" cy="192"/>
                </a:xfrm>
                <a:prstGeom prst="line">
                  <a:avLst/>
                </a:prstGeom>
                <a:noFill/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398" name="Line 150"/>
                <p:cNvSpPr>
                  <a:spLocks noChangeShapeType="1"/>
                </p:cNvSpPr>
                <p:nvPr/>
              </p:nvSpPr>
              <p:spPr bwMode="auto">
                <a:xfrm flipV="1">
                  <a:off x="3216" y="1584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13325" name="Group 151"/>
              <p:cNvGrpSpPr>
                <a:grpSpLocks/>
              </p:cNvGrpSpPr>
              <p:nvPr/>
            </p:nvGrpSpPr>
            <p:grpSpPr bwMode="auto">
              <a:xfrm>
                <a:off x="3312" y="1536"/>
                <a:ext cx="535" cy="336"/>
                <a:chOff x="3312" y="1536"/>
                <a:chExt cx="535" cy="336"/>
              </a:xfrm>
            </p:grpSpPr>
            <p:grpSp>
              <p:nvGrpSpPr>
                <p:cNvPr id="13327" name="Group 152"/>
                <p:cNvGrpSpPr>
                  <a:grpSpLocks/>
                </p:cNvGrpSpPr>
                <p:nvPr/>
              </p:nvGrpSpPr>
              <p:grpSpPr bwMode="auto">
                <a:xfrm>
                  <a:off x="3312" y="1536"/>
                  <a:ext cx="535" cy="336"/>
                  <a:chOff x="3312" y="1536"/>
                  <a:chExt cx="535" cy="336"/>
                </a:xfrm>
              </p:grpSpPr>
              <p:sp>
                <p:nvSpPr>
                  <p:cNvPr id="13330" name="Line 1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18" y="1648"/>
                    <a:ext cx="164" cy="112"/>
                  </a:xfrm>
                  <a:prstGeom prst="line">
                    <a:avLst/>
                  </a:prstGeom>
                  <a:noFill/>
                  <a:ln w="19050">
                    <a:solidFill>
                      <a:srgbClr val="FF99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331" name="Line 154"/>
                  <p:cNvSpPr>
                    <a:spLocks noChangeShapeType="1"/>
                  </p:cNvSpPr>
                  <p:nvPr/>
                </p:nvSpPr>
                <p:spPr bwMode="auto">
                  <a:xfrm>
                    <a:off x="3682" y="1648"/>
                    <a:ext cx="41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FF99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332" name="Line 155"/>
                  <p:cNvSpPr>
                    <a:spLocks noChangeShapeType="1"/>
                  </p:cNvSpPr>
                  <p:nvPr/>
                </p:nvSpPr>
                <p:spPr bwMode="auto">
                  <a:xfrm>
                    <a:off x="3723" y="1648"/>
                    <a:ext cx="0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FF99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333" name="Line 156"/>
                  <p:cNvSpPr>
                    <a:spLocks noChangeShapeType="1"/>
                  </p:cNvSpPr>
                  <p:nvPr/>
                </p:nvSpPr>
                <p:spPr bwMode="auto">
                  <a:xfrm>
                    <a:off x="3723" y="1648"/>
                    <a:ext cx="0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FF99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334" name="Line 157"/>
                  <p:cNvSpPr>
                    <a:spLocks noChangeShapeType="1"/>
                  </p:cNvSpPr>
                  <p:nvPr/>
                </p:nvSpPr>
                <p:spPr bwMode="auto">
                  <a:xfrm>
                    <a:off x="3723" y="1648"/>
                    <a:ext cx="0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FF99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335" name="Line 158"/>
                  <p:cNvSpPr>
                    <a:spLocks noChangeShapeType="1"/>
                  </p:cNvSpPr>
                  <p:nvPr/>
                </p:nvSpPr>
                <p:spPr bwMode="auto">
                  <a:xfrm>
                    <a:off x="3723" y="1648"/>
                    <a:ext cx="0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FF99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336" name="Line 159"/>
                  <p:cNvSpPr>
                    <a:spLocks noChangeShapeType="1"/>
                  </p:cNvSpPr>
                  <p:nvPr/>
                </p:nvSpPr>
                <p:spPr bwMode="auto">
                  <a:xfrm>
                    <a:off x="3723" y="1648"/>
                    <a:ext cx="0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FF99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337" name="Line 160"/>
                  <p:cNvSpPr>
                    <a:spLocks noChangeShapeType="1"/>
                  </p:cNvSpPr>
                  <p:nvPr/>
                </p:nvSpPr>
                <p:spPr bwMode="auto">
                  <a:xfrm>
                    <a:off x="3723" y="1648"/>
                    <a:ext cx="0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FF99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338" name="Line 161"/>
                  <p:cNvSpPr>
                    <a:spLocks noChangeShapeType="1"/>
                  </p:cNvSpPr>
                  <p:nvPr/>
                </p:nvSpPr>
                <p:spPr bwMode="auto">
                  <a:xfrm>
                    <a:off x="3723" y="1648"/>
                    <a:ext cx="0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FF99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339" name="Line 1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41" y="1704"/>
                    <a:ext cx="124" cy="84"/>
                  </a:xfrm>
                  <a:prstGeom prst="line">
                    <a:avLst/>
                  </a:prstGeom>
                  <a:noFill/>
                  <a:ln w="19050">
                    <a:solidFill>
                      <a:srgbClr val="FF99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340" name="Line 163"/>
                  <p:cNvSpPr>
                    <a:spLocks noChangeShapeType="1"/>
                  </p:cNvSpPr>
                  <p:nvPr/>
                </p:nvSpPr>
                <p:spPr bwMode="auto">
                  <a:xfrm>
                    <a:off x="3723" y="1648"/>
                    <a:ext cx="42" cy="28"/>
                  </a:xfrm>
                  <a:prstGeom prst="line">
                    <a:avLst/>
                  </a:prstGeom>
                  <a:noFill/>
                  <a:ln w="19050">
                    <a:solidFill>
                      <a:srgbClr val="FF99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341" name="Line 164"/>
                  <p:cNvSpPr>
                    <a:spLocks noChangeShapeType="1"/>
                  </p:cNvSpPr>
                  <p:nvPr/>
                </p:nvSpPr>
                <p:spPr bwMode="auto">
                  <a:xfrm>
                    <a:off x="3765" y="1676"/>
                    <a:ext cx="0" cy="28"/>
                  </a:xfrm>
                  <a:prstGeom prst="line">
                    <a:avLst/>
                  </a:prstGeom>
                  <a:noFill/>
                  <a:ln w="19050">
                    <a:solidFill>
                      <a:srgbClr val="FF99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342" name="Line 16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82" y="1648"/>
                    <a:ext cx="41" cy="28"/>
                  </a:xfrm>
                  <a:prstGeom prst="line">
                    <a:avLst/>
                  </a:prstGeom>
                  <a:noFill/>
                  <a:ln w="19050">
                    <a:solidFill>
                      <a:srgbClr val="FF99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343" name="Line 1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723" y="1676"/>
                    <a:ext cx="42" cy="28"/>
                  </a:xfrm>
                  <a:prstGeom prst="line">
                    <a:avLst/>
                  </a:prstGeom>
                  <a:noFill/>
                  <a:ln w="19050">
                    <a:solidFill>
                      <a:srgbClr val="FF99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344" name="Line 167"/>
                  <p:cNvSpPr>
                    <a:spLocks noChangeShapeType="1"/>
                  </p:cNvSpPr>
                  <p:nvPr/>
                </p:nvSpPr>
                <p:spPr bwMode="auto">
                  <a:xfrm>
                    <a:off x="3682" y="1676"/>
                    <a:ext cx="41" cy="28"/>
                  </a:xfrm>
                  <a:prstGeom prst="line">
                    <a:avLst/>
                  </a:prstGeom>
                  <a:noFill/>
                  <a:ln w="19050">
                    <a:solidFill>
                      <a:srgbClr val="FF99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345" name="Line 168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518" y="1704"/>
                    <a:ext cx="41" cy="28"/>
                  </a:xfrm>
                  <a:prstGeom prst="line">
                    <a:avLst/>
                  </a:prstGeom>
                  <a:noFill/>
                  <a:ln w="19050">
                    <a:solidFill>
                      <a:srgbClr val="FF99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346" name="Line 16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18" y="1676"/>
                    <a:ext cx="0" cy="28"/>
                  </a:xfrm>
                  <a:prstGeom prst="line">
                    <a:avLst/>
                  </a:prstGeom>
                  <a:noFill/>
                  <a:ln w="19050">
                    <a:solidFill>
                      <a:srgbClr val="FF99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347" name="Line 17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18" y="1620"/>
                    <a:ext cx="41" cy="56"/>
                  </a:xfrm>
                  <a:prstGeom prst="line">
                    <a:avLst/>
                  </a:prstGeom>
                  <a:noFill/>
                  <a:ln w="19050">
                    <a:solidFill>
                      <a:srgbClr val="FF99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348" name="Line 17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59" y="1592"/>
                    <a:ext cx="82" cy="28"/>
                  </a:xfrm>
                  <a:prstGeom prst="line">
                    <a:avLst/>
                  </a:prstGeom>
                  <a:noFill/>
                  <a:ln w="19050">
                    <a:solidFill>
                      <a:srgbClr val="FF99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349" name="Line 172"/>
                  <p:cNvSpPr>
                    <a:spLocks noChangeShapeType="1"/>
                  </p:cNvSpPr>
                  <p:nvPr/>
                </p:nvSpPr>
                <p:spPr bwMode="auto">
                  <a:xfrm>
                    <a:off x="3641" y="1592"/>
                    <a:ext cx="82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FF99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350" name="Line 17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23" y="1564"/>
                    <a:ext cx="42" cy="28"/>
                  </a:xfrm>
                  <a:prstGeom prst="line">
                    <a:avLst/>
                  </a:prstGeom>
                  <a:noFill/>
                  <a:ln w="19050">
                    <a:solidFill>
                      <a:srgbClr val="FF99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351" name="Line 174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682" y="1536"/>
                    <a:ext cx="83" cy="28"/>
                  </a:xfrm>
                  <a:prstGeom prst="line">
                    <a:avLst/>
                  </a:prstGeom>
                  <a:noFill/>
                  <a:ln w="19050">
                    <a:solidFill>
                      <a:srgbClr val="FF99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352" name="Line 17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18" y="1536"/>
                    <a:ext cx="164" cy="28"/>
                  </a:xfrm>
                  <a:prstGeom prst="line">
                    <a:avLst/>
                  </a:prstGeom>
                  <a:noFill/>
                  <a:ln w="19050">
                    <a:solidFill>
                      <a:srgbClr val="FF99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353" name="Line 17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35" y="1564"/>
                    <a:ext cx="83" cy="56"/>
                  </a:xfrm>
                  <a:prstGeom prst="line">
                    <a:avLst/>
                  </a:prstGeom>
                  <a:noFill/>
                  <a:ln w="19050">
                    <a:solidFill>
                      <a:srgbClr val="FF99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354" name="Line 17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353" y="1620"/>
                    <a:ext cx="82" cy="112"/>
                  </a:xfrm>
                  <a:prstGeom prst="line">
                    <a:avLst/>
                  </a:prstGeom>
                  <a:noFill/>
                  <a:ln w="19050">
                    <a:solidFill>
                      <a:srgbClr val="FF99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355" name="Line 178"/>
                  <p:cNvSpPr>
                    <a:spLocks noChangeShapeType="1"/>
                  </p:cNvSpPr>
                  <p:nvPr/>
                </p:nvSpPr>
                <p:spPr bwMode="auto">
                  <a:xfrm>
                    <a:off x="3723" y="1536"/>
                    <a:ext cx="83" cy="28"/>
                  </a:xfrm>
                  <a:prstGeom prst="line">
                    <a:avLst/>
                  </a:prstGeom>
                  <a:noFill/>
                  <a:ln w="19050">
                    <a:solidFill>
                      <a:srgbClr val="FF99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356" name="Line 17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765" y="1564"/>
                    <a:ext cx="41" cy="28"/>
                  </a:xfrm>
                  <a:prstGeom prst="line">
                    <a:avLst/>
                  </a:prstGeom>
                  <a:noFill/>
                  <a:ln w="19050">
                    <a:solidFill>
                      <a:srgbClr val="FF99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357" name="Line 18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59" y="1620"/>
                    <a:ext cx="82" cy="28"/>
                  </a:xfrm>
                  <a:prstGeom prst="line">
                    <a:avLst/>
                  </a:prstGeom>
                  <a:noFill/>
                  <a:ln w="19050">
                    <a:solidFill>
                      <a:srgbClr val="FF99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358" name="Line 18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806" y="1564"/>
                    <a:ext cx="41" cy="28"/>
                  </a:xfrm>
                  <a:prstGeom prst="line">
                    <a:avLst/>
                  </a:prstGeom>
                  <a:noFill/>
                  <a:ln w="19050">
                    <a:solidFill>
                      <a:srgbClr val="FF99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359" name="Line 182"/>
                  <p:cNvSpPr>
                    <a:spLocks noChangeShapeType="1"/>
                  </p:cNvSpPr>
                  <p:nvPr/>
                </p:nvSpPr>
                <p:spPr bwMode="auto">
                  <a:xfrm>
                    <a:off x="3765" y="1536"/>
                    <a:ext cx="82" cy="28"/>
                  </a:xfrm>
                  <a:prstGeom prst="line">
                    <a:avLst/>
                  </a:prstGeom>
                  <a:noFill/>
                  <a:ln w="19050">
                    <a:solidFill>
                      <a:srgbClr val="FF99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360" name="Line 18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312" y="1732"/>
                    <a:ext cx="41" cy="112"/>
                  </a:xfrm>
                  <a:prstGeom prst="line">
                    <a:avLst/>
                  </a:prstGeom>
                  <a:noFill/>
                  <a:ln w="19050">
                    <a:solidFill>
                      <a:srgbClr val="FF99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361" name="Line 18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59" y="1788"/>
                    <a:ext cx="82" cy="84"/>
                  </a:xfrm>
                  <a:prstGeom prst="line">
                    <a:avLst/>
                  </a:prstGeom>
                  <a:noFill/>
                  <a:ln w="19050">
                    <a:solidFill>
                      <a:srgbClr val="FF99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  <p:sp>
              <p:nvSpPr>
                <p:cNvPr id="13328" name="Line 185"/>
                <p:cNvSpPr>
                  <a:spLocks noChangeShapeType="1"/>
                </p:cNvSpPr>
                <p:nvPr/>
              </p:nvSpPr>
              <p:spPr bwMode="auto">
                <a:xfrm>
                  <a:off x="3686" y="1554"/>
                  <a:ext cx="58" cy="17"/>
                </a:xfrm>
                <a:prstGeom prst="line">
                  <a:avLst/>
                </a:prstGeom>
                <a:noFill/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329" name="Line 186"/>
                <p:cNvSpPr>
                  <a:spLocks noChangeShapeType="1"/>
                </p:cNvSpPr>
                <p:nvPr/>
              </p:nvSpPr>
              <p:spPr bwMode="auto">
                <a:xfrm flipV="1">
                  <a:off x="3686" y="1536"/>
                  <a:ext cx="0" cy="18"/>
                </a:xfrm>
                <a:prstGeom prst="line">
                  <a:avLst/>
                </a:prstGeom>
                <a:noFill/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sp>
            <p:nvSpPr>
              <p:cNvPr id="13326" name="Rectangle 187"/>
              <p:cNvSpPr>
                <a:spLocks noChangeArrowheads="1"/>
              </p:cNvSpPr>
              <p:nvPr/>
            </p:nvSpPr>
            <p:spPr bwMode="auto">
              <a:xfrm>
                <a:off x="3696" y="1584"/>
                <a:ext cx="192" cy="5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pt-BR" altLang="pt-BR"/>
              </a:p>
            </p:txBody>
          </p:sp>
        </p:grpSp>
        <p:sp>
          <p:nvSpPr>
            <p:cNvPr id="13322" name="AutoShape 188"/>
            <p:cNvSpPr>
              <a:spLocks noChangeArrowheads="1"/>
            </p:cNvSpPr>
            <p:nvPr/>
          </p:nvSpPr>
          <p:spPr bwMode="auto">
            <a:xfrm>
              <a:off x="2016" y="672"/>
              <a:ext cx="1488" cy="576"/>
            </a:xfrm>
            <a:custGeom>
              <a:avLst/>
              <a:gdLst>
                <a:gd name="T0" fmla="*/ 767 w 21600"/>
                <a:gd name="T1" fmla="*/ 0 h 21600"/>
                <a:gd name="T2" fmla="*/ 80 w 21600"/>
                <a:gd name="T3" fmla="*/ 237 h 21600"/>
                <a:gd name="T4" fmla="*/ 763 w 21600"/>
                <a:gd name="T5" fmla="*/ 52 h 21600"/>
                <a:gd name="T6" fmla="*/ 1666 w 21600"/>
                <a:gd name="T7" fmla="*/ 241 h 21600"/>
                <a:gd name="T8" fmla="*/ 1448 w 21600"/>
                <a:gd name="T9" fmla="*/ 351 h 21600"/>
                <a:gd name="T10" fmla="*/ 1164 w 21600"/>
                <a:gd name="T11" fmla="*/ 266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5 w 21600"/>
                <a:gd name="T19" fmla="*/ 3150 h 21600"/>
                <a:gd name="T20" fmla="*/ 18435 w 21600"/>
                <a:gd name="T21" fmla="*/ 1845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9581" y="9638"/>
                  </a:moveTo>
                  <a:cubicBezTo>
                    <a:pt x="18998" y="5233"/>
                    <a:pt x="15243" y="1942"/>
                    <a:pt x="10800" y="1942"/>
                  </a:cubicBezTo>
                  <a:cubicBezTo>
                    <a:pt x="6568" y="1941"/>
                    <a:pt x="2928" y="4934"/>
                    <a:pt x="2109" y="9085"/>
                  </a:cubicBezTo>
                  <a:lnTo>
                    <a:pt x="204" y="8709"/>
                  </a:lnTo>
                  <a:cubicBezTo>
                    <a:pt x="1202" y="3648"/>
                    <a:pt x="5641" y="-1"/>
                    <a:pt x="10800" y="0"/>
                  </a:cubicBezTo>
                  <a:cubicBezTo>
                    <a:pt x="16217" y="0"/>
                    <a:pt x="20796" y="4013"/>
                    <a:pt x="21506" y="9383"/>
                  </a:cubicBezTo>
                  <a:lnTo>
                    <a:pt x="24183" y="9029"/>
                  </a:lnTo>
                  <a:lnTo>
                    <a:pt x="21026" y="13150"/>
                  </a:lnTo>
                  <a:lnTo>
                    <a:pt x="16904" y="9992"/>
                  </a:lnTo>
                  <a:lnTo>
                    <a:pt x="19581" y="963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457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84"/>
    </mc:Choice>
    <mc:Fallback xmlns="">
      <p:transition spd="slow" advTm="49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5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5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5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5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5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5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5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5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5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5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5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5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3352800" y="228600"/>
            <a:ext cx="88392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>
              <a:lnSpc>
                <a:spcPct val="85000"/>
              </a:lnSpc>
            </a:pPr>
            <a:r>
              <a:rPr lang="pt-BR" altLang="pt-BR" sz="2400" b="1" dirty="0" smtClean="0">
                <a:solidFill>
                  <a:srgbClr val="000058"/>
                </a:solidFill>
                <a:latin typeface="Arial" charset="0"/>
              </a:rPr>
              <a:t>ANÁLISE CROMATOGRÁFICA-GC/FID</a:t>
            </a:r>
            <a:br>
              <a:rPr lang="pt-BR" altLang="pt-BR" sz="2400" b="1" dirty="0" smtClean="0">
                <a:solidFill>
                  <a:srgbClr val="000058"/>
                </a:solidFill>
                <a:latin typeface="Arial" charset="0"/>
              </a:rPr>
            </a:br>
            <a:r>
              <a:rPr lang="pt-BR" altLang="pt-BR" sz="2400" b="1" dirty="0" smtClean="0">
                <a:solidFill>
                  <a:srgbClr val="000058"/>
                </a:solidFill>
                <a:latin typeface="Arial" charset="0"/>
              </a:rPr>
              <a:t>(Etanol - </a:t>
            </a:r>
            <a:r>
              <a:rPr lang="pt-BR" altLang="pt-BR" sz="2400" b="1" i="1" dirty="0" err="1" smtClean="0">
                <a:solidFill>
                  <a:srgbClr val="000058"/>
                </a:solidFill>
                <a:latin typeface="Arial" charset="0"/>
              </a:rPr>
              <a:t>Headspace</a:t>
            </a:r>
            <a:r>
              <a:rPr lang="pt-BR" altLang="pt-BR" sz="2400" b="1" dirty="0" smtClean="0">
                <a:solidFill>
                  <a:srgbClr val="000058"/>
                </a:solidFill>
                <a:latin typeface="Arial" charset="0"/>
              </a:rPr>
              <a:t>)</a:t>
            </a:r>
            <a:endParaRPr lang="pt-BR" altLang="pt-BR" dirty="0" smtClean="0"/>
          </a:p>
        </p:txBody>
      </p:sp>
      <p:grpSp>
        <p:nvGrpSpPr>
          <p:cNvPr id="256122" name="Group 122"/>
          <p:cNvGrpSpPr>
            <a:grpSpLocks/>
          </p:cNvGrpSpPr>
          <p:nvPr/>
        </p:nvGrpSpPr>
        <p:grpSpPr bwMode="auto">
          <a:xfrm>
            <a:off x="1524000" y="990600"/>
            <a:ext cx="711200" cy="1981200"/>
            <a:chOff x="720" y="624"/>
            <a:chExt cx="336" cy="1248"/>
          </a:xfrm>
        </p:grpSpPr>
        <p:sp>
          <p:nvSpPr>
            <p:cNvPr id="14444" name="AutoShape 4"/>
            <p:cNvSpPr>
              <a:spLocks noChangeArrowheads="1"/>
            </p:cNvSpPr>
            <p:nvPr/>
          </p:nvSpPr>
          <p:spPr bwMode="auto">
            <a:xfrm>
              <a:off x="768" y="1632"/>
              <a:ext cx="240" cy="240"/>
            </a:xfrm>
            <a:custGeom>
              <a:avLst/>
              <a:gdLst>
                <a:gd name="T0" fmla="*/ 195 w 21600"/>
                <a:gd name="T1" fmla="*/ 120 h 21600"/>
                <a:gd name="T2" fmla="*/ 120 w 21600"/>
                <a:gd name="T3" fmla="*/ 240 h 21600"/>
                <a:gd name="T4" fmla="*/ 45 w 21600"/>
                <a:gd name="T5" fmla="*/ 120 h 21600"/>
                <a:gd name="T6" fmla="*/ 12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850 w 21600"/>
                <a:gd name="T13" fmla="*/ 5850 h 21600"/>
                <a:gd name="T14" fmla="*/ 15750 w 21600"/>
                <a:gd name="T15" fmla="*/ 157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8100" y="21600"/>
                  </a:lnTo>
                  <a:lnTo>
                    <a:pt x="135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99"/>
            </a:solidFill>
            <a:ln w="9525">
              <a:solidFill>
                <a:srgbClr val="00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14445" name="Group 121"/>
            <p:cNvGrpSpPr>
              <a:grpSpLocks/>
            </p:cNvGrpSpPr>
            <p:nvPr/>
          </p:nvGrpSpPr>
          <p:grpSpPr bwMode="auto">
            <a:xfrm>
              <a:off x="720" y="624"/>
              <a:ext cx="336" cy="1248"/>
              <a:chOff x="720" y="624"/>
              <a:chExt cx="336" cy="1248"/>
            </a:xfrm>
          </p:grpSpPr>
          <p:sp>
            <p:nvSpPr>
              <p:cNvPr id="14446" name="Line 6"/>
              <p:cNvSpPr>
                <a:spLocks noChangeShapeType="1"/>
              </p:cNvSpPr>
              <p:nvPr/>
            </p:nvSpPr>
            <p:spPr bwMode="auto">
              <a:xfrm>
                <a:off x="751" y="1576"/>
                <a:ext cx="91" cy="296"/>
              </a:xfrm>
              <a:prstGeom prst="line">
                <a:avLst/>
              </a:pr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4447" name="Line 7"/>
              <p:cNvSpPr>
                <a:spLocks noChangeShapeType="1"/>
              </p:cNvSpPr>
              <p:nvPr/>
            </p:nvSpPr>
            <p:spPr bwMode="auto">
              <a:xfrm>
                <a:off x="842" y="1872"/>
                <a:ext cx="92" cy="0"/>
              </a:xfrm>
              <a:prstGeom prst="line">
                <a:avLst/>
              </a:pr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4448" name="Line 8"/>
              <p:cNvSpPr>
                <a:spLocks noChangeShapeType="1"/>
              </p:cNvSpPr>
              <p:nvPr/>
            </p:nvSpPr>
            <p:spPr bwMode="auto">
              <a:xfrm flipV="1">
                <a:off x="934" y="1576"/>
                <a:ext cx="91" cy="296"/>
              </a:xfrm>
              <a:prstGeom prst="line">
                <a:avLst/>
              </a:pr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4449" name="Line 9"/>
              <p:cNvSpPr>
                <a:spLocks noChangeShapeType="1"/>
              </p:cNvSpPr>
              <p:nvPr/>
            </p:nvSpPr>
            <p:spPr bwMode="auto">
              <a:xfrm flipV="1">
                <a:off x="1025" y="755"/>
                <a:ext cx="0" cy="841"/>
              </a:xfrm>
              <a:prstGeom prst="line">
                <a:avLst/>
              </a:pr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4450" name="Rectangle 10"/>
              <p:cNvSpPr>
                <a:spLocks noChangeArrowheads="1"/>
              </p:cNvSpPr>
              <p:nvPr/>
            </p:nvSpPr>
            <p:spPr bwMode="auto">
              <a:xfrm>
                <a:off x="794" y="755"/>
                <a:ext cx="188" cy="493"/>
              </a:xfrm>
              <a:prstGeom prst="rect">
                <a:avLst/>
              </a:prstGeom>
              <a:noFill/>
              <a:ln w="19050">
                <a:solidFill>
                  <a:srgbClr val="000066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14451" name="Rectangle 11"/>
              <p:cNvSpPr>
                <a:spLocks noChangeArrowheads="1"/>
              </p:cNvSpPr>
              <p:nvPr/>
            </p:nvSpPr>
            <p:spPr bwMode="auto">
              <a:xfrm>
                <a:off x="832" y="807"/>
                <a:ext cx="112" cy="40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14452" name="Line 12"/>
              <p:cNvSpPr>
                <a:spLocks noChangeShapeType="1"/>
              </p:cNvSpPr>
              <p:nvPr/>
            </p:nvSpPr>
            <p:spPr bwMode="auto">
              <a:xfrm flipV="1">
                <a:off x="751" y="755"/>
                <a:ext cx="0" cy="841"/>
              </a:xfrm>
              <a:prstGeom prst="line">
                <a:avLst/>
              </a:pr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4453" name="Line 13"/>
              <p:cNvSpPr>
                <a:spLocks noChangeShapeType="1"/>
              </p:cNvSpPr>
              <p:nvPr/>
            </p:nvSpPr>
            <p:spPr bwMode="auto">
              <a:xfrm>
                <a:off x="751" y="755"/>
                <a:ext cx="274" cy="0"/>
              </a:xfrm>
              <a:prstGeom prst="line">
                <a:avLst/>
              </a:pr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grpSp>
            <p:nvGrpSpPr>
              <p:cNvPr id="14454" name="Group 14"/>
              <p:cNvGrpSpPr>
                <a:grpSpLocks/>
              </p:cNvGrpSpPr>
              <p:nvPr/>
            </p:nvGrpSpPr>
            <p:grpSpPr bwMode="auto">
              <a:xfrm>
                <a:off x="720" y="624"/>
                <a:ext cx="336" cy="183"/>
                <a:chOff x="1296" y="3072"/>
                <a:chExt cx="336" cy="144"/>
              </a:xfrm>
            </p:grpSpPr>
            <p:sp>
              <p:nvSpPr>
                <p:cNvPr id="14455" name="Rectangle 15"/>
                <p:cNvSpPr>
                  <a:spLocks noChangeArrowheads="1"/>
                </p:cNvSpPr>
                <p:nvPr/>
              </p:nvSpPr>
              <p:spPr bwMode="auto">
                <a:xfrm>
                  <a:off x="1296" y="3072"/>
                  <a:ext cx="336" cy="96"/>
                </a:xfrm>
                <a:prstGeom prst="rect">
                  <a:avLst/>
                </a:prstGeom>
                <a:solidFill>
                  <a:srgbClr val="0033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4456" name="Rectangle 16"/>
                <p:cNvSpPr>
                  <a:spLocks noChangeArrowheads="1"/>
                </p:cNvSpPr>
                <p:nvPr/>
              </p:nvSpPr>
              <p:spPr bwMode="auto">
                <a:xfrm>
                  <a:off x="1344" y="3168"/>
                  <a:ext cx="240" cy="48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</p:grpSp>
        </p:grpSp>
      </p:grpSp>
      <p:grpSp>
        <p:nvGrpSpPr>
          <p:cNvPr id="256017" name="Group 17"/>
          <p:cNvGrpSpPr>
            <a:grpSpLocks/>
          </p:cNvGrpSpPr>
          <p:nvPr/>
        </p:nvGrpSpPr>
        <p:grpSpPr bwMode="auto">
          <a:xfrm>
            <a:off x="2540000" y="2057400"/>
            <a:ext cx="2235200" cy="990600"/>
            <a:chOff x="1200" y="1296"/>
            <a:chExt cx="1056" cy="624"/>
          </a:xfrm>
        </p:grpSpPr>
        <p:sp>
          <p:nvSpPr>
            <p:cNvPr id="14430" name="AutoShape 18"/>
            <p:cNvSpPr>
              <a:spLocks noChangeArrowheads="1"/>
            </p:cNvSpPr>
            <p:nvPr/>
          </p:nvSpPr>
          <p:spPr bwMode="auto">
            <a:xfrm>
              <a:off x="1200" y="1584"/>
              <a:ext cx="480" cy="144"/>
            </a:xfrm>
            <a:prstGeom prst="rightArrow">
              <a:avLst>
                <a:gd name="adj1" fmla="val 50000"/>
                <a:gd name="adj2" fmla="val 8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pt-BR" altLang="pt-BR"/>
            </a:p>
          </p:txBody>
        </p:sp>
        <p:grpSp>
          <p:nvGrpSpPr>
            <p:cNvPr id="14431" name="Group 19"/>
            <p:cNvGrpSpPr>
              <a:grpSpLocks/>
            </p:cNvGrpSpPr>
            <p:nvPr/>
          </p:nvGrpSpPr>
          <p:grpSpPr bwMode="auto">
            <a:xfrm>
              <a:off x="1968" y="1296"/>
              <a:ext cx="288" cy="624"/>
              <a:chOff x="2208" y="1104"/>
              <a:chExt cx="288" cy="624"/>
            </a:xfrm>
          </p:grpSpPr>
          <p:sp>
            <p:nvSpPr>
              <p:cNvPr id="14432" name="Rectangle 20"/>
              <p:cNvSpPr>
                <a:spLocks noChangeArrowheads="1"/>
              </p:cNvSpPr>
              <p:nvPr/>
            </p:nvSpPr>
            <p:spPr bwMode="auto">
              <a:xfrm>
                <a:off x="2208" y="1584"/>
                <a:ext cx="288" cy="144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pt-BR" altLang="pt-BR"/>
              </a:p>
            </p:txBody>
          </p:sp>
          <p:grpSp>
            <p:nvGrpSpPr>
              <p:cNvPr id="14433" name="Group 21"/>
              <p:cNvGrpSpPr>
                <a:grpSpLocks/>
              </p:cNvGrpSpPr>
              <p:nvPr/>
            </p:nvGrpSpPr>
            <p:grpSpPr bwMode="auto">
              <a:xfrm>
                <a:off x="2208" y="1104"/>
                <a:ext cx="288" cy="624"/>
                <a:chOff x="2208" y="1104"/>
                <a:chExt cx="288" cy="624"/>
              </a:xfrm>
            </p:grpSpPr>
            <p:grpSp>
              <p:nvGrpSpPr>
                <p:cNvPr id="14434" name="Group 22"/>
                <p:cNvGrpSpPr>
                  <a:grpSpLocks/>
                </p:cNvGrpSpPr>
                <p:nvPr/>
              </p:nvGrpSpPr>
              <p:grpSpPr bwMode="auto">
                <a:xfrm>
                  <a:off x="2208" y="1152"/>
                  <a:ext cx="288" cy="576"/>
                  <a:chOff x="2208" y="1152"/>
                  <a:chExt cx="288" cy="576"/>
                </a:xfrm>
              </p:grpSpPr>
              <p:sp>
                <p:nvSpPr>
                  <p:cNvPr id="14436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2208" y="1267"/>
                    <a:ext cx="0" cy="461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4437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2208" y="1728"/>
                    <a:ext cx="28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4438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2496" y="1267"/>
                    <a:ext cx="0" cy="461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4439" name="Line 2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08" y="1229"/>
                    <a:ext cx="72" cy="38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4440" name="Line 2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424" y="1229"/>
                    <a:ext cx="72" cy="38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4441" name="Line 2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80" y="1190"/>
                    <a:ext cx="0" cy="39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4442" name="Line 2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24" y="1190"/>
                    <a:ext cx="0" cy="39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4443" name="Rectangle 30"/>
                  <p:cNvSpPr>
                    <a:spLocks noChangeArrowheads="1"/>
                  </p:cNvSpPr>
                  <p:nvPr/>
                </p:nvSpPr>
                <p:spPr bwMode="auto">
                  <a:xfrm>
                    <a:off x="2208" y="1152"/>
                    <a:ext cx="288" cy="48"/>
                  </a:xfrm>
                  <a:prstGeom prst="rect">
                    <a:avLst/>
                  </a:prstGeom>
                  <a:noFill/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endParaRPr lang="pt-BR" altLang="pt-BR"/>
                  </a:p>
                </p:txBody>
              </p:sp>
            </p:grpSp>
            <p:sp>
              <p:nvSpPr>
                <p:cNvPr id="14435" name="Rectangle 31"/>
                <p:cNvSpPr>
                  <a:spLocks noChangeArrowheads="1"/>
                </p:cNvSpPr>
                <p:nvPr/>
              </p:nvSpPr>
              <p:spPr bwMode="auto">
                <a:xfrm>
                  <a:off x="2208" y="1104"/>
                  <a:ext cx="288" cy="48"/>
                </a:xfrm>
                <a:prstGeom prst="rect">
                  <a:avLst/>
                </a:prstGeom>
                <a:solidFill>
                  <a:schemeClr val="accent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</p:grpSp>
        </p:grpSp>
      </p:grpSp>
      <p:grpSp>
        <p:nvGrpSpPr>
          <p:cNvPr id="256135" name="Group 135"/>
          <p:cNvGrpSpPr>
            <a:grpSpLocks/>
          </p:cNvGrpSpPr>
          <p:nvPr/>
        </p:nvGrpSpPr>
        <p:grpSpPr bwMode="auto">
          <a:xfrm>
            <a:off x="1117600" y="3810000"/>
            <a:ext cx="914400" cy="2362200"/>
            <a:chOff x="528" y="2400"/>
            <a:chExt cx="432" cy="1488"/>
          </a:xfrm>
        </p:grpSpPr>
        <p:grpSp>
          <p:nvGrpSpPr>
            <p:cNvPr id="14406" name="Group 134"/>
            <p:cNvGrpSpPr>
              <a:grpSpLocks/>
            </p:cNvGrpSpPr>
            <p:nvPr/>
          </p:nvGrpSpPr>
          <p:grpSpPr bwMode="auto">
            <a:xfrm>
              <a:off x="576" y="3504"/>
              <a:ext cx="96" cy="192"/>
              <a:chOff x="576" y="3504"/>
              <a:chExt cx="96" cy="192"/>
            </a:xfrm>
          </p:grpSpPr>
          <p:sp>
            <p:nvSpPr>
              <p:cNvPr id="14428" name="Freeform 34"/>
              <p:cNvSpPr>
                <a:spLocks/>
              </p:cNvSpPr>
              <p:nvPr/>
            </p:nvSpPr>
            <p:spPr bwMode="auto">
              <a:xfrm>
                <a:off x="576" y="3504"/>
                <a:ext cx="32" cy="192"/>
              </a:xfrm>
              <a:custGeom>
                <a:avLst/>
                <a:gdLst>
                  <a:gd name="T0" fmla="*/ 17 w 216"/>
                  <a:gd name="T1" fmla="*/ 0 h 480"/>
                  <a:gd name="T2" fmla="*/ 2 w 216"/>
                  <a:gd name="T3" fmla="*/ 58 h 480"/>
                  <a:gd name="T4" fmla="*/ 31 w 216"/>
                  <a:gd name="T5" fmla="*/ 115 h 480"/>
                  <a:gd name="T6" fmla="*/ 9 w 216"/>
                  <a:gd name="T7" fmla="*/ 192 h 48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" h="480">
                    <a:moveTo>
                      <a:pt x="112" y="0"/>
                    </a:moveTo>
                    <a:cubicBezTo>
                      <a:pt x="56" y="48"/>
                      <a:pt x="0" y="96"/>
                      <a:pt x="16" y="144"/>
                    </a:cubicBezTo>
                    <a:cubicBezTo>
                      <a:pt x="32" y="192"/>
                      <a:pt x="200" y="232"/>
                      <a:pt x="208" y="288"/>
                    </a:cubicBezTo>
                    <a:cubicBezTo>
                      <a:pt x="216" y="344"/>
                      <a:pt x="88" y="448"/>
                      <a:pt x="64" y="480"/>
                    </a:cubicBezTo>
                  </a:path>
                </a:pathLst>
              </a:custGeom>
              <a:noFill/>
              <a:ln w="12700" cmpd="sng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4429" name="Freeform 35"/>
              <p:cNvSpPr>
                <a:spLocks/>
              </p:cNvSpPr>
              <p:nvPr/>
            </p:nvSpPr>
            <p:spPr bwMode="auto">
              <a:xfrm>
                <a:off x="640" y="3504"/>
                <a:ext cx="32" cy="192"/>
              </a:xfrm>
              <a:custGeom>
                <a:avLst/>
                <a:gdLst>
                  <a:gd name="T0" fmla="*/ 17 w 216"/>
                  <a:gd name="T1" fmla="*/ 0 h 480"/>
                  <a:gd name="T2" fmla="*/ 2 w 216"/>
                  <a:gd name="T3" fmla="*/ 58 h 480"/>
                  <a:gd name="T4" fmla="*/ 31 w 216"/>
                  <a:gd name="T5" fmla="*/ 115 h 480"/>
                  <a:gd name="T6" fmla="*/ 9 w 216"/>
                  <a:gd name="T7" fmla="*/ 192 h 48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" h="480">
                    <a:moveTo>
                      <a:pt x="112" y="0"/>
                    </a:moveTo>
                    <a:cubicBezTo>
                      <a:pt x="56" y="48"/>
                      <a:pt x="0" y="96"/>
                      <a:pt x="16" y="144"/>
                    </a:cubicBezTo>
                    <a:cubicBezTo>
                      <a:pt x="32" y="192"/>
                      <a:pt x="200" y="232"/>
                      <a:pt x="208" y="288"/>
                    </a:cubicBezTo>
                    <a:cubicBezTo>
                      <a:pt x="216" y="344"/>
                      <a:pt x="88" y="448"/>
                      <a:pt x="64" y="480"/>
                    </a:cubicBezTo>
                  </a:path>
                </a:pathLst>
              </a:custGeom>
              <a:noFill/>
              <a:ln w="12700" cmpd="sng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14407" name="Group 133"/>
            <p:cNvGrpSpPr>
              <a:grpSpLocks/>
            </p:cNvGrpSpPr>
            <p:nvPr/>
          </p:nvGrpSpPr>
          <p:grpSpPr bwMode="auto">
            <a:xfrm>
              <a:off x="528" y="2400"/>
              <a:ext cx="432" cy="1488"/>
              <a:chOff x="528" y="2400"/>
              <a:chExt cx="432" cy="1488"/>
            </a:xfrm>
          </p:grpSpPr>
          <p:grpSp>
            <p:nvGrpSpPr>
              <p:cNvPr id="14408" name="Group 131"/>
              <p:cNvGrpSpPr>
                <a:grpSpLocks/>
              </p:cNvGrpSpPr>
              <p:nvPr/>
            </p:nvGrpSpPr>
            <p:grpSpPr bwMode="auto">
              <a:xfrm>
                <a:off x="528" y="3264"/>
                <a:ext cx="288" cy="624"/>
                <a:chOff x="528" y="3264"/>
                <a:chExt cx="288" cy="624"/>
              </a:xfrm>
            </p:grpSpPr>
            <p:sp>
              <p:nvSpPr>
                <p:cNvPr id="14416" name="Rectangle 38"/>
                <p:cNvSpPr>
                  <a:spLocks noChangeArrowheads="1"/>
                </p:cNvSpPr>
                <p:nvPr/>
              </p:nvSpPr>
              <p:spPr bwMode="auto">
                <a:xfrm>
                  <a:off x="528" y="3744"/>
                  <a:ext cx="288" cy="144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grpSp>
              <p:nvGrpSpPr>
                <p:cNvPr id="14417" name="Group 130"/>
                <p:cNvGrpSpPr>
                  <a:grpSpLocks/>
                </p:cNvGrpSpPr>
                <p:nvPr/>
              </p:nvGrpSpPr>
              <p:grpSpPr bwMode="auto">
                <a:xfrm>
                  <a:off x="528" y="3264"/>
                  <a:ext cx="288" cy="624"/>
                  <a:chOff x="528" y="3264"/>
                  <a:chExt cx="288" cy="624"/>
                </a:xfrm>
              </p:grpSpPr>
              <p:grpSp>
                <p:nvGrpSpPr>
                  <p:cNvPr id="14418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28" y="3312"/>
                    <a:ext cx="288" cy="576"/>
                    <a:chOff x="2208" y="1152"/>
                    <a:chExt cx="288" cy="576"/>
                  </a:xfrm>
                </p:grpSpPr>
                <p:sp>
                  <p:nvSpPr>
                    <p:cNvPr id="14420" name="Line 4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08" y="1267"/>
                      <a:ext cx="0" cy="461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421" name="Line 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08" y="1728"/>
                      <a:ext cx="28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422" name="Line 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96" y="1267"/>
                      <a:ext cx="0" cy="461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423" name="Line 4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08" y="1229"/>
                      <a:ext cx="72" cy="38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424" name="Line 4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424" y="1229"/>
                      <a:ext cx="72" cy="38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425" name="Line 4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80" y="1190"/>
                      <a:ext cx="0" cy="39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426" name="Line 4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24" y="1190"/>
                      <a:ext cx="0" cy="39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427" name="Rectangle 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08" y="1152"/>
                      <a:ext cx="288" cy="48"/>
                    </a:xfrm>
                    <a:prstGeom prst="rect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endParaRPr lang="pt-BR" altLang="pt-BR"/>
                    </a:p>
                  </p:txBody>
                </p:sp>
              </p:grpSp>
              <p:sp>
                <p:nvSpPr>
                  <p:cNvPr id="14419" name="Rectangle 49"/>
                  <p:cNvSpPr>
                    <a:spLocks noChangeArrowheads="1"/>
                  </p:cNvSpPr>
                  <p:nvPr/>
                </p:nvSpPr>
                <p:spPr bwMode="auto">
                  <a:xfrm>
                    <a:off x="528" y="3264"/>
                    <a:ext cx="288" cy="48"/>
                  </a:xfrm>
                  <a:prstGeom prst="rect">
                    <a:avLst/>
                  </a:prstGeom>
                  <a:solidFill>
                    <a:schemeClr val="accent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endParaRPr lang="pt-BR" altLang="pt-BR"/>
                  </a:p>
                </p:txBody>
              </p:sp>
            </p:grpSp>
          </p:grpSp>
          <p:grpSp>
            <p:nvGrpSpPr>
              <p:cNvPr id="14409" name="Group 132"/>
              <p:cNvGrpSpPr>
                <a:grpSpLocks/>
              </p:cNvGrpSpPr>
              <p:nvPr/>
            </p:nvGrpSpPr>
            <p:grpSpPr bwMode="auto">
              <a:xfrm>
                <a:off x="624" y="2400"/>
                <a:ext cx="96" cy="1104"/>
                <a:chOff x="624" y="2400"/>
                <a:chExt cx="96" cy="1104"/>
              </a:xfrm>
            </p:grpSpPr>
            <p:sp>
              <p:nvSpPr>
                <p:cNvPr id="14411" name="Line 51"/>
                <p:cNvSpPr>
                  <a:spLocks noChangeShapeType="1"/>
                </p:cNvSpPr>
                <p:nvPr/>
              </p:nvSpPr>
              <p:spPr bwMode="auto">
                <a:xfrm>
                  <a:off x="672" y="3168"/>
                  <a:ext cx="0" cy="33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4412" name="Rectangle 52"/>
                <p:cNvSpPr>
                  <a:spLocks noChangeArrowheads="1"/>
                </p:cNvSpPr>
                <p:nvPr/>
              </p:nvSpPr>
              <p:spPr bwMode="auto">
                <a:xfrm>
                  <a:off x="624" y="2400"/>
                  <a:ext cx="96" cy="48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4413" name="Rectangle 53"/>
                <p:cNvSpPr>
                  <a:spLocks noChangeArrowheads="1"/>
                </p:cNvSpPr>
                <p:nvPr/>
              </p:nvSpPr>
              <p:spPr bwMode="auto">
                <a:xfrm>
                  <a:off x="624" y="2736"/>
                  <a:ext cx="96" cy="461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4414" name="Rectangle 54"/>
                <p:cNvSpPr>
                  <a:spLocks noChangeArrowheads="1"/>
                </p:cNvSpPr>
                <p:nvPr/>
              </p:nvSpPr>
              <p:spPr bwMode="auto">
                <a:xfrm>
                  <a:off x="640" y="2736"/>
                  <a:ext cx="64" cy="461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4415" name="Line 55"/>
                <p:cNvSpPr>
                  <a:spLocks noChangeShapeType="1"/>
                </p:cNvSpPr>
                <p:nvPr/>
              </p:nvSpPr>
              <p:spPr bwMode="auto">
                <a:xfrm>
                  <a:off x="672" y="2448"/>
                  <a:ext cx="0" cy="48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sp>
            <p:nvSpPr>
              <p:cNvPr id="14410" name="AutoShape 56"/>
              <p:cNvSpPr>
                <a:spLocks noChangeArrowheads="1"/>
              </p:cNvSpPr>
              <p:nvPr/>
            </p:nvSpPr>
            <p:spPr bwMode="auto">
              <a:xfrm>
                <a:off x="864" y="2640"/>
                <a:ext cx="96" cy="384"/>
              </a:xfrm>
              <a:prstGeom prst="upArrow">
                <a:avLst>
                  <a:gd name="adj1" fmla="val 50000"/>
                  <a:gd name="adj2" fmla="val 10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pt-BR" altLang="pt-BR"/>
              </a:p>
            </p:txBody>
          </p:sp>
        </p:grpSp>
      </p:grpSp>
      <p:grpSp>
        <p:nvGrpSpPr>
          <p:cNvPr id="256126" name="Group 126"/>
          <p:cNvGrpSpPr>
            <a:grpSpLocks/>
          </p:cNvGrpSpPr>
          <p:nvPr/>
        </p:nvGrpSpPr>
        <p:grpSpPr bwMode="auto">
          <a:xfrm>
            <a:off x="4673600" y="1143001"/>
            <a:ext cx="6096000" cy="2378075"/>
            <a:chOff x="2208" y="720"/>
            <a:chExt cx="2880" cy="1498"/>
          </a:xfrm>
        </p:grpSpPr>
        <p:sp>
          <p:nvSpPr>
            <p:cNvPr id="14377" name="Text Box 58"/>
            <p:cNvSpPr txBox="1">
              <a:spLocks noChangeArrowheads="1"/>
            </p:cNvSpPr>
            <p:nvPr/>
          </p:nvSpPr>
          <p:spPr bwMode="auto">
            <a:xfrm>
              <a:off x="2208" y="1344"/>
              <a:ext cx="1152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15000"/>
                </a:spcBef>
              </a:pPr>
              <a:r>
                <a:rPr lang="pt-BR" altLang="pt-BR" sz="1500" b="1">
                  <a:solidFill>
                    <a:srgbClr val="000058"/>
                  </a:solidFill>
                  <a:latin typeface="Arial" charset="0"/>
                </a:rPr>
                <a:t>+ 1ml n-propanol</a:t>
              </a:r>
              <a:endParaRPr lang="pt-BR" altLang="pt-BR" sz="1500"/>
            </a:p>
          </p:txBody>
        </p:sp>
        <p:sp>
          <p:nvSpPr>
            <p:cNvPr id="14378" name="AutoShape 59"/>
            <p:cNvSpPr>
              <a:spLocks noChangeArrowheads="1"/>
            </p:cNvSpPr>
            <p:nvPr/>
          </p:nvSpPr>
          <p:spPr bwMode="auto">
            <a:xfrm>
              <a:off x="2544" y="1584"/>
              <a:ext cx="480" cy="144"/>
            </a:xfrm>
            <a:prstGeom prst="rightArrow">
              <a:avLst>
                <a:gd name="adj1" fmla="val 50000"/>
                <a:gd name="adj2" fmla="val 8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pt-BR" altLang="pt-BR"/>
            </a:p>
          </p:txBody>
        </p:sp>
        <p:grpSp>
          <p:nvGrpSpPr>
            <p:cNvPr id="14379" name="Group 125"/>
            <p:cNvGrpSpPr>
              <a:grpSpLocks/>
            </p:cNvGrpSpPr>
            <p:nvPr/>
          </p:nvGrpSpPr>
          <p:grpSpPr bwMode="auto">
            <a:xfrm>
              <a:off x="3552" y="720"/>
              <a:ext cx="1536" cy="1248"/>
              <a:chOff x="3552" y="720"/>
              <a:chExt cx="1536" cy="1248"/>
            </a:xfrm>
          </p:grpSpPr>
          <p:sp>
            <p:nvSpPr>
              <p:cNvPr id="14381" name="Rectangle 61"/>
              <p:cNvSpPr>
                <a:spLocks noChangeArrowheads="1"/>
              </p:cNvSpPr>
              <p:nvPr/>
            </p:nvSpPr>
            <p:spPr bwMode="auto">
              <a:xfrm>
                <a:off x="3552" y="720"/>
                <a:ext cx="1536" cy="1248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33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/>
                <a:endParaRPr lang="pt-BR" altLang="pt-BR">
                  <a:solidFill>
                    <a:srgbClr val="33CCFF"/>
                  </a:solidFill>
                </a:endParaRPr>
              </a:p>
            </p:txBody>
          </p:sp>
          <p:pic>
            <p:nvPicPr>
              <p:cNvPr id="14382" name="Picture 6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60" y="816"/>
                <a:ext cx="510" cy="108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383" name="Rectangle 63"/>
              <p:cNvSpPr>
                <a:spLocks noChangeArrowheads="1"/>
              </p:cNvSpPr>
              <p:nvPr/>
            </p:nvSpPr>
            <p:spPr bwMode="auto">
              <a:xfrm>
                <a:off x="3696" y="1824"/>
                <a:ext cx="768" cy="144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pt-BR" altLang="pt-BR"/>
              </a:p>
            </p:txBody>
          </p:sp>
          <p:grpSp>
            <p:nvGrpSpPr>
              <p:cNvPr id="14384" name="Group 124"/>
              <p:cNvGrpSpPr>
                <a:grpSpLocks/>
              </p:cNvGrpSpPr>
              <p:nvPr/>
            </p:nvGrpSpPr>
            <p:grpSpPr bwMode="auto">
              <a:xfrm>
                <a:off x="3936" y="1200"/>
                <a:ext cx="288" cy="624"/>
                <a:chOff x="3936" y="1200"/>
                <a:chExt cx="288" cy="624"/>
              </a:xfrm>
            </p:grpSpPr>
            <p:sp>
              <p:nvSpPr>
                <p:cNvPr id="14394" name="Rectangle 65"/>
                <p:cNvSpPr>
                  <a:spLocks noChangeArrowheads="1"/>
                </p:cNvSpPr>
                <p:nvPr/>
              </p:nvSpPr>
              <p:spPr bwMode="auto">
                <a:xfrm>
                  <a:off x="3936" y="1680"/>
                  <a:ext cx="288" cy="144"/>
                </a:xfrm>
                <a:prstGeom prst="rect">
                  <a:avLst/>
                </a:prstGeom>
                <a:solidFill>
                  <a:srgbClr val="FFFFC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grpSp>
              <p:nvGrpSpPr>
                <p:cNvPr id="14395" name="Group 123"/>
                <p:cNvGrpSpPr>
                  <a:grpSpLocks/>
                </p:cNvGrpSpPr>
                <p:nvPr/>
              </p:nvGrpSpPr>
              <p:grpSpPr bwMode="auto">
                <a:xfrm>
                  <a:off x="3936" y="1200"/>
                  <a:ext cx="288" cy="624"/>
                  <a:chOff x="3936" y="1200"/>
                  <a:chExt cx="288" cy="624"/>
                </a:xfrm>
              </p:grpSpPr>
              <p:grpSp>
                <p:nvGrpSpPr>
                  <p:cNvPr id="14396" name="Group 67"/>
                  <p:cNvGrpSpPr>
                    <a:grpSpLocks/>
                  </p:cNvGrpSpPr>
                  <p:nvPr/>
                </p:nvGrpSpPr>
                <p:grpSpPr bwMode="auto">
                  <a:xfrm>
                    <a:off x="3936" y="1248"/>
                    <a:ext cx="288" cy="576"/>
                    <a:chOff x="2208" y="1152"/>
                    <a:chExt cx="288" cy="576"/>
                  </a:xfrm>
                </p:grpSpPr>
                <p:sp>
                  <p:nvSpPr>
                    <p:cNvPr id="14398" name="Line 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08" y="1267"/>
                      <a:ext cx="0" cy="461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399" name="Line 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08" y="1728"/>
                      <a:ext cx="28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400" name="Line 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96" y="1267"/>
                      <a:ext cx="0" cy="461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401" name="Line 7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08" y="1229"/>
                      <a:ext cx="72" cy="38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402" name="Line 72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424" y="1229"/>
                      <a:ext cx="72" cy="38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403" name="Line 7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80" y="1190"/>
                      <a:ext cx="0" cy="39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404" name="Line 7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24" y="1190"/>
                      <a:ext cx="0" cy="39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405" name="Rectangle 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08" y="1152"/>
                      <a:ext cx="288" cy="48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endParaRPr lang="pt-BR" altLang="pt-BR"/>
                    </a:p>
                  </p:txBody>
                </p:sp>
              </p:grpSp>
              <p:sp>
                <p:nvSpPr>
                  <p:cNvPr id="14397" name="Rectangle 76"/>
                  <p:cNvSpPr>
                    <a:spLocks noChangeArrowheads="1"/>
                  </p:cNvSpPr>
                  <p:nvPr/>
                </p:nvSpPr>
                <p:spPr bwMode="auto">
                  <a:xfrm>
                    <a:off x="3936" y="1200"/>
                    <a:ext cx="288" cy="48"/>
                  </a:xfrm>
                  <a:prstGeom prst="rect">
                    <a:avLst/>
                  </a:prstGeom>
                  <a:solidFill>
                    <a:schemeClr val="accent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endParaRPr lang="pt-BR" altLang="pt-BR"/>
                  </a:p>
                </p:txBody>
              </p:sp>
            </p:grpSp>
          </p:grpSp>
          <p:sp>
            <p:nvSpPr>
              <p:cNvPr id="14385" name="Text Box 77"/>
              <p:cNvSpPr txBox="1">
                <a:spLocks noChangeArrowheads="1"/>
              </p:cNvSpPr>
              <p:nvPr/>
            </p:nvSpPr>
            <p:spPr bwMode="auto">
              <a:xfrm>
                <a:off x="4176" y="912"/>
                <a:ext cx="442" cy="21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pt-BR" altLang="pt-BR" sz="1600" b="1">
                    <a:solidFill>
                      <a:srgbClr val="000058"/>
                    </a:solidFill>
                    <a:latin typeface="Arial" charset="0"/>
                    <a:sym typeface="Symbol" pitchFamily="18" charset="2"/>
                  </a:rPr>
                  <a:t>70C</a:t>
                </a:r>
                <a:endParaRPr lang="pt-BR" altLang="pt-BR"/>
              </a:p>
            </p:txBody>
          </p:sp>
          <p:sp>
            <p:nvSpPr>
              <p:cNvPr id="14386" name="Line 78"/>
              <p:cNvSpPr>
                <a:spLocks noChangeShapeType="1"/>
              </p:cNvSpPr>
              <p:nvPr/>
            </p:nvSpPr>
            <p:spPr bwMode="auto">
              <a:xfrm flipH="1">
                <a:off x="4560" y="1056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grpSp>
            <p:nvGrpSpPr>
              <p:cNvPr id="14387" name="Group 79"/>
              <p:cNvGrpSpPr>
                <a:grpSpLocks/>
              </p:cNvGrpSpPr>
              <p:nvPr/>
            </p:nvGrpSpPr>
            <p:grpSpPr bwMode="auto">
              <a:xfrm>
                <a:off x="3648" y="816"/>
                <a:ext cx="288" cy="432"/>
                <a:chOff x="3552" y="960"/>
                <a:chExt cx="288" cy="432"/>
              </a:xfrm>
            </p:grpSpPr>
            <p:sp>
              <p:nvSpPr>
                <p:cNvPr id="14392" name="Freeform 80"/>
                <p:cNvSpPr>
                  <a:spLocks/>
                </p:cNvSpPr>
                <p:nvPr/>
              </p:nvSpPr>
              <p:spPr bwMode="auto">
                <a:xfrm>
                  <a:off x="3552" y="960"/>
                  <a:ext cx="96" cy="432"/>
                </a:xfrm>
                <a:custGeom>
                  <a:avLst/>
                  <a:gdLst>
                    <a:gd name="T0" fmla="*/ 50 w 216"/>
                    <a:gd name="T1" fmla="*/ 0 h 480"/>
                    <a:gd name="T2" fmla="*/ 7 w 216"/>
                    <a:gd name="T3" fmla="*/ 130 h 480"/>
                    <a:gd name="T4" fmla="*/ 92 w 216"/>
                    <a:gd name="T5" fmla="*/ 259 h 480"/>
                    <a:gd name="T6" fmla="*/ 28 w 216"/>
                    <a:gd name="T7" fmla="*/ 432 h 48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" h="480">
                      <a:moveTo>
                        <a:pt x="112" y="0"/>
                      </a:moveTo>
                      <a:cubicBezTo>
                        <a:pt x="56" y="48"/>
                        <a:pt x="0" y="96"/>
                        <a:pt x="16" y="144"/>
                      </a:cubicBezTo>
                      <a:cubicBezTo>
                        <a:pt x="32" y="192"/>
                        <a:pt x="200" y="232"/>
                        <a:pt x="208" y="288"/>
                      </a:cubicBezTo>
                      <a:cubicBezTo>
                        <a:pt x="216" y="344"/>
                        <a:pt x="88" y="448"/>
                        <a:pt x="64" y="480"/>
                      </a:cubicBezTo>
                    </a:path>
                  </a:pathLst>
                </a:custGeom>
                <a:solidFill>
                  <a:srgbClr val="FFFFFF"/>
                </a:solidFill>
                <a:ln w="12700" cmpd="sng">
                  <a:solidFill>
                    <a:srgbClr val="00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4393" name="Freeform 81"/>
                <p:cNvSpPr>
                  <a:spLocks/>
                </p:cNvSpPr>
                <p:nvPr/>
              </p:nvSpPr>
              <p:spPr bwMode="auto">
                <a:xfrm>
                  <a:off x="3744" y="960"/>
                  <a:ext cx="96" cy="432"/>
                </a:xfrm>
                <a:custGeom>
                  <a:avLst/>
                  <a:gdLst>
                    <a:gd name="T0" fmla="*/ 50 w 216"/>
                    <a:gd name="T1" fmla="*/ 0 h 480"/>
                    <a:gd name="T2" fmla="*/ 7 w 216"/>
                    <a:gd name="T3" fmla="*/ 130 h 480"/>
                    <a:gd name="T4" fmla="*/ 92 w 216"/>
                    <a:gd name="T5" fmla="*/ 259 h 480"/>
                    <a:gd name="T6" fmla="*/ 28 w 216"/>
                    <a:gd name="T7" fmla="*/ 432 h 48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" h="480">
                      <a:moveTo>
                        <a:pt x="112" y="0"/>
                      </a:moveTo>
                      <a:cubicBezTo>
                        <a:pt x="56" y="48"/>
                        <a:pt x="0" y="96"/>
                        <a:pt x="16" y="144"/>
                      </a:cubicBezTo>
                      <a:cubicBezTo>
                        <a:pt x="32" y="192"/>
                        <a:pt x="200" y="232"/>
                        <a:pt x="208" y="288"/>
                      </a:cubicBezTo>
                      <a:cubicBezTo>
                        <a:pt x="216" y="344"/>
                        <a:pt x="88" y="448"/>
                        <a:pt x="64" y="480"/>
                      </a:cubicBezTo>
                    </a:path>
                  </a:pathLst>
                </a:custGeom>
                <a:solidFill>
                  <a:srgbClr val="FFFFFF"/>
                </a:solidFill>
                <a:ln w="12700" cmpd="sng">
                  <a:solidFill>
                    <a:srgbClr val="00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sp>
            <p:nvSpPr>
              <p:cNvPr id="14388" name="Freeform 82"/>
              <p:cNvSpPr>
                <a:spLocks/>
              </p:cNvSpPr>
              <p:nvPr/>
            </p:nvSpPr>
            <p:spPr bwMode="auto">
              <a:xfrm>
                <a:off x="3744" y="816"/>
                <a:ext cx="96" cy="432"/>
              </a:xfrm>
              <a:custGeom>
                <a:avLst/>
                <a:gdLst>
                  <a:gd name="T0" fmla="*/ 50 w 216"/>
                  <a:gd name="T1" fmla="*/ 0 h 480"/>
                  <a:gd name="T2" fmla="*/ 7 w 216"/>
                  <a:gd name="T3" fmla="*/ 130 h 480"/>
                  <a:gd name="T4" fmla="*/ 92 w 216"/>
                  <a:gd name="T5" fmla="*/ 259 h 480"/>
                  <a:gd name="T6" fmla="*/ 28 w 216"/>
                  <a:gd name="T7" fmla="*/ 432 h 48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" h="480">
                    <a:moveTo>
                      <a:pt x="112" y="0"/>
                    </a:moveTo>
                    <a:cubicBezTo>
                      <a:pt x="56" y="48"/>
                      <a:pt x="0" y="96"/>
                      <a:pt x="16" y="144"/>
                    </a:cubicBezTo>
                    <a:cubicBezTo>
                      <a:pt x="32" y="192"/>
                      <a:pt x="200" y="232"/>
                      <a:pt x="208" y="288"/>
                    </a:cubicBezTo>
                    <a:cubicBezTo>
                      <a:pt x="216" y="344"/>
                      <a:pt x="88" y="448"/>
                      <a:pt x="64" y="480"/>
                    </a:cubicBezTo>
                  </a:path>
                </a:pathLst>
              </a:custGeom>
              <a:solidFill>
                <a:srgbClr val="FFFFFF"/>
              </a:solidFill>
              <a:ln w="12700" cmpd="sng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grpSp>
            <p:nvGrpSpPr>
              <p:cNvPr id="14389" name="Group 83"/>
              <p:cNvGrpSpPr>
                <a:grpSpLocks/>
              </p:cNvGrpSpPr>
              <p:nvPr/>
            </p:nvGrpSpPr>
            <p:grpSpPr bwMode="auto">
              <a:xfrm>
                <a:off x="3984" y="1392"/>
                <a:ext cx="96" cy="192"/>
                <a:chOff x="3552" y="960"/>
                <a:chExt cx="288" cy="432"/>
              </a:xfrm>
            </p:grpSpPr>
            <p:sp>
              <p:nvSpPr>
                <p:cNvPr id="14390" name="Freeform 84"/>
                <p:cNvSpPr>
                  <a:spLocks/>
                </p:cNvSpPr>
                <p:nvPr/>
              </p:nvSpPr>
              <p:spPr bwMode="auto">
                <a:xfrm>
                  <a:off x="3552" y="960"/>
                  <a:ext cx="96" cy="432"/>
                </a:xfrm>
                <a:custGeom>
                  <a:avLst/>
                  <a:gdLst>
                    <a:gd name="T0" fmla="*/ 50 w 216"/>
                    <a:gd name="T1" fmla="*/ 0 h 480"/>
                    <a:gd name="T2" fmla="*/ 7 w 216"/>
                    <a:gd name="T3" fmla="*/ 130 h 480"/>
                    <a:gd name="T4" fmla="*/ 92 w 216"/>
                    <a:gd name="T5" fmla="*/ 259 h 480"/>
                    <a:gd name="T6" fmla="*/ 28 w 216"/>
                    <a:gd name="T7" fmla="*/ 432 h 48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" h="480">
                      <a:moveTo>
                        <a:pt x="112" y="0"/>
                      </a:moveTo>
                      <a:cubicBezTo>
                        <a:pt x="56" y="48"/>
                        <a:pt x="0" y="96"/>
                        <a:pt x="16" y="144"/>
                      </a:cubicBezTo>
                      <a:cubicBezTo>
                        <a:pt x="32" y="192"/>
                        <a:pt x="200" y="232"/>
                        <a:pt x="208" y="288"/>
                      </a:cubicBezTo>
                      <a:cubicBezTo>
                        <a:pt x="216" y="344"/>
                        <a:pt x="88" y="448"/>
                        <a:pt x="64" y="480"/>
                      </a:cubicBezTo>
                    </a:path>
                  </a:pathLst>
                </a:custGeom>
                <a:solidFill>
                  <a:srgbClr val="FFFFFF"/>
                </a:solidFill>
                <a:ln w="12700" cmpd="sng">
                  <a:solidFill>
                    <a:srgbClr val="00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4391" name="Freeform 85"/>
                <p:cNvSpPr>
                  <a:spLocks/>
                </p:cNvSpPr>
                <p:nvPr/>
              </p:nvSpPr>
              <p:spPr bwMode="auto">
                <a:xfrm>
                  <a:off x="3744" y="960"/>
                  <a:ext cx="96" cy="432"/>
                </a:xfrm>
                <a:custGeom>
                  <a:avLst/>
                  <a:gdLst>
                    <a:gd name="T0" fmla="*/ 50 w 216"/>
                    <a:gd name="T1" fmla="*/ 0 h 480"/>
                    <a:gd name="T2" fmla="*/ 7 w 216"/>
                    <a:gd name="T3" fmla="*/ 130 h 480"/>
                    <a:gd name="T4" fmla="*/ 92 w 216"/>
                    <a:gd name="T5" fmla="*/ 259 h 480"/>
                    <a:gd name="T6" fmla="*/ 28 w 216"/>
                    <a:gd name="T7" fmla="*/ 432 h 48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" h="480">
                      <a:moveTo>
                        <a:pt x="112" y="0"/>
                      </a:moveTo>
                      <a:cubicBezTo>
                        <a:pt x="56" y="48"/>
                        <a:pt x="0" y="96"/>
                        <a:pt x="16" y="144"/>
                      </a:cubicBezTo>
                      <a:cubicBezTo>
                        <a:pt x="32" y="192"/>
                        <a:pt x="200" y="232"/>
                        <a:pt x="208" y="288"/>
                      </a:cubicBezTo>
                      <a:cubicBezTo>
                        <a:pt x="216" y="344"/>
                        <a:pt x="88" y="448"/>
                        <a:pt x="64" y="480"/>
                      </a:cubicBezTo>
                    </a:path>
                  </a:pathLst>
                </a:custGeom>
                <a:solidFill>
                  <a:srgbClr val="FFFFFF"/>
                </a:solidFill>
                <a:ln w="12700" cmpd="sng">
                  <a:solidFill>
                    <a:srgbClr val="00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</p:grpSp>
        <p:sp>
          <p:nvSpPr>
            <p:cNvPr id="14380" name="Text Box 86"/>
            <p:cNvSpPr txBox="1">
              <a:spLocks noChangeArrowheads="1"/>
            </p:cNvSpPr>
            <p:nvPr/>
          </p:nvSpPr>
          <p:spPr bwMode="auto">
            <a:xfrm>
              <a:off x="3744" y="2016"/>
              <a:ext cx="1152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15000"/>
                </a:spcBef>
              </a:pPr>
              <a:r>
                <a:rPr lang="pt-BR" altLang="pt-BR" sz="1500" b="1">
                  <a:solidFill>
                    <a:srgbClr val="000058"/>
                  </a:solidFill>
                  <a:latin typeface="Arial" charset="0"/>
                </a:rPr>
                <a:t>Estufa (30 min.)</a:t>
              </a:r>
              <a:endParaRPr lang="pt-BR" altLang="pt-BR" sz="1500"/>
            </a:p>
          </p:txBody>
        </p:sp>
      </p:grpSp>
      <p:grpSp>
        <p:nvGrpSpPr>
          <p:cNvPr id="256138" name="Group 138"/>
          <p:cNvGrpSpPr>
            <a:grpSpLocks/>
          </p:cNvGrpSpPr>
          <p:nvPr/>
        </p:nvGrpSpPr>
        <p:grpSpPr bwMode="auto">
          <a:xfrm>
            <a:off x="2336800" y="3429001"/>
            <a:ext cx="5283200" cy="3216275"/>
            <a:chOff x="1104" y="2160"/>
            <a:chExt cx="2496" cy="2026"/>
          </a:xfrm>
        </p:grpSpPr>
        <p:grpSp>
          <p:nvGrpSpPr>
            <p:cNvPr id="14354" name="Group 137"/>
            <p:cNvGrpSpPr>
              <a:grpSpLocks/>
            </p:cNvGrpSpPr>
            <p:nvPr/>
          </p:nvGrpSpPr>
          <p:grpSpPr bwMode="auto">
            <a:xfrm>
              <a:off x="1104" y="2160"/>
              <a:ext cx="2208" cy="2026"/>
              <a:chOff x="1104" y="2160"/>
              <a:chExt cx="2208" cy="2026"/>
            </a:xfrm>
          </p:grpSpPr>
          <p:sp>
            <p:nvSpPr>
              <p:cNvPr id="14357" name="AutoShape 89"/>
              <p:cNvSpPr>
                <a:spLocks noChangeArrowheads="1"/>
              </p:cNvSpPr>
              <p:nvPr/>
            </p:nvSpPr>
            <p:spPr bwMode="auto">
              <a:xfrm>
                <a:off x="1104" y="3408"/>
                <a:ext cx="480" cy="144"/>
              </a:xfrm>
              <a:prstGeom prst="rightArrow">
                <a:avLst>
                  <a:gd name="adj1" fmla="val 50000"/>
                  <a:gd name="adj2" fmla="val 8333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pt-BR" altLang="pt-BR"/>
              </a:p>
            </p:txBody>
          </p:sp>
          <p:grpSp>
            <p:nvGrpSpPr>
              <p:cNvPr id="14358" name="Group 136"/>
              <p:cNvGrpSpPr>
                <a:grpSpLocks/>
              </p:cNvGrpSpPr>
              <p:nvPr/>
            </p:nvGrpSpPr>
            <p:grpSpPr bwMode="auto">
              <a:xfrm>
                <a:off x="1824" y="2160"/>
                <a:ext cx="1440" cy="1824"/>
                <a:chOff x="1824" y="2160"/>
                <a:chExt cx="1440" cy="1824"/>
              </a:xfrm>
            </p:grpSpPr>
            <p:sp>
              <p:nvSpPr>
                <p:cNvPr id="14360" name="Rectangle 91"/>
                <p:cNvSpPr>
                  <a:spLocks noChangeArrowheads="1"/>
                </p:cNvSpPr>
                <p:nvPr/>
              </p:nvSpPr>
              <p:spPr bwMode="auto">
                <a:xfrm>
                  <a:off x="1824" y="2976"/>
                  <a:ext cx="1440" cy="1008"/>
                </a:xfrm>
                <a:prstGeom prst="rect">
                  <a:avLst/>
                </a:prstGeom>
                <a:solidFill>
                  <a:srgbClr val="FFFFFF"/>
                </a:solidFill>
                <a:ln w="38100">
                  <a:solidFill>
                    <a:srgbClr val="0033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ctr"/>
                  <a:endParaRPr lang="pt-BR" altLang="pt-BR">
                    <a:solidFill>
                      <a:srgbClr val="33CCFF"/>
                    </a:solidFill>
                  </a:endParaRPr>
                </a:p>
              </p:txBody>
            </p:sp>
            <p:grpSp>
              <p:nvGrpSpPr>
                <p:cNvPr id="14361" name="Group 92"/>
                <p:cNvGrpSpPr>
                  <a:grpSpLocks/>
                </p:cNvGrpSpPr>
                <p:nvPr/>
              </p:nvGrpSpPr>
              <p:grpSpPr bwMode="auto">
                <a:xfrm>
                  <a:off x="2064" y="3120"/>
                  <a:ext cx="1008" cy="585"/>
                  <a:chOff x="1008" y="2784"/>
                  <a:chExt cx="1008" cy="585"/>
                </a:xfrm>
              </p:grpSpPr>
              <p:sp>
                <p:nvSpPr>
                  <p:cNvPr id="14371" name="Oval 93"/>
                  <p:cNvSpPr>
                    <a:spLocks noChangeArrowheads="1"/>
                  </p:cNvSpPr>
                  <p:nvPr/>
                </p:nvSpPr>
                <p:spPr bwMode="auto">
                  <a:xfrm>
                    <a:off x="1233" y="2928"/>
                    <a:ext cx="432" cy="432"/>
                  </a:xfrm>
                  <a:prstGeom prst="ellipse">
                    <a:avLst/>
                  </a:prstGeom>
                  <a:noFill/>
                  <a:ln w="28575">
                    <a:solidFill>
                      <a:srgbClr val="A5002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endParaRPr lang="pt-BR" altLang="pt-BR"/>
                  </a:p>
                </p:txBody>
              </p:sp>
              <p:sp>
                <p:nvSpPr>
                  <p:cNvPr id="14372" name="Oval 94"/>
                  <p:cNvSpPr>
                    <a:spLocks noChangeArrowheads="1"/>
                  </p:cNvSpPr>
                  <p:nvPr/>
                </p:nvSpPr>
                <p:spPr bwMode="auto">
                  <a:xfrm>
                    <a:off x="1281" y="2928"/>
                    <a:ext cx="432" cy="432"/>
                  </a:xfrm>
                  <a:prstGeom prst="ellipse">
                    <a:avLst/>
                  </a:prstGeom>
                  <a:noFill/>
                  <a:ln w="28575">
                    <a:solidFill>
                      <a:srgbClr val="A5002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endParaRPr lang="pt-BR" altLang="pt-BR"/>
                  </a:p>
                </p:txBody>
              </p:sp>
              <p:sp>
                <p:nvSpPr>
                  <p:cNvPr id="14373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1329" y="2928"/>
                    <a:ext cx="432" cy="432"/>
                  </a:xfrm>
                  <a:prstGeom prst="ellipse">
                    <a:avLst/>
                  </a:prstGeom>
                  <a:noFill/>
                  <a:ln w="28575">
                    <a:solidFill>
                      <a:srgbClr val="A5002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endParaRPr lang="pt-BR" altLang="pt-BR"/>
                  </a:p>
                </p:txBody>
              </p:sp>
              <p:sp>
                <p:nvSpPr>
                  <p:cNvPr id="14374" name="Oval 96"/>
                  <p:cNvSpPr>
                    <a:spLocks noChangeArrowheads="1"/>
                  </p:cNvSpPr>
                  <p:nvPr/>
                </p:nvSpPr>
                <p:spPr bwMode="auto">
                  <a:xfrm>
                    <a:off x="1377" y="2928"/>
                    <a:ext cx="432" cy="432"/>
                  </a:xfrm>
                  <a:prstGeom prst="ellipse">
                    <a:avLst/>
                  </a:prstGeom>
                  <a:noFill/>
                  <a:ln w="28575">
                    <a:solidFill>
                      <a:srgbClr val="A5002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endParaRPr lang="pt-BR" altLang="pt-BR"/>
                  </a:p>
                </p:txBody>
              </p:sp>
              <p:cxnSp>
                <p:nvCxnSpPr>
                  <p:cNvPr id="14375" name="AutoShape 97"/>
                  <p:cNvCxnSpPr>
                    <a:cxnSpLocks noChangeShapeType="1"/>
                    <a:endCxn id="14374" idx="4"/>
                  </p:cNvCxnSpPr>
                  <p:nvPr/>
                </p:nvCxnSpPr>
                <p:spPr bwMode="auto">
                  <a:xfrm>
                    <a:off x="1008" y="2793"/>
                    <a:ext cx="585" cy="576"/>
                  </a:xfrm>
                  <a:prstGeom prst="curvedConnector4">
                    <a:avLst>
                      <a:gd name="adj1" fmla="val -1194"/>
                      <a:gd name="adj2" fmla="val 125000"/>
                    </a:avLst>
                  </a:prstGeom>
                  <a:noFill/>
                  <a:ln w="28575">
                    <a:solidFill>
                      <a:srgbClr val="A5002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4376" name="AutoShape 98"/>
                  <p:cNvCxnSpPr>
                    <a:cxnSpLocks noChangeShapeType="1"/>
                    <a:stCxn id="14373" idx="3"/>
                  </p:cNvCxnSpPr>
                  <p:nvPr/>
                </p:nvCxnSpPr>
                <p:spPr bwMode="auto">
                  <a:xfrm rot="5400000" flipH="1" flipV="1">
                    <a:off x="1443" y="2733"/>
                    <a:ext cx="522" cy="624"/>
                  </a:xfrm>
                  <a:prstGeom prst="curvedConnector4">
                    <a:avLst>
                      <a:gd name="adj1" fmla="val -37931"/>
                      <a:gd name="adj2" fmla="val 98556"/>
                    </a:avLst>
                  </a:prstGeom>
                  <a:noFill/>
                  <a:ln w="28575">
                    <a:solidFill>
                      <a:srgbClr val="A5002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sp>
              <p:nvSpPr>
                <p:cNvPr id="14362" name="Rectangle 99"/>
                <p:cNvSpPr>
                  <a:spLocks noChangeArrowheads="1"/>
                </p:cNvSpPr>
                <p:nvPr/>
              </p:nvSpPr>
              <p:spPr bwMode="auto">
                <a:xfrm>
                  <a:off x="2016" y="2880"/>
                  <a:ext cx="96" cy="240"/>
                </a:xfrm>
                <a:prstGeom prst="rect">
                  <a:avLst/>
                </a:prstGeom>
                <a:solidFill>
                  <a:srgbClr val="CC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4363" name="Rectangle 100"/>
                <p:cNvSpPr>
                  <a:spLocks noChangeArrowheads="1"/>
                </p:cNvSpPr>
                <p:nvPr/>
              </p:nvSpPr>
              <p:spPr bwMode="auto">
                <a:xfrm>
                  <a:off x="1968" y="2832"/>
                  <a:ext cx="192" cy="4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4364" name="Rectangle 101"/>
                <p:cNvSpPr>
                  <a:spLocks noChangeArrowheads="1"/>
                </p:cNvSpPr>
                <p:nvPr/>
              </p:nvSpPr>
              <p:spPr bwMode="auto">
                <a:xfrm>
                  <a:off x="2928" y="2928"/>
                  <a:ext cx="288" cy="192"/>
                </a:xfrm>
                <a:prstGeom prst="rect">
                  <a:avLst/>
                </a:prstGeom>
                <a:solidFill>
                  <a:srgbClr val="CC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4365" name="Line 102"/>
                <p:cNvSpPr>
                  <a:spLocks noChangeShapeType="1"/>
                </p:cNvSpPr>
                <p:nvPr/>
              </p:nvSpPr>
              <p:spPr bwMode="auto">
                <a:xfrm>
                  <a:off x="2064" y="2688"/>
                  <a:ext cx="0" cy="33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4366" name="Rectangle 103"/>
                <p:cNvSpPr>
                  <a:spLocks noChangeArrowheads="1"/>
                </p:cNvSpPr>
                <p:nvPr/>
              </p:nvSpPr>
              <p:spPr bwMode="auto">
                <a:xfrm>
                  <a:off x="2016" y="2160"/>
                  <a:ext cx="96" cy="48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4367" name="Rectangle 104"/>
                <p:cNvSpPr>
                  <a:spLocks noChangeArrowheads="1"/>
                </p:cNvSpPr>
                <p:nvPr/>
              </p:nvSpPr>
              <p:spPr bwMode="auto">
                <a:xfrm>
                  <a:off x="2016" y="2256"/>
                  <a:ext cx="96" cy="461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4368" name="Rectangle 105"/>
                <p:cNvSpPr>
                  <a:spLocks noChangeArrowheads="1"/>
                </p:cNvSpPr>
                <p:nvPr/>
              </p:nvSpPr>
              <p:spPr bwMode="auto">
                <a:xfrm>
                  <a:off x="2032" y="2256"/>
                  <a:ext cx="64" cy="461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4369" name="Line 106"/>
                <p:cNvSpPr>
                  <a:spLocks noChangeShapeType="1"/>
                </p:cNvSpPr>
                <p:nvPr/>
              </p:nvSpPr>
              <p:spPr bwMode="auto">
                <a:xfrm>
                  <a:off x="2064" y="2208"/>
                  <a:ext cx="0" cy="48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4370" name="AutoShape 107"/>
                <p:cNvSpPr>
                  <a:spLocks noChangeArrowheads="1"/>
                </p:cNvSpPr>
                <p:nvPr/>
              </p:nvSpPr>
              <p:spPr bwMode="auto">
                <a:xfrm>
                  <a:off x="2208" y="2208"/>
                  <a:ext cx="96" cy="384"/>
                </a:xfrm>
                <a:prstGeom prst="downArrow">
                  <a:avLst>
                    <a:gd name="adj1" fmla="val 50000"/>
                    <a:gd name="adj2" fmla="val 100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</p:grpSp>
          <p:sp>
            <p:nvSpPr>
              <p:cNvPr id="14359" name="Text Box 108"/>
              <p:cNvSpPr txBox="1">
                <a:spLocks noChangeArrowheads="1"/>
              </p:cNvSpPr>
              <p:nvPr/>
            </p:nvSpPr>
            <p:spPr bwMode="auto">
              <a:xfrm>
                <a:off x="1776" y="3984"/>
                <a:ext cx="1536" cy="2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15000"/>
                  </a:spcBef>
                </a:pPr>
                <a:r>
                  <a:rPr lang="pt-BR" altLang="pt-BR" sz="1500" b="1">
                    <a:solidFill>
                      <a:srgbClr val="000058"/>
                    </a:solidFill>
                    <a:latin typeface="Arial" charset="0"/>
                  </a:rPr>
                  <a:t>Cromatografia (GC/FID)</a:t>
                </a:r>
                <a:endParaRPr lang="pt-BR" altLang="pt-BR" sz="1500"/>
              </a:p>
            </p:txBody>
          </p:sp>
        </p:grpSp>
        <p:sp>
          <p:nvSpPr>
            <p:cNvPr id="14355" name="Text Box 109"/>
            <p:cNvSpPr txBox="1">
              <a:spLocks noChangeArrowheads="1"/>
            </p:cNvSpPr>
            <p:nvPr/>
          </p:nvSpPr>
          <p:spPr bwMode="auto">
            <a:xfrm>
              <a:off x="1296" y="2784"/>
              <a:ext cx="96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15000"/>
                </a:spcBef>
              </a:pPr>
              <a:r>
                <a:rPr lang="pt-BR" altLang="pt-BR" sz="1400">
                  <a:solidFill>
                    <a:srgbClr val="000058"/>
                  </a:solidFill>
                  <a:latin typeface="Arial" charset="0"/>
                </a:rPr>
                <a:t>Injetor</a:t>
              </a:r>
              <a:endParaRPr lang="pt-BR" altLang="pt-BR" sz="1500"/>
            </a:p>
          </p:txBody>
        </p:sp>
        <p:sp>
          <p:nvSpPr>
            <p:cNvPr id="14356" name="Text Box 110"/>
            <p:cNvSpPr txBox="1">
              <a:spLocks noChangeArrowheads="1"/>
            </p:cNvSpPr>
            <p:nvPr/>
          </p:nvSpPr>
          <p:spPr bwMode="auto">
            <a:xfrm>
              <a:off x="2640" y="2736"/>
              <a:ext cx="96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15000"/>
                </a:spcBef>
              </a:pPr>
              <a:r>
                <a:rPr lang="pt-BR" altLang="pt-BR" sz="1400">
                  <a:solidFill>
                    <a:srgbClr val="000058"/>
                  </a:solidFill>
                  <a:latin typeface="Arial" charset="0"/>
                </a:rPr>
                <a:t>Detector FID</a:t>
              </a:r>
              <a:endParaRPr lang="pt-BR" altLang="pt-BR" sz="1500"/>
            </a:p>
          </p:txBody>
        </p:sp>
      </p:grpSp>
      <p:grpSp>
        <p:nvGrpSpPr>
          <p:cNvPr id="256111" name="Group 111"/>
          <p:cNvGrpSpPr>
            <a:grpSpLocks/>
          </p:cNvGrpSpPr>
          <p:nvPr/>
        </p:nvGrpSpPr>
        <p:grpSpPr bwMode="auto">
          <a:xfrm>
            <a:off x="7112000" y="4038601"/>
            <a:ext cx="4470400" cy="2301875"/>
            <a:chOff x="3360" y="2544"/>
            <a:chExt cx="2112" cy="1450"/>
          </a:xfrm>
        </p:grpSpPr>
        <p:sp>
          <p:nvSpPr>
            <p:cNvPr id="14345" name="AutoShape 112"/>
            <p:cNvSpPr>
              <a:spLocks noChangeArrowheads="1"/>
            </p:cNvSpPr>
            <p:nvPr/>
          </p:nvSpPr>
          <p:spPr bwMode="auto">
            <a:xfrm>
              <a:off x="3360" y="3408"/>
              <a:ext cx="480" cy="144"/>
            </a:xfrm>
            <a:prstGeom prst="rightArrow">
              <a:avLst>
                <a:gd name="adj1" fmla="val 50000"/>
                <a:gd name="adj2" fmla="val 8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pt-BR" altLang="pt-BR"/>
            </a:p>
          </p:txBody>
        </p:sp>
        <p:grpSp>
          <p:nvGrpSpPr>
            <p:cNvPr id="14346" name="Group 113"/>
            <p:cNvGrpSpPr>
              <a:grpSpLocks/>
            </p:cNvGrpSpPr>
            <p:nvPr/>
          </p:nvGrpSpPr>
          <p:grpSpPr bwMode="auto">
            <a:xfrm>
              <a:off x="3696" y="2544"/>
              <a:ext cx="1776" cy="1450"/>
              <a:chOff x="3696" y="2544"/>
              <a:chExt cx="1776" cy="1450"/>
            </a:xfrm>
          </p:grpSpPr>
          <p:sp>
            <p:nvSpPr>
              <p:cNvPr id="14347" name="Text Box 114"/>
              <p:cNvSpPr txBox="1">
                <a:spLocks noChangeArrowheads="1"/>
              </p:cNvSpPr>
              <p:nvPr/>
            </p:nvSpPr>
            <p:spPr bwMode="auto">
              <a:xfrm>
                <a:off x="3984" y="3792"/>
                <a:ext cx="1488" cy="2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15000"/>
                  </a:spcBef>
                </a:pPr>
                <a:r>
                  <a:rPr lang="pt-BR" altLang="pt-BR" sz="1500" b="1">
                    <a:solidFill>
                      <a:srgbClr val="000058"/>
                    </a:solidFill>
                    <a:latin typeface="Arial" charset="0"/>
                  </a:rPr>
                  <a:t>Perfil cromatográfico</a:t>
                </a:r>
                <a:endParaRPr lang="pt-BR" altLang="pt-BR" sz="1500"/>
              </a:p>
            </p:txBody>
          </p:sp>
          <p:grpSp>
            <p:nvGrpSpPr>
              <p:cNvPr id="14348" name="Group 115"/>
              <p:cNvGrpSpPr>
                <a:grpSpLocks/>
              </p:cNvGrpSpPr>
              <p:nvPr/>
            </p:nvGrpSpPr>
            <p:grpSpPr bwMode="auto">
              <a:xfrm>
                <a:off x="3696" y="2544"/>
                <a:ext cx="1728" cy="1151"/>
                <a:chOff x="3696" y="2544"/>
                <a:chExt cx="1728" cy="1151"/>
              </a:xfrm>
            </p:grpSpPr>
            <p:pic>
              <p:nvPicPr>
                <p:cNvPr id="14349" name="Picture 116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84" y="2880"/>
                  <a:ext cx="1440" cy="815"/>
                </a:xfrm>
                <a:prstGeom prst="rect">
                  <a:avLst/>
                </a:prstGeom>
                <a:noFill/>
                <a:ln w="9525">
                  <a:solidFill>
                    <a:schemeClr val="accent2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350" name="Line 117"/>
                <p:cNvSpPr>
                  <a:spLocks noChangeShapeType="1"/>
                </p:cNvSpPr>
                <p:nvPr/>
              </p:nvSpPr>
              <p:spPr bwMode="auto">
                <a:xfrm>
                  <a:off x="3888" y="2736"/>
                  <a:ext cx="336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4351" name="Text Box 118"/>
                <p:cNvSpPr txBox="1">
                  <a:spLocks noChangeArrowheads="1"/>
                </p:cNvSpPr>
                <p:nvPr/>
              </p:nvSpPr>
              <p:spPr bwMode="auto">
                <a:xfrm>
                  <a:off x="3696" y="2544"/>
                  <a:ext cx="317" cy="19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r>
                    <a:rPr lang="pt-BR" altLang="pt-BR" sz="1400">
                      <a:solidFill>
                        <a:srgbClr val="000058"/>
                      </a:solidFill>
                      <a:latin typeface="Arial" charset="0"/>
                    </a:rPr>
                    <a:t>etanol</a:t>
                  </a:r>
                  <a:endParaRPr lang="pt-BR" altLang="pt-BR" sz="1200">
                    <a:solidFill>
                      <a:srgbClr val="000058"/>
                    </a:solidFill>
                    <a:latin typeface="Arial" charset="0"/>
                  </a:endParaRPr>
                </a:p>
              </p:txBody>
            </p:sp>
            <p:sp>
              <p:nvSpPr>
                <p:cNvPr id="14352" name="Line 119"/>
                <p:cNvSpPr>
                  <a:spLocks noChangeShapeType="1"/>
                </p:cNvSpPr>
                <p:nvPr/>
              </p:nvSpPr>
              <p:spPr bwMode="auto">
                <a:xfrm>
                  <a:off x="4704" y="2736"/>
                  <a:ext cx="240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4353" name="Text Box 120"/>
                <p:cNvSpPr txBox="1">
                  <a:spLocks noChangeArrowheads="1"/>
                </p:cNvSpPr>
                <p:nvPr/>
              </p:nvSpPr>
              <p:spPr bwMode="auto">
                <a:xfrm>
                  <a:off x="4464" y="2544"/>
                  <a:ext cx="491" cy="19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r>
                    <a:rPr lang="pt-BR" altLang="pt-BR" sz="1400">
                      <a:solidFill>
                        <a:srgbClr val="000058"/>
                      </a:solidFill>
                      <a:latin typeface="Arial" charset="0"/>
                    </a:rPr>
                    <a:t>n-propanol</a:t>
                  </a:r>
                  <a:endParaRPr lang="pt-BR" altLang="pt-BR" sz="1200">
                    <a:solidFill>
                      <a:srgbClr val="000058"/>
                    </a:solidFill>
                    <a:latin typeface="Arial" charset="0"/>
                  </a:endParaRPr>
                </a:p>
              </p:txBody>
            </p:sp>
          </p:grpSp>
        </p:grpSp>
      </p:grp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420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724"/>
    </mc:Choice>
    <mc:Fallback xmlns="">
      <p:transition spd="slow" advTm="182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6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6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6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6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6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6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6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6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6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6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6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6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406400" y="304801"/>
            <a:ext cx="10871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pt-BR" altLang="pt-BR" sz="2000" b="1" u="sng">
                <a:latin typeface="Arial" charset="0"/>
              </a:rPr>
              <a:t>Biotransformação:</a:t>
            </a:r>
            <a:endParaRPr lang="pt-BR" altLang="pt-BR" sz="2000" b="1">
              <a:latin typeface="Arial" charset="0"/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431800" y="2349501"/>
            <a:ext cx="26416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dirty="0"/>
              <a:t>ADH=álcool </a:t>
            </a:r>
            <a:r>
              <a:rPr lang="pt-BR" altLang="pt-BR" dirty="0" err="1"/>
              <a:t>desidrogenase</a:t>
            </a:r>
            <a:endParaRPr lang="pt-BR" altLang="pt-BR" dirty="0"/>
          </a:p>
          <a:p>
            <a:pPr algn="ctr">
              <a:spcBef>
                <a:spcPct val="50000"/>
              </a:spcBef>
            </a:pPr>
            <a:r>
              <a:rPr lang="pt-BR" altLang="pt-BR" dirty="0"/>
              <a:t>ALDH = aldeído </a:t>
            </a:r>
            <a:r>
              <a:rPr lang="pt-BR" altLang="pt-BR" dirty="0" err="1"/>
              <a:t>desidrogenase</a:t>
            </a:r>
            <a:endParaRPr lang="pt-BR" altLang="pt-BR" dirty="0"/>
          </a:p>
        </p:txBody>
      </p:sp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3860801" y="1"/>
          <a:ext cx="7818967" cy="6492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3" name="Documento" r:id="rId5" imgW="5864352" imgH="6492240" progId="Word.Document.8">
                  <p:embed/>
                </p:oleObj>
              </mc:Choice>
              <mc:Fallback>
                <p:oleObj name="Documento" r:id="rId5" imgW="5864352" imgH="649224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0801" y="1"/>
                        <a:ext cx="7818967" cy="6492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18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158"/>
    </mc:Choice>
    <mc:Fallback xmlns="">
      <p:transition spd="slow" advTm="76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2927352" y="692150"/>
            <a:ext cx="5581649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2800" b="1">
                <a:solidFill>
                  <a:srgbClr val="002060"/>
                </a:solidFill>
                <a:latin typeface="Arial" charset="0"/>
              </a:rPr>
              <a:t>ETANOL</a:t>
            </a:r>
          </a:p>
        </p:txBody>
      </p:sp>
      <p:sp>
        <p:nvSpPr>
          <p:cNvPr id="3075" name="Rectangle 11"/>
          <p:cNvSpPr>
            <a:spLocks noChangeArrowheads="1"/>
          </p:cNvSpPr>
          <p:nvPr/>
        </p:nvSpPr>
        <p:spPr bwMode="auto">
          <a:xfrm>
            <a:off x="719667" y="1989139"/>
            <a:ext cx="796713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kumimoji="1" lang="pt-BR" altLang="pt-BR" sz="1800" b="1">
                <a:solidFill>
                  <a:srgbClr val="002060"/>
                </a:solidFill>
                <a:latin typeface="Arial" charset="0"/>
              </a:rPr>
              <a:t>Conteúdo alcoólico de bebidas típicas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kumimoji="1" lang="pt-BR" altLang="pt-BR" b="1">
              <a:solidFill>
                <a:srgbClr val="002060"/>
              </a:solidFill>
              <a:latin typeface="Arial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kumimoji="1" lang="pt-BR" altLang="pt-BR" sz="1800" b="1">
                <a:solidFill>
                  <a:srgbClr val="002060"/>
                </a:solidFill>
                <a:latin typeface="Arial" charset="0"/>
              </a:rPr>
              <a:t>Bebidas                                      Conc. Alcoólica (v/v)</a:t>
            </a:r>
          </a:p>
        </p:txBody>
      </p:sp>
      <p:grpSp>
        <p:nvGrpSpPr>
          <p:cNvPr id="221203" name="Group 19"/>
          <p:cNvGrpSpPr>
            <a:grpSpLocks/>
          </p:cNvGrpSpPr>
          <p:nvPr/>
        </p:nvGrpSpPr>
        <p:grpSpPr bwMode="auto">
          <a:xfrm>
            <a:off x="814918" y="1989138"/>
            <a:ext cx="9901767" cy="1441450"/>
            <a:chOff x="385" y="1253"/>
            <a:chExt cx="4678" cy="908"/>
          </a:xfrm>
        </p:grpSpPr>
        <p:pic>
          <p:nvPicPr>
            <p:cNvPr id="3093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9" y="1253"/>
              <a:ext cx="714" cy="9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94" name="Rectangle 12"/>
            <p:cNvSpPr>
              <a:spLocks noChangeArrowheads="1"/>
            </p:cNvSpPr>
            <p:nvPr/>
          </p:nvSpPr>
          <p:spPr bwMode="auto">
            <a:xfrm>
              <a:off x="385" y="1979"/>
              <a:ext cx="3764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20000"/>
                </a:spcBef>
              </a:pPr>
              <a:r>
                <a:rPr kumimoji="1" lang="pt-BR" altLang="pt-BR" sz="1800">
                  <a:solidFill>
                    <a:srgbClr val="002060"/>
                  </a:solidFill>
                  <a:latin typeface="Arial" charset="0"/>
                </a:rPr>
                <a:t>Cerveja                                              2-6%</a:t>
              </a:r>
            </a:p>
          </p:txBody>
        </p:sp>
      </p:grpSp>
      <p:grpSp>
        <p:nvGrpSpPr>
          <p:cNvPr id="221204" name="Group 20"/>
          <p:cNvGrpSpPr>
            <a:grpSpLocks/>
          </p:cNvGrpSpPr>
          <p:nvPr/>
        </p:nvGrpSpPr>
        <p:grpSpPr bwMode="auto">
          <a:xfrm>
            <a:off x="814918" y="3644900"/>
            <a:ext cx="9891183" cy="2089150"/>
            <a:chOff x="385" y="2296"/>
            <a:chExt cx="4673" cy="1316"/>
          </a:xfrm>
        </p:grpSpPr>
        <p:grpSp>
          <p:nvGrpSpPr>
            <p:cNvPr id="3089" name="Group 18"/>
            <p:cNvGrpSpPr>
              <a:grpSpLocks/>
            </p:cNvGrpSpPr>
            <p:nvPr/>
          </p:nvGrpSpPr>
          <p:grpSpPr bwMode="auto">
            <a:xfrm>
              <a:off x="4059" y="2387"/>
              <a:ext cx="999" cy="1225"/>
              <a:chOff x="4059" y="2387"/>
              <a:chExt cx="999" cy="1225"/>
            </a:xfrm>
          </p:grpSpPr>
          <p:pic>
            <p:nvPicPr>
              <p:cNvPr id="3091" name="Picture 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22" y="2387"/>
                <a:ext cx="636" cy="6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92" name="Picture 9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59" y="2886"/>
                <a:ext cx="583" cy="7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090" name="Rectangle 13"/>
            <p:cNvSpPr>
              <a:spLocks noChangeArrowheads="1"/>
            </p:cNvSpPr>
            <p:nvPr/>
          </p:nvSpPr>
          <p:spPr bwMode="auto">
            <a:xfrm>
              <a:off x="385" y="2296"/>
              <a:ext cx="3764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20000"/>
                </a:spcBef>
              </a:pPr>
              <a:r>
                <a:rPr kumimoji="1" lang="pt-BR" altLang="pt-BR" sz="1800">
                  <a:solidFill>
                    <a:srgbClr val="002060"/>
                  </a:solidFill>
                  <a:latin typeface="Arial" charset="0"/>
                </a:rPr>
                <a:t>Vinho tinto, branco, champanhe        8-12%</a:t>
              </a:r>
            </a:p>
          </p:txBody>
        </p:sp>
      </p:grpSp>
      <p:grpSp>
        <p:nvGrpSpPr>
          <p:cNvPr id="221205" name="Group 21"/>
          <p:cNvGrpSpPr>
            <a:grpSpLocks/>
          </p:cNvGrpSpPr>
          <p:nvPr/>
        </p:nvGrpSpPr>
        <p:grpSpPr bwMode="auto">
          <a:xfrm>
            <a:off x="814917" y="4221163"/>
            <a:ext cx="10919883" cy="2271712"/>
            <a:chOff x="385" y="2659"/>
            <a:chExt cx="5159" cy="1431"/>
          </a:xfrm>
        </p:grpSpPr>
        <p:pic>
          <p:nvPicPr>
            <p:cNvPr id="3087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" y="3158"/>
              <a:ext cx="668" cy="9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88" name="Rectangle 14"/>
            <p:cNvSpPr>
              <a:spLocks noChangeArrowheads="1"/>
            </p:cNvSpPr>
            <p:nvPr/>
          </p:nvSpPr>
          <p:spPr bwMode="auto">
            <a:xfrm>
              <a:off x="385" y="2659"/>
              <a:ext cx="3764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20000"/>
                </a:spcBef>
              </a:pPr>
              <a:r>
                <a:rPr kumimoji="1" lang="pt-BR" altLang="pt-BR" sz="1800">
                  <a:solidFill>
                    <a:srgbClr val="002060"/>
                  </a:solidFill>
                  <a:latin typeface="Arial" charset="0"/>
                </a:rPr>
                <a:t>Vinho do porto, vermute                   14-22%</a:t>
              </a:r>
            </a:p>
          </p:txBody>
        </p:sp>
      </p:grpSp>
      <p:grpSp>
        <p:nvGrpSpPr>
          <p:cNvPr id="221207" name="Group 23"/>
          <p:cNvGrpSpPr>
            <a:grpSpLocks/>
          </p:cNvGrpSpPr>
          <p:nvPr/>
        </p:nvGrpSpPr>
        <p:grpSpPr bwMode="auto">
          <a:xfrm>
            <a:off x="814917" y="476250"/>
            <a:ext cx="9271000" cy="4610100"/>
            <a:chOff x="385" y="300"/>
            <a:chExt cx="4380" cy="2904"/>
          </a:xfrm>
        </p:grpSpPr>
        <p:pic>
          <p:nvPicPr>
            <p:cNvPr id="3085" name="Picture 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9" y="300"/>
              <a:ext cx="796" cy="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86" name="Rectangle 15"/>
            <p:cNvSpPr>
              <a:spLocks noChangeArrowheads="1"/>
            </p:cNvSpPr>
            <p:nvPr/>
          </p:nvSpPr>
          <p:spPr bwMode="auto">
            <a:xfrm>
              <a:off x="385" y="3022"/>
              <a:ext cx="3764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20000"/>
                </a:spcBef>
              </a:pPr>
              <a:r>
                <a:rPr kumimoji="1" lang="pt-BR" altLang="pt-BR" sz="1800">
                  <a:solidFill>
                    <a:srgbClr val="002060"/>
                  </a:solidFill>
                  <a:latin typeface="Arial" charset="0"/>
                </a:rPr>
                <a:t>Licores                                              15-40%</a:t>
              </a:r>
            </a:p>
          </p:txBody>
        </p:sp>
      </p:grpSp>
      <p:grpSp>
        <p:nvGrpSpPr>
          <p:cNvPr id="221206" name="Group 22"/>
          <p:cNvGrpSpPr>
            <a:grpSpLocks/>
          </p:cNvGrpSpPr>
          <p:nvPr/>
        </p:nvGrpSpPr>
        <p:grpSpPr bwMode="auto">
          <a:xfrm>
            <a:off x="814918" y="333376"/>
            <a:ext cx="7967133" cy="5256213"/>
            <a:chOff x="385" y="210"/>
            <a:chExt cx="3764" cy="3311"/>
          </a:xfrm>
        </p:grpSpPr>
        <p:grpSp>
          <p:nvGrpSpPr>
            <p:cNvPr id="3081" name="Group 17"/>
            <p:cNvGrpSpPr>
              <a:grpSpLocks/>
            </p:cNvGrpSpPr>
            <p:nvPr/>
          </p:nvGrpSpPr>
          <p:grpSpPr bwMode="auto">
            <a:xfrm>
              <a:off x="402" y="210"/>
              <a:ext cx="1163" cy="771"/>
              <a:chOff x="402" y="210"/>
              <a:chExt cx="1163" cy="771"/>
            </a:xfrm>
          </p:grpSpPr>
          <p:pic>
            <p:nvPicPr>
              <p:cNvPr id="3083" name="Picture 8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2" y="210"/>
                <a:ext cx="580" cy="7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84" name="Picture 10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0" y="346"/>
                <a:ext cx="635" cy="6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082" name="Rectangle 16"/>
            <p:cNvSpPr>
              <a:spLocks noChangeArrowheads="1"/>
            </p:cNvSpPr>
            <p:nvPr/>
          </p:nvSpPr>
          <p:spPr bwMode="auto">
            <a:xfrm>
              <a:off x="385" y="3339"/>
              <a:ext cx="3764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20000"/>
                </a:spcBef>
              </a:pPr>
              <a:r>
                <a:rPr kumimoji="1" lang="pt-BR" altLang="pt-BR" sz="1800">
                  <a:solidFill>
                    <a:srgbClr val="002060"/>
                  </a:solidFill>
                  <a:latin typeface="Arial" charset="0"/>
                </a:rPr>
                <a:t>Destilados (uísque,</a:t>
              </a:r>
            </a:p>
            <a:p>
              <a:pPr>
                <a:lnSpc>
                  <a:spcPct val="80000"/>
                </a:lnSpc>
                <a:spcBef>
                  <a:spcPct val="20000"/>
                </a:spcBef>
              </a:pPr>
              <a:r>
                <a:rPr kumimoji="1" lang="pt-BR" altLang="pt-BR" sz="1800">
                  <a:solidFill>
                    <a:srgbClr val="002060"/>
                  </a:solidFill>
                  <a:latin typeface="Arial" charset="0"/>
                </a:rPr>
                <a:t>Rum, aguardente)                             35-45%</a:t>
              </a:r>
            </a:p>
          </p:txBody>
        </p:sp>
      </p:grp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858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97"/>
    </mc:Choice>
    <mc:Fallback xmlns="">
      <p:transition spd="slow" advTm="44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1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1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1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1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1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1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1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609600" y="765175"/>
            <a:ext cx="1066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b="1">
                <a:solidFill>
                  <a:srgbClr val="002060"/>
                </a:solidFill>
                <a:latin typeface="Arial" charset="0"/>
              </a:rPr>
              <a:t>BEBIDAS ALCOÓLICAS</a:t>
            </a:r>
            <a:endParaRPr lang="pt-BR" altLang="pt-BR" sz="2000" b="1" u="sng">
              <a:solidFill>
                <a:srgbClr val="002060"/>
              </a:solidFill>
              <a:latin typeface="Arial" charset="0"/>
            </a:endParaRPr>
          </a:p>
        </p:txBody>
      </p:sp>
      <p:graphicFrame>
        <p:nvGraphicFramePr>
          <p:cNvPr id="409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8246147"/>
              </p:ext>
            </p:extLst>
          </p:nvPr>
        </p:nvGraphicFramePr>
        <p:xfrm>
          <a:off x="1678517" y="1412875"/>
          <a:ext cx="8879416" cy="348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7" name="Paint Shop Pro Image" r:id="rId5" imgW="2126829" imgH="1112497" progId="PaintShopPro">
                  <p:embed/>
                </p:oleObj>
              </mc:Choice>
              <mc:Fallback>
                <p:oleObj name="Paint Shop Pro Image" r:id="rId5" imgW="2126829" imgH="1112497" progId="PaintShopPro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8517" y="1412875"/>
                        <a:ext cx="8879416" cy="3486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012951" y="5084763"/>
            <a:ext cx="2209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>
                <a:solidFill>
                  <a:srgbClr val="002060"/>
                </a:solidFill>
                <a:latin typeface="Arial" charset="0"/>
              </a:rPr>
              <a:t>Taça de vinho (150mL)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4847167" y="5121275"/>
            <a:ext cx="2209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>
                <a:solidFill>
                  <a:srgbClr val="002060"/>
                </a:solidFill>
                <a:latin typeface="Arial" charset="0"/>
              </a:rPr>
              <a:t>Dose de uísque (60mL)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7920567" y="5157789"/>
            <a:ext cx="2209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>
                <a:solidFill>
                  <a:srgbClr val="002060"/>
                </a:solidFill>
                <a:latin typeface="Arial" charset="0"/>
              </a:rPr>
              <a:t>Cerveja (600mL)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90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14"/>
    </mc:Choice>
    <mc:Fallback xmlns="">
      <p:transition spd="slow" advTm="13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ChangeArrowheads="1"/>
          </p:cNvSpPr>
          <p:nvPr/>
        </p:nvSpPr>
        <p:spPr bwMode="auto">
          <a:xfrm>
            <a:off x="431800" y="4832669"/>
            <a:ext cx="11305117" cy="155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spcBef>
                <a:spcPct val="45000"/>
              </a:spcBef>
              <a:spcAft>
                <a:spcPct val="50000"/>
              </a:spcAft>
            </a:pPr>
            <a:r>
              <a:rPr lang="pt-BR" altLang="pt-BR" dirty="0">
                <a:solidFill>
                  <a:srgbClr val="002060"/>
                </a:solidFill>
                <a:latin typeface="Arial" charset="0"/>
              </a:rPr>
              <a:t>Uso eventual:</a:t>
            </a:r>
          </a:p>
          <a:p>
            <a:pPr algn="just">
              <a:spcBef>
                <a:spcPct val="45000"/>
              </a:spcBef>
              <a:spcAft>
                <a:spcPct val="50000"/>
              </a:spcAft>
            </a:pPr>
            <a:r>
              <a:rPr lang="pt-BR" altLang="pt-BR" dirty="0">
                <a:solidFill>
                  <a:srgbClr val="002060"/>
                </a:solidFill>
                <a:latin typeface="Arial" charset="0"/>
              </a:rPr>
              <a:t>70-80% dos acidentes relacionados ao uso de álcool ocorrem entre bebedores moderados ou leves.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814917" y="544513"/>
            <a:ext cx="1066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>
                <a:solidFill>
                  <a:srgbClr val="002060"/>
                </a:solidFill>
                <a:latin typeface="Arial" charset="0"/>
              </a:rPr>
              <a:t>USO DE ÁLCOOL X ACIDENTES DE TRÂNSITO</a:t>
            </a:r>
            <a:endParaRPr lang="pt-BR" altLang="pt-BR" sz="2000" u="sng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575733" y="1228726"/>
            <a:ext cx="113051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spcBef>
                <a:spcPct val="45000"/>
              </a:spcBef>
              <a:spcAft>
                <a:spcPct val="50000"/>
              </a:spcAft>
              <a:buFontTx/>
              <a:buChar char="•"/>
            </a:pPr>
            <a:r>
              <a:rPr lang="pt-BR" altLang="pt-BR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pt-BR" altLang="pt-BR" dirty="0" smtClean="0">
                <a:solidFill>
                  <a:srgbClr val="002060"/>
                </a:solidFill>
                <a:latin typeface="Arial" charset="0"/>
              </a:rPr>
              <a:t>Presente em cerca </a:t>
            </a:r>
            <a:r>
              <a:rPr lang="pt-BR" altLang="pt-BR" dirty="0">
                <a:solidFill>
                  <a:srgbClr val="002060"/>
                </a:solidFill>
                <a:latin typeface="Arial" charset="0"/>
              </a:rPr>
              <a:t>de 40-60% dos acidentes de trânsito no Brasil.</a:t>
            </a: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2057401"/>
            <a:ext cx="3183467" cy="331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1" y="2208213"/>
            <a:ext cx="5376333" cy="250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322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38"/>
    </mc:Choice>
    <mc:Fallback xmlns="">
      <p:transition spd="slow" advTm="45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2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2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21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912284" y="908050"/>
            <a:ext cx="103632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kumimoji="1" lang="pt-BR" altLang="pt-BR" sz="2800" b="1">
                <a:solidFill>
                  <a:srgbClr val="000058"/>
                </a:solidFill>
                <a:latin typeface="Arial" charset="0"/>
              </a:rPr>
              <a:t>TRÂNSITO</a:t>
            </a:r>
          </a:p>
          <a:p>
            <a:pPr algn="just">
              <a:spcBef>
                <a:spcPct val="20000"/>
              </a:spcBef>
            </a:pPr>
            <a:endParaRPr kumimoji="1" lang="pt-BR" altLang="pt-BR" sz="2800">
              <a:solidFill>
                <a:srgbClr val="000058"/>
              </a:solidFill>
              <a:latin typeface="Arial" charset="0"/>
            </a:endParaRPr>
          </a:p>
          <a:p>
            <a:pPr algn="just">
              <a:spcBef>
                <a:spcPct val="20000"/>
              </a:spcBef>
            </a:pPr>
            <a:r>
              <a:rPr kumimoji="1" lang="pt-BR" altLang="pt-BR" sz="2800">
                <a:solidFill>
                  <a:srgbClr val="003300"/>
                </a:solidFill>
                <a:latin typeface="Arial" charset="0"/>
              </a:rPr>
              <a:t>Código de Trânsito Brasileiro (1997):</a:t>
            </a:r>
          </a:p>
          <a:p>
            <a:pPr algn="just">
              <a:spcBef>
                <a:spcPct val="20000"/>
              </a:spcBef>
            </a:pPr>
            <a:r>
              <a:rPr kumimoji="1" lang="pt-BR" altLang="pt-BR" sz="2800">
                <a:solidFill>
                  <a:srgbClr val="003300"/>
                </a:solidFill>
                <a:latin typeface="Arial" charset="0"/>
              </a:rPr>
              <a:t>Art. 165: (12.760/ 2012) – “Lei seca”</a:t>
            </a:r>
          </a:p>
          <a:p>
            <a:pPr algn="just">
              <a:spcBef>
                <a:spcPct val="20000"/>
              </a:spcBef>
            </a:pPr>
            <a:r>
              <a:rPr kumimoji="1" lang="pt-BR" altLang="pt-BR" sz="2800">
                <a:solidFill>
                  <a:srgbClr val="003300"/>
                </a:solidFill>
                <a:latin typeface="Arial" charset="0"/>
              </a:rPr>
              <a:t>“Dirigir sob a influência de álcool ou de qualquer substância psicoativa que determine dependência”</a:t>
            </a:r>
          </a:p>
          <a:p>
            <a:pPr algn="ctr">
              <a:spcBef>
                <a:spcPct val="20000"/>
              </a:spcBef>
            </a:pPr>
            <a:endParaRPr kumimoji="1" lang="pt-BR" altLang="pt-BR" sz="3200">
              <a:solidFill>
                <a:srgbClr val="000058"/>
              </a:solidFill>
              <a:latin typeface="Arial" charset="0"/>
            </a:endParaRPr>
          </a:p>
          <a:p>
            <a:pPr algn="ctr">
              <a:spcBef>
                <a:spcPct val="20000"/>
              </a:spcBef>
            </a:pPr>
            <a:r>
              <a:rPr kumimoji="1" lang="pt-BR" altLang="pt-BR" sz="3200" b="1">
                <a:solidFill>
                  <a:srgbClr val="FF0000"/>
                </a:solidFill>
                <a:latin typeface="Arial" charset="0"/>
              </a:rPr>
              <a:t>INFRAÇÃO GRAVíSSIMA</a:t>
            </a:r>
            <a:r>
              <a:rPr kumimoji="1" lang="pt-BR" altLang="pt-BR" sz="3200">
                <a:solidFill>
                  <a:srgbClr val="000058"/>
                </a:solidFill>
                <a:latin typeface="Arial" charset="0"/>
              </a:rPr>
              <a:t> 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01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855"/>
    </mc:Choice>
    <mc:Fallback xmlns="">
      <p:transition spd="slow" advTm="88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F720FF4B-62B0-4C30-830E-8702CED10986}"/>
              </a:ext>
            </a:extLst>
          </p:cNvPr>
          <p:cNvSpPr/>
          <p:nvPr/>
        </p:nvSpPr>
        <p:spPr>
          <a:xfrm>
            <a:off x="1310640" y="728700"/>
            <a:ext cx="9702800" cy="59992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265" y="4956968"/>
            <a:ext cx="100806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2" y="4898108"/>
            <a:ext cx="1008062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669" y="1520825"/>
            <a:ext cx="936625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275" y="3719824"/>
            <a:ext cx="9350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236" y="1520789"/>
            <a:ext cx="935038" cy="65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1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957" y="3753037"/>
            <a:ext cx="9620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7" name="Text Box 20"/>
          <p:cNvSpPr txBox="1">
            <a:spLocks noChangeArrowheads="1"/>
          </p:cNvSpPr>
          <p:nvPr/>
        </p:nvSpPr>
        <p:spPr bwMode="auto">
          <a:xfrm>
            <a:off x="1595500" y="2251902"/>
            <a:ext cx="12601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1200" dirty="0">
                <a:solidFill>
                  <a:schemeClr val="tx1"/>
                </a:solidFill>
                <a:latin typeface="Times New Roman" pitchFamily="18" charset="0"/>
              </a:rPr>
              <a:t>Estados Unidos</a:t>
            </a:r>
          </a:p>
        </p:txBody>
      </p:sp>
      <p:sp>
        <p:nvSpPr>
          <p:cNvPr id="12308" name="Text Box 21"/>
          <p:cNvSpPr txBox="1">
            <a:spLocks noChangeArrowheads="1"/>
          </p:cNvSpPr>
          <p:nvPr/>
        </p:nvSpPr>
        <p:spPr bwMode="auto">
          <a:xfrm>
            <a:off x="5699957" y="3356992"/>
            <a:ext cx="9366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1200" dirty="0">
                <a:solidFill>
                  <a:schemeClr val="tx1"/>
                </a:solidFill>
                <a:latin typeface="Times New Roman" pitchFamily="18" charset="0"/>
              </a:rPr>
              <a:t>Austrália</a:t>
            </a:r>
          </a:p>
        </p:txBody>
      </p:sp>
      <p:sp>
        <p:nvSpPr>
          <p:cNvPr id="12309" name="Text Box 22"/>
          <p:cNvSpPr txBox="1">
            <a:spLocks noChangeArrowheads="1"/>
          </p:cNvSpPr>
          <p:nvPr/>
        </p:nvSpPr>
        <p:spPr bwMode="auto">
          <a:xfrm>
            <a:off x="4367809" y="2254264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1200" dirty="0">
                <a:solidFill>
                  <a:schemeClr val="tx1"/>
                </a:solidFill>
                <a:latin typeface="Times New Roman" pitchFamily="18" charset="0"/>
              </a:rPr>
              <a:t>Angola</a:t>
            </a:r>
          </a:p>
        </p:txBody>
      </p:sp>
      <p:sp>
        <p:nvSpPr>
          <p:cNvPr id="12310" name="Text Box 23"/>
          <p:cNvSpPr txBox="1">
            <a:spLocks noChangeArrowheads="1"/>
          </p:cNvSpPr>
          <p:nvPr/>
        </p:nvSpPr>
        <p:spPr bwMode="auto">
          <a:xfrm>
            <a:off x="4405314" y="3392997"/>
            <a:ext cx="10080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1200" dirty="0">
                <a:solidFill>
                  <a:schemeClr val="tx1"/>
                </a:solidFill>
                <a:latin typeface="Times New Roman" pitchFamily="18" charset="0"/>
              </a:rPr>
              <a:t>Moçambique</a:t>
            </a:r>
          </a:p>
        </p:txBody>
      </p:sp>
      <p:sp>
        <p:nvSpPr>
          <p:cNvPr id="12311" name="Text Box 24"/>
          <p:cNvSpPr txBox="1">
            <a:spLocks noChangeArrowheads="1"/>
          </p:cNvSpPr>
          <p:nvPr/>
        </p:nvSpPr>
        <p:spPr bwMode="auto">
          <a:xfrm>
            <a:off x="1773944" y="5636278"/>
            <a:ext cx="104569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1200" dirty="0">
                <a:solidFill>
                  <a:schemeClr val="tx1"/>
                </a:solidFill>
                <a:latin typeface="Times New Roman" pitchFamily="18" charset="0"/>
              </a:rPr>
              <a:t>Reino Unido</a:t>
            </a:r>
          </a:p>
        </p:txBody>
      </p:sp>
      <p:sp>
        <p:nvSpPr>
          <p:cNvPr id="12312" name="Text Box 25"/>
          <p:cNvSpPr txBox="1">
            <a:spLocks noChangeArrowheads="1"/>
          </p:cNvSpPr>
          <p:nvPr/>
        </p:nvSpPr>
        <p:spPr bwMode="auto">
          <a:xfrm>
            <a:off x="5708985" y="5553237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1200" dirty="0">
                <a:solidFill>
                  <a:schemeClr val="tx1"/>
                </a:solidFill>
                <a:latin typeface="Times New Roman" pitchFamily="18" charset="0"/>
              </a:rPr>
              <a:t>Suíça</a:t>
            </a:r>
          </a:p>
        </p:txBody>
      </p:sp>
      <p:sp>
        <p:nvSpPr>
          <p:cNvPr id="12314" name="Text Box 27"/>
          <p:cNvSpPr txBox="1">
            <a:spLocks noChangeArrowheads="1"/>
          </p:cNvSpPr>
          <p:nvPr/>
        </p:nvSpPr>
        <p:spPr bwMode="auto">
          <a:xfrm>
            <a:off x="3090901" y="2240868"/>
            <a:ext cx="9366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1200" dirty="0">
                <a:solidFill>
                  <a:schemeClr val="tx1"/>
                </a:solidFill>
                <a:latin typeface="Times New Roman" pitchFamily="18" charset="0"/>
              </a:rPr>
              <a:t>Honduras</a:t>
            </a:r>
          </a:p>
        </p:txBody>
      </p:sp>
      <p:sp>
        <p:nvSpPr>
          <p:cNvPr id="12315" name="Text Box 29"/>
          <p:cNvSpPr txBox="1">
            <a:spLocks noChangeArrowheads="1"/>
          </p:cNvSpPr>
          <p:nvPr/>
        </p:nvSpPr>
        <p:spPr bwMode="auto">
          <a:xfrm>
            <a:off x="5735961" y="4509120"/>
            <a:ext cx="9366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1200">
                <a:solidFill>
                  <a:schemeClr val="tx1"/>
                </a:solidFill>
                <a:latin typeface="Times New Roman" pitchFamily="18" charset="0"/>
              </a:rPr>
              <a:t>Turquia</a:t>
            </a:r>
          </a:p>
        </p:txBody>
      </p:sp>
      <p:sp>
        <p:nvSpPr>
          <p:cNvPr id="12317" name="Text Box 31"/>
          <p:cNvSpPr txBox="1">
            <a:spLocks noChangeArrowheads="1"/>
          </p:cNvSpPr>
          <p:nvPr/>
        </p:nvSpPr>
        <p:spPr bwMode="auto">
          <a:xfrm>
            <a:off x="8255720" y="3356993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1200" dirty="0">
                <a:solidFill>
                  <a:schemeClr val="tx1"/>
                </a:solidFill>
                <a:latin typeface="Times New Roman" pitchFamily="18" charset="0"/>
              </a:rPr>
              <a:t>Ucrânia</a:t>
            </a:r>
          </a:p>
        </p:txBody>
      </p:sp>
      <p:sp>
        <p:nvSpPr>
          <p:cNvPr id="12319" name="Text Box 33"/>
          <p:cNvSpPr txBox="1">
            <a:spLocks noChangeArrowheads="1"/>
          </p:cNvSpPr>
          <p:nvPr/>
        </p:nvSpPr>
        <p:spPr bwMode="auto">
          <a:xfrm>
            <a:off x="5735440" y="6453337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1200" dirty="0">
                <a:solidFill>
                  <a:schemeClr val="tx1"/>
                </a:solidFill>
                <a:latin typeface="Times New Roman" pitchFamily="18" charset="0"/>
              </a:rPr>
              <a:t>Alemanha</a:t>
            </a:r>
          </a:p>
        </p:txBody>
      </p:sp>
      <p:sp>
        <p:nvSpPr>
          <p:cNvPr id="12321" name="Text Box 35"/>
          <p:cNvSpPr txBox="1">
            <a:spLocks noChangeArrowheads="1"/>
          </p:cNvSpPr>
          <p:nvPr/>
        </p:nvSpPr>
        <p:spPr bwMode="auto">
          <a:xfrm>
            <a:off x="8220237" y="4522516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1200" dirty="0">
                <a:solidFill>
                  <a:schemeClr val="tx1"/>
                </a:solidFill>
                <a:latin typeface="Times New Roman" pitchFamily="18" charset="0"/>
              </a:rPr>
              <a:t>Noruega</a:t>
            </a:r>
          </a:p>
        </p:txBody>
      </p:sp>
      <p:sp>
        <p:nvSpPr>
          <p:cNvPr id="12322" name="Text Box 36"/>
          <p:cNvSpPr txBox="1">
            <a:spLocks noChangeArrowheads="1"/>
          </p:cNvSpPr>
          <p:nvPr/>
        </p:nvSpPr>
        <p:spPr bwMode="auto">
          <a:xfrm>
            <a:off x="9407848" y="3334384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1200" dirty="0">
                <a:solidFill>
                  <a:schemeClr val="tx1"/>
                </a:solidFill>
                <a:latin typeface="Times New Roman" pitchFamily="18" charset="0"/>
              </a:rPr>
              <a:t>Romênia</a:t>
            </a:r>
          </a:p>
        </p:txBody>
      </p:sp>
      <p:sp>
        <p:nvSpPr>
          <p:cNvPr id="12323" name="Text Box 37"/>
          <p:cNvSpPr txBox="1">
            <a:spLocks noChangeArrowheads="1"/>
          </p:cNvSpPr>
          <p:nvPr/>
        </p:nvSpPr>
        <p:spPr bwMode="auto">
          <a:xfrm>
            <a:off x="8220237" y="2297113"/>
            <a:ext cx="9366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1200" dirty="0">
                <a:solidFill>
                  <a:schemeClr val="tx1"/>
                </a:solidFill>
                <a:latin typeface="Times New Roman" pitchFamily="18" charset="0"/>
              </a:rPr>
              <a:t>Suécia</a:t>
            </a:r>
          </a:p>
        </p:txBody>
      </p:sp>
      <p:sp>
        <p:nvSpPr>
          <p:cNvPr id="12324" name="Text Box 38"/>
          <p:cNvSpPr txBox="1">
            <a:spLocks noChangeArrowheads="1"/>
          </p:cNvSpPr>
          <p:nvPr/>
        </p:nvSpPr>
        <p:spPr bwMode="auto">
          <a:xfrm>
            <a:off x="2532138" y="328590"/>
            <a:ext cx="73442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2000" b="1" dirty="0">
                <a:solidFill>
                  <a:srgbClr val="006600"/>
                </a:solidFill>
              </a:rPr>
              <a:t>NÍVEIS DE ALCOOLEMIA DE REFERÊNCIA</a:t>
            </a:r>
          </a:p>
        </p:txBody>
      </p:sp>
      <p:sp>
        <p:nvSpPr>
          <p:cNvPr id="12325" name="Text Box 39"/>
          <p:cNvSpPr txBox="1">
            <a:spLocks noChangeArrowheads="1"/>
          </p:cNvSpPr>
          <p:nvPr/>
        </p:nvSpPr>
        <p:spPr bwMode="auto">
          <a:xfrm>
            <a:off x="1631505" y="908051"/>
            <a:ext cx="9036495" cy="46166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 0,8g/L     0,7g/L      0,6g/L     0,5g/L     0,3g/L     0,2g/L    0,0g/L</a:t>
            </a:r>
          </a:p>
        </p:txBody>
      </p:sp>
      <p:pic>
        <p:nvPicPr>
          <p:cNvPr id="12326" name="Picture 4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25" y="1531144"/>
            <a:ext cx="93503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3266" name="Picture 2" descr="http://venezuelanalysis.com/files/images/venezuela_flag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349" y="2636912"/>
            <a:ext cx="979212" cy="6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20"/>
          <p:cNvSpPr txBox="1">
            <a:spLocks noChangeArrowheads="1"/>
          </p:cNvSpPr>
          <p:nvPr/>
        </p:nvSpPr>
        <p:spPr bwMode="auto">
          <a:xfrm>
            <a:off x="1595500" y="3392997"/>
            <a:ext cx="12601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1200" dirty="0">
                <a:solidFill>
                  <a:schemeClr val="tx1"/>
                </a:solidFill>
                <a:latin typeface="Times New Roman" pitchFamily="18" charset="0"/>
              </a:rPr>
              <a:t>Venezuela</a:t>
            </a:r>
          </a:p>
        </p:txBody>
      </p:sp>
      <p:pic>
        <p:nvPicPr>
          <p:cNvPr id="523270" name="Picture 6" descr="http://www.bandeiras-nacionais.com/media/flags/flagge-neuseeland.gi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862" y="3753036"/>
            <a:ext cx="960766" cy="63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 Box 20"/>
          <p:cNvSpPr txBox="1">
            <a:spLocks noChangeArrowheads="1"/>
          </p:cNvSpPr>
          <p:nvPr/>
        </p:nvSpPr>
        <p:spPr bwMode="auto">
          <a:xfrm>
            <a:off x="1631504" y="4520154"/>
            <a:ext cx="12601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1200" dirty="0">
                <a:solidFill>
                  <a:schemeClr val="tx1"/>
                </a:solidFill>
                <a:latin typeface="Times New Roman" pitchFamily="18" charset="0"/>
              </a:rPr>
              <a:t>Nova Zelândia</a:t>
            </a:r>
          </a:p>
        </p:txBody>
      </p:sp>
      <p:pic>
        <p:nvPicPr>
          <p:cNvPr id="523272" name="Picture 8" descr="http://www.creativeroots.org/wp-content/uploads/2009/09/angola-flag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813" y="1520788"/>
            <a:ext cx="924077" cy="61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3288" name="Picture 24" descr="bandeira nacional moçambiqu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813" y="2633536"/>
            <a:ext cx="924091" cy="61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3290" name="Picture 26" descr="Bandeira da Argentina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826" y="1520788"/>
            <a:ext cx="1012243" cy="63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 Box 23"/>
          <p:cNvSpPr txBox="1">
            <a:spLocks noChangeArrowheads="1"/>
          </p:cNvSpPr>
          <p:nvPr/>
        </p:nvSpPr>
        <p:spPr bwMode="auto">
          <a:xfrm>
            <a:off x="5663952" y="2276873"/>
            <a:ext cx="10080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1200" dirty="0">
                <a:solidFill>
                  <a:schemeClr val="tx1"/>
                </a:solidFill>
                <a:latin typeface="Times New Roman" pitchFamily="18" charset="0"/>
              </a:rPr>
              <a:t>Argentina</a:t>
            </a:r>
          </a:p>
        </p:txBody>
      </p:sp>
      <p:pic>
        <p:nvPicPr>
          <p:cNvPr id="523292" name="Picture 28" descr="Bandeira da Austrália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956" y="2636913"/>
            <a:ext cx="997770" cy="60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3294" name="Picture 30" descr="Bandeira do Japão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668" y="1520789"/>
            <a:ext cx="973776" cy="64756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 Box 23"/>
          <p:cNvSpPr txBox="1">
            <a:spLocks noChangeArrowheads="1"/>
          </p:cNvSpPr>
          <p:nvPr/>
        </p:nvSpPr>
        <p:spPr bwMode="auto">
          <a:xfrm>
            <a:off x="6960096" y="2276873"/>
            <a:ext cx="10080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1200" dirty="0">
                <a:solidFill>
                  <a:schemeClr val="tx1"/>
                </a:solidFill>
                <a:latin typeface="Times New Roman" pitchFamily="18" charset="0"/>
              </a:rPr>
              <a:t>Japão</a:t>
            </a:r>
          </a:p>
        </p:txBody>
      </p:sp>
      <p:pic>
        <p:nvPicPr>
          <p:cNvPr id="523296" name="Picture 32" descr="Bandeira do Equador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100" y="2615568"/>
            <a:ext cx="952500" cy="63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 Box 23"/>
          <p:cNvSpPr txBox="1">
            <a:spLocks noChangeArrowheads="1"/>
          </p:cNvSpPr>
          <p:nvPr/>
        </p:nvSpPr>
        <p:spPr bwMode="auto">
          <a:xfrm>
            <a:off x="6968549" y="3367902"/>
            <a:ext cx="10080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1200" dirty="0">
                <a:solidFill>
                  <a:schemeClr val="tx1"/>
                </a:solidFill>
                <a:latin typeface="Times New Roman" pitchFamily="18" charset="0"/>
              </a:rPr>
              <a:t>Equador</a:t>
            </a:r>
          </a:p>
        </p:txBody>
      </p:sp>
      <p:pic>
        <p:nvPicPr>
          <p:cNvPr id="523298" name="Picture 34" descr="Bandeira da Índia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878" y="3726968"/>
            <a:ext cx="980331" cy="65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 Box 23"/>
          <p:cNvSpPr txBox="1">
            <a:spLocks noChangeArrowheads="1"/>
          </p:cNvSpPr>
          <p:nvPr/>
        </p:nvSpPr>
        <p:spPr bwMode="auto">
          <a:xfrm>
            <a:off x="6996100" y="4520154"/>
            <a:ext cx="10080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1200" dirty="0">
                <a:solidFill>
                  <a:schemeClr val="tx1"/>
                </a:solidFill>
                <a:latin typeface="Times New Roman" pitchFamily="18" charset="0"/>
              </a:rPr>
              <a:t>Índia</a:t>
            </a:r>
          </a:p>
        </p:txBody>
      </p:sp>
      <p:pic>
        <p:nvPicPr>
          <p:cNvPr id="523300" name="Picture 36" descr="http://upload.wikimedia.org/wikipedia/commons/thumb/4/49/Flag_of_Ukraine.svg/250px-Flag_of_Ukraine.svg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237" y="2636912"/>
            <a:ext cx="939069" cy="62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3302" name="Picture 38" descr="Bandeira da Rússia / Federação Russa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334" y="1525418"/>
            <a:ext cx="1004138" cy="66775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67" name="Text Box 37"/>
          <p:cNvSpPr txBox="1">
            <a:spLocks noChangeArrowheads="1"/>
          </p:cNvSpPr>
          <p:nvPr/>
        </p:nvSpPr>
        <p:spPr bwMode="auto">
          <a:xfrm>
            <a:off x="9366201" y="2304257"/>
            <a:ext cx="9366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1200" dirty="0">
                <a:solidFill>
                  <a:schemeClr val="tx1"/>
                </a:solidFill>
                <a:latin typeface="Times New Roman" pitchFamily="18" charset="0"/>
              </a:rPr>
              <a:t>Rússia</a:t>
            </a:r>
          </a:p>
        </p:txBody>
      </p:sp>
      <p:pic>
        <p:nvPicPr>
          <p:cNvPr id="523304" name="Picture 40" descr="http://upload.wikimedia.org/wikipedia/commons/thumb/7/73/Flag_of_Romania.svg/250px-Flag_of_Romania.svg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365" y="2656982"/>
            <a:ext cx="940123" cy="62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3306" name="Picture 42" descr="Bandeira da Alemanha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956" y="5841269"/>
            <a:ext cx="9525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 Box 35"/>
          <p:cNvSpPr txBox="1">
            <a:spLocks noChangeArrowheads="1"/>
          </p:cNvSpPr>
          <p:nvPr/>
        </p:nvSpPr>
        <p:spPr bwMode="auto">
          <a:xfrm>
            <a:off x="9516381" y="5589241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1200" dirty="0">
                <a:solidFill>
                  <a:schemeClr val="tx1"/>
                </a:solidFill>
                <a:latin typeface="Times New Roman" pitchFamily="18" charset="0"/>
              </a:rPr>
              <a:t>Brasil</a:t>
            </a:r>
          </a:p>
        </p:txBody>
      </p:sp>
      <p:sp>
        <p:nvSpPr>
          <p:cNvPr id="72" name="Rectangle 6"/>
          <p:cNvSpPr>
            <a:spLocks noChangeArrowheads="1"/>
          </p:cNvSpPr>
          <p:nvPr/>
        </p:nvSpPr>
        <p:spPr bwMode="auto">
          <a:xfrm>
            <a:off x="6897380" y="6428366"/>
            <a:ext cx="37351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pt-BR" altLang="pt-BR" sz="1200" dirty="0"/>
              <a:t>*Global Status </a:t>
            </a:r>
            <a:r>
              <a:rPr lang="pt-BR" altLang="pt-BR" sz="1200" dirty="0" err="1"/>
              <a:t>Report</a:t>
            </a:r>
            <a:r>
              <a:rPr lang="pt-BR" altLang="pt-BR" sz="1200" dirty="0"/>
              <a:t> </a:t>
            </a:r>
            <a:r>
              <a:rPr lang="pt-BR" altLang="pt-BR" sz="1200" dirty="0" err="1"/>
              <a:t>on</a:t>
            </a:r>
            <a:r>
              <a:rPr lang="pt-BR" altLang="pt-BR" sz="1200" dirty="0"/>
              <a:t> Road </a:t>
            </a:r>
            <a:r>
              <a:rPr lang="pt-BR" altLang="pt-BR" sz="1200" dirty="0" err="1"/>
              <a:t>Safety</a:t>
            </a:r>
            <a:r>
              <a:rPr lang="pt-BR" altLang="pt-BR" sz="1200" dirty="0"/>
              <a:t>, WHO, 2013. </a:t>
            </a:r>
          </a:p>
        </p:txBody>
      </p:sp>
      <p:sp>
        <p:nvSpPr>
          <p:cNvPr id="7" name="Seta para a direita 6"/>
          <p:cNvSpPr/>
          <p:nvPr/>
        </p:nvSpPr>
        <p:spPr>
          <a:xfrm>
            <a:off x="9300357" y="5085184"/>
            <a:ext cx="106025" cy="2520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5" name="Picture 44" descr="Bandeira do Brasil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046" y="4869160"/>
            <a:ext cx="962443" cy="67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44" descr="Bandeira do Brasil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902" y="4869160"/>
            <a:ext cx="962443" cy="67546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31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65"/>
    </mc:Choice>
    <mc:Fallback xmlns="">
      <p:transition spd="slow" advTm="59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7ED44A1F-8F7F-41C2-9CCA-01C301E85DE3}"/>
              </a:ext>
            </a:extLst>
          </p:cNvPr>
          <p:cNvSpPr/>
          <p:nvPr/>
        </p:nvSpPr>
        <p:spPr>
          <a:xfrm>
            <a:off x="1625600" y="618213"/>
            <a:ext cx="9265920" cy="62397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1266" name="Group 2"/>
          <p:cNvGrpSpPr>
            <a:grpSpLocks/>
          </p:cNvGrpSpPr>
          <p:nvPr/>
        </p:nvGrpSpPr>
        <p:grpSpPr bwMode="auto">
          <a:xfrm>
            <a:off x="1955801" y="693739"/>
            <a:ext cx="7021513" cy="503237"/>
            <a:chOff x="271" y="346"/>
            <a:chExt cx="4423" cy="317"/>
          </a:xfrm>
        </p:grpSpPr>
        <p:sp>
          <p:nvSpPr>
            <p:cNvPr id="11426" name="Oval 3"/>
            <p:cNvSpPr>
              <a:spLocks noChangeArrowheads="1"/>
            </p:cNvSpPr>
            <p:nvPr/>
          </p:nvSpPr>
          <p:spPr bwMode="auto">
            <a:xfrm>
              <a:off x="271" y="346"/>
              <a:ext cx="318" cy="317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rgbClr val="000066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rgbClr val="000066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9pPr>
            </a:lstStyle>
            <a:p>
              <a:pPr algn="just" eaLnBrk="1" hangingPunct="1"/>
              <a:endParaRPr lang="pt-BR" altLang="pt-BR">
                <a:solidFill>
                  <a:srgbClr val="002060"/>
                </a:solidFill>
              </a:endParaRPr>
            </a:p>
          </p:txBody>
        </p:sp>
        <p:sp>
          <p:nvSpPr>
            <p:cNvPr id="11427" name="Oval 4"/>
            <p:cNvSpPr>
              <a:spLocks noChangeArrowheads="1"/>
            </p:cNvSpPr>
            <p:nvPr/>
          </p:nvSpPr>
          <p:spPr bwMode="auto">
            <a:xfrm flipH="1">
              <a:off x="362" y="437"/>
              <a:ext cx="46" cy="9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rgbClr val="000066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rgbClr val="000066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9pPr>
            </a:lstStyle>
            <a:p>
              <a:pPr algn="just" eaLnBrk="1" hangingPunct="1"/>
              <a:endParaRPr lang="pt-BR" altLang="pt-BR">
                <a:solidFill>
                  <a:srgbClr val="002060"/>
                </a:solidFill>
              </a:endParaRPr>
            </a:p>
          </p:txBody>
        </p:sp>
        <p:sp>
          <p:nvSpPr>
            <p:cNvPr id="11428" name="Oval 5"/>
            <p:cNvSpPr>
              <a:spLocks noChangeArrowheads="1"/>
            </p:cNvSpPr>
            <p:nvPr/>
          </p:nvSpPr>
          <p:spPr bwMode="auto">
            <a:xfrm flipH="1">
              <a:off x="453" y="437"/>
              <a:ext cx="46" cy="9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rgbClr val="000066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rgbClr val="000066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9pPr>
            </a:lstStyle>
            <a:p>
              <a:pPr algn="just" eaLnBrk="1" hangingPunct="1"/>
              <a:endParaRPr lang="pt-BR" altLang="pt-BR">
                <a:solidFill>
                  <a:srgbClr val="002060"/>
                </a:solidFill>
              </a:endParaRPr>
            </a:p>
          </p:txBody>
        </p:sp>
        <p:sp>
          <p:nvSpPr>
            <p:cNvPr id="11429" name="Freeform 6"/>
            <p:cNvSpPr>
              <a:spLocks/>
            </p:cNvSpPr>
            <p:nvPr/>
          </p:nvSpPr>
          <p:spPr bwMode="auto">
            <a:xfrm>
              <a:off x="339" y="527"/>
              <a:ext cx="182" cy="106"/>
            </a:xfrm>
            <a:custGeom>
              <a:avLst/>
              <a:gdLst>
                <a:gd name="T0" fmla="*/ 0 w 182"/>
                <a:gd name="T1" fmla="*/ 0 h 106"/>
                <a:gd name="T2" fmla="*/ 46 w 182"/>
                <a:gd name="T3" fmla="*/ 91 h 106"/>
                <a:gd name="T4" fmla="*/ 137 w 182"/>
                <a:gd name="T5" fmla="*/ 91 h 106"/>
                <a:gd name="T6" fmla="*/ 182 w 182"/>
                <a:gd name="T7" fmla="*/ 0 h 1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2"/>
                <a:gd name="T13" fmla="*/ 0 h 106"/>
                <a:gd name="T14" fmla="*/ 182 w 182"/>
                <a:gd name="T15" fmla="*/ 106 h 1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2" h="106">
                  <a:moveTo>
                    <a:pt x="0" y="0"/>
                  </a:moveTo>
                  <a:cubicBezTo>
                    <a:pt x="11" y="38"/>
                    <a:pt x="23" y="76"/>
                    <a:pt x="46" y="91"/>
                  </a:cubicBezTo>
                  <a:cubicBezTo>
                    <a:pt x="69" y="106"/>
                    <a:pt x="114" y="106"/>
                    <a:pt x="137" y="91"/>
                  </a:cubicBezTo>
                  <a:cubicBezTo>
                    <a:pt x="160" y="76"/>
                    <a:pt x="171" y="38"/>
                    <a:pt x="18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>
                <a:solidFill>
                  <a:srgbClr val="002060"/>
                </a:solidFill>
              </a:endParaRPr>
            </a:p>
          </p:txBody>
        </p:sp>
        <p:graphicFrame>
          <p:nvGraphicFramePr>
            <p:cNvPr id="11430" name="Object 7"/>
            <p:cNvGraphicFramePr>
              <a:graphicFrameLocks noChangeAspect="1"/>
            </p:cNvGraphicFramePr>
            <p:nvPr/>
          </p:nvGraphicFramePr>
          <p:xfrm>
            <a:off x="771" y="391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54" name="Paint Shop Pro Image" r:id="rId6" imgW="448902" imgH="1073462" progId="PaintShopPro">
                    <p:embed/>
                  </p:oleObj>
                </mc:Choice>
                <mc:Fallback>
                  <p:oleObj name="Paint Shop Pro Image" r:id="rId6" imgW="448902" imgH="1073462" progId="PaintShopPro">
                    <p:embed/>
                    <p:pic>
                      <p:nvPicPr>
                        <p:cNvPr id="1143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71" y="391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431" name="Text Box 8"/>
            <p:cNvSpPr txBox="1">
              <a:spLocks noChangeArrowheads="1"/>
            </p:cNvSpPr>
            <p:nvPr/>
          </p:nvSpPr>
          <p:spPr bwMode="auto">
            <a:xfrm>
              <a:off x="1088" y="391"/>
              <a:ext cx="3606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rgbClr val="000066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rgbClr val="000066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pt-BR" altLang="pt-BR" sz="1500">
                  <a:solidFill>
                    <a:srgbClr val="002060"/>
                  </a:solidFill>
                </a:rPr>
                <a:t>0,2 g/L  = desinibição, sensação agradável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954213" y="1917700"/>
            <a:ext cx="8534400" cy="503238"/>
            <a:chOff x="271" y="1163"/>
            <a:chExt cx="5376" cy="317"/>
          </a:xfrm>
        </p:grpSpPr>
        <p:sp>
          <p:nvSpPr>
            <p:cNvPr id="11419" name="Oval 10"/>
            <p:cNvSpPr>
              <a:spLocks noChangeArrowheads="1"/>
            </p:cNvSpPr>
            <p:nvPr/>
          </p:nvSpPr>
          <p:spPr bwMode="auto">
            <a:xfrm>
              <a:off x="271" y="1163"/>
              <a:ext cx="318" cy="317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rgbClr val="000066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rgbClr val="000066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9pPr>
            </a:lstStyle>
            <a:p>
              <a:pPr algn="just" eaLnBrk="1" hangingPunct="1"/>
              <a:endParaRPr lang="pt-BR" altLang="pt-BR">
                <a:solidFill>
                  <a:srgbClr val="002060"/>
                </a:solidFill>
              </a:endParaRPr>
            </a:p>
          </p:txBody>
        </p:sp>
        <p:sp>
          <p:nvSpPr>
            <p:cNvPr id="11420" name="Oval 11"/>
            <p:cNvSpPr>
              <a:spLocks noChangeArrowheads="1"/>
            </p:cNvSpPr>
            <p:nvPr/>
          </p:nvSpPr>
          <p:spPr bwMode="auto">
            <a:xfrm flipH="1">
              <a:off x="362" y="1254"/>
              <a:ext cx="46" cy="9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rgbClr val="000066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rgbClr val="000066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9pPr>
            </a:lstStyle>
            <a:p>
              <a:pPr algn="just" eaLnBrk="1" hangingPunct="1"/>
              <a:endParaRPr lang="pt-BR" altLang="pt-BR">
                <a:solidFill>
                  <a:srgbClr val="002060"/>
                </a:solidFill>
              </a:endParaRPr>
            </a:p>
          </p:txBody>
        </p:sp>
        <p:sp>
          <p:nvSpPr>
            <p:cNvPr id="11421" name="Oval 12"/>
            <p:cNvSpPr>
              <a:spLocks noChangeArrowheads="1"/>
            </p:cNvSpPr>
            <p:nvPr/>
          </p:nvSpPr>
          <p:spPr bwMode="auto">
            <a:xfrm flipH="1">
              <a:off x="453" y="1254"/>
              <a:ext cx="46" cy="9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rgbClr val="000066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rgbClr val="000066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9pPr>
            </a:lstStyle>
            <a:p>
              <a:pPr algn="just" eaLnBrk="1" hangingPunct="1"/>
              <a:endParaRPr lang="pt-BR" altLang="pt-BR">
                <a:solidFill>
                  <a:srgbClr val="002060"/>
                </a:solidFill>
              </a:endParaRPr>
            </a:p>
          </p:txBody>
        </p:sp>
        <p:sp>
          <p:nvSpPr>
            <p:cNvPr id="11422" name="Freeform 13"/>
            <p:cNvSpPr>
              <a:spLocks/>
            </p:cNvSpPr>
            <p:nvPr/>
          </p:nvSpPr>
          <p:spPr bwMode="auto">
            <a:xfrm>
              <a:off x="362" y="1390"/>
              <a:ext cx="136" cy="46"/>
            </a:xfrm>
            <a:custGeom>
              <a:avLst/>
              <a:gdLst>
                <a:gd name="T0" fmla="*/ 0 w 204"/>
                <a:gd name="T1" fmla="*/ 0 h 46"/>
                <a:gd name="T2" fmla="*/ 13 w 204"/>
                <a:gd name="T3" fmla="*/ 46 h 46"/>
                <a:gd name="T4" fmla="*/ 41 w 204"/>
                <a:gd name="T5" fmla="*/ 0 h 46"/>
                <a:gd name="T6" fmla="*/ 61 w 204"/>
                <a:gd name="T7" fmla="*/ 46 h 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4"/>
                <a:gd name="T13" fmla="*/ 0 h 46"/>
                <a:gd name="T14" fmla="*/ 204 w 204"/>
                <a:gd name="T15" fmla="*/ 46 h 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4" h="46">
                  <a:moveTo>
                    <a:pt x="0" y="0"/>
                  </a:moveTo>
                  <a:cubicBezTo>
                    <a:pt x="11" y="23"/>
                    <a:pt x="22" y="46"/>
                    <a:pt x="45" y="46"/>
                  </a:cubicBezTo>
                  <a:cubicBezTo>
                    <a:pt x="68" y="46"/>
                    <a:pt x="110" y="0"/>
                    <a:pt x="136" y="0"/>
                  </a:cubicBezTo>
                  <a:cubicBezTo>
                    <a:pt x="162" y="0"/>
                    <a:pt x="183" y="23"/>
                    <a:pt x="204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>
                <a:solidFill>
                  <a:srgbClr val="002060"/>
                </a:solidFill>
              </a:endParaRPr>
            </a:p>
          </p:txBody>
        </p:sp>
        <p:graphicFrame>
          <p:nvGraphicFramePr>
            <p:cNvPr id="11423" name="Object 14"/>
            <p:cNvGraphicFramePr>
              <a:graphicFrameLocks noChangeAspect="1"/>
            </p:cNvGraphicFramePr>
            <p:nvPr/>
          </p:nvGraphicFramePr>
          <p:xfrm>
            <a:off x="907" y="1186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55" name="Paint Shop Pro Image" r:id="rId8" imgW="448902" imgH="1073462" progId="PaintShopPro">
                    <p:embed/>
                  </p:oleObj>
                </mc:Choice>
                <mc:Fallback>
                  <p:oleObj name="Paint Shop Pro Image" r:id="rId8" imgW="448902" imgH="1073462" progId="PaintShopPro">
                    <p:embed/>
                    <p:pic>
                      <p:nvPicPr>
                        <p:cNvPr id="11423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07" y="1186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424" name="Object 15"/>
            <p:cNvGraphicFramePr>
              <a:graphicFrameLocks noChangeAspect="1"/>
            </p:cNvGraphicFramePr>
            <p:nvPr/>
          </p:nvGraphicFramePr>
          <p:xfrm>
            <a:off x="771" y="1186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56" name="Paint Shop Pro Image" r:id="rId9" imgW="448902" imgH="1073462" progId="PaintShopPro">
                    <p:embed/>
                  </p:oleObj>
                </mc:Choice>
                <mc:Fallback>
                  <p:oleObj name="Paint Shop Pro Image" r:id="rId9" imgW="448902" imgH="1073462" progId="PaintShopPro">
                    <p:embed/>
                    <p:pic>
                      <p:nvPicPr>
                        <p:cNvPr id="11424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71" y="1186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425" name="Text Box 16"/>
            <p:cNvSpPr txBox="1">
              <a:spLocks noChangeArrowheads="1"/>
            </p:cNvSpPr>
            <p:nvPr/>
          </p:nvSpPr>
          <p:spPr bwMode="auto">
            <a:xfrm>
              <a:off x="1247" y="1188"/>
              <a:ext cx="4400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rgbClr val="000066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rgbClr val="000066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pt-BR" altLang="pt-BR" sz="1500">
                  <a:solidFill>
                    <a:srgbClr val="002060"/>
                  </a:solidFill>
                </a:rPr>
                <a:t>0,4 g/L  = redução da memória.</a:t>
              </a:r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1955800" y="1304925"/>
            <a:ext cx="8426450" cy="503238"/>
            <a:chOff x="272" y="822"/>
            <a:chExt cx="5308" cy="317"/>
          </a:xfrm>
        </p:grpSpPr>
        <p:grpSp>
          <p:nvGrpSpPr>
            <p:cNvPr id="11411" name="Group 18"/>
            <p:cNvGrpSpPr>
              <a:grpSpLocks/>
            </p:cNvGrpSpPr>
            <p:nvPr/>
          </p:nvGrpSpPr>
          <p:grpSpPr bwMode="auto">
            <a:xfrm>
              <a:off x="272" y="822"/>
              <a:ext cx="5308" cy="317"/>
              <a:chOff x="271" y="731"/>
              <a:chExt cx="5308" cy="317"/>
            </a:xfrm>
          </p:grpSpPr>
          <p:sp>
            <p:nvSpPr>
              <p:cNvPr id="11413" name="Oval 19"/>
              <p:cNvSpPr>
                <a:spLocks noChangeArrowheads="1"/>
              </p:cNvSpPr>
              <p:nvPr/>
            </p:nvSpPr>
            <p:spPr bwMode="auto">
              <a:xfrm>
                <a:off x="271" y="731"/>
                <a:ext cx="318" cy="317"/>
              </a:xfrm>
              <a:prstGeom prst="ellipse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66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66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66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66"/>
                    </a:solidFill>
                    <a:latin typeface="Arial" charset="0"/>
                  </a:defRPr>
                </a:lvl9pPr>
              </a:lstStyle>
              <a:p>
                <a:pPr algn="just" eaLnBrk="1" hangingPunct="1"/>
                <a:endParaRPr lang="pt-BR" altLang="pt-BR">
                  <a:solidFill>
                    <a:srgbClr val="002060"/>
                  </a:solidFill>
                </a:endParaRPr>
              </a:p>
            </p:txBody>
          </p:sp>
          <p:sp>
            <p:nvSpPr>
              <p:cNvPr id="11414" name="Oval 20"/>
              <p:cNvSpPr>
                <a:spLocks noChangeArrowheads="1"/>
              </p:cNvSpPr>
              <p:nvPr/>
            </p:nvSpPr>
            <p:spPr bwMode="auto">
              <a:xfrm flipH="1">
                <a:off x="362" y="822"/>
                <a:ext cx="46" cy="91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66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66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66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66"/>
                    </a:solidFill>
                    <a:latin typeface="Arial" charset="0"/>
                  </a:defRPr>
                </a:lvl9pPr>
              </a:lstStyle>
              <a:p>
                <a:pPr algn="just" eaLnBrk="1" hangingPunct="1"/>
                <a:endParaRPr lang="pt-BR" altLang="pt-BR">
                  <a:solidFill>
                    <a:srgbClr val="002060"/>
                  </a:solidFill>
                </a:endParaRPr>
              </a:p>
            </p:txBody>
          </p:sp>
          <p:sp>
            <p:nvSpPr>
              <p:cNvPr id="11415" name="Oval 21"/>
              <p:cNvSpPr>
                <a:spLocks noChangeArrowheads="1"/>
              </p:cNvSpPr>
              <p:nvPr/>
            </p:nvSpPr>
            <p:spPr bwMode="auto">
              <a:xfrm flipH="1">
                <a:off x="453" y="822"/>
                <a:ext cx="46" cy="91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66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66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66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66"/>
                    </a:solidFill>
                    <a:latin typeface="Arial" charset="0"/>
                  </a:defRPr>
                </a:lvl9pPr>
              </a:lstStyle>
              <a:p>
                <a:pPr algn="just" eaLnBrk="1" hangingPunct="1"/>
                <a:endParaRPr lang="pt-BR" altLang="pt-BR">
                  <a:solidFill>
                    <a:srgbClr val="002060"/>
                  </a:solidFill>
                </a:endParaRPr>
              </a:p>
            </p:txBody>
          </p:sp>
          <p:sp>
            <p:nvSpPr>
              <p:cNvPr id="11416" name="Freeform 22"/>
              <p:cNvSpPr>
                <a:spLocks/>
              </p:cNvSpPr>
              <p:nvPr/>
            </p:nvSpPr>
            <p:spPr bwMode="auto">
              <a:xfrm>
                <a:off x="339" y="934"/>
                <a:ext cx="185" cy="72"/>
              </a:xfrm>
              <a:custGeom>
                <a:avLst/>
                <a:gdLst>
                  <a:gd name="T0" fmla="*/ 26 w 185"/>
                  <a:gd name="T1" fmla="*/ 0 h 72"/>
                  <a:gd name="T2" fmla="*/ 26 w 185"/>
                  <a:gd name="T3" fmla="*/ 68 h 72"/>
                  <a:gd name="T4" fmla="*/ 185 w 185"/>
                  <a:gd name="T5" fmla="*/ 22 h 72"/>
                  <a:gd name="T6" fmla="*/ 0 60000 65536"/>
                  <a:gd name="T7" fmla="*/ 0 60000 65536"/>
                  <a:gd name="T8" fmla="*/ 0 60000 65536"/>
                  <a:gd name="T9" fmla="*/ 0 w 185"/>
                  <a:gd name="T10" fmla="*/ 0 h 72"/>
                  <a:gd name="T11" fmla="*/ 185 w 185"/>
                  <a:gd name="T12" fmla="*/ 72 h 7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5" h="72">
                    <a:moveTo>
                      <a:pt x="26" y="0"/>
                    </a:moveTo>
                    <a:cubicBezTo>
                      <a:pt x="13" y="32"/>
                      <a:pt x="0" y="64"/>
                      <a:pt x="26" y="68"/>
                    </a:cubicBezTo>
                    <a:cubicBezTo>
                      <a:pt x="52" y="72"/>
                      <a:pt x="118" y="47"/>
                      <a:pt x="185" y="2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>
                  <a:solidFill>
                    <a:srgbClr val="002060"/>
                  </a:solidFill>
                </a:endParaRPr>
              </a:p>
            </p:txBody>
          </p:sp>
          <p:graphicFrame>
            <p:nvGraphicFramePr>
              <p:cNvPr id="11417" name="Object 23"/>
              <p:cNvGraphicFramePr>
                <a:graphicFrameLocks noChangeAspect="1"/>
              </p:cNvGraphicFramePr>
              <p:nvPr/>
            </p:nvGraphicFramePr>
            <p:xfrm>
              <a:off x="771" y="777"/>
              <a:ext cx="104" cy="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57" name="Paint Shop Pro Image" r:id="rId10" imgW="448902" imgH="1073462" progId="PaintShopPro">
                      <p:embed/>
                    </p:oleObj>
                  </mc:Choice>
                  <mc:Fallback>
                    <p:oleObj name="Paint Shop Pro Image" r:id="rId10" imgW="448902" imgH="1073462" progId="PaintShopPro">
                      <p:embed/>
                      <p:pic>
                        <p:nvPicPr>
                          <p:cNvPr id="11417" name="Object 2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71" y="777"/>
                            <a:ext cx="104" cy="2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1418" name="Text Box 24"/>
              <p:cNvSpPr txBox="1">
                <a:spLocks noChangeArrowheads="1"/>
              </p:cNvSpPr>
              <p:nvPr/>
            </p:nvSpPr>
            <p:spPr bwMode="auto">
              <a:xfrm>
                <a:off x="1179" y="779"/>
                <a:ext cx="4400" cy="2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66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66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66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66"/>
                    </a:solidFill>
                    <a:latin typeface="Arial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</a:pPr>
                <a:r>
                  <a:rPr lang="pt-BR" altLang="pt-BR" sz="1500">
                    <a:solidFill>
                      <a:srgbClr val="002060"/>
                    </a:solidFill>
                  </a:rPr>
                  <a:t>0,3 g/L  = maior desinibição, aumento da loquacidade, incoordenação motora.</a:t>
                </a:r>
              </a:p>
            </p:txBody>
          </p:sp>
        </p:grpSp>
        <p:sp>
          <p:nvSpPr>
            <p:cNvPr id="11412" name="Freeform 25"/>
            <p:cNvSpPr>
              <a:spLocks/>
            </p:cNvSpPr>
            <p:nvPr/>
          </p:nvSpPr>
          <p:spPr bwMode="auto">
            <a:xfrm>
              <a:off x="408" y="1071"/>
              <a:ext cx="68" cy="68"/>
            </a:xfrm>
            <a:custGeom>
              <a:avLst/>
              <a:gdLst>
                <a:gd name="T0" fmla="*/ 0 w 341"/>
                <a:gd name="T1" fmla="*/ 1 h 216"/>
                <a:gd name="T2" fmla="*/ 1 w 341"/>
                <a:gd name="T3" fmla="*/ 4 h 216"/>
                <a:gd name="T4" fmla="*/ 1 w 341"/>
                <a:gd name="T5" fmla="*/ 6 h 216"/>
                <a:gd name="T6" fmla="*/ 2 w 341"/>
                <a:gd name="T7" fmla="*/ 7 h 216"/>
                <a:gd name="T8" fmla="*/ 2 w 341"/>
                <a:gd name="T9" fmla="*/ 6 h 216"/>
                <a:gd name="T10" fmla="*/ 3 w 341"/>
                <a:gd name="T11" fmla="*/ 5 h 216"/>
                <a:gd name="T12" fmla="*/ 2 w 341"/>
                <a:gd name="T13" fmla="*/ 0 h 2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41"/>
                <a:gd name="T22" fmla="*/ 0 h 216"/>
                <a:gd name="T23" fmla="*/ 341 w 341"/>
                <a:gd name="T24" fmla="*/ 216 h 2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41" h="216">
                  <a:moveTo>
                    <a:pt x="0" y="40"/>
                  </a:moveTo>
                  <a:cubicBezTo>
                    <a:pt x="13" y="78"/>
                    <a:pt x="31" y="122"/>
                    <a:pt x="64" y="144"/>
                  </a:cubicBezTo>
                  <a:cubicBezTo>
                    <a:pt x="91" y="184"/>
                    <a:pt x="72" y="163"/>
                    <a:pt x="128" y="200"/>
                  </a:cubicBezTo>
                  <a:cubicBezTo>
                    <a:pt x="146" y="212"/>
                    <a:pt x="192" y="216"/>
                    <a:pt x="192" y="216"/>
                  </a:cubicBezTo>
                  <a:cubicBezTo>
                    <a:pt x="213" y="213"/>
                    <a:pt x="235" y="214"/>
                    <a:pt x="256" y="208"/>
                  </a:cubicBezTo>
                  <a:cubicBezTo>
                    <a:pt x="279" y="201"/>
                    <a:pt x="320" y="176"/>
                    <a:pt x="320" y="176"/>
                  </a:cubicBezTo>
                  <a:cubicBezTo>
                    <a:pt x="341" y="91"/>
                    <a:pt x="260" y="34"/>
                    <a:pt x="19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>
                <a:solidFill>
                  <a:srgbClr val="002060"/>
                </a:solidFill>
              </a:endParaRPr>
            </a:p>
          </p:txBody>
        </p: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1954213" y="3741739"/>
            <a:ext cx="8534400" cy="623887"/>
            <a:chOff x="271" y="2342"/>
            <a:chExt cx="5376" cy="393"/>
          </a:xfrm>
        </p:grpSpPr>
        <p:sp>
          <p:nvSpPr>
            <p:cNvPr id="11399" name="Oval 27"/>
            <p:cNvSpPr>
              <a:spLocks noChangeArrowheads="1"/>
            </p:cNvSpPr>
            <p:nvPr/>
          </p:nvSpPr>
          <p:spPr bwMode="auto">
            <a:xfrm>
              <a:off x="271" y="2342"/>
              <a:ext cx="318" cy="317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rgbClr val="000066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rgbClr val="000066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9pPr>
            </a:lstStyle>
            <a:p>
              <a:pPr algn="just" eaLnBrk="1" hangingPunct="1"/>
              <a:endParaRPr lang="pt-BR" altLang="pt-BR">
                <a:solidFill>
                  <a:srgbClr val="002060"/>
                </a:solidFill>
              </a:endParaRPr>
            </a:p>
          </p:txBody>
        </p:sp>
        <p:sp>
          <p:nvSpPr>
            <p:cNvPr id="11400" name="Oval 28"/>
            <p:cNvSpPr>
              <a:spLocks noChangeArrowheads="1"/>
            </p:cNvSpPr>
            <p:nvPr/>
          </p:nvSpPr>
          <p:spPr bwMode="auto">
            <a:xfrm flipH="1">
              <a:off x="362" y="2434"/>
              <a:ext cx="46" cy="9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rgbClr val="000066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rgbClr val="000066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9pPr>
            </a:lstStyle>
            <a:p>
              <a:pPr algn="just" eaLnBrk="1" hangingPunct="1"/>
              <a:endParaRPr lang="pt-BR" altLang="pt-BR">
                <a:solidFill>
                  <a:srgbClr val="002060"/>
                </a:solidFill>
              </a:endParaRPr>
            </a:p>
          </p:txBody>
        </p:sp>
        <p:sp>
          <p:nvSpPr>
            <p:cNvPr id="11401" name="Oval 29"/>
            <p:cNvSpPr>
              <a:spLocks noChangeArrowheads="1"/>
            </p:cNvSpPr>
            <p:nvPr/>
          </p:nvSpPr>
          <p:spPr bwMode="auto">
            <a:xfrm flipH="1">
              <a:off x="453" y="2434"/>
              <a:ext cx="46" cy="9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rgbClr val="000066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rgbClr val="000066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9pPr>
            </a:lstStyle>
            <a:p>
              <a:pPr algn="just" eaLnBrk="1" hangingPunct="1"/>
              <a:endParaRPr lang="pt-BR" altLang="pt-BR">
                <a:solidFill>
                  <a:srgbClr val="002060"/>
                </a:solidFill>
              </a:endParaRPr>
            </a:p>
          </p:txBody>
        </p:sp>
        <p:sp>
          <p:nvSpPr>
            <p:cNvPr id="11402" name="Line 30"/>
            <p:cNvSpPr>
              <a:spLocks noChangeShapeType="1"/>
            </p:cNvSpPr>
            <p:nvPr/>
          </p:nvSpPr>
          <p:spPr bwMode="auto">
            <a:xfrm flipV="1">
              <a:off x="317" y="2478"/>
              <a:ext cx="22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>
                <a:solidFill>
                  <a:srgbClr val="002060"/>
                </a:solidFill>
              </a:endParaRPr>
            </a:p>
          </p:txBody>
        </p:sp>
        <p:sp>
          <p:nvSpPr>
            <p:cNvPr id="11403" name="Freeform 31"/>
            <p:cNvSpPr>
              <a:spLocks/>
            </p:cNvSpPr>
            <p:nvPr/>
          </p:nvSpPr>
          <p:spPr bwMode="auto">
            <a:xfrm rot="10800000">
              <a:off x="362" y="2569"/>
              <a:ext cx="136" cy="45"/>
            </a:xfrm>
            <a:custGeom>
              <a:avLst/>
              <a:gdLst>
                <a:gd name="T0" fmla="*/ 0 w 182"/>
                <a:gd name="T1" fmla="*/ 0 h 106"/>
                <a:gd name="T2" fmla="*/ 19 w 182"/>
                <a:gd name="T3" fmla="*/ 7 h 106"/>
                <a:gd name="T4" fmla="*/ 57 w 182"/>
                <a:gd name="T5" fmla="*/ 7 h 106"/>
                <a:gd name="T6" fmla="*/ 76 w 182"/>
                <a:gd name="T7" fmla="*/ 0 h 1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2"/>
                <a:gd name="T13" fmla="*/ 0 h 106"/>
                <a:gd name="T14" fmla="*/ 182 w 182"/>
                <a:gd name="T15" fmla="*/ 106 h 1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2" h="106">
                  <a:moveTo>
                    <a:pt x="0" y="0"/>
                  </a:moveTo>
                  <a:cubicBezTo>
                    <a:pt x="11" y="38"/>
                    <a:pt x="23" y="76"/>
                    <a:pt x="46" y="91"/>
                  </a:cubicBezTo>
                  <a:cubicBezTo>
                    <a:pt x="69" y="106"/>
                    <a:pt x="114" y="106"/>
                    <a:pt x="137" y="91"/>
                  </a:cubicBezTo>
                  <a:cubicBezTo>
                    <a:pt x="160" y="76"/>
                    <a:pt x="171" y="38"/>
                    <a:pt x="18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>
                <a:solidFill>
                  <a:srgbClr val="002060"/>
                </a:solidFill>
              </a:endParaRPr>
            </a:p>
          </p:txBody>
        </p:sp>
        <p:graphicFrame>
          <p:nvGraphicFramePr>
            <p:cNvPr id="11404" name="Object 32"/>
            <p:cNvGraphicFramePr>
              <a:graphicFrameLocks noChangeAspect="1"/>
            </p:cNvGraphicFramePr>
            <p:nvPr/>
          </p:nvGraphicFramePr>
          <p:xfrm>
            <a:off x="771" y="2386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58" name="Paint Shop Pro Image" r:id="rId11" imgW="448902" imgH="1073462" progId="PaintShopPro">
                    <p:embed/>
                  </p:oleObj>
                </mc:Choice>
                <mc:Fallback>
                  <p:oleObj name="Paint Shop Pro Image" r:id="rId11" imgW="448902" imgH="1073462" progId="PaintShopPro">
                    <p:embed/>
                    <p:pic>
                      <p:nvPicPr>
                        <p:cNvPr id="11404" name="Object 3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71" y="2386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405" name="Object 33"/>
            <p:cNvGraphicFramePr>
              <a:graphicFrameLocks noChangeAspect="1"/>
            </p:cNvGraphicFramePr>
            <p:nvPr/>
          </p:nvGraphicFramePr>
          <p:xfrm>
            <a:off x="907" y="2386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59" name="Paint Shop Pro Image" r:id="rId12" imgW="448902" imgH="1073462" progId="PaintShopPro">
                    <p:embed/>
                  </p:oleObj>
                </mc:Choice>
                <mc:Fallback>
                  <p:oleObj name="Paint Shop Pro Image" r:id="rId12" imgW="448902" imgH="1073462" progId="PaintShopPro">
                    <p:embed/>
                    <p:pic>
                      <p:nvPicPr>
                        <p:cNvPr id="11405" name="Object 3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07" y="2386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406" name="Object 34"/>
            <p:cNvGraphicFramePr>
              <a:graphicFrameLocks noChangeAspect="1"/>
            </p:cNvGraphicFramePr>
            <p:nvPr/>
          </p:nvGraphicFramePr>
          <p:xfrm>
            <a:off x="1043" y="2386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60" name="Paint Shop Pro Image" r:id="rId13" imgW="448902" imgH="1073462" progId="PaintShopPro">
                    <p:embed/>
                  </p:oleObj>
                </mc:Choice>
                <mc:Fallback>
                  <p:oleObj name="Paint Shop Pro Image" r:id="rId13" imgW="448902" imgH="1073462" progId="PaintShopPro">
                    <p:embed/>
                    <p:pic>
                      <p:nvPicPr>
                        <p:cNvPr id="11406" name="Object 3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43" y="2386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407" name="Object 35"/>
            <p:cNvGraphicFramePr>
              <a:graphicFrameLocks noChangeAspect="1"/>
            </p:cNvGraphicFramePr>
            <p:nvPr/>
          </p:nvGraphicFramePr>
          <p:xfrm>
            <a:off x="1315" y="2386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61" name="Paint Shop Pro Image" r:id="rId14" imgW="448902" imgH="1073462" progId="PaintShopPro">
                    <p:embed/>
                  </p:oleObj>
                </mc:Choice>
                <mc:Fallback>
                  <p:oleObj name="Paint Shop Pro Image" r:id="rId14" imgW="448902" imgH="1073462" progId="PaintShopPro">
                    <p:embed/>
                    <p:pic>
                      <p:nvPicPr>
                        <p:cNvPr id="11407" name="Object 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15" y="2386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408" name="Object 36"/>
            <p:cNvGraphicFramePr>
              <a:graphicFrameLocks noChangeAspect="1"/>
            </p:cNvGraphicFramePr>
            <p:nvPr/>
          </p:nvGraphicFramePr>
          <p:xfrm>
            <a:off x="1179" y="2386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62" name="Paint Shop Pro Image" r:id="rId15" imgW="448902" imgH="1073462" progId="PaintShopPro">
                    <p:embed/>
                  </p:oleObj>
                </mc:Choice>
                <mc:Fallback>
                  <p:oleObj name="Paint Shop Pro Image" r:id="rId15" imgW="448902" imgH="1073462" progId="PaintShopPro">
                    <p:embed/>
                    <p:pic>
                      <p:nvPicPr>
                        <p:cNvPr id="11408" name="Object 3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79" y="2386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409" name="Object 37"/>
            <p:cNvGraphicFramePr>
              <a:graphicFrameLocks noChangeAspect="1"/>
            </p:cNvGraphicFramePr>
            <p:nvPr/>
          </p:nvGraphicFramePr>
          <p:xfrm>
            <a:off x="1451" y="2386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63" name="Paint Shop Pro Image" r:id="rId16" imgW="448902" imgH="1073462" progId="PaintShopPro">
                    <p:embed/>
                  </p:oleObj>
                </mc:Choice>
                <mc:Fallback>
                  <p:oleObj name="Paint Shop Pro Image" r:id="rId16" imgW="448902" imgH="1073462" progId="PaintShopPro">
                    <p:embed/>
                    <p:pic>
                      <p:nvPicPr>
                        <p:cNvPr id="11409" name="Object 3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51" y="2386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410" name="Text Box 38"/>
            <p:cNvSpPr txBox="1">
              <a:spLocks noChangeArrowheads="1"/>
            </p:cNvSpPr>
            <p:nvPr/>
          </p:nvSpPr>
          <p:spPr bwMode="auto">
            <a:xfrm>
              <a:off x="1679" y="2389"/>
              <a:ext cx="3968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rgbClr val="000066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rgbClr val="000066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pt-BR" altLang="pt-BR" sz="1500">
                  <a:solidFill>
                    <a:srgbClr val="002060"/>
                  </a:solidFill>
                </a:rPr>
                <a:t>1,0 g/L  = Alteração no estado de ânimo. Perda de autocrítica. Probabilidade 6x maior de acidentes de carro.</a:t>
              </a:r>
            </a:p>
          </p:txBody>
        </p:sp>
      </p:grpSp>
      <p:grpSp>
        <p:nvGrpSpPr>
          <p:cNvPr id="7" name="Group 39"/>
          <p:cNvGrpSpPr>
            <a:grpSpLocks/>
          </p:cNvGrpSpPr>
          <p:nvPr/>
        </p:nvGrpSpPr>
        <p:grpSpPr bwMode="auto">
          <a:xfrm>
            <a:off x="1954213" y="2520950"/>
            <a:ext cx="8534400" cy="584200"/>
            <a:chOff x="271" y="1548"/>
            <a:chExt cx="5376" cy="368"/>
          </a:xfrm>
        </p:grpSpPr>
        <p:sp>
          <p:nvSpPr>
            <p:cNvPr id="11388" name="Oval 40"/>
            <p:cNvSpPr>
              <a:spLocks noChangeArrowheads="1"/>
            </p:cNvSpPr>
            <p:nvPr/>
          </p:nvSpPr>
          <p:spPr bwMode="auto">
            <a:xfrm>
              <a:off x="271" y="1548"/>
              <a:ext cx="318" cy="317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rgbClr val="000066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rgbClr val="000066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9pPr>
            </a:lstStyle>
            <a:p>
              <a:pPr algn="just" eaLnBrk="1" hangingPunct="1"/>
              <a:endParaRPr lang="pt-BR" altLang="pt-BR">
                <a:solidFill>
                  <a:srgbClr val="002060"/>
                </a:solidFill>
              </a:endParaRPr>
            </a:p>
          </p:txBody>
        </p:sp>
        <p:sp>
          <p:nvSpPr>
            <p:cNvPr id="11389" name="Oval 41"/>
            <p:cNvSpPr>
              <a:spLocks noChangeArrowheads="1"/>
            </p:cNvSpPr>
            <p:nvPr/>
          </p:nvSpPr>
          <p:spPr bwMode="auto">
            <a:xfrm flipH="1">
              <a:off x="362" y="1639"/>
              <a:ext cx="46" cy="9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rgbClr val="000066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rgbClr val="000066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9pPr>
            </a:lstStyle>
            <a:p>
              <a:pPr algn="just" eaLnBrk="1" hangingPunct="1"/>
              <a:endParaRPr lang="pt-BR" altLang="pt-BR">
                <a:solidFill>
                  <a:srgbClr val="002060"/>
                </a:solidFill>
              </a:endParaRPr>
            </a:p>
          </p:txBody>
        </p:sp>
        <p:sp>
          <p:nvSpPr>
            <p:cNvPr id="11390" name="Oval 42"/>
            <p:cNvSpPr>
              <a:spLocks noChangeArrowheads="1"/>
            </p:cNvSpPr>
            <p:nvPr/>
          </p:nvSpPr>
          <p:spPr bwMode="auto">
            <a:xfrm flipH="1">
              <a:off x="453" y="1639"/>
              <a:ext cx="46" cy="9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rgbClr val="000066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rgbClr val="000066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9pPr>
            </a:lstStyle>
            <a:p>
              <a:pPr algn="just" eaLnBrk="1" hangingPunct="1"/>
              <a:endParaRPr lang="pt-BR" altLang="pt-BR">
                <a:solidFill>
                  <a:srgbClr val="002060"/>
                </a:solidFill>
              </a:endParaRPr>
            </a:p>
          </p:txBody>
        </p:sp>
        <p:sp>
          <p:nvSpPr>
            <p:cNvPr id="11391" name="Freeform 43"/>
            <p:cNvSpPr>
              <a:spLocks/>
            </p:cNvSpPr>
            <p:nvPr/>
          </p:nvSpPr>
          <p:spPr bwMode="auto">
            <a:xfrm>
              <a:off x="362" y="1774"/>
              <a:ext cx="136" cy="46"/>
            </a:xfrm>
            <a:custGeom>
              <a:avLst/>
              <a:gdLst>
                <a:gd name="T0" fmla="*/ 0 w 204"/>
                <a:gd name="T1" fmla="*/ 0 h 46"/>
                <a:gd name="T2" fmla="*/ 13 w 204"/>
                <a:gd name="T3" fmla="*/ 46 h 46"/>
                <a:gd name="T4" fmla="*/ 41 w 204"/>
                <a:gd name="T5" fmla="*/ 0 h 46"/>
                <a:gd name="T6" fmla="*/ 61 w 204"/>
                <a:gd name="T7" fmla="*/ 46 h 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4"/>
                <a:gd name="T13" fmla="*/ 0 h 46"/>
                <a:gd name="T14" fmla="*/ 204 w 204"/>
                <a:gd name="T15" fmla="*/ 46 h 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4" h="46">
                  <a:moveTo>
                    <a:pt x="0" y="0"/>
                  </a:moveTo>
                  <a:cubicBezTo>
                    <a:pt x="11" y="23"/>
                    <a:pt x="22" y="46"/>
                    <a:pt x="45" y="46"/>
                  </a:cubicBezTo>
                  <a:cubicBezTo>
                    <a:pt x="68" y="46"/>
                    <a:pt x="110" y="0"/>
                    <a:pt x="136" y="0"/>
                  </a:cubicBezTo>
                  <a:cubicBezTo>
                    <a:pt x="162" y="0"/>
                    <a:pt x="183" y="23"/>
                    <a:pt x="204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>
                <a:solidFill>
                  <a:srgbClr val="002060"/>
                </a:solidFill>
              </a:endParaRPr>
            </a:p>
          </p:txBody>
        </p:sp>
        <p:sp>
          <p:nvSpPr>
            <p:cNvPr id="11392" name="Line 44"/>
            <p:cNvSpPr>
              <a:spLocks noChangeShapeType="1"/>
            </p:cNvSpPr>
            <p:nvPr/>
          </p:nvSpPr>
          <p:spPr bwMode="auto">
            <a:xfrm flipV="1">
              <a:off x="317" y="1638"/>
              <a:ext cx="113" cy="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>
                <a:solidFill>
                  <a:srgbClr val="002060"/>
                </a:solidFill>
              </a:endParaRPr>
            </a:p>
          </p:txBody>
        </p:sp>
        <p:sp>
          <p:nvSpPr>
            <p:cNvPr id="11393" name="Line 45"/>
            <p:cNvSpPr>
              <a:spLocks noChangeShapeType="1"/>
            </p:cNvSpPr>
            <p:nvPr/>
          </p:nvSpPr>
          <p:spPr bwMode="auto">
            <a:xfrm>
              <a:off x="430" y="1638"/>
              <a:ext cx="114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>
                <a:solidFill>
                  <a:srgbClr val="002060"/>
                </a:solidFill>
              </a:endParaRPr>
            </a:p>
          </p:txBody>
        </p:sp>
        <p:graphicFrame>
          <p:nvGraphicFramePr>
            <p:cNvPr id="11394" name="Object 46"/>
            <p:cNvGraphicFramePr>
              <a:graphicFrameLocks noChangeAspect="1"/>
            </p:cNvGraphicFramePr>
            <p:nvPr/>
          </p:nvGraphicFramePr>
          <p:xfrm>
            <a:off x="771" y="1593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64" name="Paint Shop Pro Image" r:id="rId17" imgW="448902" imgH="1073462" progId="PaintShopPro">
                    <p:embed/>
                  </p:oleObj>
                </mc:Choice>
                <mc:Fallback>
                  <p:oleObj name="Paint Shop Pro Image" r:id="rId17" imgW="448902" imgH="1073462" progId="PaintShopPro">
                    <p:embed/>
                    <p:pic>
                      <p:nvPicPr>
                        <p:cNvPr id="11394" name="Object 4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71" y="1593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95" name="Object 47"/>
            <p:cNvGraphicFramePr>
              <a:graphicFrameLocks noChangeAspect="1"/>
            </p:cNvGraphicFramePr>
            <p:nvPr/>
          </p:nvGraphicFramePr>
          <p:xfrm>
            <a:off x="907" y="1593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65" name="Paint Shop Pro Image" r:id="rId18" imgW="448902" imgH="1073462" progId="PaintShopPro">
                    <p:embed/>
                  </p:oleObj>
                </mc:Choice>
                <mc:Fallback>
                  <p:oleObj name="Paint Shop Pro Image" r:id="rId18" imgW="448902" imgH="1073462" progId="PaintShopPro">
                    <p:embed/>
                    <p:pic>
                      <p:nvPicPr>
                        <p:cNvPr id="11395" name="Object 4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07" y="1593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96" name="Object 48"/>
            <p:cNvGraphicFramePr>
              <a:graphicFrameLocks noChangeAspect="1"/>
            </p:cNvGraphicFramePr>
            <p:nvPr/>
          </p:nvGraphicFramePr>
          <p:xfrm>
            <a:off x="1043" y="1592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66" name="Paint Shop Pro Image" r:id="rId19" imgW="448902" imgH="1073462" progId="PaintShopPro">
                    <p:embed/>
                  </p:oleObj>
                </mc:Choice>
                <mc:Fallback>
                  <p:oleObj name="Paint Shop Pro Image" r:id="rId19" imgW="448902" imgH="1073462" progId="PaintShopPro">
                    <p:embed/>
                    <p:pic>
                      <p:nvPicPr>
                        <p:cNvPr id="11396" name="Object 4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43" y="1592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397" name="Text Box 49"/>
            <p:cNvSpPr txBox="1">
              <a:spLocks noChangeArrowheads="1"/>
            </p:cNvSpPr>
            <p:nvPr/>
          </p:nvSpPr>
          <p:spPr bwMode="auto">
            <a:xfrm>
              <a:off x="1338" y="1570"/>
              <a:ext cx="4286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rgbClr val="000066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rgbClr val="000066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pt-BR" altLang="pt-BR" sz="1500">
                  <a:solidFill>
                    <a:srgbClr val="002060"/>
                  </a:solidFill>
                </a:rPr>
                <a:t>0,6 g/L  = maior incoordenação motora, dificuldade de andar, maior tempo de reação, redução no discernimento. Probabilidade 2x maior de acidentes.</a:t>
              </a:r>
            </a:p>
          </p:txBody>
        </p:sp>
        <p:sp>
          <p:nvSpPr>
            <p:cNvPr id="11398" name="Rectangle 50"/>
            <p:cNvSpPr>
              <a:spLocks noChangeArrowheads="1"/>
            </p:cNvSpPr>
            <p:nvPr/>
          </p:nvSpPr>
          <p:spPr bwMode="auto">
            <a:xfrm>
              <a:off x="1338" y="1570"/>
              <a:ext cx="4309" cy="341"/>
            </a:xfrm>
            <a:prstGeom prst="rect">
              <a:avLst/>
            </a:prstGeom>
            <a:noFill/>
            <a:ln w="9525">
              <a:solidFill>
                <a:srgbClr val="CC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rgbClr val="000066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rgbClr val="000066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9pPr>
            </a:lstStyle>
            <a:p>
              <a:pPr algn="just" eaLnBrk="1" hangingPunct="1"/>
              <a:endParaRPr lang="pt-BR" altLang="pt-BR">
                <a:solidFill>
                  <a:srgbClr val="002060"/>
                </a:solidFill>
              </a:endParaRPr>
            </a:p>
          </p:txBody>
        </p:sp>
      </p:grpSp>
      <p:grpSp>
        <p:nvGrpSpPr>
          <p:cNvPr id="8" name="Group 51"/>
          <p:cNvGrpSpPr>
            <a:grpSpLocks/>
          </p:cNvGrpSpPr>
          <p:nvPr/>
        </p:nvGrpSpPr>
        <p:grpSpPr bwMode="auto">
          <a:xfrm>
            <a:off x="1954213" y="4364039"/>
            <a:ext cx="8462962" cy="612775"/>
            <a:chOff x="271" y="2727"/>
            <a:chExt cx="5331" cy="386"/>
          </a:xfrm>
        </p:grpSpPr>
        <p:sp>
          <p:nvSpPr>
            <p:cNvPr id="11369" name="Oval 52"/>
            <p:cNvSpPr>
              <a:spLocks noChangeArrowheads="1"/>
            </p:cNvSpPr>
            <p:nvPr/>
          </p:nvSpPr>
          <p:spPr bwMode="auto">
            <a:xfrm>
              <a:off x="271" y="2727"/>
              <a:ext cx="318" cy="317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rgbClr val="000066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rgbClr val="000066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9pPr>
            </a:lstStyle>
            <a:p>
              <a:pPr algn="just" eaLnBrk="1" hangingPunct="1"/>
              <a:endParaRPr lang="pt-BR" altLang="pt-BR">
                <a:solidFill>
                  <a:srgbClr val="002060"/>
                </a:solidFill>
              </a:endParaRPr>
            </a:p>
          </p:txBody>
        </p:sp>
        <p:sp>
          <p:nvSpPr>
            <p:cNvPr id="11370" name="Oval 53"/>
            <p:cNvSpPr>
              <a:spLocks noChangeArrowheads="1"/>
            </p:cNvSpPr>
            <p:nvPr/>
          </p:nvSpPr>
          <p:spPr bwMode="auto">
            <a:xfrm flipH="1">
              <a:off x="453" y="2840"/>
              <a:ext cx="45" cy="4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rgbClr val="000066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rgbClr val="000066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9pPr>
            </a:lstStyle>
            <a:p>
              <a:pPr algn="just" eaLnBrk="1" hangingPunct="1"/>
              <a:endParaRPr lang="pt-BR" altLang="pt-BR">
                <a:solidFill>
                  <a:srgbClr val="002060"/>
                </a:solidFill>
              </a:endParaRPr>
            </a:p>
          </p:txBody>
        </p:sp>
        <p:sp>
          <p:nvSpPr>
            <p:cNvPr id="11371" name="Freeform 54"/>
            <p:cNvSpPr>
              <a:spLocks/>
            </p:cNvSpPr>
            <p:nvPr/>
          </p:nvSpPr>
          <p:spPr bwMode="auto">
            <a:xfrm rot="10800000">
              <a:off x="362" y="2931"/>
              <a:ext cx="136" cy="23"/>
            </a:xfrm>
            <a:custGeom>
              <a:avLst/>
              <a:gdLst>
                <a:gd name="T0" fmla="*/ 0 w 182"/>
                <a:gd name="T1" fmla="*/ 0 h 106"/>
                <a:gd name="T2" fmla="*/ 19 w 182"/>
                <a:gd name="T3" fmla="*/ 1 h 106"/>
                <a:gd name="T4" fmla="*/ 57 w 182"/>
                <a:gd name="T5" fmla="*/ 1 h 106"/>
                <a:gd name="T6" fmla="*/ 76 w 182"/>
                <a:gd name="T7" fmla="*/ 0 h 1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2"/>
                <a:gd name="T13" fmla="*/ 0 h 106"/>
                <a:gd name="T14" fmla="*/ 182 w 182"/>
                <a:gd name="T15" fmla="*/ 106 h 1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2" h="106">
                  <a:moveTo>
                    <a:pt x="0" y="0"/>
                  </a:moveTo>
                  <a:cubicBezTo>
                    <a:pt x="11" y="38"/>
                    <a:pt x="23" y="76"/>
                    <a:pt x="46" y="91"/>
                  </a:cubicBezTo>
                  <a:cubicBezTo>
                    <a:pt x="69" y="106"/>
                    <a:pt x="114" y="106"/>
                    <a:pt x="137" y="91"/>
                  </a:cubicBezTo>
                  <a:cubicBezTo>
                    <a:pt x="160" y="76"/>
                    <a:pt x="171" y="38"/>
                    <a:pt x="18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>
                <a:solidFill>
                  <a:srgbClr val="002060"/>
                </a:solidFill>
              </a:endParaRPr>
            </a:p>
          </p:txBody>
        </p:sp>
        <p:sp>
          <p:nvSpPr>
            <p:cNvPr id="11372" name="Oval 55"/>
            <p:cNvSpPr>
              <a:spLocks noChangeArrowheads="1"/>
            </p:cNvSpPr>
            <p:nvPr/>
          </p:nvSpPr>
          <p:spPr bwMode="auto">
            <a:xfrm flipH="1">
              <a:off x="363" y="2840"/>
              <a:ext cx="45" cy="4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rgbClr val="000066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rgbClr val="000066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9pPr>
            </a:lstStyle>
            <a:p>
              <a:pPr algn="just" eaLnBrk="1" hangingPunct="1"/>
              <a:endParaRPr lang="pt-BR" altLang="pt-BR">
                <a:solidFill>
                  <a:srgbClr val="002060"/>
                </a:solidFill>
              </a:endParaRPr>
            </a:p>
          </p:txBody>
        </p:sp>
        <p:sp>
          <p:nvSpPr>
            <p:cNvPr id="11373" name="Line 56"/>
            <p:cNvSpPr>
              <a:spLocks noChangeShapeType="1"/>
            </p:cNvSpPr>
            <p:nvPr/>
          </p:nvSpPr>
          <p:spPr bwMode="auto">
            <a:xfrm flipH="1">
              <a:off x="340" y="2818"/>
              <a:ext cx="68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>
                <a:solidFill>
                  <a:srgbClr val="002060"/>
                </a:solidFill>
              </a:endParaRPr>
            </a:p>
          </p:txBody>
        </p:sp>
        <p:sp>
          <p:nvSpPr>
            <p:cNvPr id="11374" name="Line 57"/>
            <p:cNvSpPr>
              <a:spLocks noChangeShapeType="1"/>
            </p:cNvSpPr>
            <p:nvPr/>
          </p:nvSpPr>
          <p:spPr bwMode="auto">
            <a:xfrm flipH="1" flipV="1">
              <a:off x="453" y="2818"/>
              <a:ext cx="68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>
                <a:solidFill>
                  <a:srgbClr val="002060"/>
                </a:solidFill>
              </a:endParaRPr>
            </a:p>
          </p:txBody>
        </p:sp>
        <p:graphicFrame>
          <p:nvGraphicFramePr>
            <p:cNvPr id="11375" name="Object 58"/>
            <p:cNvGraphicFramePr>
              <a:graphicFrameLocks noChangeAspect="1"/>
            </p:cNvGraphicFramePr>
            <p:nvPr/>
          </p:nvGraphicFramePr>
          <p:xfrm>
            <a:off x="771" y="2795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67" name="Paint Shop Pro Image" r:id="rId20" imgW="448902" imgH="1073462" progId="PaintShopPro">
                    <p:embed/>
                  </p:oleObj>
                </mc:Choice>
                <mc:Fallback>
                  <p:oleObj name="Paint Shop Pro Image" r:id="rId20" imgW="448902" imgH="1073462" progId="PaintShopPro">
                    <p:embed/>
                    <p:pic>
                      <p:nvPicPr>
                        <p:cNvPr id="11375" name="Object 5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71" y="2795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76" name="Object 59"/>
            <p:cNvGraphicFramePr>
              <a:graphicFrameLocks noChangeAspect="1"/>
            </p:cNvGraphicFramePr>
            <p:nvPr/>
          </p:nvGraphicFramePr>
          <p:xfrm>
            <a:off x="907" y="2795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68" name="Paint Shop Pro Image" r:id="rId21" imgW="448902" imgH="1073462" progId="PaintShopPro">
                    <p:embed/>
                  </p:oleObj>
                </mc:Choice>
                <mc:Fallback>
                  <p:oleObj name="Paint Shop Pro Image" r:id="rId21" imgW="448902" imgH="1073462" progId="PaintShopPro">
                    <p:embed/>
                    <p:pic>
                      <p:nvPicPr>
                        <p:cNvPr id="11376" name="Object 5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07" y="2795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77" name="Object 60"/>
            <p:cNvGraphicFramePr>
              <a:graphicFrameLocks noChangeAspect="1"/>
            </p:cNvGraphicFramePr>
            <p:nvPr/>
          </p:nvGraphicFramePr>
          <p:xfrm>
            <a:off x="1043" y="2795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69" name="Paint Shop Pro Image" r:id="rId22" imgW="448902" imgH="1073462" progId="PaintShopPro">
                    <p:embed/>
                  </p:oleObj>
                </mc:Choice>
                <mc:Fallback>
                  <p:oleObj name="Paint Shop Pro Image" r:id="rId22" imgW="448902" imgH="1073462" progId="PaintShopPro">
                    <p:embed/>
                    <p:pic>
                      <p:nvPicPr>
                        <p:cNvPr id="11377" name="Object 6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43" y="2795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78" name="Object 61"/>
            <p:cNvGraphicFramePr>
              <a:graphicFrameLocks noChangeAspect="1"/>
            </p:cNvGraphicFramePr>
            <p:nvPr/>
          </p:nvGraphicFramePr>
          <p:xfrm>
            <a:off x="1315" y="2795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70" name="Paint Shop Pro Image" r:id="rId23" imgW="448902" imgH="1073462" progId="PaintShopPro">
                    <p:embed/>
                  </p:oleObj>
                </mc:Choice>
                <mc:Fallback>
                  <p:oleObj name="Paint Shop Pro Image" r:id="rId23" imgW="448902" imgH="1073462" progId="PaintShopPro">
                    <p:embed/>
                    <p:pic>
                      <p:nvPicPr>
                        <p:cNvPr id="11378" name="Object 6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15" y="2795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79" name="Object 62"/>
            <p:cNvGraphicFramePr>
              <a:graphicFrameLocks noChangeAspect="1"/>
            </p:cNvGraphicFramePr>
            <p:nvPr/>
          </p:nvGraphicFramePr>
          <p:xfrm>
            <a:off x="1179" y="2795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71" name="Paint Shop Pro Image" r:id="rId24" imgW="448902" imgH="1073462" progId="PaintShopPro">
                    <p:embed/>
                  </p:oleObj>
                </mc:Choice>
                <mc:Fallback>
                  <p:oleObj name="Paint Shop Pro Image" r:id="rId24" imgW="448902" imgH="1073462" progId="PaintShopPro">
                    <p:embed/>
                    <p:pic>
                      <p:nvPicPr>
                        <p:cNvPr id="11379" name="Object 6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79" y="2795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80" name="Object 63"/>
            <p:cNvGraphicFramePr>
              <a:graphicFrameLocks noChangeAspect="1"/>
            </p:cNvGraphicFramePr>
            <p:nvPr/>
          </p:nvGraphicFramePr>
          <p:xfrm>
            <a:off x="1451" y="2795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72" name="Paint Shop Pro Image" r:id="rId25" imgW="448902" imgH="1073462" progId="PaintShopPro">
                    <p:embed/>
                  </p:oleObj>
                </mc:Choice>
                <mc:Fallback>
                  <p:oleObj name="Paint Shop Pro Image" r:id="rId25" imgW="448902" imgH="1073462" progId="PaintShopPro">
                    <p:embed/>
                    <p:pic>
                      <p:nvPicPr>
                        <p:cNvPr id="11380" name="Object 6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51" y="2795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81" name="Object 64"/>
            <p:cNvGraphicFramePr>
              <a:graphicFrameLocks noChangeAspect="1"/>
            </p:cNvGraphicFramePr>
            <p:nvPr/>
          </p:nvGraphicFramePr>
          <p:xfrm>
            <a:off x="1587" y="2795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73" name="Paint Shop Pro Image" r:id="rId26" imgW="448902" imgH="1073462" progId="PaintShopPro">
                    <p:embed/>
                  </p:oleObj>
                </mc:Choice>
                <mc:Fallback>
                  <p:oleObj name="Paint Shop Pro Image" r:id="rId26" imgW="448902" imgH="1073462" progId="PaintShopPro">
                    <p:embed/>
                    <p:pic>
                      <p:nvPicPr>
                        <p:cNvPr id="11381" name="Object 6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7" y="2795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82" name="Object 65"/>
            <p:cNvGraphicFramePr>
              <a:graphicFrameLocks noChangeAspect="1"/>
            </p:cNvGraphicFramePr>
            <p:nvPr/>
          </p:nvGraphicFramePr>
          <p:xfrm>
            <a:off x="1723" y="2795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74" name="Paint Shop Pro Image" r:id="rId27" imgW="448902" imgH="1073462" progId="PaintShopPro">
                    <p:embed/>
                  </p:oleObj>
                </mc:Choice>
                <mc:Fallback>
                  <p:oleObj name="Paint Shop Pro Image" r:id="rId27" imgW="448902" imgH="1073462" progId="PaintShopPro">
                    <p:embed/>
                    <p:pic>
                      <p:nvPicPr>
                        <p:cNvPr id="11382" name="Object 6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23" y="2795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83" name="Object 66"/>
            <p:cNvGraphicFramePr>
              <a:graphicFrameLocks noChangeAspect="1"/>
            </p:cNvGraphicFramePr>
            <p:nvPr/>
          </p:nvGraphicFramePr>
          <p:xfrm>
            <a:off x="1859" y="2795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75" name="Paint Shop Pro Image" r:id="rId28" imgW="448902" imgH="1073462" progId="PaintShopPro">
                    <p:embed/>
                  </p:oleObj>
                </mc:Choice>
                <mc:Fallback>
                  <p:oleObj name="Paint Shop Pro Image" r:id="rId28" imgW="448902" imgH="1073462" progId="PaintShopPro">
                    <p:embed/>
                    <p:pic>
                      <p:nvPicPr>
                        <p:cNvPr id="11383" name="Object 6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59" y="2795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84" name="Object 67"/>
            <p:cNvGraphicFramePr>
              <a:graphicFrameLocks noChangeAspect="1"/>
            </p:cNvGraphicFramePr>
            <p:nvPr/>
          </p:nvGraphicFramePr>
          <p:xfrm>
            <a:off x="2131" y="2795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76" name="Paint Shop Pro Image" r:id="rId29" imgW="448902" imgH="1073462" progId="PaintShopPro">
                    <p:embed/>
                  </p:oleObj>
                </mc:Choice>
                <mc:Fallback>
                  <p:oleObj name="Paint Shop Pro Image" r:id="rId29" imgW="448902" imgH="1073462" progId="PaintShopPro">
                    <p:embed/>
                    <p:pic>
                      <p:nvPicPr>
                        <p:cNvPr id="11384" name="Object 6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31" y="2795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85" name="Object 68"/>
            <p:cNvGraphicFramePr>
              <a:graphicFrameLocks noChangeAspect="1"/>
            </p:cNvGraphicFramePr>
            <p:nvPr/>
          </p:nvGraphicFramePr>
          <p:xfrm>
            <a:off x="1995" y="2795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77" name="Paint Shop Pro Image" r:id="rId30" imgW="448902" imgH="1073462" progId="PaintShopPro">
                    <p:embed/>
                  </p:oleObj>
                </mc:Choice>
                <mc:Fallback>
                  <p:oleObj name="Paint Shop Pro Image" r:id="rId30" imgW="448902" imgH="1073462" progId="PaintShopPro">
                    <p:embed/>
                    <p:pic>
                      <p:nvPicPr>
                        <p:cNvPr id="11385" name="Object 6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95" y="2795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86" name="Object 69"/>
            <p:cNvGraphicFramePr>
              <a:graphicFrameLocks noChangeAspect="1"/>
            </p:cNvGraphicFramePr>
            <p:nvPr/>
          </p:nvGraphicFramePr>
          <p:xfrm>
            <a:off x="2267" y="2795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78" name="Paint Shop Pro Image" r:id="rId31" imgW="448902" imgH="1073462" progId="PaintShopPro">
                    <p:embed/>
                  </p:oleObj>
                </mc:Choice>
                <mc:Fallback>
                  <p:oleObj name="Paint Shop Pro Image" r:id="rId31" imgW="448902" imgH="1073462" progId="PaintShopPro">
                    <p:embed/>
                    <p:pic>
                      <p:nvPicPr>
                        <p:cNvPr id="11386" name="Object 6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67" y="2795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387" name="Text Box 70"/>
            <p:cNvSpPr txBox="1">
              <a:spLocks noChangeArrowheads="1"/>
            </p:cNvSpPr>
            <p:nvPr/>
          </p:nvSpPr>
          <p:spPr bwMode="auto">
            <a:xfrm>
              <a:off x="2496" y="2767"/>
              <a:ext cx="3106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rgbClr val="000066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rgbClr val="000066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pt-BR" altLang="pt-BR" sz="1500">
                  <a:solidFill>
                    <a:srgbClr val="002060"/>
                  </a:solidFill>
                </a:rPr>
                <a:t>1,5 g/L  = probabilidade 25x maior de acidentes de carro.</a:t>
              </a:r>
            </a:p>
          </p:txBody>
        </p:sp>
      </p:grpSp>
      <p:grpSp>
        <p:nvGrpSpPr>
          <p:cNvPr id="9" name="Group 71"/>
          <p:cNvGrpSpPr>
            <a:grpSpLocks/>
          </p:cNvGrpSpPr>
          <p:nvPr/>
        </p:nvGrpSpPr>
        <p:grpSpPr bwMode="auto">
          <a:xfrm>
            <a:off x="1954213" y="4967289"/>
            <a:ext cx="8534400" cy="549275"/>
            <a:chOff x="271" y="3113"/>
            <a:chExt cx="5376" cy="346"/>
          </a:xfrm>
        </p:grpSpPr>
        <p:grpSp>
          <p:nvGrpSpPr>
            <p:cNvPr id="11338" name="Group 72"/>
            <p:cNvGrpSpPr>
              <a:grpSpLocks/>
            </p:cNvGrpSpPr>
            <p:nvPr/>
          </p:nvGrpSpPr>
          <p:grpSpPr bwMode="auto">
            <a:xfrm>
              <a:off x="430" y="3181"/>
              <a:ext cx="113" cy="113"/>
              <a:chOff x="1769" y="3612"/>
              <a:chExt cx="113" cy="113"/>
            </a:xfrm>
          </p:grpSpPr>
          <p:sp>
            <p:nvSpPr>
              <p:cNvPr id="11366" name="Oval 73"/>
              <p:cNvSpPr>
                <a:spLocks noChangeArrowheads="1"/>
              </p:cNvSpPr>
              <p:nvPr/>
            </p:nvSpPr>
            <p:spPr bwMode="auto">
              <a:xfrm>
                <a:off x="1769" y="3612"/>
                <a:ext cx="113" cy="113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66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66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66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66"/>
                    </a:solidFill>
                    <a:latin typeface="Arial" charset="0"/>
                  </a:defRPr>
                </a:lvl9pPr>
              </a:lstStyle>
              <a:p>
                <a:pPr algn="just" eaLnBrk="1" hangingPunct="1"/>
                <a:endParaRPr lang="pt-BR" altLang="pt-BR">
                  <a:solidFill>
                    <a:srgbClr val="002060"/>
                  </a:solidFill>
                </a:endParaRPr>
              </a:p>
            </p:txBody>
          </p:sp>
          <p:sp>
            <p:nvSpPr>
              <p:cNvPr id="11367" name="Oval 74"/>
              <p:cNvSpPr>
                <a:spLocks noChangeArrowheads="1"/>
              </p:cNvSpPr>
              <p:nvPr/>
            </p:nvSpPr>
            <p:spPr bwMode="auto">
              <a:xfrm>
                <a:off x="1791" y="3634"/>
                <a:ext cx="68" cy="6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66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66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66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66"/>
                    </a:solidFill>
                    <a:latin typeface="Arial" charset="0"/>
                  </a:defRPr>
                </a:lvl9pPr>
              </a:lstStyle>
              <a:p>
                <a:pPr algn="just" eaLnBrk="1" hangingPunct="1"/>
                <a:endParaRPr lang="pt-BR" altLang="pt-BR">
                  <a:solidFill>
                    <a:srgbClr val="002060"/>
                  </a:solidFill>
                </a:endParaRPr>
              </a:p>
            </p:txBody>
          </p:sp>
          <p:sp>
            <p:nvSpPr>
              <p:cNvPr id="11368" name="Oval 75"/>
              <p:cNvSpPr>
                <a:spLocks noChangeArrowheads="1"/>
              </p:cNvSpPr>
              <p:nvPr/>
            </p:nvSpPr>
            <p:spPr bwMode="auto">
              <a:xfrm>
                <a:off x="1814" y="3657"/>
                <a:ext cx="23" cy="2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66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66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66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66"/>
                    </a:solidFill>
                    <a:latin typeface="Arial" charset="0"/>
                  </a:defRPr>
                </a:lvl9pPr>
              </a:lstStyle>
              <a:p>
                <a:pPr algn="just" eaLnBrk="1" hangingPunct="1"/>
                <a:endParaRPr lang="pt-BR" altLang="pt-BR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11339" name="Oval 76"/>
            <p:cNvSpPr>
              <a:spLocks noChangeArrowheads="1"/>
            </p:cNvSpPr>
            <p:nvPr/>
          </p:nvSpPr>
          <p:spPr bwMode="auto">
            <a:xfrm>
              <a:off x="271" y="3113"/>
              <a:ext cx="318" cy="317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rgbClr val="000066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rgbClr val="000066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9pPr>
            </a:lstStyle>
            <a:p>
              <a:pPr algn="just" eaLnBrk="1" hangingPunct="1"/>
              <a:endParaRPr lang="pt-BR" altLang="pt-BR">
                <a:solidFill>
                  <a:srgbClr val="002060"/>
                </a:solidFill>
              </a:endParaRPr>
            </a:p>
          </p:txBody>
        </p:sp>
        <p:sp>
          <p:nvSpPr>
            <p:cNvPr id="11340" name="Freeform 77"/>
            <p:cNvSpPr>
              <a:spLocks/>
            </p:cNvSpPr>
            <p:nvPr/>
          </p:nvSpPr>
          <p:spPr bwMode="auto">
            <a:xfrm rot="10800000">
              <a:off x="362" y="3317"/>
              <a:ext cx="136" cy="23"/>
            </a:xfrm>
            <a:custGeom>
              <a:avLst/>
              <a:gdLst>
                <a:gd name="T0" fmla="*/ 0 w 182"/>
                <a:gd name="T1" fmla="*/ 0 h 106"/>
                <a:gd name="T2" fmla="*/ 19 w 182"/>
                <a:gd name="T3" fmla="*/ 1 h 106"/>
                <a:gd name="T4" fmla="*/ 57 w 182"/>
                <a:gd name="T5" fmla="*/ 1 h 106"/>
                <a:gd name="T6" fmla="*/ 76 w 182"/>
                <a:gd name="T7" fmla="*/ 0 h 1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2"/>
                <a:gd name="T13" fmla="*/ 0 h 106"/>
                <a:gd name="T14" fmla="*/ 182 w 182"/>
                <a:gd name="T15" fmla="*/ 106 h 1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2" h="106">
                  <a:moveTo>
                    <a:pt x="0" y="0"/>
                  </a:moveTo>
                  <a:cubicBezTo>
                    <a:pt x="11" y="38"/>
                    <a:pt x="23" y="76"/>
                    <a:pt x="46" y="91"/>
                  </a:cubicBezTo>
                  <a:cubicBezTo>
                    <a:pt x="69" y="106"/>
                    <a:pt x="114" y="106"/>
                    <a:pt x="137" y="91"/>
                  </a:cubicBezTo>
                  <a:cubicBezTo>
                    <a:pt x="160" y="76"/>
                    <a:pt x="171" y="38"/>
                    <a:pt x="18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>
                <a:solidFill>
                  <a:srgbClr val="002060"/>
                </a:solidFill>
              </a:endParaRPr>
            </a:p>
          </p:txBody>
        </p:sp>
        <p:grpSp>
          <p:nvGrpSpPr>
            <p:cNvPr id="11341" name="Group 78"/>
            <p:cNvGrpSpPr>
              <a:grpSpLocks/>
            </p:cNvGrpSpPr>
            <p:nvPr/>
          </p:nvGrpSpPr>
          <p:grpSpPr bwMode="auto">
            <a:xfrm>
              <a:off x="317" y="3181"/>
              <a:ext cx="113" cy="113"/>
              <a:chOff x="1769" y="3612"/>
              <a:chExt cx="113" cy="113"/>
            </a:xfrm>
          </p:grpSpPr>
          <p:sp>
            <p:nvSpPr>
              <p:cNvPr id="11363" name="Oval 79"/>
              <p:cNvSpPr>
                <a:spLocks noChangeArrowheads="1"/>
              </p:cNvSpPr>
              <p:nvPr/>
            </p:nvSpPr>
            <p:spPr bwMode="auto">
              <a:xfrm>
                <a:off x="1769" y="3612"/>
                <a:ext cx="113" cy="113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66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66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66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66"/>
                    </a:solidFill>
                    <a:latin typeface="Arial" charset="0"/>
                  </a:defRPr>
                </a:lvl9pPr>
              </a:lstStyle>
              <a:p>
                <a:pPr algn="just" eaLnBrk="1" hangingPunct="1"/>
                <a:endParaRPr lang="pt-BR" altLang="pt-BR">
                  <a:solidFill>
                    <a:srgbClr val="002060"/>
                  </a:solidFill>
                </a:endParaRPr>
              </a:p>
            </p:txBody>
          </p:sp>
          <p:sp>
            <p:nvSpPr>
              <p:cNvPr id="11364" name="Oval 80"/>
              <p:cNvSpPr>
                <a:spLocks noChangeArrowheads="1"/>
              </p:cNvSpPr>
              <p:nvPr/>
            </p:nvSpPr>
            <p:spPr bwMode="auto">
              <a:xfrm>
                <a:off x="1791" y="3634"/>
                <a:ext cx="68" cy="6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66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66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66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66"/>
                    </a:solidFill>
                    <a:latin typeface="Arial" charset="0"/>
                  </a:defRPr>
                </a:lvl9pPr>
              </a:lstStyle>
              <a:p>
                <a:pPr algn="just" eaLnBrk="1" hangingPunct="1"/>
                <a:endParaRPr lang="pt-BR" altLang="pt-BR">
                  <a:solidFill>
                    <a:srgbClr val="002060"/>
                  </a:solidFill>
                </a:endParaRPr>
              </a:p>
            </p:txBody>
          </p:sp>
          <p:sp>
            <p:nvSpPr>
              <p:cNvPr id="11365" name="Oval 81"/>
              <p:cNvSpPr>
                <a:spLocks noChangeArrowheads="1"/>
              </p:cNvSpPr>
              <p:nvPr/>
            </p:nvSpPr>
            <p:spPr bwMode="auto">
              <a:xfrm>
                <a:off x="1814" y="3657"/>
                <a:ext cx="23" cy="2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66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66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66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66"/>
                    </a:solidFill>
                    <a:latin typeface="Arial" charset="0"/>
                  </a:defRPr>
                </a:lvl9pPr>
              </a:lstStyle>
              <a:p>
                <a:pPr algn="just" eaLnBrk="1" hangingPunct="1"/>
                <a:endParaRPr lang="pt-BR" altLang="pt-BR">
                  <a:solidFill>
                    <a:srgbClr val="002060"/>
                  </a:solidFill>
                </a:endParaRPr>
              </a:p>
            </p:txBody>
          </p:sp>
        </p:grpSp>
        <p:graphicFrame>
          <p:nvGraphicFramePr>
            <p:cNvPr id="11342" name="Object 82"/>
            <p:cNvGraphicFramePr>
              <a:graphicFrameLocks noChangeAspect="1"/>
            </p:cNvGraphicFramePr>
            <p:nvPr/>
          </p:nvGraphicFramePr>
          <p:xfrm>
            <a:off x="758" y="3158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79" name="Paint Shop Pro Image" r:id="rId32" imgW="448902" imgH="1073462" progId="PaintShopPro">
                    <p:embed/>
                  </p:oleObj>
                </mc:Choice>
                <mc:Fallback>
                  <p:oleObj name="Paint Shop Pro Image" r:id="rId32" imgW="448902" imgH="1073462" progId="PaintShopPro">
                    <p:embed/>
                    <p:pic>
                      <p:nvPicPr>
                        <p:cNvPr id="11342" name="Object 8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58" y="3158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43" name="Object 83"/>
            <p:cNvGraphicFramePr>
              <a:graphicFrameLocks noChangeAspect="1"/>
            </p:cNvGraphicFramePr>
            <p:nvPr/>
          </p:nvGraphicFramePr>
          <p:xfrm>
            <a:off x="894" y="3158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80" name="Paint Shop Pro Image" r:id="rId33" imgW="448902" imgH="1073462" progId="PaintShopPro">
                    <p:embed/>
                  </p:oleObj>
                </mc:Choice>
                <mc:Fallback>
                  <p:oleObj name="Paint Shop Pro Image" r:id="rId33" imgW="448902" imgH="1073462" progId="PaintShopPro">
                    <p:embed/>
                    <p:pic>
                      <p:nvPicPr>
                        <p:cNvPr id="11343" name="Object 8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94" y="3158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44" name="Object 84"/>
            <p:cNvGraphicFramePr>
              <a:graphicFrameLocks noChangeAspect="1"/>
            </p:cNvGraphicFramePr>
            <p:nvPr/>
          </p:nvGraphicFramePr>
          <p:xfrm>
            <a:off x="1030" y="3158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81" name="Paint Shop Pro Image" r:id="rId34" imgW="448902" imgH="1073462" progId="PaintShopPro">
                    <p:embed/>
                  </p:oleObj>
                </mc:Choice>
                <mc:Fallback>
                  <p:oleObj name="Paint Shop Pro Image" r:id="rId34" imgW="448902" imgH="1073462" progId="PaintShopPro">
                    <p:embed/>
                    <p:pic>
                      <p:nvPicPr>
                        <p:cNvPr id="11344" name="Object 8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30" y="3158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45" name="Object 85"/>
            <p:cNvGraphicFramePr>
              <a:graphicFrameLocks noChangeAspect="1"/>
            </p:cNvGraphicFramePr>
            <p:nvPr/>
          </p:nvGraphicFramePr>
          <p:xfrm>
            <a:off x="1302" y="3158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82" name="Paint Shop Pro Image" r:id="rId35" imgW="448902" imgH="1073462" progId="PaintShopPro">
                    <p:embed/>
                  </p:oleObj>
                </mc:Choice>
                <mc:Fallback>
                  <p:oleObj name="Paint Shop Pro Image" r:id="rId35" imgW="448902" imgH="1073462" progId="PaintShopPro">
                    <p:embed/>
                    <p:pic>
                      <p:nvPicPr>
                        <p:cNvPr id="11345" name="Object 8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02" y="3158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46" name="Object 86"/>
            <p:cNvGraphicFramePr>
              <a:graphicFrameLocks noChangeAspect="1"/>
            </p:cNvGraphicFramePr>
            <p:nvPr/>
          </p:nvGraphicFramePr>
          <p:xfrm>
            <a:off x="1166" y="3158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83" name="Paint Shop Pro Image" r:id="rId36" imgW="448902" imgH="1073462" progId="PaintShopPro">
                    <p:embed/>
                  </p:oleObj>
                </mc:Choice>
                <mc:Fallback>
                  <p:oleObj name="Paint Shop Pro Image" r:id="rId36" imgW="448902" imgH="1073462" progId="PaintShopPro">
                    <p:embed/>
                    <p:pic>
                      <p:nvPicPr>
                        <p:cNvPr id="11346" name="Object 8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66" y="3158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47" name="Object 87"/>
            <p:cNvGraphicFramePr>
              <a:graphicFrameLocks noChangeAspect="1"/>
            </p:cNvGraphicFramePr>
            <p:nvPr/>
          </p:nvGraphicFramePr>
          <p:xfrm>
            <a:off x="1438" y="3158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84" name="Paint Shop Pro Image" r:id="rId37" imgW="448902" imgH="1073462" progId="PaintShopPro">
                    <p:embed/>
                  </p:oleObj>
                </mc:Choice>
                <mc:Fallback>
                  <p:oleObj name="Paint Shop Pro Image" r:id="rId37" imgW="448902" imgH="1073462" progId="PaintShopPro">
                    <p:embed/>
                    <p:pic>
                      <p:nvPicPr>
                        <p:cNvPr id="11347" name="Object 8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8" y="3158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48" name="Object 88"/>
            <p:cNvGraphicFramePr>
              <a:graphicFrameLocks noChangeAspect="1"/>
            </p:cNvGraphicFramePr>
            <p:nvPr/>
          </p:nvGraphicFramePr>
          <p:xfrm>
            <a:off x="1587" y="3157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85" name="Paint Shop Pro Image" r:id="rId38" imgW="448902" imgH="1073462" progId="PaintShopPro">
                    <p:embed/>
                  </p:oleObj>
                </mc:Choice>
                <mc:Fallback>
                  <p:oleObj name="Paint Shop Pro Image" r:id="rId38" imgW="448902" imgH="1073462" progId="PaintShopPro">
                    <p:embed/>
                    <p:pic>
                      <p:nvPicPr>
                        <p:cNvPr id="11348" name="Object 8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7" y="3157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49" name="Object 89"/>
            <p:cNvGraphicFramePr>
              <a:graphicFrameLocks noChangeAspect="1"/>
            </p:cNvGraphicFramePr>
            <p:nvPr/>
          </p:nvGraphicFramePr>
          <p:xfrm>
            <a:off x="1723" y="3157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86" name="Paint Shop Pro Image" r:id="rId39" imgW="448902" imgH="1073462" progId="PaintShopPro">
                    <p:embed/>
                  </p:oleObj>
                </mc:Choice>
                <mc:Fallback>
                  <p:oleObj name="Paint Shop Pro Image" r:id="rId39" imgW="448902" imgH="1073462" progId="PaintShopPro">
                    <p:embed/>
                    <p:pic>
                      <p:nvPicPr>
                        <p:cNvPr id="11349" name="Object 8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23" y="3157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50" name="Object 90"/>
            <p:cNvGraphicFramePr>
              <a:graphicFrameLocks noChangeAspect="1"/>
            </p:cNvGraphicFramePr>
            <p:nvPr/>
          </p:nvGraphicFramePr>
          <p:xfrm>
            <a:off x="1859" y="3157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87" name="Paint Shop Pro Image" r:id="rId40" imgW="448902" imgH="1073462" progId="PaintShopPro">
                    <p:embed/>
                  </p:oleObj>
                </mc:Choice>
                <mc:Fallback>
                  <p:oleObj name="Paint Shop Pro Image" r:id="rId40" imgW="448902" imgH="1073462" progId="PaintShopPro">
                    <p:embed/>
                    <p:pic>
                      <p:nvPicPr>
                        <p:cNvPr id="11350" name="Object 9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59" y="3157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51" name="Object 91"/>
            <p:cNvGraphicFramePr>
              <a:graphicFrameLocks noChangeAspect="1"/>
            </p:cNvGraphicFramePr>
            <p:nvPr/>
          </p:nvGraphicFramePr>
          <p:xfrm>
            <a:off x="2131" y="3157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88" name="Paint Shop Pro Image" r:id="rId41" imgW="448902" imgH="1073462" progId="PaintShopPro">
                    <p:embed/>
                  </p:oleObj>
                </mc:Choice>
                <mc:Fallback>
                  <p:oleObj name="Paint Shop Pro Image" r:id="rId41" imgW="448902" imgH="1073462" progId="PaintShopPro">
                    <p:embed/>
                    <p:pic>
                      <p:nvPicPr>
                        <p:cNvPr id="11351" name="Object 9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31" y="3157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52" name="Object 92"/>
            <p:cNvGraphicFramePr>
              <a:graphicFrameLocks noChangeAspect="1"/>
            </p:cNvGraphicFramePr>
            <p:nvPr/>
          </p:nvGraphicFramePr>
          <p:xfrm>
            <a:off x="1995" y="3157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89" name="Paint Shop Pro Image" r:id="rId42" imgW="448902" imgH="1073462" progId="PaintShopPro">
                    <p:embed/>
                  </p:oleObj>
                </mc:Choice>
                <mc:Fallback>
                  <p:oleObj name="Paint Shop Pro Image" r:id="rId42" imgW="448902" imgH="1073462" progId="PaintShopPro">
                    <p:embed/>
                    <p:pic>
                      <p:nvPicPr>
                        <p:cNvPr id="11352" name="Object 9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95" y="3157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53" name="Object 93"/>
            <p:cNvGraphicFramePr>
              <a:graphicFrameLocks noChangeAspect="1"/>
            </p:cNvGraphicFramePr>
            <p:nvPr/>
          </p:nvGraphicFramePr>
          <p:xfrm>
            <a:off x="2267" y="3157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90" name="Paint Shop Pro Image" r:id="rId43" imgW="448902" imgH="1073462" progId="PaintShopPro">
                    <p:embed/>
                  </p:oleObj>
                </mc:Choice>
                <mc:Fallback>
                  <p:oleObj name="Paint Shop Pro Image" r:id="rId43" imgW="448902" imgH="1073462" progId="PaintShopPro">
                    <p:embed/>
                    <p:pic>
                      <p:nvPicPr>
                        <p:cNvPr id="11353" name="Object 9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67" y="3157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54" name="Object 94"/>
            <p:cNvGraphicFramePr>
              <a:graphicFrameLocks noChangeAspect="1"/>
            </p:cNvGraphicFramePr>
            <p:nvPr/>
          </p:nvGraphicFramePr>
          <p:xfrm>
            <a:off x="2404" y="3157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91" name="Paint Shop Pro Image" r:id="rId44" imgW="448902" imgH="1073462" progId="PaintShopPro">
                    <p:embed/>
                  </p:oleObj>
                </mc:Choice>
                <mc:Fallback>
                  <p:oleObj name="Paint Shop Pro Image" r:id="rId44" imgW="448902" imgH="1073462" progId="PaintShopPro">
                    <p:embed/>
                    <p:pic>
                      <p:nvPicPr>
                        <p:cNvPr id="11354" name="Object 9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4" y="3157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55" name="Object 95"/>
            <p:cNvGraphicFramePr>
              <a:graphicFrameLocks noChangeAspect="1"/>
            </p:cNvGraphicFramePr>
            <p:nvPr/>
          </p:nvGraphicFramePr>
          <p:xfrm>
            <a:off x="2540" y="3157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92" name="Paint Shop Pro Image" r:id="rId45" imgW="448902" imgH="1073462" progId="PaintShopPro">
                    <p:embed/>
                  </p:oleObj>
                </mc:Choice>
                <mc:Fallback>
                  <p:oleObj name="Paint Shop Pro Image" r:id="rId45" imgW="448902" imgH="1073462" progId="PaintShopPro">
                    <p:embed/>
                    <p:pic>
                      <p:nvPicPr>
                        <p:cNvPr id="11355" name="Object 9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40" y="3157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56" name="Object 96"/>
            <p:cNvGraphicFramePr>
              <a:graphicFrameLocks noChangeAspect="1"/>
            </p:cNvGraphicFramePr>
            <p:nvPr/>
          </p:nvGraphicFramePr>
          <p:xfrm>
            <a:off x="2676" y="3157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93" name="Paint Shop Pro Image" r:id="rId46" imgW="448902" imgH="1073462" progId="PaintShopPro">
                    <p:embed/>
                  </p:oleObj>
                </mc:Choice>
                <mc:Fallback>
                  <p:oleObj name="Paint Shop Pro Image" r:id="rId46" imgW="448902" imgH="1073462" progId="PaintShopPro">
                    <p:embed/>
                    <p:pic>
                      <p:nvPicPr>
                        <p:cNvPr id="11356" name="Object 9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76" y="3157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57" name="Object 97"/>
            <p:cNvGraphicFramePr>
              <a:graphicFrameLocks noChangeAspect="1"/>
            </p:cNvGraphicFramePr>
            <p:nvPr/>
          </p:nvGraphicFramePr>
          <p:xfrm>
            <a:off x="2812" y="3157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94" name="Paint Shop Pro Image" r:id="rId47" imgW="448902" imgH="1073462" progId="PaintShopPro">
                    <p:embed/>
                  </p:oleObj>
                </mc:Choice>
                <mc:Fallback>
                  <p:oleObj name="Paint Shop Pro Image" r:id="rId47" imgW="448902" imgH="1073462" progId="PaintShopPro">
                    <p:embed/>
                    <p:pic>
                      <p:nvPicPr>
                        <p:cNvPr id="11357" name="Object 9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12" y="3157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1358" name="Group 98"/>
            <p:cNvGrpSpPr>
              <a:grpSpLocks/>
            </p:cNvGrpSpPr>
            <p:nvPr/>
          </p:nvGrpSpPr>
          <p:grpSpPr bwMode="auto">
            <a:xfrm>
              <a:off x="430" y="3181"/>
              <a:ext cx="113" cy="113"/>
              <a:chOff x="1769" y="3612"/>
              <a:chExt cx="113" cy="113"/>
            </a:xfrm>
          </p:grpSpPr>
          <p:sp>
            <p:nvSpPr>
              <p:cNvPr id="11360" name="Oval 99"/>
              <p:cNvSpPr>
                <a:spLocks noChangeArrowheads="1"/>
              </p:cNvSpPr>
              <p:nvPr/>
            </p:nvSpPr>
            <p:spPr bwMode="auto">
              <a:xfrm>
                <a:off x="1769" y="3612"/>
                <a:ext cx="113" cy="113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66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66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66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66"/>
                    </a:solidFill>
                    <a:latin typeface="Arial" charset="0"/>
                  </a:defRPr>
                </a:lvl9pPr>
              </a:lstStyle>
              <a:p>
                <a:pPr algn="just" eaLnBrk="1" hangingPunct="1"/>
                <a:endParaRPr lang="pt-BR" altLang="pt-BR">
                  <a:solidFill>
                    <a:srgbClr val="002060"/>
                  </a:solidFill>
                </a:endParaRPr>
              </a:p>
            </p:txBody>
          </p:sp>
          <p:sp>
            <p:nvSpPr>
              <p:cNvPr id="11361" name="Oval 100"/>
              <p:cNvSpPr>
                <a:spLocks noChangeArrowheads="1"/>
              </p:cNvSpPr>
              <p:nvPr/>
            </p:nvSpPr>
            <p:spPr bwMode="auto">
              <a:xfrm>
                <a:off x="1791" y="3634"/>
                <a:ext cx="68" cy="6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66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66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66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66"/>
                    </a:solidFill>
                    <a:latin typeface="Arial" charset="0"/>
                  </a:defRPr>
                </a:lvl9pPr>
              </a:lstStyle>
              <a:p>
                <a:pPr algn="just" eaLnBrk="1" hangingPunct="1"/>
                <a:endParaRPr lang="pt-BR" altLang="pt-BR">
                  <a:solidFill>
                    <a:srgbClr val="002060"/>
                  </a:solidFill>
                </a:endParaRPr>
              </a:p>
            </p:txBody>
          </p:sp>
          <p:sp>
            <p:nvSpPr>
              <p:cNvPr id="11362" name="Oval 101"/>
              <p:cNvSpPr>
                <a:spLocks noChangeArrowheads="1"/>
              </p:cNvSpPr>
              <p:nvPr/>
            </p:nvSpPr>
            <p:spPr bwMode="auto">
              <a:xfrm>
                <a:off x="1814" y="3657"/>
                <a:ext cx="23" cy="2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66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66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66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66"/>
                    </a:solidFill>
                    <a:latin typeface="Arial" charset="0"/>
                  </a:defRPr>
                </a:lvl9pPr>
              </a:lstStyle>
              <a:p>
                <a:pPr algn="just" eaLnBrk="1" hangingPunct="1"/>
                <a:endParaRPr lang="pt-BR" altLang="pt-BR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11359" name="Text Box 102"/>
            <p:cNvSpPr txBox="1">
              <a:spLocks noChangeArrowheads="1"/>
            </p:cNvSpPr>
            <p:nvPr/>
          </p:nvSpPr>
          <p:spPr bwMode="auto">
            <a:xfrm>
              <a:off x="2993" y="3113"/>
              <a:ext cx="2654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rgbClr val="000066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rgbClr val="000066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pt-BR" altLang="pt-BR" sz="1500">
                  <a:solidFill>
                    <a:srgbClr val="002060"/>
                  </a:solidFill>
                </a:rPr>
                <a:t>2,0 g/L  = Agressividade. Alterações no curso do pensamento.</a:t>
              </a:r>
            </a:p>
          </p:txBody>
        </p:sp>
      </p:grpSp>
      <p:grpSp>
        <p:nvGrpSpPr>
          <p:cNvPr id="13" name="Group 103"/>
          <p:cNvGrpSpPr>
            <a:grpSpLocks/>
          </p:cNvGrpSpPr>
          <p:nvPr/>
        </p:nvGrpSpPr>
        <p:grpSpPr bwMode="auto">
          <a:xfrm>
            <a:off x="1954213" y="5554664"/>
            <a:ext cx="8534400" cy="503237"/>
            <a:chOff x="271" y="3499"/>
            <a:chExt cx="5376" cy="317"/>
          </a:xfrm>
        </p:grpSpPr>
        <p:sp>
          <p:nvSpPr>
            <p:cNvPr id="11315" name="Oval 104"/>
            <p:cNvSpPr>
              <a:spLocks noChangeArrowheads="1"/>
            </p:cNvSpPr>
            <p:nvPr/>
          </p:nvSpPr>
          <p:spPr bwMode="auto">
            <a:xfrm>
              <a:off x="271" y="3499"/>
              <a:ext cx="318" cy="317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rgbClr val="000066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rgbClr val="000066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9pPr>
            </a:lstStyle>
            <a:p>
              <a:pPr algn="just" eaLnBrk="1" hangingPunct="1"/>
              <a:endParaRPr lang="pt-BR" altLang="pt-BR">
                <a:solidFill>
                  <a:srgbClr val="002060"/>
                </a:solidFill>
              </a:endParaRPr>
            </a:p>
          </p:txBody>
        </p:sp>
        <p:sp>
          <p:nvSpPr>
            <p:cNvPr id="11316" name="Oval 105"/>
            <p:cNvSpPr>
              <a:spLocks noChangeArrowheads="1"/>
            </p:cNvSpPr>
            <p:nvPr/>
          </p:nvSpPr>
          <p:spPr bwMode="auto">
            <a:xfrm>
              <a:off x="362" y="3725"/>
              <a:ext cx="136" cy="23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rgbClr val="000066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rgbClr val="000066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9pPr>
            </a:lstStyle>
            <a:p>
              <a:pPr algn="just" eaLnBrk="1" hangingPunct="1"/>
              <a:endParaRPr lang="pt-BR" altLang="pt-BR">
                <a:solidFill>
                  <a:srgbClr val="002060"/>
                </a:solidFill>
              </a:endParaRPr>
            </a:p>
          </p:txBody>
        </p:sp>
        <p:sp>
          <p:nvSpPr>
            <p:cNvPr id="11317" name="Line 106"/>
            <p:cNvSpPr>
              <a:spLocks noChangeShapeType="1"/>
            </p:cNvSpPr>
            <p:nvPr/>
          </p:nvSpPr>
          <p:spPr bwMode="auto">
            <a:xfrm flipV="1">
              <a:off x="317" y="3612"/>
              <a:ext cx="113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>
                <a:solidFill>
                  <a:srgbClr val="002060"/>
                </a:solidFill>
              </a:endParaRPr>
            </a:p>
          </p:txBody>
        </p:sp>
        <p:sp>
          <p:nvSpPr>
            <p:cNvPr id="11318" name="Line 107"/>
            <p:cNvSpPr>
              <a:spLocks noChangeShapeType="1"/>
            </p:cNvSpPr>
            <p:nvPr/>
          </p:nvSpPr>
          <p:spPr bwMode="auto">
            <a:xfrm>
              <a:off x="430" y="3634"/>
              <a:ext cx="114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>
                <a:solidFill>
                  <a:srgbClr val="002060"/>
                </a:solidFill>
              </a:endParaRPr>
            </a:p>
          </p:txBody>
        </p:sp>
        <p:graphicFrame>
          <p:nvGraphicFramePr>
            <p:cNvPr id="11319" name="Object 108"/>
            <p:cNvGraphicFramePr>
              <a:graphicFrameLocks noChangeAspect="1"/>
            </p:cNvGraphicFramePr>
            <p:nvPr/>
          </p:nvGraphicFramePr>
          <p:xfrm>
            <a:off x="767" y="3544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95" name="Paint Shop Pro Image" r:id="rId48" imgW="448902" imgH="1073462" progId="PaintShopPro">
                    <p:embed/>
                  </p:oleObj>
                </mc:Choice>
                <mc:Fallback>
                  <p:oleObj name="Paint Shop Pro Image" r:id="rId48" imgW="448902" imgH="1073462" progId="PaintShopPro">
                    <p:embed/>
                    <p:pic>
                      <p:nvPicPr>
                        <p:cNvPr id="11319" name="Object 10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7" y="3544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20" name="Object 109"/>
            <p:cNvGraphicFramePr>
              <a:graphicFrameLocks noChangeAspect="1"/>
            </p:cNvGraphicFramePr>
            <p:nvPr/>
          </p:nvGraphicFramePr>
          <p:xfrm>
            <a:off x="903" y="3544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96" name="Paint Shop Pro Image" r:id="rId49" imgW="448902" imgH="1073462" progId="PaintShopPro">
                    <p:embed/>
                  </p:oleObj>
                </mc:Choice>
                <mc:Fallback>
                  <p:oleObj name="Paint Shop Pro Image" r:id="rId49" imgW="448902" imgH="1073462" progId="PaintShopPro">
                    <p:embed/>
                    <p:pic>
                      <p:nvPicPr>
                        <p:cNvPr id="11320" name="Object 10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03" y="3544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21" name="Object 110"/>
            <p:cNvGraphicFramePr>
              <a:graphicFrameLocks noChangeAspect="1"/>
            </p:cNvGraphicFramePr>
            <p:nvPr/>
          </p:nvGraphicFramePr>
          <p:xfrm>
            <a:off x="1039" y="3544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97" name="Paint Shop Pro Image" r:id="rId50" imgW="448902" imgH="1073462" progId="PaintShopPro">
                    <p:embed/>
                  </p:oleObj>
                </mc:Choice>
                <mc:Fallback>
                  <p:oleObj name="Paint Shop Pro Image" r:id="rId50" imgW="448902" imgH="1073462" progId="PaintShopPro">
                    <p:embed/>
                    <p:pic>
                      <p:nvPicPr>
                        <p:cNvPr id="11321" name="Object 1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39" y="3544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22" name="Object 111"/>
            <p:cNvGraphicFramePr>
              <a:graphicFrameLocks noChangeAspect="1"/>
            </p:cNvGraphicFramePr>
            <p:nvPr/>
          </p:nvGraphicFramePr>
          <p:xfrm>
            <a:off x="1311" y="3544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98" name="Paint Shop Pro Image" r:id="rId51" imgW="448902" imgH="1073462" progId="PaintShopPro">
                    <p:embed/>
                  </p:oleObj>
                </mc:Choice>
                <mc:Fallback>
                  <p:oleObj name="Paint Shop Pro Image" r:id="rId51" imgW="448902" imgH="1073462" progId="PaintShopPro">
                    <p:embed/>
                    <p:pic>
                      <p:nvPicPr>
                        <p:cNvPr id="11322" name="Object 1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11" y="3544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23" name="Object 112"/>
            <p:cNvGraphicFramePr>
              <a:graphicFrameLocks noChangeAspect="1"/>
            </p:cNvGraphicFramePr>
            <p:nvPr/>
          </p:nvGraphicFramePr>
          <p:xfrm>
            <a:off x="1175" y="3544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99" name="Paint Shop Pro Image" r:id="rId52" imgW="448902" imgH="1073462" progId="PaintShopPro">
                    <p:embed/>
                  </p:oleObj>
                </mc:Choice>
                <mc:Fallback>
                  <p:oleObj name="Paint Shop Pro Image" r:id="rId52" imgW="448902" imgH="1073462" progId="PaintShopPro">
                    <p:embed/>
                    <p:pic>
                      <p:nvPicPr>
                        <p:cNvPr id="11323" name="Object 1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75" y="3544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24" name="Object 113"/>
            <p:cNvGraphicFramePr>
              <a:graphicFrameLocks noChangeAspect="1"/>
            </p:cNvGraphicFramePr>
            <p:nvPr/>
          </p:nvGraphicFramePr>
          <p:xfrm>
            <a:off x="1447" y="3544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300" name="Paint Shop Pro Image" r:id="rId53" imgW="448902" imgH="1073462" progId="PaintShopPro">
                    <p:embed/>
                  </p:oleObj>
                </mc:Choice>
                <mc:Fallback>
                  <p:oleObj name="Paint Shop Pro Image" r:id="rId53" imgW="448902" imgH="1073462" progId="PaintShopPro">
                    <p:embed/>
                    <p:pic>
                      <p:nvPicPr>
                        <p:cNvPr id="11324" name="Object 1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7" y="3544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25" name="Object 114"/>
            <p:cNvGraphicFramePr>
              <a:graphicFrameLocks noChangeAspect="1"/>
            </p:cNvGraphicFramePr>
            <p:nvPr/>
          </p:nvGraphicFramePr>
          <p:xfrm>
            <a:off x="1596" y="3543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301" name="Paint Shop Pro Image" r:id="rId54" imgW="448902" imgH="1073462" progId="PaintShopPro">
                    <p:embed/>
                  </p:oleObj>
                </mc:Choice>
                <mc:Fallback>
                  <p:oleObj name="Paint Shop Pro Image" r:id="rId54" imgW="448902" imgH="1073462" progId="PaintShopPro">
                    <p:embed/>
                    <p:pic>
                      <p:nvPicPr>
                        <p:cNvPr id="11325" name="Object 1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96" y="3543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26" name="Object 115"/>
            <p:cNvGraphicFramePr>
              <a:graphicFrameLocks noChangeAspect="1"/>
            </p:cNvGraphicFramePr>
            <p:nvPr/>
          </p:nvGraphicFramePr>
          <p:xfrm>
            <a:off x="1732" y="3543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302" name="Paint Shop Pro Image" r:id="rId55" imgW="448902" imgH="1073462" progId="PaintShopPro">
                    <p:embed/>
                  </p:oleObj>
                </mc:Choice>
                <mc:Fallback>
                  <p:oleObj name="Paint Shop Pro Image" r:id="rId55" imgW="448902" imgH="1073462" progId="PaintShopPro">
                    <p:embed/>
                    <p:pic>
                      <p:nvPicPr>
                        <p:cNvPr id="11326" name="Object 1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32" y="3543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27" name="Object 116"/>
            <p:cNvGraphicFramePr>
              <a:graphicFrameLocks noChangeAspect="1"/>
            </p:cNvGraphicFramePr>
            <p:nvPr/>
          </p:nvGraphicFramePr>
          <p:xfrm>
            <a:off x="1868" y="3543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303" name="Paint Shop Pro Image" r:id="rId56" imgW="448902" imgH="1073462" progId="PaintShopPro">
                    <p:embed/>
                  </p:oleObj>
                </mc:Choice>
                <mc:Fallback>
                  <p:oleObj name="Paint Shop Pro Image" r:id="rId56" imgW="448902" imgH="1073462" progId="PaintShopPro">
                    <p:embed/>
                    <p:pic>
                      <p:nvPicPr>
                        <p:cNvPr id="11327" name="Object 1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68" y="3543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28" name="Object 117"/>
            <p:cNvGraphicFramePr>
              <a:graphicFrameLocks noChangeAspect="1"/>
            </p:cNvGraphicFramePr>
            <p:nvPr/>
          </p:nvGraphicFramePr>
          <p:xfrm>
            <a:off x="2140" y="3543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304" name="Paint Shop Pro Image" r:id="rId57" imgW="448902" imgH="1073462" progId="PaintShopPro">
                    <p:embed/>
                  </p:oleObj>
                </mc:Choice>
                <mc:Fallback>
                  <p:oleObj name="Paint Shop Pro Image" r:id="rId57" imgW="448902" imgH="1073462" progId="PaintShopPro">
                    <p:embed/>
                    <p:pic>
                      <p:nvPicPr>
                        <p:cNvPr id="11328" name="Object 1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40" y="3543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29" name="Object 118"/>
            <p:cNvGraphicFramePr>
              <a:graphicFrameLocks noChangeAspect="1"/>
            </p:cNvGraphicFramePr>
            <p:nvPr/>
          </p:nvGraphicFramePr>
          <p:xfrm>
            <a:off x="2004" y="3543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305" name="Paint Shop Pro Image" r:id="rId58" imgW="448902" imgH="1073462" progId="PaintShopPro">
                    <p:embed/>
                  </p:oleObj>
                </mc:Choice>
                <mc:Fallback>
                  <p:oleObj name="Paint Shop Pro Image" r:id="rId58" imgW="448902" imgH="1073462" progId="PaintShopPro">
                    <p:embed/>
                    <p:pic>
                      <p:nvPicPr>
                        <p:cNvPr id="11329" name="Object 1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04" y="3543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30" name="Object 119"/>
            <p:cNvGraphicFramePr>
              <a:graphicFrameLocks noChangeAspect="1"/>
            </p:cNvGraphicFramePr>
            <p:nvPr/>
          </p:nvGraphicFramePr>
          <p:xfrm>
            <a:off x="2276" y="3543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306" name="Paint Shop Pro Image" r:id="rId59" imgW="448902" imgH="1073462" progId="PaintShopPro">
                    <p:embed/>
                  </p:oleObj>
                </mc:Choice>
                <mc:Fallback>
                  <p:oleObj name="Paint Shop Pro Image" r:id="rId59" imgW="448902" imgH="1073462" progId="PaintShopPro">
                    <p:embed/>
                    <p:pic>
                      <p:nvPicPr>
                        <p:cNvPr id="11330" name="Object 1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76" y="3543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31" name="Object 120"/>
            <p:cNvGraphicFramePr>
              <a:graphicFrameLocks noChangeAspect="1"/>
            </p:cNvGraphicFramePr>
            <p:nvPr/>
          </p:nvGraphicFramePr>
          <p:xfrm>
            <a:off x="2413" y="3543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307" name="Paint Shop Pro Image" r:id="rId60" imgW="448902" imgH="1073462" progId="PaintShopPro">
                    <p:embed/>
                  </p:oleObj>
                </mc:Choice>
                <mc:Fallback>
                  <p:oleObj name="Paint Shop Pro Image" r:id="rId60" imgW="448902" imgH="1073462" progId="PaintShopPro">
                    <p:embed/>
                    <p:pic>
                      <p:nvPicPr>
                        <p:cNvPr id="11331" name="Object 1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13" y="3543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32" name="Object 121"/>
            <p:cNvGraphicFramePr>
              <a:graphicFrameLocks noChangeAspect="1"/>
            </p:cNvGraphicFramePr>
            <p:nvPr/>
          </p:nvGraphicFramePr>
          <p:xfrm>
            <a:off x="2549" y="3543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308" name="Paint Shop Pro Image" r:id="rId61" imgW="448902" imgH="1073462" progId="PaintShopPro">
                    <p:embed/>
                  </p:oleObj>
                </mc:Choice>
                <mc:Fallback>
                  <p:oleObj name="Paint Shop Pro Image" r:id="rId61" imgW="448902" imgH="1073462" progId="PaintShopPro">
                    <p:embed/>
                    <p:pic>
                      <p:nvPicPr>
                        <p:cNvPr id="11332" name="Object 1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49" y="3543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33" name="Object 122"/>
            <p:cNvGraphicFramePr>
              <a:graphicFrameLocks noChangeAspect="1"/>
            </p:cNvGraphicFramePr>
            <p:nvPr/>
          </p:nvGraphicFramePr>
          <p:xfrm>
            <a:off x="2685" y="3543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309" name="Paint Shop Pro Image" r:id="rId62" imgW="448902" imgH="1073462" progId="PaintShopPro">
                    <p:embed/>
                  </p:oleObj>
                </mc:Choice>
                <mc:Fallback>
                  <p:oleObj name="Paint Shop Pro Image" r:id="rId62" imgW="448902" imgH="1073462" progId="PaintShopPro">
                    <p:embed/>
                    <p:pic>
                      <p:nvPicPr>
                        <p:cNvPr id="11333" name="Object 1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85" y="3543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34" name="Object 123"/>
            <p:cNvGraphicFramePr>
              <a:graphicFrameLocks noChangeAspect="1"/>
            </p:cNvGraphicFramePr>
            <p:nvPr/>
          </p:nvGraphicFramePr>
          <p:xfrm>
            <a:off x="2821" y="3543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310" name="Paint Shop Pro Image" r:id="rId63" imgW="448902" imgH="1073462" progId="PaintShopPro">
                    <p:embed/>
                  </p:oleObj>
                </mc:Choice>
                <mc:Fallback>
                  <p:oleObj name="Paint Shop Pro Image" r:id="rId63" imgW="448902" imgH="1073462" progId="PaintShopPro">
                    <p:embed/>
                    <p:pic>
                      <p:nvPicPr>
                        <p:cNvPr id="11334" name="Object 1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21" y="3543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35" name="Object 124"/>
            <p:cNvGraphicFramePr>
              <a:graphicFrameLocks noChangeAspect="1"/>
            </p:cNvGraphicFramePr>
            <p:nvPr/>
          </p:nvGraphicFramePr>
          <p:xfrm>
            <a:off x="3084" y="3543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311" name="Paint Shop Pro Image" r:id="rId64" imgW="448902" imgH="1073462" progId="PaintShopPro">
                    <p:embed/>
                  </p:oleObj>
                </mc:Choice>
                <mc:Fallback>
                  <p:oleObj name="Paint Shop Pro Image" r:id="rId64" imgW="448902" imgH="1073462" progId="PaintShopPro">
                    <p:embed/>
                    <p:pic>
                      <p:nvPicPr>
                        <p:cNvPr id="11335" name="Object 1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84" y="3543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36" name="Object 125"/>
            <p:cNvGraphicFramePr>
              <a:graphicFrameLocks noChangeAspect="1"/>
            </p:cNvGraphicFramePr>
            <p:nvPr/>
          </p:nvGraphicFramePr>
          <p:xfrm>
            <a:off x="2948" y="3543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312" name="Paint Shop Pro Image" r:id="rId65" imgW="448902" imgH="1073462" progId="PaintShopPro">
                    <p:embed/>
                  </p:oleObj>
                </mc:Choice>
                <mc:Fallback>
                  <p:oleObj name="Paint Shop Pro Image" r:id="rId65" imgW="448902" imgH="1073462" progId="PaintShopPro">
                    <p:embed/>
                    <p:pic>
                      <p:nvPicPr>
                        <p:cNvPr id="11336" name="Object 1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48" y="3543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337" name="Text Box 126"/>
            <p:cNvSpPr txBox="1">
              <a:spLocks noChangeArrowheads="1"/>
            </p:cNvSpPr>
            <p:nvPr/>
          </p:nvSpPr>
          <p:spPr bwMode="auto">
            <a:xfrm>
              <a:off x="3288" y="3546"/>
              <a:ext cx="2359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rgbClr val="000066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rgbClr val="000066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pt-BR" altLang="pt-BR" sz="1500">
                  <a:solidFill>
                    <a:srgbClr val="002060"/>
                  </a:solidFill>
                </a:rPr>
                <a:t>3,0 g/L  = Fala ininteligível, inconsciência.</a:t>
              </a:r>
            </a:p>
          </p:txBody>
        </p:sp>
      </p:grpSp>
      <p:grpSp>
        <p:nvGrpSpPr>
          <p:cNvPr id="14" name="Group 127"/>
          <p:cNvGrpSpPr>
            <a:grpSpLocks/>
          </p:cNvGrpSpPr>
          <p:nvPr/>
        </p:nvGrpSpPr>
        <p:grpSpPr bwMode="auto">
          <a:xfrm>
            <a:off x="1954214" y="6129339"/>
            <a:ext cx="8677275" cy="549275"/>
            <a:chOff x="271" y="3861"/>
            <a:chExt cx="5466" cy="346"/>
          </a:xfrm>
        </p:grpSpPr>
        <p:sp>
          <p:nvSpPr>
            <p:cNvPr id="11288" name="Oval 128"/>
            <p:cNvSpPr>
              <a:spLocks noChangeArrowheads="1"/>
            </p:cNvSpPr>
            <p:nvPr/>
          </p:nvSpPr>
          <p:spPr bwMode="auto">
            <a:xfrm>
              <a:off x="271" y="3884"/>
              <a:ext cx="318" cy="317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rgbClr val="000066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rgbClr val="000066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9pPr>
            </a:lstStyle>
            <a:p>
              <a:pPr algn="just" eaLnBrk="1" hangingPunct="1"/>
              <a:endParaRPr lang="pt-BR" altLang="pt-BR">
                <a:solidFill>
                  <a:srgbClr val="002060"/>
                </a:solidFill>
              </a:endParaRPr>
            </a:p>
          </p:txBody>
        </p:sp>
        <p:sp>
          <p:nvSpPr>
            <p:cNvPr id="11289" name="Line 129"/>
            <p:cNvSpPr>
              <a:spLocks noChangeShapeType="1"/>
            </p:cNvSpPr>
            <p:nvPr/>
          </p:nvSpPr>
          <p:spPr bwMode="auto">
            <a:xfrm flipV="1">
              <a:off x="317" y="3997"/>
              <a:ext cx="113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>
                <a:solidFill>
                  <a:srgbClr val="002060"/>
                </a:solidFill>
              </a:endParaRPr>
            </a:p>
          </p:txBody>
        </p:sp>
        <p:sp>
          <p:nvSpPr>
            <p:cNvPr id="11290" name="Line 130"/>
            <p:cNvSpPr>
              <a:spLocks noChangeShapeType="1"/>
            </p:cNvSpPr>
            <p:nvPr/>
          </p:nvSpPr>
          <p:spPr bwMode="auto">
            <a:xfrm>
              <a:off x="430" y="4019"/>
              <a:ext cx="114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>
                <a:solidFill>
                  <a:srgbClr val="002060"/>
                </a:solidFill>
              </a:endParaRPr>
            </a:p>
          </p:txBody>
        </p:sp>
        <p:sp>
          <p:nvSpPr>
            <p:cNvPr id="11291" name="Line 131"/>
            <p:cNvSpPr>
              <a:spLocks noChangeShapeType="1"/>
            </p:cNvSpPr>
            <p:nvPr/>
          </p:nvSpPr>
          <p:spPr bwMode="auto">
            <a:xfrm>
              <a:off x="317" y="3974"/>
              <a:ext cx="114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>
                <a:solidFill>
                  <a:srgbClr val="002060"/>
                </a:solidFill>
              </a:endParaRPr>
            </a:p>
          </p:txBody>
        </p:sp>
        <p:sp>
          <p:nvSpPr>
            <p:cNvPr id="11292" name="Line 132"/>
            <p:cNvSpPr>
              <a:spLocks noChangeShapeType="1"/>
            </p:cNvSpPr>
            <p:nvPr/>
          </p:nvSpPr>
          <p:spPr bwMode="auto">
            <a:xfrm flipH="1">
              <a:off x="453" y="3974"/>
              <a:ext cx="46" cy="1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>
                <a:solidFill>
                  <a:srgbClr val="002060"/>
                </a:solidFill>
              </a:endParaRPr>
            </a:p>
          </p:txBody>
        </p:sp>
        <p:sp>
          <p:nvSpPr>
            <p:cNvPr id="11293" name="Freeform 133"/>
            <p:cNvSpPr>
              <a:spLocks/>
            </p:cNvSpPr>
            <p:nvPr/>
          </p:nvSpPr>
          <p:spPr bwMode="auto">
            <a:xfrm>
              <a:off x="317" y="4106"/>
              <a:ext cx="204" cy="72"/>
            </a:xfrm>
            <a:custGeom>
              <a:avLst/>
              <a:gdLst>
                <a:gd name="T0" fmla="*/ 0 w 204"/>
                <a:gd name="T1" fmla="*/ 27 h 72"/>
                <a:gd name="T2" fmla="*/ 45 w 204"/>
                <a:gd name="T3" fmla="*/ 4 h 72"/>
                <a:gd name="T4" fmla="*/ 68 w 204"/>
                <a:gd name="T5" fmla="*/ 49 h 72"/>
                <a:gd name="T6" fmla="*/ 113 w 204"/>
                <a:gd name="T7" fmla="*/ 4 h 72"/>
                <a:gd name="T8" fmla="*/ 136 w 204"/>
                <a:gd name="T9" fmla="*/ 72 h 72"/>
                <a:gd name="T10" fmla="*/ 204 w 204"/>
                <a:gd name="T11" fmla="*/ 4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4"/>
                <a:gd name="T19" fmla="*/ 0 h 72"/>
                <a:gd name="T20" fmla="*/ 204 w 204"/>
                <a:gd name="T21" fmla="*/ 72 h 7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4" h="72">
                  <a:moveTo>
                    <a:pt x="0" y="27"/>
                  </a:moveTo>
                  <a:cubicBezTo>
                    <a:pt x="17" y="13"/>
                    <a:pt x="34" y="0"/>
                    <a:pt x="45" y="4"/>
                  </a:cubicBezTo>
                  <a:cubicBezTo>
                    <a:pt x="56" y="8"/>
                    <a:pt x="57" y="49"/>
                    <a:pt x="68" y="49"/>
                  </a:cubicBezTo>
                  <a:cubicBezTo>
                    <a:pt x="79" y="49"/>
                    <a:pt x="102" y="0"/>
                    <a:pt x="113" y="4"/>
                  </a:cubicBezTo>
                  <a:cubicBezTo>
                    <a:pt x="124" y="8"/>
                    <a:pt x="121" y="72"/>
                    <a:pt x="136" y="72"/>
                  </a:cubicBezTo>
                  <a:cubicBezTo>
                    <a:pt x="151" y="72"/>
                    <a:pt x="177" y="38"/>
                    <a:pt x="204" y="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>
                <a:solidFill>
                  <a:srgbClr val="002060"/>
                </a:solidFill>
              </a:endParaRPr>
            </a:p>
          </p:txBody>
        </p:sp>
        <p:graphicFrame>
          <p:nvGraphicFramePr>
            <p:cNvPr id="11294" name="Object 134"/>
            <p:cNvGraphicFramePr>
              <a:graphicFrameLocks noChangeAspect="1"/>
            </p:cNvGraphicFramePr>
            <p:nvPr/>
          </p:nvGraphicFramePr>
          <p:xfrm>
            <a:off x="771" y="3928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313" name="Paint Shop Pro Image" r:id="rId66" imgW="448902" imgH="1073462" progId="PaintShopPro">
                    <p:embed/>
                  </p:oleObj>
                </mc:Choice>
                <mc:Fallback>
                  <p:oleObj name="Paint Shop Pro Image" r:id="rId66" imgW="448902" imgH="1073462" progId="PaintShopPro">
                    <p:embed/>
                    <p:pic>
                      <p:nvPicPr>
                        <p:cNvPr id="11294" name="Object 13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71" y="3928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295" name="Object 135"/>
            <p:cNvGraphicFramePr>
              <a:graphicFrameLocks noChangeAspect="1"/>
            </p:cNvGraphicFramePr>
            <p:nvPr/>
          </p:nvGraphicFramePr>
          <p:xfrm>
            <a:off x="907" y="3928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314" name="Paint Shop Pro Image" r:id="rId67" imgW="448902" imgH="1073462" progId="PaintShopPro">
                    <p:embed/>
                  </p:oleObj>
                </mc:Choice>
                <mc:Fallback>
                  <p:oleObj name="Paint Shop Pro Image" r:id="rId67" imgW="448902" imgH="1073462" progId="PaintShopPro">
                    <p:embed/>
                    <p:pic>
                      <p:nvPicPr>
                        <p:cNvPr id="11295" name="Object 1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07" y="3928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296" name="Object 136"/>
            <p:cNvGraphicFramePr>
              <a:graphicFrameLocks noChangeAspect="1"/>
            </p:cNvGraphicFramePr>
            <p:nvPr/>
          </p:nvGraphicFramePr>
          <p:xfrm>
            <a:off x="1043" y="3928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315" name="Paint Shop Pro Image" r:id="rId68" imgW="448902" imgH="1073462" progId="PaintShopPro">
                    <p:embed/>
                  </p:oleObj>
                </mc:Choice>
                <mc:Fallback>
                  <p:oleObj name="Paint Shop Pro Image" r:id="rId68" imgW="448902" imgH="1073462" progId="PaintShopPro">
                    <p:embed/>
                    <p:pic>
                      <p:nvPicPr>
                        <p:cNvPr id="11296" name="Object 13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43" y="3928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297" name="Object 137"/>
            <p:cNvGraphicFramePr>
              <a:graphicFrameLocks noChangeAspect="1"/>
            </p:cNvGraphicFramePr>
            <p:nvPr/>
          </p:nvGraphicFramePr>
          <p:xfrm>
            <a:off x="1315" y="3928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316" name="Paint Shop Pro Image" r:id="rId69" imgW="448902" imgH="1073462" progId="PaintShopPro">
                    <p:embed/>
                  </p:oleObj>
                </mc:Choice>
                <mc:Fallback>
                  <p:oleObj name="Paint Shop Pro Image" r:id="rId69" imgW="448902" imgH="1073462" progId="PaintShopPro">
                    <p:embed/>
                    <p:pic>
                      <p:nvPicPr>
                        <p:cNvPr id="11297" name="Object 13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15" y="3928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298" name="Object 138"/>
            <p:cNvGraphicFramePr>
              <a:graphicFrameLocks noChangeAspect="1"/>
            </p:cNvGraphicFramePr>
            <p:nvPr/>
          </p:nvGraphicFramePr>
          <p:xfrm>
            <a:off x="1179" y="3928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317" name="Paint Shop Pro Image" r:id="rId70" imgW="448902" imgH="1073462" progId="PaintShopPro">
                    <p:embed/>
                  </p:oleObj>
                </mc:Choice>
                <mc:Fallback>
                  <p:oleObj name="Paint Shop Pro Image" r:id="rId70" imgW="448902" imgH="1073462" progId="PaintShopPro">
                    <p:embed/>
                    <p:pic>
                      <p:nvPicPr>
                        <p:cNvPr id="11298" name="Object 13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79" y="3928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299" name="Object 139"/>
            <p:cNvGraphicFramePr>
              <a:graphicFrameLocks noChangeAspect="1"/>
            </p:cNvGraphicFramePr>
            <p:nvPr/>
          </p:nvGraphicFramePr>
          <p:xfrm>
            <a:off x="1451" y="3928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318" name="Paint Shop Pro Image" r:id="rId71" imgW="448902" imgH="1073462" progId="PaintShopPro">
                    <p:embed/>
                  </p:oleObj>
                </mc:Choice>
                <mc:Fallback>
                  <p:oleObj name="Paint Shop Pro Image" r:id="rId71" imgW="448902" imgH="1073462" progId="PaintShopPro">
                    <p:embed/>
                    <p:pic>
                      <p:nvPicPr>
                        <p:cNvPr id="11299" name="Object 13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51" y="3928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00" name="Object 140"/>
            <p:cNvGraphicFramePr>
              <a:graphicFrameLocks noChangeAspect="1"/>
            </p:cNvGraphicFramePr>
            <p:nvPr/>
          </p:nvGraphicFramePr>
          <p:xfrm>
            <a:off x="1600" y="3927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319" name="Paint Shop Pro Image" r:id="rId72" imgW="448902" imgH="1073462" progId="PaintShopPro">
                    <p:embed/>
                  </p:oleObj>
                </mc:Choice>
                <mc:Fallback>
                  <p:oleObj name="Paint Shop Pro Image" r:id="rId72" imgW="448902" imgH="1073462" progId="PaintShopPro">
                    <p:embed/>
                    <p:pic>
                      <p:nvPicPr>
                        <p:cNvPr id="11300" name="Object 14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00" y="3927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01" name="Object 141"/>
            <p:cNvGraphicFramePr>
              <a:graphicFrameLocks noChangeAspect="1"/>
            </p:cNvGraphicFramePr>
            <p:nvPr/>
          </p:nvGraphicFramePr>
          <p:xfrm>
            <a:off x="1736" y="3927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320" name="Paint Shop Pro Image" r:id="rId73" imgW="448902" imgH="1073462" progId="PaintShopPro">
                    <p:embed/>
                  </p:oleObj>
                </mc:Choice>
                <mc:Fallback>
                  <p:oleObj name="Paint Shop Pro Image" r:id="rId73" imgW="448902" imgH="1073462" progId="PaintShopPro">
                    <p:embed/>
                    <p:pic>
                      <p:nvPicPr>
                        <p:cNvPr id="11301" name="Object 14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36" y="3927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02" name="Object 142"/>
            <p:cNvGraphicFramePr>
              <a:graphicFrameLocks noChangeAspect="1"/>
            </p:cNvGraphicFramePr>
            <p:nvPr/>
          </p:nvGraphicFramePr>
          <p:xfrm>
            <a:off x="1872" y="3927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321" name="Paint Shop Pro Image" r:id="rId74" imgW="448902" imgH="1073462" progId="PaintShopPro">
                    <p:embed/>
                  </p:oleObj>
                </mc:Choice>
                <mc:Fallback>
                  <p:oleObj name="Paint Shop Pro Image" r:id="rId74" imgW="448902" imgH="1073462" progId="PaintShopPro">
                    <p:embed/>
                    <p:pic>
                      <p:nvPicPr>
                        <p:cNvPr id="11302" name="Object 14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72" y="3927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03" name="Object 143"/>
            <p:cNvGraphicFramePr>
              <a:graphicFrameLocks noChangeAspect="1"/>
            </p:cNvGraphicFramePr>
            <p:nvPr/>
          </p:nvGraphicFramePr>
          <p:xfrm>
            <a:off x="2144" y="3927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322" name="Paint Shop Pro Image" r:id="rId75" imgW="448902" imgH="1073462" progId="PaintShopPro">
                    <p:embed/>
                  </p:oleObj>
                </mc:Choice>
                <mc:Fallback>
                  <p:oleObj name="Paint Shop Pro Image" r:id="rId75" imgW="448902" imgH="1073462" progId="PaintShopPro">
                    <p:embed/>
                    <p:pic>
                      <p:nvPicPr>
                        <p:cNvPr id="11303" name="Object 14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44" y="3927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04" name="Object 144"/>
            <p:cNvGraphicFramePr>
              <a:graphicFrameLocks noChangeAspect="1"/>
            </p:cNvGraphicFramePr>
            <p:nvPr/>
          </p:nvGraphicFramePr>
          <p:xfrm>
            <a:off x="2008" y="3927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323" name="Paint Shop Pro Image" r:id="rId76" imgW="448902" imgH="1073462" progId="PaintShopPro">
                    <p:embed/>
                  </p:oleObj>
                </mc:Choice>
                <mc:Fallback>
                  <p:oleObj name="Paint Shop Pro Image" r:id="rId76" imgW="448902" imgH="1073462" progId="PaintShopPro">
                    <p:embed/>
                    <p:pic>
                      <p:nvPicPr>
                        <p:cNvPr id="11304" name="Object 14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08" y="3927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05" name="Object 145"/>
            <p:cNvGraphicFramePr>
              <a:graphicFrameLocks noChangeAspect="1"/>
            </p:cNvGraphicFramePr>
            <p:nvPr/>
          </p:nvGraphicFramePr>
          <p:xfrm>
            <a:off x="2280" y="3927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324" name="Paint Shop Pro Image" r:id="rId77" imgW="448902" imgH="1073462" progId="PaintShopPro">
                    <p:embed/>
                  </p:oleObj>
                </mc:Choice>
                <mc:Fallback>
                  <p:oleObj name="Paint Shop Pro Image" r:id="rId77" imgW="448902" imgH="1073462" progId="PaintShopPro">
                    <p:embed/>
                    <p:pic>
                      <p:nvPicPr>
                        <p:cNvPr id="11305" name="Object 14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80" y="3927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06" name="Object 146"/>
            <p:cNvGraphicFramePr>
              <a:graphicFrameLocks noChangeAspect="1"/>
            </p:cNvGraphicFramePr>
            <p:nvPr/>
          </p:nvGraphicFramePr>
          <p:xfrm>
            <a:off x="2417" y="3927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325" name="Paint Shop Pro Image" r:id="rId78" imgW="448902" imgH="1073462" progId="PaintShopPro">
                    <p:embed/>
                  </p:oleObj>
                </mc:Choice>
                <mc:Fallback>
                  <p:oleObj name="Paint Shop Pro Image" r:id="rId78" imgW="448902" imgH="1073462" progId="PaintShopPro">
                    <p:embed/>
                    <p:pic>
                      <p:nvPicPr>
                        <p:cNvPr id="11306" name="Object 14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17" y="3927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07" name="Object 147"/>
            <p:cNvGraphicFramePr>
              <a:graphicFrameLocks noChangeAspect="1"/>
            </p:cNvGraphicFramePr>
            <p:nvPr/>
          </p:nvGraphicFramePr>
          <p:xfrm>
            <a:off x="2553" y="3927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326" name="Paint Shop Pro Image" r:id="rId79" imgW="448902" imgH="1073462" progId="PaintShopPro">
                    <p:embed/>
                  </p:oleObj>
                </mc:Choice>
                <mc:Fallback>
                  <p:oleObj name="Paint Shop Pro Image" r:id="rId79" imgW="448902" imgH="1073462" progId="PaintShopPro">
                    <p:embed/>
                    <p:pic>
                      <p:nvPicPr>
                        <p:cNvPr id="11307" name="Object 14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53" y="3927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08" name="Object 148"/>
            <p:cNvGraphicFramePr>
              <a:graphicFrameLocks noChangeAspect="1"/>
            </p:cNvGraphicFramePr>
            <p:nvPr/>
          </p:nvGraphicFramePr>
          <p:xfrm>
            <a:off x="2689" y="3927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327" name="Paint Shop Pro Image" r:id="rId80" imgW="448902" imgH="1073462" progId="PaintShopPro">
                    <p:embed/>
                  </p:oleObj>
                </mc:Choice>
                <mc:Fallback>
                  <p:oleObj name="Paint Shop Pro Image" r:id="rId80" imgW="448902" imgH="1073462" progId="PaintShopPro">
                    <p:embed/>
                    <p:pic>
                      <p:nvPicPr>
                        <p:cNvPr id="11308" name="Object 14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89" y="3927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09" name="Object 149"/>
            <p:cNvGraphicFramePr>
              <a:graphicFrameLocks noChangeAspect="1"/>
            </p:cNvGraphicFramePr>
            <p:nvPr/>
          </p:nvGraphicFramePr>
          <p:xfrm>
            <a:off x="2825" y="3927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328" name="Paint Shop Pro Image" r:id="rId81" imgW="448902" imgH="1073462" progId="PaintShopPro">
                    <p:embed/>
                  </p:oleObj>
                </mc:Choice>
                <mc:Fallback>
                  <p:oleObj name="Paint Shop Pro Image" r:id="rId81" imgW="448902" imgH="1073462" progId="PaintShopPro">
                    <p:embed/>
                    <p:pic>
                      <p:nvPicPr>
                        <p:cNvPr id="11309" name="Object 14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25" y="3927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10" name="Object 150"/>
            <p:cNvGraphicFramePr>
              <a:graphicFrameLocks noChangeAspect="1"/>
            </p:cNvGraphicFramePr>
            <p:nvPr/>
          </p:nvGraphicFramePr>
          <p:xfrm>
            <a:off x="2971" y="3928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329" name="Paint Shop Pro Image" r:id="rId82" imgW="448902" imgH="1073462" progId="PaintShopPro">
                    <p:embed/>
                  </p:oleObj>
                </mc:Choice>
                <mc:Fallback>
                  <p:oleObj name="Paint Shop Pro Image" r:id="rId82" imgW="448902" imgH="1073462" progId="PaintShopPro">
                    <p:embed/>
                    <p:pic>
                      <p:nvPicPr>
                        <p:cNvPr id="11310" name="Object 1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1" y="3928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11" name="Object 151"/>
            <p:cNvGraphicFramePr>
              <a:graphicFrameLocks noChangeAspect="1"/>
            </p:cNvGraphicFramePr>
            <p:nvPr/>
          </p:nvGraphicFramePr>
          <p:xfrm>
            <a:off x="3107" y="3928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330" name="Paint Shop Pro Image" r:id="rId83" imgW="448902" imgH="1073462" progId="PaintShopPro">
                    <p:embed/>
                  </p:oleObj>
                </mc:Choice>
                <mc:Fallback>
                  <p:oleObj name="Paint Shop Pro Image" r:id="rId83" imgW="448902" imgH="1073462" progId="PaintShopPro">
                    <p:embed/>
                    <p:pic>
                      <p:nvPicPr>
                        <p:cNvPr id="11311" name="Object 1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07" y="3928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12" name="Object 152"/>
            <p:cNvGraphicFramePr>
              <a:graphicFrameLocks noChangeAspect="1"/>
            </p:cNvGraphicFramePr>
            <p:nvPr/>
          </p:nvGraphicFramePr>
          <p:xfrm>
            <a:off x="3243" y="3928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331" name="Paint Shop Pro Image" r:id="rId84" imgW="448902" imgH="1073462" progId="PaintShopPro">
                    <p:embed/>
                  </p:oleObj>
                </mc:Choice>
                <mc:Fallback>
                  <p:oleObj name="Paint Shop Pro Image" r:id="rId84" imgW="448902" imgH="1073462" progId="PaintShopPro">
                    <p:embed/>
                    <p:pic>
                      <p:nvPicPr>
                        <p:cNvPr id="11312" name="Object 15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43" y="3928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13" name="Object 153"/>
            <p:cNvGraphicFramePr>
              <a:graphicFrameLocks noChangeAspect="1"/>
            </p:cNvGraphicFramePr>
            <p:nvPr/>
          </p:nvGraphicFramePr>
          <p:xfrm>
            <a:off x="3379" y="3928"/>
            <a:ext cx="104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332" name="Paint Shop Pro Image" r:id="rId85" imgW="448902" imgH="1073462" progId="PaintShopPro">
                    <p:embed/>
                  </p:oleObj>
                </mc:Choice>
                <mc:Fallback>
                  <p:oleObj name="Paint Shop Pro Image" r:id="rId85" imgW="448902" imgH="1073462" progId="PaintShopPro">
                    <p:embed/>
                    <p:pic>
                      <p:nvPicPr>
                        <p:cNvPr id="11313" name="Object 15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79" y="3928"/>
                          <a:ext cx="104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314" name="Text Box 154"/>
            <p:cNvSpPr txBox="1">
              <a:spLocks noChangeArrowheads="1"/>
            </p:cNvSpPr>
            <p:nvPr/>
          </p:nvSpPr>
          <p:spPr bwMode="auto">
            <a:xfrm>
              <a:off x="3560" y="3861"/>
              <a:ext cx="2177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rgbClr val="000066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rgbClr val="000066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rgbClr val="000066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66"/>
                  </a:solidFill>
                  <a:latin typeface="Arial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pt-BR" altLang="pt-BR" sz="1500">
                  <a:solidFill>
                    <a:srgbClr val="002060"/>
                  </a:solidFill>
                </a:rPr>
                <a:t>4,0 g/L  = Respiração debilitada, parada respiratória, coma e morte.</a:t>
              </a:r>
            </a:p>
          </p:txBody>
        </p:sp>
      </p:grpSp>
      <p:sp>
        <p:nvSpPr>
          <p:cNvPr id="11275" name="Text Box 155"/>
          <p:cNvSpPr txBox="1">
            <a:spLocks noChangeArrowheads="1"/>
          </p:cNvSpPr>
          <p:nvPr/>
        </p:nvSpPr>
        <p:spPr bwMode="auto">
          <a:xfrm>
            <a:off x="1955800" y="187326"/>
            <a:ext cx="8001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2200" b="1" dirty="0">
                <a:solidFill>
                  <a:srgbClr val="006600"/>
                </a:solidFill>
              </a:rPr>
              <a:t>ÁLCOOL – ESCALA DE EFEITOS</a:t>
            </a:r>
            <a:endParaRPr lang="pt-BR" altLang="pt-BR" sz="2200" b="1" u="sng" dirty="0">
              <a:solidFill>
                <a:srgbClr val="006600"/>
              </a:solidFill>
            </a:endParaRPr>
          </a:p>
        </p:txBody>
      </p:sp>
      <p:grpSp>
        <p:nvGrpSpPr>
          <p:cNvPr id="15" name="Group 156"/>
          <p:cNvGrpSpPr>
            <a:grpSpLocks/>
          </p:cNvGrpSpPr>
          <p:nvPr/>
        </p:nvGrpSpPr>
        <p:grpSpPr bwMode="auto">
          <a:xfrm>
            <a:off x="1954213" y="3141664"/>
            <a:ext cx="8750300" cy="503237"/>
            <a:chOff x="271" y="1979"/>
            <a:chExt cx="5512" cy="317"/>
          </a:xfrm>
        </p:grpSpPr>
        <p:grpSp>
          <p:nvGrpSpPr>
            <p:cNvPr id="11277" name="Group 157"/>
            <p:cNvGrpSpPr>
              <a:grpSpLocks/>
            </p:cNvGrpSpPr>
            <p:nvPr/>
          </p:nvGrpSpPr>
          <p:grpSpPr bwMode="auto">
            <a:xfrm>
              <a:off x="271" y="1979"/>
              <a:ext cx="5512" cy="317"/>
              <a:chOff x="271" y="1979"/>
              <a:chExt cx="5512" cy="317"/>
            </a:xfrm>
          </p:grpSpPr>
          <p:sp>
            <p:nvSpPr>
              <p:cNvPr id="11279" name="Oval 158"/>
              <p:cNvSpPr>
                <a:spLocks noChangeArrowheads="1"/>
              </p:cNvSpPr>
              <p:nvPr/>
            </p:nvSpPr>
            <p:spPr bwMode="auto">
              <a:xfrm>
                <a:off x="271" y="1979"/>
                <a:ext cx="318" cy="317"/>
              </a:xfrm>
              <a:prstGeom prst="ellipse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66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66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66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66"/>
                    </a:solidFill>
                    <a:latin typeface="Arial" charset="0"/>
                  </a:defRPr>
                </a:lvl9pPr>
              </a:lstStyle>
              <a:p>
                <a:pPr algn="just" eaLnBrk="1" hangingPunct="1"/>
                <a:endParaRPr lang="pt-BR" altLang="pt-BR">
                  <a:solidFill>
                    <a:srgbClr val="002060"/>
                  </a:solidFill>
                </a:endParaRPr>
              </a:p>
            </p:txBody>
          </p:sp>
          <p:sp>
            <p:nvSpPr>
              <p:cNvPr id="11280" name="Oval 159"/>
              <p:cNvSpPr>
                <a:spLocks noChangeArrowheads="1"/>
              </p:cNvSpPr>
              <p:nvPr/>
            </p:nvSpPr>
            <p:spPr bwMode="auto">
              <a:xfrm flipH="1">
                <a:off x="362" y="2070"/>
                <a:ext cx="46" cy="91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66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66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66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66"/>
                    </a:solidFill>
                    <a:latin typeface="Arial" charset="0"/>
                  </a:defRPr>
                </a:lvl9pPr>
              </a:lstStyle>
              <a:p>
                <a:pPr algn="just" eaLnBrk="1" hangingPunct="1"/>
                <a:endParaRPr lang="pt-BR" altLang="pt-BR">
                  <a:solidFill>
                    <a:srgbClr val="002060"/>
                  </a:solidFill>
                </a:endParaRPr>
              </a:p>
            </p:txBody>
          </p:sp>
          <p:sp>
            <p:nvSpPr>
              <p:cNvPr id="11281" name="Oval 160"/>
              <p:cNvSpPr>
                <a:spLocks noChangeArrowheads="1"/>
              </p:cNvSpPr>
              <p:nvPr/>
            </p:nvSpPr>
            <p:spPr bwMode="auto">
              <a:xfrm flipH="1">
                <a:off x="453" y="2070"/>
                <a:ext cx="46" cy="91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66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66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66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66"/>
                    </a:solidFill>
                    <a:latin typeface="Arial" charset="0"/>
                  </a:defRPr>
                </a:lvl9pPr>
              </a:lstStyle>
              <a:p>
                <a:pPr algn="just" eaLnBrk="1" hangingPunct="1"/>
                <a:endParaRPr lang="pt-BR" altLang="pt-BR">
                  <a:solidFill>
                    <a:srgbClr val="002060"/>
                  </a:solidFill>
                </a:endParaRPr>
              </a:p>
            </p:txBody>
          </p:sp>
          <p:sp>
            <p:nvSpPr>
              <p:cNvPr id="11282" name="Freeform 161"/>
              <p:cNvSpPr>
                <a:spLocks/>
              </p:cNvSpPr>
              <p:nvPr/>
            </p:nvSpPr>
            <p:spPr bwMode="auto">
              <a:xfrm>
                <a:off x="362" y="2183"/>
                <a:ext cx="136" cy="46"/>
              </a:xfrm>
              <a:custGeom>
                <a:avLst/>
                <a:gdLst>
                  <a:gd name="T0" fmla="*/ 0 w 204"/>
                  <a:gd name="T1" fmla="*/ 0 h 46"/>
                  <a:gd name="T2" fmla="*/ 13 w 204"/>
                  <a:gd name="T3" fmla="*/ 46 h 46"/>
                  <a:gd name="T4" fmla="*/ 41 w 204"/>
                  <a:gd name="T5" fmla="*/ 0 h 46"/>
                  <a:gd name="T6" fmla="*/ 61 w 204"/>
                  <a:gd name="T7" fmla="*/ 46 h 4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4"/>
                  <a:gd name="T13" fmla="*/ 0 h 46"/>
                  <a:gd name="T14" fmla="*/ 204 w 204"/>
                  <a:gd name="T15" fmla="*/ 46 h 4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4" h="46">
                    <a:moveTo>
                      <a:pt x="0" y="0"/>
                    </a:moveTo>
                    <a:cubicBezTo>
                      <a:pt x="11" y="23"/>
                      <a:pt x="22" y="46"/>
                      <a:pt x="45" y="46"/>
                    </a:cubicBezTo>
                    <a:cubicBezTo>
                      <a:pt x="68" y="46"/>
                      <a:pt x="110" y="0"/>
                      <a:pt x="136" y="0"/>
                    </a:cubicBezTo>
                    <a:cubicBezTo>
                      <a:pt x="162" y="0"/>
                      <a:pt x="183" y="23"/>
                      <a:pt x="204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>
                  <a:solidFill>
                    <a:srgbClr val="002060"/>
                  </a:solidFill>
                </a:endParaRPr>
              </a:p>
            </p:txBody>
          </p:sp>
          <p:graphicFrame>
            <p:nvGraphicFramePr>
              <p:cNvPr id="11283" name="Object 162"/>
              <p:cNvGraphicFramePr>
                <a:graphicFrameLocks noChangeAspect="1"/>
              </p:cNvGraphicFramePr>
              <p:nvPr/>
            </p:nvGraphicFramePr>
            <p:xfrm>
              <a:off x="771" y="2001"/>
              <a:ext cx="104" cy="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33" name="Paint Shop Pro Image" r:id="rId86" imgW="448902" imgH="1073462" progId="PaintShopPro">
                      <p:embed/>
                    </p:oleObj>
                  </mc:Choice>
                  <mc:Fallback>
                    <p:oleObj name="Paint Shop Pro Image" r:id="rId86" imgW="448902" imgH="1073462" progId="PaintShopPro">
                      <p:embed/>
                      <p:pic>
                        <p:nvPicPr>
                          <p:cNvPr id="11283" name="Object 16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71" y="2001"/>
                            <a:ext cx="104" cy="2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284" name="Object 163"/>
              <p:cNvGraphicFramePr>
                <a:graphicFrameLocks noChangeAspect="1"/>
              </p:cNvGraphicFramePr>
              <p:nvPr/>
            </p:nvGraphicFramePr>
            <p:xfrm>
              <a:off x="907" y="2001"/>
              <a:ext cx="104" cy="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34" name="Paint Shop Pro Image" r:id="rId87" imgW="448902" imgH="1073462" progId="PaintShopPro">
                      <p:embed/>
                    </p:oleObj>
                  </mc:Choice>
                  <mc:Fallback>
                    <p:oleObj name="Paint Shop Pro Image" r:id="rId87" imgW="448902" imgH="1073462" progId="PaintShopPro">
                      <p:embed/>
                      <p:pic>
                        <p:nvPicPr>
                          <p:cNvPr id="11284" name="Object 16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07" y="2001"/>
                            <a:ext cx="104" cy="2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285" name="Object 164"/>
              <p:cNvGraphicFramePr>
                <a:graphicFrameLocks noChangeAspect="1"/>
              </p:cNvGraphicFramePr>
              <p:nvPr/>
            </p:nvGraphicFramePr>
            <p:xfrm>
              <a:off x="1043" y="2001"/>
              <a:ext cx="104" cy="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35" name="Paint Shop Pro Image" r:id="rId88" imgW="448902" imgH="1073462" progId="PaintShopPro">
                      <p:embed/>
                    </p:oleObj>
                  </mc:Choice>
                  <mc:Fallback>
                    <p:oleObj name="Paint Shop Pro Image" r:id="rId88" imgW="448902" imgH="1073462" progId="PaintShopPro">
                      <p:embed/>
                      <p:pic>
                        <p:nvPicPr>
                          <p:cNvPr id="11285" name="Object 16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043" y="2001"/>
                            <a:ext cx="104" cy="2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286" name="Object 165"/>
              <p:cNvGraphicFramePr>
                <a:graphicFrameLocks noChangeAspect="1"/>
              </p:cNvGraphicFramePr>
              <p:nvPr/>
            </p:nvGraphicFramePr>
            <p:xfrm>
              <a:off x="1179" y="2001"/>
              <a:ext cx="104" cy="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36" name="Paint Shop Pro Image" r:id="rId89" imgW="448902" imgH="1073462" progId="PaintShopPro">
                      <p:embed/>
                    </p:oleObj>
                  </mc:Choice>
                  <mc:Fallback>
                    <p:oleObj name="Paint Shop Pro Image" r:id="rId89" imgW="448902" imgH="1073462" progId="PaintShopPro">
                      <p:embed/>
                      <p:pic>
                        <p:nvPicPr>
                          <p:cNvPr id="11286" name="Object 16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179" y="2001"/>
                            <a:ext cx="104" cy="2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1287" name="Text Box 166"/>
              <p:cNvSpPr txBox="1">
                <a:spLocks noChangeArrowheads="1"/>
              </p:cNvSpPr>
              <p:nvPr/>
            </p:nvSpPr>
            <p:spPr bwMode="auto">
              <a:xfrm>
                <a:off x="1497" y="2026"/>
                <a:ext cx="4286" cy="2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rgbClr val="000066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66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66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66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66"/>
                    </a:solidFill>
                    <a:latin typeface="Arial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</a:pPr>
                <a:r>
                  <a:rPr lang="pt-BR" altLang="pt-BR" sz="1500">
                    <a:solidFill>
                      <a:srgbClr val="002060"/>
                    </a:solidFill>
                  </a:rPr>
                  <a:t>0,8 g/L  = probabilidade 4x maior de acidentes de carro.</a:t>
                </a:r>
              </a:p>
            </p:txBody>
          </p:sp>
        </p:grpSp>
        <p:sp>
          <p:nvSpPr>
            <p:cNvPr id="11278" name="Line 167"/>
            <p:cNvSpPr>
              <a:spLocks noChangeShapeType="1"/>
            </p:cNvSpPr>
            <p:nvPr/>
          </p:nvSpPr>
          <p:spPr bwMode="auto">
            <a:xfrm>
              <a:off x="317" y="2115"/>
              <a:ext cx="2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>
                <a:solidFill>
                  <a:srgbClr val="002060"/>
                </a:solidFill>
              </a:endParaRPr>
            </a:p>
          </p:txBody>
        </p:sp>
      </p:grp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09465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978"/>
    </mc:Choice>
    <mc:Fallback xmlns="">
      <p:transition spd="slow" advTm="116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609600" y="533400"/>
            <a:ext cx="10668000" cy="3077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ETANOL</a:t>
            </a:r>
          </a:p>
          <a:p>
            <a:pPr algn="just">
              <a:spcBef>
                <a:spcPct val="50000"/>
              </a:spcBef>
            </a:pPr>
            <a:endParaRPr lang="pt-BR" altLang="pt-BR" sz="2000" b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50000"/>
              </a:spcBef>
            </a:pPr>
            <a:r>
              <a:rPr lang="pt-BR" altLang="pt-BR" sz="20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Concentração alcoólica no sangue:</a:t>
            </a:r>
            <a:endParaRPr lang="pt-BR" altLang="pt-BR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50000"/>
              </a:spcBef>
            </a:pPr>
            <a:r>
              <a:rPr lang="pt-BR" altLang="pt-BR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Muitos fatores como o peso, a composição corporal e a taxa de absorção do trato gastrintestinal determinam a concentração de etanol no sangue após a sua ingestão.   </a:t>
            </a:r>
          </a:p>
          <a:p>
            <a:pPr algn="just">
              <a:spcBef>
                <a:spcPct val="50000"/>
              </a:spcBef>
            </a:pPr>
            <a:r>
              <a:rPr lang="pt-BR" altLang="pt-BR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</a:p>
          <a:p>
            <a:pPr algn="just">
              <a:spcBef>
                <a:spcPct val="50000"/>
              </a:spcBef>
            </a:pPr>
            <a:r>
              <a:rPr lang="pt-BR" altLang="pt-BR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Equação de </a:t>
            </a:r>
            <a:r>
              <a:rPr lang="pt-BR" altLang="pt-BR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Widmark</a:t>
            </a:r>
            <a:r>
              <a:rPr lang="pt-BR" altLang="pt-BR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814917" y="4221164"/>
            <a:ext cx="10160000" cy="52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Cmax (g/L) = dose/ (BWt x rho-factor)</a:t>
            </a:r>
          </a:p>
        </p:txBody>
      </p:sp>
      <p:sp>
        <p:nvSpPr>
          <p:cNvPr id="7172" name="CaixaDeTexto 1"/>
          <p:cNvSpPr txBox="1">
            <a:spLocks noChangeArrowheads="1"/>
          </p:cNvSpPr>
          <p:nvPr/>
        </p:nvSpPr>
        <p:spPr bwMode="auto">
          <a:xfrm>
            <a:off x="1259418" y="5221289"/>
            <a:ext cx="51283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pt-BR" altLang="pt-BR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Rho-factor</a:t>
            </a:r>
            <a:r>
              <a:rPr lang="pt-BR" altLang="pt-B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H = </a:t>
            </a:r>
            <a:r>
              <a:rPr lang="pt-BR" altLang="pt-B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0,70 </a:t>
            </a:r>
            <a:r>
              <a:rPr lang="pt-BR" altLang="pt-B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M = </a:t>
            </a:r>
            <a:r>
              <a:rPr lang="pt-BR" altLang="pt-B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0,60</a:t>
            </a:r>
            <a:endParaRPr lang="pt-BR" altLang="pt-BR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92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964"/>
    </mc:Choice>
    <mc:Fallback xmlns="">
      <p:transition spd="slow" advTm="77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9.5|6.7|3.9|3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1|10.4|3.7|24.7|4.3|7.4|14.2|4.1|4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4.2|2.7|7.8|7.4|3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|6.4|9.7|9.7|7.8"/>
</p:tagLst>
</file>

<file path=ppt/theme/theme1.xml><?xml version="1.0" encoding="utf-8"?>
<a:theme xmlns:a="http://schemas.openxmlformats.org/drawingml/2006/main" name="Retrospectiva">
  <a:themeElements>
    <a:clrScheme name="Retrospect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1839</TotalTime>
  <Words>579</Words>
  <Application>Microsoft Office PowerPoint</Application>
  <PresentationFormat>Personalizar</PresentationFormat>
  <Paragraphs>104</Paragraphs>
  <Slides>15</Slides>
  <Notes>0</Notes>
  <HiddenSlides>0</HiddenSlides>
  <MMClips>15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3</vt:i4>
      </vt:variant>
      <vt:variant>
        <vt:lpstr>Títulos de slides</vt:lpstr>
      </vt:variant>
      <vt:variant>
        <vt:i4>15</vt:i4>
      </vt:variant>
    </vt:vector>
  </HeadingPairs>
  <TitlesOfParts>
    <vt:vector size="19" baseType="lpstr">
      <vt:lpstr>Retrospectiva</vt:lpstr>
      <vt:lpstr>Paint Shop Pro Image</vt:lpstr>
      <vt:lpstr>Documento</vt:lpstr>
      <vt:lpstr>Gráfico</vt:lpstr>
      <vt:lpstr>APLICAÇÕES DE CROMATOGRAFIA E ESPECTROMETRIA DE MASSA EM TOXICOLOGIA – FBC5885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AR EXALADO</vt:lpstr>
      <vt:lpstr>Fluido oral (razão fluido oral: sangue  (etanol) = 1,1)</vt:lpstr>
      <vt:lpstr>Apresentação do PowerPoint</vt:lpstr>
      <vt:lpstr>COLETA DE SALIVA</vt:lpstr>
      <vt:lpstr>ANÁLISE CROMATOGRÁFICA-GC/FID (Etanol - Headspace)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Mauricio</dc:creator>
  <cp:lastModifiedBy>Milena</cp:lastModifiedBy>
  <cp:revision>109</cp:revision>
  <dcterms:created xsi:type="dcterms:W3CDTF">2017-08-01T12:30:23Z</dcterms:created>
  <dcterms:modified xsi:type="dcterms:W3CDTF">2020-04-21T13:55:15Z</dcterms:modified>
</cp:coreProperties>
</file>