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Medium" charset="1" panose="02000000000000000000"/>
      <p:regular r:id="rId10"/>
    </p:embeddedFont>
    <p:embeddedFont>
      <p:font typeface="Poppins Medium Bold" charset="1" panose="02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>
            <a:alphaModFix amt="72000"/>
          </a:blip>
          <a:srcRect l="9819" t="13082" r="12538" b="2861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66906" y="403525"/>
            <a:ext cx="13554187" cy="62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9"/>
              </a:lnSpc>
              <a:spcBef>
                <a:spcPct val="0"/>
              </a:spcBef>
            </a:pPr>
            <a:r>
              <a:rPr lang="en-US" sz="3728">
                <a:solidFill>
                  <a:srgbClr val="FFFFFF"/>
                </a:solidFill>
                <a:latin typeface="Poppins Medium"/>
              </a:rPr>
              <a:t>Apresentação da ideia para o trabalho final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661539" y="8775838"/>
            <a:ext cx="8518870" cy="90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2590">
                <a:solidFill>
                  <a:srgbClr val="FFFFFF"/>
                </a:solidFill>
                <a:latin typeface="Poppins Medium"/>
              </a:rPr>
              <a:t>      Guilherme Zen Bertolazzi - 11319490</a:t>
            </a:r>
          </a:p>
          <a:p>
            <a:pPr algn="ctr">
              <a:lnSpc>
                <a:spcPts val="3626"/>
              </a:lnSpc>
            </a:pPr>
            <a:r>
              <a:rPr lang="en-US" sz="2590">
                <a:solidFill>
                  <a:srgbClr val="FFFFFF"/>
                </a:solidFill>
                <a:latin typeface="Poppins Medium"/>
              </a:rPr>
              <a:t>Pedro Henrique Lima - 11381556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30349"/>
            <a:ext cx="16230600" cy="222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Poppins Medium"/>
              </a:rPr>
              <a:t>Assentamentos em época de coronavírus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>
            <a:alphaModFix amt="72000"/>
          </a:blip>
          <a:srcRect l="9819" t="13082" r="12538" b="2861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40165" y="5026933"/>
            <a:ext cx="233133" cy="23313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18736" y="298722"/>
            <a:ext cx="8650527" cy="548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Poppins Medium"/>
              </a:rPr>
              <a:t>Assentamentos em época de coronavírus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504191"/>
            <a:ext cx="4723496" cy="648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1"/>
              </a:lnSpc>
            </a:pPr>
            <a:r>
              <a:rPr lang="en-US" sz="3765">
                <a:solidFill>
                  <a:srgbClr val="FFFFFF"/>
                </a:solidFill>
                <a:latin typeface="Poppins Medium"/>
              </a:rPr>
              <a:t>Objetivo principal: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61101" y="3592291"/>
            <a:ext cx="9969948" cy="335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Poppins Medium"/>
              </a:rPr>
              <a:t>   O objetivo principal dessa pesquisa é observar e identificar quais são as novas principais dificuldades que os assentamentos de terra vem enfrentando, com base no advento da pandemia do Covid-19 e suas aplicações na economia de forma geral.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>
            <a:alphaModFix amt="72000"/>
          </a:blip>
          <a:srcRect l="9819" t="13082" r="12538" b="2861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85485" y="4049572"/>
            <a:ext cx="11181349" cy="2800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Poppins Medium"/>
              </a:rPr>
              <a:t>        Outras informações importantes relacionada a esse estudos estão relacionadas com as medidas tomadas e as possiveis medidas a serem tomadas pelos assentamentos, afim de minimizar os impactos dessa pandemia.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818936" y="479425"/>
            <a:ext cx="8650129" cy="54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oppins Medium"/>
              </a:rPr>
              <a:t>Assentamentos em época de coronavírus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836255"/>
            <a:ext cx="4933396" cy="63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FFFFFF"/>
                </a:solidFill>
                <a:latin typeface="Poppins Medium"/>
              </a:rPr>
              <a:t>Outras informações: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840165" y="5026933"/>
            <a:ext cx="233133" cy="23313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DAD7OwRlcbg</dc:identifier>
  <dcterms:modified xsi:type="dcterms:W3CDTF">2011-08-01T06:04:30Z</dcterms:modified>
  <cp:revision>1</cp:revision>
  <dc:title>Apresentação da ideia para o trabalho final</dc:title>
</cp:coreProperties>
</file>