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303" r:id="rId4"/>
    <p:sldId id="368" r:id="rId5"/>
    <p:sldId id="327" r:id="rId6"/>
    <p:sldId id="297" r:id="rId7"/>
    <p:sldId id="367" r:id="rId8"/>
    <p:sldId id="361" r:id="rId9"/>
    <p:sldId id="369" r:id="rId10"/>
    <p:sldId id="371" r:id="rId11"/>
    <p:sldId id="372" r:id="rId12"/>
    <p:sldId id="373" r:id="rId13"/>
    <p:sldId id="374" r:id="rId14"/>
    <p:sldId id="380" r:id="rId15"/>
    <p:sldId id="375" r:id="rId16"/>
    <p:sldId id="377" r:id="rId17"/>
    <p:sldId id="376" r:id="rId18"/>
    <p:sldId id="378" r:id="rId19"/>
    <p:sldId id="379" r:id="rId20"/>
    <p:sldId id="370" r:id="rId21"/>
    <p:sldId id="35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37" autoAdjust="0"/>
    <p:restoredTop sz="94660"/>
  </p:normalViewPr>
  <p:slideViewPr>
    <p:cSldViewPr>
      <p:cViewPr>
        <p:scale>
          <a:sx n="66" d="100"/>
          <a:sy n="66" d="100"/>
        </p:scale>
        <p:origin x="-16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70656-79DC-4B60-A866-701DF1573AEC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A982FBD1-2D15-44ED-BE72-18DAACE1DC82}">
      <dgm:prSet phldrT="[Texto]" custT="1"/>
      <dgm:spPr/>
      <dgm:t>
        <a:bodyPr/>
        <a:lstStyle/>
        <a:p>
          <a:r>
            <a:rPr lang="pt-BR" sz="2000" i="1" dirty="0" smtClean="0"/>
            <a:t>Detergente catiônico </a:t>
          </a:r>
          <a:endParaRPr lang="pt-BR" sz="2000" i="1" dirty="0"/>
        </a:p>
      </dgm:t>
    </dgm:pt>
    <dgm:pt modelId="{20B9B7A1-6EA1-47FC-B5ED-F290D125A729}" type="parTrans" cxnId="{B38E098D-F0B9-447B-9DF2-5E86DFD315B3}">
      <dgm:prSet/>
      <dgm:spPr/>
      <dgm:t>
        <a:bodyPr/>
        <a:lstStyle/>
        <a:p>
          <a:endParaRPr lang="pt-BR"/>
        </a:p>
      </dgm:t>
    </dgm:pt>
    <dgm:pt modelId="{D2B598AB-13A4-40A7-BD2C-5E29EAB64294}" type="sibTrans" cxnId="{B38E098D-F0B9-447B-9DF2-5E86DFD315B3}">
      <dgm:prSet/>
      <dgm:spPr/>
      <dgm:t>
        <a:bodyPr/>
        <a:lstStyle/>
        <a:p>
          <a:endParaRPr lang="pt-BR"/>
        </a:p>
      </dgm:t>
    </dgm:pt>
    <dgm:pt modelId="{C45880AB-38C2-4EB4-91E6-09232720B149}">
      <dgm:prSet phldrT="[Texto]" custT="1"/>
      <dgm:spPr/>
      <dgm:t>
        <a:bodyPr/>
        <a:lstStyle/>
        <a:p>
          <a:r>
            <a:rPr lang="pt-BR" sz="2000" i="1" dirty="0" smtClean="0"/>
            <a:t>Propriedades bactericidas</a:t>
          </a:r>
          <a:endParaRPr lang="pt-BR" sz="2000" i="1" dirty="0"/>
        </a:p>
      </dgm:t>
    </dgm:pt>
    <dgm:pt modelId="{8C3CB756-EC6B-403E-8943-4316A9C075B0}" type="parTrans" cxnId="{C9BF96A8-221F-4943-B6C2-3ABDD72ED339}">
      <dgm:prSet/>
      <dgm:spPr/>
      <dgm:t>
        <a:bodyPr/>
        <a:lstStyle/>
        <a:p>
          <a:endParaRPr lang="pt-BR"/>
        </a:p>
      </dgm:t>
    </dgm:pt>
    <dgm:pt modelId="{EB4D400E-DE5B-4C77-BE8C-879CFCACE19A}" type="sibTrans" cxnId="{C9BF96A8-221F-4943-B6C2-3ABDD72ED339}">
      <dgm:prSet/>
      <dgm:spPr/>
      <dgm:t>
        <a:bodyPr/>
        <a:lstStyle/>
        <a:p>
          <a:endParaRPr lang="pt-BR"/>
        </a:p>
      </dgm:t>
    </dgm:pt>
    <dgm:pt modelId="{D57FEFB1-0B66-4DEF-A7B2-8506DF82836C}">
      <dgm:prSet phldrT="[Texto]" custT="1"/>
      <dgm:spPr/>
      <dgm:t>
        <a:bodyPr/>
        <a:lstStyle/>
        <a:p>
          <a:r>
            <a:rPr lang="pt-BR" sz="2000" i="1" dirty="0" smtClean="0"/>
            <a:t>Agente surfactante</a:t>
          </a:r>
        </a:p>
      </dgm:t>
    </dgm:pt>
    <dgm:pt modelId="{CF2A8691-DB38-496C-919A-CDF4CDA1DE16}" type="parTrans" cxnId="{AF658255-E09C-40A8-8993-10682AC3EFEA}">
      <dgm:prSet/>
      <dgm:spPr/>
      <dgm:t>
        <a:bodyPr/>
        <a:lstStyle/>
        <a:p>
          <a:endParaRPr lang="pt-BR"/>
        </a:p>
      </dgm:t>
    </dgm:pt>
    <dgm:pt modelId="{6F8C64F9-7612-4469-B71E-05129C9FF7A2}" type="sibTrans" cxnId="{AF658255-E09C-40A8-8993-10682AC3EFEA}">
      <dgm:prSet/>
      <dgm:spPr/>
      <dgm:t>
        <a:bodyPr/>
        <a:lstStyle/>
        <a:p>
          <a:endParaRPr lang="pt-BR"/>
        </a:p>
      </dgm:t>
    </dgm:pt>
    <dgm:pt modelId="{87CF5CF2-35B9-4676-8888-A8DD144FA4B8}">
      <dgm:prSet phldrT="[Texto]" custT="1"/>
      <dgm:spPr/>
      <dgm:t>
        <a:bodyPr/>
        <a:lstStyle/>
        <a:p>
          <a:r>
            <a:rPr lang="pt-BR" sz="2000" i="1" dirty="0" smtClean="0"/>
            <a:t>Seletivo para neurônios </a:t>
          </a:r>
          <a:r>
            <a:rPr lang="pt-BR" sz="2000" i="1" dirty="0" err="1" smtClean="0"/>
            <a:t>mientéricos</a:t>
          </a:r>
          <a:endParaRPr lang="pt-BR" sz="2000" i="1" dirty="0" smtClean="0"/>
        </a:p>
      </dgm:t>
    </dgm:pt>
    <dgm:pt modelId="{67E39CF4-B388-4FCC-9BA6-DB3B84F89C66}" type="parTrans" cxnId="{228D9110-9EE9-47F6-80AC-85238CFC74B6}">
      <dgm:prSet/>
      <dgm:spPr/>
      <dgm:t>
        <a:bodyPr/>
        <a:lstStyle/>
        <a:p>
          <a:endParaRPr lang="pt-BR"/>
        </a:p>
      </dgm:t>
    </dgm:pt>
    <dgm:pt modelId="{88786B6B-9DDD-43D3-9987-002C8C9100AE}" type="sibTrans" cxnId="{228D9110-9EE9-47F6-80AC-85238CFC74B6}">
      <dgm:prSet/>
      <dgm:spPr/>
      <dgm:t>
        <a:bodyPr/>
        <a:lstStyle/>
        <a:p>
          <a:endParaRPr lang="pt-BR"/>
        </a:p>
      </dgm:t>
    </dgm:pt>
    <dgm:pt modelId="{45D44D9B-E836-46E0-A4C4-F7FCD69AB9A6}">
      <dgm:prSet phldrT="[Texto]" custT="1"/>
      <dgm:spPr/>
      <dgm:t>
        <a:bodyPr/>
        <a:lstStyle/>
        <a:p>
          <a:r>
            <a:rPr lang="pt-BR" sz="2000" i="1" dirty="0" smtClean="0"/>
            <a:t>1º vez descrito por </a:t>
          </a:r>
          <a:r>
            <a:rPr lang="pt-BR" sz="2000" i="1" dirty="0" err="1" smtClean="0"/>
            <a:t>Price</a:t>
          </a:r>
          <a:r>
            <a:rPr lang="pt-BR" sz="2000" i="1" dirty="0" smtClean="0"/>
            <a:t>, no anos 50. </a:t>
          </a:r>
        </a:p>
      </dgm:t>
    </dgm:pt>
    <dgm:pt modelId="{12D690DD-46F6-4FD4-AD89-F6936B64F55C}" type="parTrans" cxnId="{4CFAE58D-B952-4B77-A9DE-8778164038D8}">
      <dgm:prSet/>
      <dgm:spPr/>
      <dgm:t>
        <a:bodyPr/>
        <a:lstStyle/>
        <a:p>
          <a:endParaRPr lang="pt-BR"/>
        </a:p>
      </dgm:t>
    </dgm:pt>
    <dgm:pt modelId="{589D4BE4-79D5-450C-9F6A-958681F49F03}" type="sibTrans" cxnId="{4CFAE58D-B952-4B77-A9DE-8778164038D8}">
      <dgm:prSet/>
      <dgm:spPr/>
      <dgm:t>
        <a:bodyPr/>
        <a:lstStyle/>
        <a:p>
          <a:endParaRPr lang="pt-BR"/>
        </a:p>
      </dgm:t>
    </dgm:pt>
    <dgm:pt modelId="{8FBE4D62-90C6-40E9-A27D-9702AFDFF35B}" type="pres">
      <dgm:prSet presAssocID="{E1E70656-79DC-4B60-A866-701DF1573A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CF2931-FFFA-46E3-918E-A07767DC6F35}" type="pres">
      <dgm:prSet presAssocID="{A982FBD1-2D15-44ED-BE72-18DAACE1DC82}" presName="parentLin" presStyleCnt="0"/>
      <dgm:spPr/>
    </dgm:pt>
    <dgm:pt modelId="{81172419-46C7-46E0-92E3-4F1F22CE223B}" type="pres">
      <dgm:prSet presAssocID="{A982FBD1-2D15-44ED-BE72-18DAACE1DC82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E9E71976-2A8D-4B08-829C-950425B65635}" type="pres">
      <dgm:prSet presAssocID="{A982FBD1-2D15-44ED-BE72-18DAACE1DC8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A22927-39AC-4BF8-B0E4-0D75674BF074}" type="pres">
      <dgm:prSet presAssocID="{A982FBD1-2D15-44ED-BE72-18DAACE1DC82}" presName="negativeSpace" presStyleCnt="0"/>
      <dgm:spPr/>
    </dgm:pt>
    <dgm:pt modelId="{8CE26D02-61D8-40BE-AC4B-1D27D0B80608}" type="pres">
      <dgm:prSet presAssocID="{A982FBD1-2D15-44ED-BE72-18DAACE1DC82}" presName="childText" presStyleLbl="conFgAcc1" presStyleIdx="0" presStyleCnt="5">
        <dgm:presLayoutVars>
          <dgm:bulletEnabled val="1"/>
        </dgm:presLayoutVars>
      </dgm:prSet>
      <dgm:spPr/>
    </dgm:pt>
    <dgm:pt modelId="{5ADDF3A2-304E-45C9-8B66-7AC6A8DDBABD}" type="pres">
      <dgm:prSet presAssocID="{D2B598AB-13A4-40A7-BD2C-5E29EAB64294}" presName="spaceBetweenRectangles" presStyleCnt="0"/>
      <dgm:spPr/>
    </dgm:pt>
    <dgm:pt modelId="{D57A5A46-2085-45EB-8E6A-102F324C57CF}" type="pres">
      <dgm:prSet presAssocID="{C45880AB-38C2-4EB4-91E6-09232720B149}" presName="parentLin" presStyleCnt="0"/>
      <dgm:spPr/>
    </dgm:pt>
    <dgm:pt modelId="{298A58DD-B6F6-4D93-B374-B19AFA331A5E}" type="pres">
      <dgm:prSet presAssocID="{C45880AB-38C2-4EB4-91E6-09232720B149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B492A211-EB4E-4A0E-BE7B-916EB8F528B2}" type="pres">
      <dgm:prSet presAssocID="{C45880AB-38C2-4EB4-91E6-09232720B14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036ECF-AF2F-4DE8-8DAB-192B884DF69A}" type="pres">
      <dgm:prSet presAssocID="{C45880AB-38C2-4EB4-91E6-09232720B149}" presName="negativeSpace" presStyleCnt="0"/>
      <dgm:spPr/>
    </dgm:pt>
    <dgm:pt modelId="{807396E5-B07A-45A8-B266-2490924AAC07}" type="pres">
      <dgm:prSet presAssocID="{C45880AB-38C2-4EB4-91E6-09232720B149}" presName="childText" presStyleLbl="conFgAcc1" presStyleIdx="1" presStyleCnt="5">
        <dgm:presLayoutVars>
          <dgm:bulletEnabled val="1"/>
        </dgm:presLayoutVars>
      </dgm:prSet>
      <dgm:spPr/>
    </dgm:pt>
    <dgm:pt modelId="{72D57F39-0FBF-4CCD-81BE-40FC5C8217EB}" type="pres">
      <dgm:prSet presAssocID="{EB4D400E-DE5B-4C77-BE8C-879CFCACE19A}" presName="spaceBetweenRectangles" presStyleCnt="0"/>
      <dgm:spPr/>
    </dgm:pt>
    <dgm:pt modelId="{CBF0AE66-83CB-4CD9-A660-0C135F12496F}" type="pres">
      <dgm:prSet presAssocID="{D57FEFB1-0B66-4DEF-A7B2-8506DF82836C}" presName="parentLin" presStyleCnt="0"/>
      <dgm:spPr/>
    </dgm:pt>
    <dgm:pt modelId="{239833B9-263C-43CF-ABB2-E3543D8883C7}" type="pres">
      <dgm:prSet presAssocID="{D57FEFB1-0B66-4DEF-A7B2-8506DF82836C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33DA9991-6FBC-4E10-B69A-7B77B2B19712}" type="pres">
      <dgm:prSet presAssocID="{D57FEFB1-0B66-4DEF-A7B2-8506DF82836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FF7F6C-15DC-4AA7-9896-A2CABF992F0A}" type="pres">
      <dgm:prSet presAssocID="{D57FEFB1-0B66-4DEF-A7B2-8506DF82836C}" presName="negativeSpace" presStyleCnt="0"/>
      <dgm:spPr/>
    </dgm:pt>
    <dgm:pt modelId="{581006AF-8E97-48AF-90F4-C60CC766A2F4}" type="pres">
      <dgm:prSet presAssocID="{D57FEFB1-0B66-4DEF-A7B2-8506DF82836C}" presName="childText" presStyleLbl="conFgAcc1" presStyleIdx="2" presStyleCnt="5">
        <dgm:presLayoutVars>
          <dgm:bulletEnabled val="1"/>
        </dgm:presLayoutVars>
      </dgm:prSet>
      <dgm:spPr/>
    </dgm:pt>
    <dgm:pt modelId="{1A9ED80D-754B-4A62-BF88-CD57FD370EB7}" type="pres">
      <dgm:prSet presAssocID="{6F8C64F9-7612-4469-B71E-05129C9FF7A2}" presName="spaceBetweenRectangles" presStyleCnt="0"/>
      <dgm:spPr/>
    </dgm:pt>
    <dgm:pt modelId="{3AA1CF83-CA26-497A-BD22-DE347217C969}" type="pres">
      <dgm:prSet presAssocID="{87CF5CF2-35B9-4676-8888-A8DD144FA4B8}" presName="parentLin" presStyleCnt="0"/>
      <dgm:spPr/>
    </dgm:pt>
    <dgm:pt modelId="{13189904-671F-426C-8D7E-B55EF2585FDF}" type="pres">
      <dgm:prSet presAssocID="{87CF5CF2-35B9-4676-8888-A8DD144FA4B8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BA74DF08-F4EC-4BD0-BD99-AE36BE944D07}" type="pres">
      <dgm:prSet presAssocID="{87CF5CF2-35B9-4676-8888-A8DD144FA4B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DA0F8A-CB04-4BF0-AAB4-C571DF91324D}" type="pres">
      <dgm:prSet presAssocID="{87CF5CF2-35B9-4676-8888-A8DD144FA4B8}" presName="negativeSpace" presStyleCnt="0"/>
      <dgm:spPr/>
    </dgm:pt>
    <dgm:pt modelId="{5A2DA178-E019-40B9-A65B-5AC156172501}" type="pres">
      <dgm:prSet presAssocID="{87CF5CF2-35B9-4676-8888-A8DD144FA4B8}" presName="childText" presStyleLbl="conFgAcc1" presStyleIdx="3" presStyleCnt="5">
        <dgm:presLayoutVars>
          <dgm:bulletEnabled val="1"/>
        </dgm:presLayoutVars>
      </dgm:prSet>
      <dgm:spPr/>
    </dgm:pt>
    <dgm:pt modelId="{DC92F2F2-A32C-44CA-B20C-B12E8DEA0A48}" type="pres">
      <dgm:prSet presAssocID="{88786B6B-9DDD-43D3-9987-002C8C9100AE}" presName="spaceBetweenRectangles" presStyleCnt="0"/>
      <dgm:spPr/>
    </dgm:pt>
    <dgm:pt modelId="{2A11915C-C03D-4ED9-A882-931F728A9012}" type="pres">
      <dgm:prSet presAssocID="{45D44D9B-E836-46E0-A4C4-F7FCD69AB9A6}" presName="parentLin" presStyleCnt="0"/>
      <dgm:spPr/>
    </dgm:pt>
    <dgm:pt modelId="{E83E1D1B-519F-42D6-9208-265CED3BA4DC}" type="pres">
      <dgm:prSet presAssocID="{45D44D9B-E836-46E0-A4C4-F7FCD69AB9A6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DE6E8388-6171-4D83-AB00-02A08DA02933}" type="pres">
      <dgm:prSet presAssocID="{45D44D9B-E836-46E0-A4C4-F7FCD69AB9A6}" presName="parentText" presStyleLbl="node1" presStyleIdx="4" presStyleCnt="5" custLinFactNeighborX="2565" custLinFactNeighborY="-435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AD0998-E813-411A-A96A-A961BC8DCF3C}" type="pres">
      <dgm:prSet presAssocID="{45D44D9B-E836-46E0-A4C4-F7FCD69AB9A6}" presName="negativeSpace" presStyleCnt="0"/>
      <dgm:spPr/>
    </dgm:pt>
    <dgm:pt modelId="{6CA2D97C-DA29-41A8-A959-AF9FC824E2FC}" type="pres">
      <dgm:prSet presAssocID="{45D44D9B-E836-46E0-A4C4-F7FCD69AB9A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CFAE58D-B952-4B77-A9DE-8778164038D8}" srcId="{E1E70656-79DC-4B60-A866-701DF1573AEC}" destId="{45D44D9B-E836-46E0-A4C4-F7FCD69AB9A6}" srcOrd="4" destOrd="0" parTransId="{12D690DD-46F6-4FD4-AD89-F6936B64F55C}" sibTransId="{589D4BE4-79D5-450C-9F6A-958681F49F03}"/>
    <dgm:cxn modelId="{AF658255-E09C-40A8-8993-10682AC3EFEA}" srcId="{E1E70656-79DC-4B60-A866-701DF1573AEC}" destId="{D57FEFB1-0B66-4DEF-A7B2-8506DF82836C}" srcOrd="2" destOrd="0" parTransId="{CF2A8691-DB38-496C-919A-CDF4CDA1DE16}" sibTransId="{6F8C64F9-7612-4469-B71E-05129C9FF7A2}"/>
    <dgm:cxn modelId="{EE4CF684-7C54-417A-A4C1-753FDA8CAA1A}" type="presOf" srcId="{45D44D9B-E836-46E0-A4C4-F7FCD69AB9A6}" destId="{DE6E8388-6171-4D83-AB00-02A08DA02933}" srcOrd="1" destOrd="0" presId="urn:microsoft.com/office/officeart/2005/8/layout/list1"/>
    <dgm:cxn modelId="{BA6071A5-939B-477D-8026-E1500F7152A4}" type="presOf" srcId="{45D44D9B-E836-46E0-A4C4-F7FCD69AB9A6}" destId="{E83E1D1B-519F-42D6-9208-265CED3BA4DC}" srcOrd="0" destOrd="0" presId="urn:microsoft.com/office/officeart/2005/8/layout/list1"/>
    <dgm:cxn modelId="{B38E098D-F0B9-447B-9DF2-5E86DFD315B3}" srcId="{E1E70656-79DC-4B60-A866-701DF1573AEC}" destId="{A982FBD1-2D15-44ED-BE72-18DAACE1DC82}" srcOrd="0" destOrd="0" parTransId="{20B9B7A1-6EA1-47FC-B5ED-F290D125A729}" sibTransId="{D2B598AB-13A4-40A7-BD2C-5E29EAB64294}"/>
    <dgm:cxn modelId="{14A1216A-FEE8-4BED-81B0-8694934AFBF1}" type="presOf" srcId="{A982FBD1-2D15-44ED-BE72-18DAACE1DC82}" destId="{81172419-46C7-46E0-92E3-4F1F22CE223B}" srcOrd="0" destOrd="0" presId="urn:microsoft.com/office/officeart/2005/8/layout/list1"/>
    <dgm:cxn modelId="{228D9110-9EE9-47F6-80AC-85238CFC74B6}" srcId="{E1E70656-79DC-4B60-A866-701DF1573AEC}" destId="{87CF5CF2-35B9-4676-8888-A8DD144FA4B8}" srcOrd="3" destOrd="0" parTransId="{67E39CF4-B388-4FCC-9BA6-DB3B84F89C66}" sibTransId="{88786B6B-9DDD-43D3-9987-002C8C9100AE}"/>
    <dgm:cxn modelId="{CD92A0AC-E617-4219-BCB9-FA8EE01F8639}" type="presOf" srcId="{87CF5CF2-35B9-4676-8888-A8DD144FA4B8}" destId="{BA74DF08-F4EC-4BD0-BD99-AE36BE944D07}" srcOrd="1" destOrd="0" presId="urn:microsoft.com/office/officeart/2005/8/layout/list1"/>
    <dgm:cxn modelId="{89909CF9-19DE-4CAB-9B65-F70A3F0291E2}" type="presOf" srcId="{87CF5CF2-35B9-4676-8888-A8DD144FA4B8}" destId="{13189904-671F-426C-8D7E-B55EF2585FDF}" srcOrd="0" destOrd="0" presId="urn:microsoft.com/office/officeart/2005/8/layout/list1"/>
    <dgm:cxn modelId="{03905707-8499-409C-9D43-D44EBBD627D7}" type="presOf" srcId="{E1E70656-79DC-4B60-A866-701DF1573AEC}" destId="{8FBE4D62-90C6-40E9-A27D-9702AFDFF35B}" srcOrd="0" destOrd="0" presId="urn:microsoft.com/office/officeart/2005/8/layout/list1"/>
    <dgm:cxn modelId="{ABD14D48-71F1-46C5-9A6F-994B7363F0EE}" type="presOf" srcId="{C45880AB-38C2-4EB4-91E6-09232720B149}" destId="{B492A211-EB4E-4A0E-BE7B-916EB8F528B2}" srcOrd="1" destOrd="0" presId="urn:microsoft.com/office/officeart/2005/8/layout/list1"/>
    <dgm:cxn modelId="{6684DA53-E5D8-4E7F-A4E8-B4A684DB9173}" type="presOf" srcId="{A982FBD1-2D15-44ED-BE72-18DAACE1DC82}" destId="{E9E71976-2A8D-4B08-829C-950425B65635}" srcOrd="1" destOrd="0" presId="urn:microsoft.com/office/officeart/2005/8/layout/list1"/>
    <dgm:cxn modelId="{094F4F78-825F-40B0-BE49-9734E46D9D16}" type="presOf" srcId="{D57FEFB1-0B66-4DEF-A7B2-8506DF82836C}" destId="{33DA9991-6FBC-4E10-B69A-7B77B2B19712}" srcOrd="1" destOrd="0" presId="urn:microsoft.com/office/officeart/2005/8/layout/list1"/>
    <dgm:cxn modelId="{C9BF96A8-221F-4943-B6C2-3ABDD72ED339}" srcId="{E1E70656-79DC-4B60-A866-701DF1573AEC}" destId="{C45880AB-38C2-4EB4-91E6-09232720B149}" srcOrd="1" destOrd="0" parTransId="{8C3CB756-EC6B-403E-8943-4316A9C075B0}" sibTransId="{EB4D400E-DE5B-4C77-BE8C-879CFCACE19A}"/>
    <dgm:cxn modelId="{78A47634-63D3-476E-8135-CC45E0C93351}" type="presOf" srcId="{C45880AB-38C2-4EB4-91E6-09232720B149}" destId="{298A58DD-B6F6-4D93-B374-B19AFA331A5E}" srcOrd="0" destOrd="0" presId="urn:microsoft.com/office/officeart/2005/8/layout/list1"/>
    <dgm:cxn modelId="{59246745-9626-4864-A030-EF3E11EBF6ED}" type="presOf" srcId="{D57FEFB1-0B66-4DEF-A7B2-8506DF82836C}" destId="{239833B9-263C-43CF-ABB2-E3543D8883C7}" srcOrd="0" destOrd="0" presId="urn:microsoft.com/office/officeart/2005/8/layout/list1"/>
    <dgm:cxn modelId="{4C283F78-E337-4A49-B58E-5E257478D36D}" type="presParOf" srcId="{8FBE4D62-90C6-40E9-A27D-9702AFDFF35B}" destId="{2ACF2931-FFFA-46E3-918E-A07767DC6F35}" srcOrd="0" destOrd="0" presId="urn:microsoft.com/office/officeart/2005/8/layout/list1"/>
    <dgm:cxn modelId="{8B354353-187B-4959-AE9D-1EFD4365DB03}" type="presParOf" srcId="{2ACF2931-FFFA-46E3-918E-A07767DC6F35}" destId="{81172419-46C7-46E0-92E3-4F1F22CE223B}" srcOrd="0" destOrd="0" presId="urn:microsoft.com/office/officeart/2005/8/layout/list1"/>
    <dgm:cxn modelId="{BBD3EF63-08B9-4488-A37B-A4054390DD95}" type="presParOf" srcId="{2ACF2931-FFFA-46E3-918E-A07767DC6F35}" destId="{E9E71976-2A8D-4B08-829C-950425B65635}" srcOrd="1" destOrd="0" presId="urn:microsoft.com/office/officeart/2005/8/layout/list1"/>
    <dgm:cxn modelId="{5F4118DC-6FD6-4104-A789-6A089536F720}" type="presParOf" srcId="{8FBE4D62-90C6-40E9-A27D-9702AFDFF35B}" destId="{AAA22927-39AC-4BF8-B0E4-0D75674BF074}" srcOrd="1" destOrd="0" presId="urn:microsoft.com/office/officeart/2005/8/layout/list1"/>
    <dgm:cxn modelId="{36C88041-8694-4395-8A0D-F5163BAA9C21}" type="presParOf" srcId="{8FBE4D62-90C6-40E9-A27D-9702AFDFF35B}" destId="{8CE26D02-61D8-40BE-AC4B-1D27D0B80608}" srcOrd="2" destOrd="0" presId="urn:microsoft.com/office/officeart/2005/8/layout/list1"/>
    <dgm:cxn modelId="{9C6FB86A-24EC-45F6-98A1-BCBE98B18932}" type="presParOf" srcId="{8FBE4D62-90C6-40E9-A27D-9702AFDFF35B}" destId="{5ADDF3A2-304E-45C9-8B66-7AC6A8DDBABD}" srcOrd="3" destOrd="0" presId="urn:microsoft.com/office/officeart/2005/8/layout/list1"/>
    <dgm:cxn modelId="{97BF78D2-6A54-49C2-863A-AEE73D93246C}" type="presParOf" srcId="{8FBE4D62-90C6-40E9-A27D-9702AFDFF35B}" destId="{D57A5A46-2085-45EB-8E6A-102F324C57CF}" srcOrd="4" destOrd="0" presId="urn:microsoft.com/office/officeart/2005/8/layout/list1"/>
    <dgm:cxn modelId="{67C56414-BB3E-40B3-A6D5-19D4019F862C}" type="presParOf" srcId="{D57A5A46-2085-45EB-8E6A-102F324C57CF}" destId="{298A58DD-B6F6-4D93-B374-B19AFA331A5E}" srcOrd="0" destOrd="0" presId="urn:microsoft.com/office/officeart/2005/8/layout/list1"/>
    <dgm:cxn modelId="{CD787462-C033-4DAC-A832-40D2E603D54F}" type="presParOf" srcId="{D57A5A46-2085-45EB-8E6A-102F324C57CF}" destId="{B492A211-EB4E-4A0E-BE7B-916EB8F528B2}" srcOrd="1" destOrd="0" presId="urn:microsoft.com/office/officeart/2005/8/layout/list1"/>
    <dgm:cxn modelId="{DCC41EB1-A7F4-4A8F-B5CB-61D8AB0F7F48}" type="presParOf" srcId="{8FBE4D62-90C6-40E9-A27D-9702AFDFF35B}" destId="{71036ECF-AF2F-4DE8-8DAB-192B884DF69A}" srcOrd="5" destOrd="0" presId="urn:microsoft.com/office/officeart/2005/8/layout/list1"/>
    <dgm:cxn modelId="{B808630D-760C-4524-86B3-2F6847DF956B}" type="presParOf" srcId="{8FBE4D62-90C6-40E9-A27D-9702AFDFF35B}" destId="{807396E5-B07A-45A8-B266-2490924AAC07}" srcOrd="6" destOrd="0" presId="urn:microsoft.com/office/officeart/2005/8/layout/list1"/>
    <dgm:cxn modelId="{B1DDAF0A-9490-4212-AEB1-8B886E376CD3}" type="presParOf" srcId="{8FBE4D62-90C6-40E9-A27D-9702AFDFF35B}" destId="{72D57F39-0FBF-4CCD-81BE-40FC5C8217EB}" srcOrd="7" destOrd="0" presId="urn:microsoft.com/office/officeart/2005/8/layout/list1"/>
    <dgm:cxn modelId="{35038AA1-3FD3-4F57-9C35-C9D4F6C1E541}" type="presParOf" srcId="{8FBE4D62-90C6-40E9-A27D-9702AFDFF35B}" destId="{CBF0AE66-83CB-4CD9-A660-0C135F12496F}" srcOrd="8" destOrd="0" presId="urn:microsoft.com/office/officeart/2005/8/layout/list1"/>
    <dgm:cxn modelId="{E271350B-BDF2-4A79-A173-FAFB3A1D3445}" type="presParOf" srcId="{CBF0AE66-83CB-4CD9-A660-0C135F12496F}" destId="{239833B9-263C-43CF-ABB2-E3543D8883C7}" srcOrd="0" destOrd="0" presId="urn:microsoft.com/office/officeart/2005/8/layout/list1"/>
    <dgm:cxn modelId="{1C584152-45F3-4606-99F7-8FD9465886B1}" type="presParOf" srcId="{CBF0AE66-83CB-4CD9-A660-0C135F12496F}" destId="{33DA9991-6FBC-4E10-B69A-7B77B2B19712}" srcOrd="1" destOrd="0" presId="urn:microsoft.com/office/officeart/2005/8/layout/list1"/>
    <dgm:cxn modelId="{440595CD-321A-4AA3-80CD-C5062D90F2C2}" type="presParOf" srcId="{8FBE4D62-90C6-40E9-A27D-9702AFDFF35B}" destId="{4EFF7F6C-15DC-4AA7-9896-A2CABF992F0A}" srcOrd="9" destOrd="0" presId="urn:microsoft.com/office/officeart/2005/8/layout/list1"/>
    <dgm:cxn modelId="{A79BD945-A637-4927-AF47-6F5669DB93D8}" type="presParOf" srcId="{8FBE4D62-90C6-40E9-A27D-9702AFDFF35B}" destId="{581006AF-8E97-48AF-90F4-C60CC766A2F4}" srcOrd="10" destOrd="0" presId="urn:microsoft.com/office/officeart/2005/8/layout/list1"/>
    <dgm:cxn modelId="{8F94EB25-D080-47F5-AF2C-435C1E1D0C70}" type="presParOf" srcId="{8FBE4D62-90C6-40E9-A27D-9702AFDFF35B}" destId="{1A9ED80D-754B-4A62-BF88-CD57FD370EB7}" srcOrd="11" destOrd="0" presId="urn:microsoft.com/office/officeart/2005/8/layout/list1"/>
    <dgm:cxn modelId="{0F57DC5B-4A90-4F8A-B324-E0EB35323D98}" type="presParOf" srcId="{8FBE4D62-90C6-40E9-A27D-9702AFDFF35B}" destId="{3AA1CF83-CA26-497A-BD22-DE347217C969}" srcOrd="12" destOrd="0" presId="urn:microsoft.com/office/officeart/2005/8/layout/list1"/>
    <dgm:cxn modelId="{A3AFF68E-D41A-4E3B-96EC-83C5D96A79AF}" type="presParOf" srcId="{3AA1CF83-CA26-497A-BD22-DE347217C969}" destId="{13189904-671F-426C-8D7E-B55EF2585FDF}" srcOrd="0" destOrd="0" presId="urn:microsoft.com/office/officeart/2005/8/layout/list1"/>
    <dgm:cxn modelId="{A5C1F285-EDC2-4596-9822-82F9C3BAC966}" type="presParOf" srcId="{3AA1CF83-CA26-497A-BD22-DE347217C969}" destId="{BA74DF08-F4EC-4BD0-BD99-AE36BE944D07}" srcOrd="1" destOrd="0" presId="urn:microsoft.com/office/officeart/2005/8/layout/list1"/>
    <dgm:cxn modelId="{0474EFB9-A2F9-412C-99D2-292F26B60A36}" type="presParOf" srcId="{8FBE4D62-90C6-40E9-A27D-9702AFDFF35B}" destId="{CFDA0F8A-CB04-4BF0-AAB4-C571DF91324D}" srcOrd="13" destOrd="0" presId="urn:microsoft.com/office/officeart/2005/8/layout/list1"/>
    <dgm:cxn modelId="{F5C3BA71-C136-4527-AAA2-FB37FEA08D34}" type="presParOf" srcId="{8FBE4D62-90C6-40E9-A27D-9702AFDFF35B}" destId="{5A2DA178-E019-40B9-A65B-5AC156172501}" srcOrd="14" destOrd="0" presId="urn:microsoft.com/office/officeart/2005/8/layout/list1"/>
    <dgm:cxn modelId="{3914F6DB-A891-4935-AB58-F12518F851D6}" type="presParOf" srcId="{8FBE4D62-90C6-40E9-A27D-9702AFDFF35B}" destId="{DC92F2F2-A32C-44CA-B20C-B12E8DEA0A48}" srcOrd="15" destOrd="0" presId="urn:microsoft.com/office/officeart/2005/8/layout/list1"/>
    <dgm:cxn modelId="{4CCC9A6C-7A9D-4A18-938A-8AEE7A2C80BB}" type="presParOf" srcId="{8FBE4D62-90C6-40E9-A27D-9702AFDFF35B}" destId="{2A11915C-C03D-4ED9-A882-931F728A9012}" srcOrd="16" destOrd="0" presId="urn:microsoft.com/office/officeart/2005/8/layout/list1"/>
    <dgm:cxn modelId="{2EB68DBB-0D22-44A7-934F-E120473A9D28}" type="presParOf" srcId="{2A11915C-C03D-4ED9-A882-931F728A9012}" destId="{E83E1D1B-519F-42D6-9208-265CED3BA4DC}" srcOrd="0" destOrd="0" presId="urn:microsoft.com/office/officeart/2005/8/layout/list1"/>
    <dgm:cxn modelId="{1D7B42B5-E4BD-4DEA-B67B-070DF84C12AD}" type="presParOf" srcId="{2A11915C-C03D-4ED9-A882-931F728A9012}" destId="{DE6E8388-6171-4D83-AB00-02A08DA02933}" srcOrd="1" destOrd="0" presId="urn:microsoft.com/office/officeart/2005/8/layout/list1"/>
    <dgm:cxn modelId="{A9A1972D-0978-4F8D-892B-1418FAF6DD29}" type="presParOf" srcId="{8FBE4D62-90C6-40E9-A27D-9702AFDFF35B}" destId="{7AAD0998-E813-411A-A96A-A961BC8DCF3C}" srcOrd="17" destOrd="0" presId="urn:microsoft.com/office/officeart/2005/8/layout/list1"/>
    <dgm:cxn modelId="{EE77BA24-CDA4-4095-A201-FFCBAE6CA3FB}" type="presParOf" srcId="{8FBE4D62-90C6-40E9-A27D-9702AFDFF35B}" destId="{6CA2D97C-DA29-41A8-A959-AF9FC824E2FC}" srcOrd="1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F7985-9194-4CA0-8DB9-7CF719267AA8}" type="doc">
      <dgm:prSet loTypeId="urn:microsoft.com/office/officeart/2005/8/layout/vList6" loCatId="list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EA8C2BF-7740-45E7-8119-116D8AC5FF9F}">
      <dgm:prSet phldrT="[Texto]" custT="1"/>
      <dgm:spPr/>
      <dgm:t>
        <a:bodyPr/>
        <a:lstStyle/>
        <a:p>
          <a:r>
            <a:rPr lang="pt-B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DMH</a:t>
          </a:r>
          <a:r>
            <a:rPr lang="pt-BR" sz="6600" dirty="0" smtClean="0"/>
            <a:t> </a:t>
          </a:r>
          <a:endParaRPr lang="pt-BR" sz="6600" dirty="0"/>
        </a:p>
      </dgm:t>
    </dgm:pt>
    <dgm:pt modelId="{A95CAAAF-C0D4-4FCE-82FD-FDA7C5B92209}" type="parTrans" cxnId="{29A73A86-E1F7-4DCE-A38B-CF39E03D31B7}">
      <dgm:prSet/>
      <dgm:spPr/>
      <dgm:t>
        <a:bodyPr/>
        <a:lstStyle/>
        <a:p>
          <a:endParaRPr lang="pt-BR"/>
        </a:p>
      </dgm:t>
    </dgm:pt>
    <dgm:pt modelId="{B5B6E95D-8F82-4D4C-8751-6E43E97D22E1}" type="sibTrans" cxnId="{29A73A86-E1F7-4DCE-A38B-CF39E03D31B7}">
      <dgm:prSet/>
      <dgm:spPr/>
      <dgm:t>
        <a:bodyPr/>
        <a:lstStyle/>
        <a:p>
          <a:endParaRPr lang="pt-BR"/>
        </a:p>
      </dgm:t>
    </dgm:pt>
    <dgm:pt modelId="{D6C2B7B8-B058-4DC9-AA36-1FD891D09995}">
      <dgm:prSet phldrT="[Texto]"/>
      <dgm:spPr/>
      <dgm:t>
        <a:bodyPr/>
        <a:lstStyle/>
        <a:p>
          <a:r>
            <a:rPr lang="pt-BR" dirty="0" smtClean="0"/>
            <a:t> </a:t>
          </a:r>
          <a:r>
            <a:rPr lang="pt-BR" b="1" i="1" dirty="0" smtClean="0"/>
            <a:t>Ativação e metabolização no fígado;</a:t>
          </a:r>
          <a:endParaRPr lang="pt-BR" b="1" i="1" dirty="0"/>
        </a:p>
      </dgm:t>
    </dgm:pt>
    <dgm:pt modelId="{0FE0B5B1-BFFE-4220-87B8-16C348C82FB0}" type="parTrans" cxnId="{3774F847-3F8A-4585-A411-F24B559D6404}">
      <dgm:prSet/>
      <dgm:spPr/>
      <dgm:t>
        <a:bodyPr/>
        <a:lstStyle/>
        <a:p>
          <a:endParaRPr lang="pt-BR"/>
        </a:p>
      </dgm:t>
    </dgm:pt>
    <dgm:pt modelId="{D8C4B6BC-7DDF-4FA5-9E02-77B71470C7A5}" type="sibTrans" cxnId="{3774F847-3F8A-4585-A411-F24B559D6404}">
      <dgm:prSet/>
      <dgm:spPr/>
      <dgm:t>
        <a:bodyPr/>
        <a:lstStyle/>
        <a:p>
          <a:endParaRPr lang="pt-BR"/>
        </a:p>
      </dgm:t>
    </dgm:pt>
    <dgm:pt modelId="{3F2DC7C7-608C-418C-B5A3-937364852628}">
      <dgm:prSet phldrT="[Texto]"/>
      <dgm:spPr/>
      <dgm:t>
        <a:bodyPr/>
        <a:lstStyle/>
        <a:p>
          <a:r>
            <a:rPr lang="pt-BR" b="1" i="1" dirty="0" smtClean="0"/>
            <a:t> Induz as fases de iniciação e promoção da </a:t>
          </a:r>
          <a:r>
            <a:rPr lang="pt-BR" b="1" i="1" dirty="0" err="1" smtClean="0"/>
            <a:t>carcinogênese</a:t>
          </a:r>
          <a:r>
            <a:rPr lang="pt-BR" b="1" i="1" dirty="0" smtClean="0"/>
            <a:t> </a:t>
          </a:r>
          <a:r>
            <a:rPr lang="pt-BR" b="1" i="1" dirty="0" err="1" smtClean="0"/>
            <a:t>colônica</a:t>
          </a:r>
          <a:r>
            <a:rPr lang="pt-BR" b="1" i="1" dirty="0" smtClean="0"/>
            <a:t> em ratos de maneira dose-dependente.</a:t>
          </a:r>
          <a:endParaRPr lang="pt-BR" b="1" i="1" dirty="0"/>
        </a:p>
      </dgm:t>
    </dgm:pt>
    <dgm:pt modelId="{2B850729-D12D-49BC-9D84-8F29FEAE635E}" type="parTrans" cxnId="{90951A9B-8B74-4697-86F5-DA68F2171540}">
      <dgm:prSet/>
      <dgm:spPr/>
      <dgm:t>
        <a:bodyPr/>
        <a:lstStyle/>
        <a:p>
          <a:endParaRPr lang="pt-BR"/>
        </a:p>
      </dgm:t>
    </dgm:pt>
    <dgm:pt modelId="{178BCC5D-AB13-41EF-8758-4D87367C56B2}" type="sibTrans" cxnId="{90951A9B-8B74-4697-86F5-DA68F2171540}">
      <dgm:prSet/>
      <dgm:spPr/>
      <dgm:t>
        <a:bodyPr/>
        <a:lstStyle/>
        <a:p>
          <a:endParaRPr lang="pt-BR"/>
        </a:p>
      </dgm:t>
    </dgm:pt>
    <dgm:pt modelId="{9D4EB2EB-C689-4029-8675-894AFCD5F025}">
      <dgm:prSet phldrT="[Texto]"/>
      <dgm:spPr/>
      <dgm:t>
        <a:bodyPr/>
        <a:lstStyle/>
        <a:p>
          <a:r>
            <a:rPr lang="pt-BR" b="1" i="1" dirty="0" smtClean="0"/>
            <a:t>Atuação por </a:t>
          </a:r>
          <a:r>
            <a:rPr lang="pt-BR" b="1" i="1" dirty="0" err="1" smtClean="0"/>
            <a:t>alquilação</a:t>
          </a:r>
          <a:r>
            <a:rPr lang="pt-BR" b="1" i="1" dirty="0" smtClean="0"/>
            <a:t> do DNA;</a:t>
          </a:r>
          <a:endParaRPr lang="pt-BR" b="1" i="1" dirty="0"/>
        </a:p>
      </dgm:t>
    </dgm:pt>
    <dgm:pt modelId="{C8796331-A11D-4CA8-B0FE-90749A0C1248}" type="parTrans" cxnId="{26DEFB04-80E0-4FC5-88F2-50F01EEFB28B}">
      <dgm:prSet/>
      <dgm:spPr/>
      <dgm:t>
        <a:bodyPr/>
        <a:lstStyle/>
        <a:p>
          <a:endParaRPr lang="pt-BR"/>
        </a:p>
      </dgm:t>
    </dgm:pt>
    <dgm:pt modelId="{0082D59C-4C54-405A-A147-D14619000A96}" type="sibTrans" cxnId="{26DEFB04-80E0-4FC5-88F2-50F01EEFB28B}">
      <dgm:prSet/>
      <dgm:spPr/>
      <dgm:t>
        <a:bodyPr/>
        <a:lstStyle/>
        <a:p>
          <a:endParaRPr lang="pt-BR"/>
        </a:p>
      </dgm:t>
    </dgm:pt>
    <dgm:pt modelId="{9DD459D8-E615-4757-A763-0849AC8E863E}">
      <dgm:prSet phldrT="[Texto]"/>
      <dgm:spPr/>
      <dgm:t>
        <a:bodyPr/>
        <a:lstStyle/>
        <a:p>
          <a:r>
            <a:rPr lang="pt-BR" b="1" i="1" dirty="0" smtClean="0"/>
            <a:t> Específico para a indução de CCR em roedores;</a:t>
          </a:r>
          <a:endParaRPr lang="pt-BR" b="1" i="1" dirty="0"/>
        </a:p>
      </dgm:t>
    </dgm:pt>
    <dgm:pt modelId="{F5B9A36A-4606-4E85-B566-EEA58FA80AF9}" type="parTrans" cxnId="{8D02FC4E-59ED-4A76-BCC2-BBA006D360EE}">
      <dgm:prSet/>
      <dgm:spPr/>
      <dgm:t>
        <a:bodyPr/>
        <a:lstStyle/>
        <a:p>
          <a:endParaRPr lang="pt-BR"/>
        </a:p>
      </dgm:t>
    </dgm:pt>
    <dgm:pt modelId="{32ECFFB3-131F-4298-8EB7-47348DDA8957}" type="sibTrans" cxnId="{8D02FC4E-59ED-4A76-BCC2-BBA006D360EE}">
      <dgm:prSet/>
      <dgm:spPr/>
      <dgm:t>
        <a:bodyPr/>
        <a:lstStyle/>
        <a:p>
          <a:endParaRPr lang="pt-BR"/>
        </a:p>
      </dgm:t>
    </dgm:pt>
    <dgm:pt modelId="{80317046-5B7C-46ED-9A9C-804827D55805}" type="pres">
      <dgm:prSet presAssocID="{F0AF7985-9194-4CA0-8DB9-7CF719267A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B53A785-3E29-4E42-979F-D839D9D2FD12}" type="pres">
      <dgm:prSet presAssocID="{2EA8C2BF-7740-45E7-8119-116D8AC5FF9F}" presName="linNode" presStyleCnt="0"/>
      <dgm:spPr/>
    </dgm:pt>
    <dgm:pt modelId="{42974E2F-CBE0-423B-B0B2-7BFF6B1CA6A8}" type="pres">
      <dgm:prSet presAssocID="{2EA8C2BF-7740-45E7-8119-116D8AC5FF9F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12D503-DEF5-4C24-BEAF-E7D6AAEDD467}" type="pres">
      <dgm:prSet presAssocID="{2EA8C2BF-7740-45E7-8119-116D8AC5FF9F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9177F2E-581D-4BEE-A6F5-2A27BDB46CE8}" type="presOf" srcId="{9D4EB2EB-C689-4029-8675-894AFCD5F025}" destId="{7A12D503-DEF5-4C24-BEAF-E7D6AAEDD467}" srcOrd="0" destOrd="1" presId="urn:microsoft.com/office/officeart/2005/8/layout/vList6"/>
    <dgm:cxn modelId="{A857908D-EB5D-4616-8033-5F81E6267554}" type="presOf" srcId="{2EA8C2BF-7740-45E7-8119-116D8AC5FF9F}" destId="{42974E2F-CBE0-423B-B0B2-7BFF6B1CA6A8}" srcOrd="0" destOrd="0" presId="urn:microsoft.com/office/officeart/2005/8/layout/vList6"/>
    <dgm:cxn modelId="{B6C709DD-F150-4779-B9A4-09E8EEEAEAD6}" type="presOf" srcId="{9DD459D8-E615-4757-A763-0849AC8E863E}" destId="{7A12D503-DEF5-4C24-BEAF-E7D6AAEDD467}" srcOrd="0" destOrd="2" presId="urn:microsoft.com/office/officeart/2005/8/layout/vList6"/>
    <dgm:cxn modelId="{3774F847-3F8A-4585-A411-F24B559D6404}" srcId="{2EA8C2BF-7740-45E7-8119-116D8AC5FF9F}" destId="{D6C2B7B8-B058-4DC9-AA36-1FD891D09995}" srcOrd="0" destOrd="0" parTransId="{0FE0B5B1-BFFE-4220-87B8-16C348C82FB0}" sibTransId="{D8C4B6BC-7DDF-4FA5-9E02-77B71470C7A5}"/>
    <dgm:cxn modelId="{26DEFB04-80E0-4FC5-88F2-50F01EEFB28B}" srcId="{2EA8C2BF-7740-45E7-8119-116D8AC5FF9F}" destId="{9D4EB2EB-C689-4029-8675-894AFCD5F025}" srcOrd="1" destOrd="0" parTransId="{C8796331-A11D-4CA8-B0FE-90749A0C1248}" sibTransId="{0082D59C-4C54-405A-A147-D14619000A96}"/>
    <dgm:cxn modelId="{90951A9B-8B74-4697-86F5-DA68F2171540}" srcId="{2EA8C2BF-7740-45E7-8119-116D8AC5FF9F}" destId="{3F2DC7C7-608C-418C-B5A3-937364852628}" srcOrd="3" destOrd="0" parTransId="{2B850729-D12D-49BC-9D84-8F29FEAE635E}" sibTransId="{178BCC5D-AB13-41EF-8758-4D87367C56B2}"/>
    <dgm:cxn modelId="{4576CF35-7E69-4A05-87ED-0C3D5FC8E33B}" type="presOf" srcId="{D6C2B7B8-B058-4DC9-AA36-1FD891D09995}" destId="{7A12D503-DEF5-4C24-BEAF-E7D6AAEDD467}" srcOrd="0" destOrd="0" presId="urn:microsoft.com/office/officeart/2005/8/layout/vList6"/>
    <dgm:cxn modelId="{8D02FC4E-59ED-4A76-BCC2-BBA006D360EE}" srcId="{2EA8C2BF-7740-45E7-8119-116D8AC5FF9F}" destId="{9DD459D8-E615-4757-A763-0849AC8E863E}" srcOrd="2" destOrd="0" parTransId="{F5B9A36A-4606-4E85-B566-EEA58FA80AF9}" sibTransId="{32ECFFB3-131F-4298-8EB7-47348DDA8957}"/>
    <dgm:cxn modelId="{58D96A56-4DF6-40B6-A230-1054BEE6557E}" type="presOf" srcId="{3F2DC7C7-608C-418C-B5A3-937364852628}" destId="{7A12D503-DEF5-4C24-BEAF-E7D6AAEDD467}" srcOrd="0" destOrd="3" presId="urn:microsoft.com/office/officeart/2005/8/layout/vList6"/>
    <dgm:cxn modelId="{E6F2268E-D4C2-4351-AAA9-3F3A457DB8C6}" type="presOf" srcId="{F0AF7985-9194-4CA0-8DB9-7CF719267AA8}" destId="{80317046-5B7C-46ED-9A9C-804827D55805}" srcOrd="0" destOrd="0" presId="urn:microsoft.com/office/officeart/2005/8/layout/vList6"/>
    <dgm:cxn modelId="{29A73A86-E1F7-4DCE-A38B-CF39E03D31B7}" srcId="{F0AF7985-9194-4CA0-8DB9-7CF719267AA8}" destId="{2EA8C2BF-7740-45E7-8119-116D8AC5FF9F}" srcOrd="0" destOrd="0" parTransId="{A95CAAAF-C0D4-4FCE-82FD-FDA7C5B92209}" sibTransId="{B5B6E95D-8F82-4D4C-8751-6E43E97D22E1}"/>
    <dgm:cxn modelId="{80C65588-42BF-4731-B623-757B55EC2932}" type="presParOf" srcId="{80317046-5B7C-46ED-9A9C-804827D55805}" destId="{AB53A785-3E29-4E42-979F-D839D9D2FD12}" srcOrd="0" destOrd="0" presId="urn:microsoft.com/office/officeart/2005/8/layout/vList6"/>
    <dgm:cxn modelId="{D4A517B9-3114-4888-B055-B9F52D970440}" type="presParOf" srcId="{AB53A785-3E29-4E42-979F-D839D9D2FD12}" destId="{42974E2F-CBE0-423B-B0B2-7BFF6B1CA6A8}" srcOrd="0" destOrd="0" presId="urn:microsoft.com/office/officeart/2005/8/layout/vList6"/>
    <dgm:cxn modelId="{896BC174-C664-48D7-9A2D-6B9C95C1E0A8}" type="presParOf" srcId="{AB53A785-3E29-4E42-979F-D839D9D2FD12}" destId="{7A12D503-DEF5-4C24-BEAF-E7D6AAEDD467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4139E-5289-43C9-BC0E-277094448A54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EC4DEAB-6EDB-4B7A-AD94-B785DFE3A7F5}">
      <dgm:prSet phldrT="[Texto]"/>
      <dgm:spPr/>
      <dgm:t>
        <a:bodyPr/>
        <a:lstStyle/>
        <a:p>
          <a:r>
            <a:rPr lang="pt-BR" dirty="0" smtClean="0"/>
            <a:t>Células inflamatórias</a:t>
          </a:r>
          <a:endParaRPr lang="pt-BR" dirty="0"/>
        </a:p>
      </dgm:t>
    </dgm:pt>
    <dgm:pt modelId="{165C0325-1E05-498C-98F8-A21B05456A52}" type="parTrans" cxnId="{E8BA48EF-D73F-4EA5-9142-0EEBFDFA9BD5}">
      <dgm:prSet/>
      <dgm:spPr/>
      <dgm:t>
        <a:bodyPr/>
        <a:lstStyle/>
        <a:p>
          <a:endParaRPr lang="pt-BR"/>
        </a:p>
      </dgm:t>
    </dgm:pt>
    <dgm:pt modelId="{2DEAE8F7-C7BA-4C28-96CA-CA7C354C2D0C}" type="sibTrans" cxnId="{E8BA48EF-D73F-4EA5-9142-0EEBFDFA9BD5}">
      <dgm:prSet/>
      <dgm:spPr/>
      <dgm:t>
        <a:bodyPr/>
        <a:lstStyle/>
        <a:p>
          <a:endParaRPr lang="pt-BR"/>
        </a:p>
      </dgm:t>
    </dgm:pt>
    <dgm:pt modelId="{71F47EBB-E008-45C5-8276-AD78BC1F1258}">
      <dgm:prSet phldrT="[Texto]"/>
      <dgm:spPr/>
      <dgm:t>
        <a:bodyPr/>
        <a:lstStyle/>
        <a:p>
          <a:r>
            <a:rPr lang="pt-BR" dirty="0" smtClean="0"/>
            <a:t>Microambiente tumoral</a:t>
          </a:r>
          <a:endParaRPr lang="pt-BR" dirty="0"/>
        </a:p>
      </dgm:t>
    </dgm:pt>
    <dgm:pt modelId="{5F9994D3-4D41-4550-9BDD-33FAC40B3DC3}" type="parTrans" cxnId="{FC0AB010-A7E9-45A7-B269-799A97ED7B84}">
      <dgm:prSet/>
      <dgm:spPr/>
      <dgm:t>
        <a:bodyPr/>
        <a:lstStyle/>
        <a:p>
          <a:endParaRPr lang="pt-BR"/>
        </a:p>
      </dgm:t>
    </dgm:pt>
    <dgm:pt modelId="{5FBC2812-C9DF-48F4-BFE2-3CD32725DE99}" type="sibTrans" cxnId="{FC0AB010-A7E9-45A7-B269-799A97ED7B84}">
      <dgm:prSet/>
      <dgm:spPr/>
      <dgm:t>
        <a:bodyPr/>
        <a:lstStyle/>
        <a:p>
          <a:endParaRPr lang="pt-BR"/>
        </a:p>
      </dgm:t>
    </dgm:pt>
    <dgm:pt modelId="{FED38209-77B9-4B62-B4D6-8446540CB9F7}">
      <dgm:prSet phldrT="[Texto]"/>
      <dgm:spPr/>
      <dgm:t>
        <a:bodyPr/>
        <a:lstStyle/>
        <a:p>
          <a:r>
            <a:rPr lang="pt-BR" dirty="0" smtClean="0"/>
            <a:t>Remodelamento tecidual</a:t>
          </a:r>
          <a:endParaRPr lang="pt-BR" dirty="0"/>
        </a:p>
      </dgm:t>
    </dgm:pt>
    <dgm:pt modelId="{D04510F1-0F14-4E9F-87E9-84717BB2D423}" type="parTrans" cxnId="{DB4EAC42-906A-4EB2-8567-C45A68F85F0D}">
      <dgm:prSet/>
      <dgm:spPr/>
      <dgm:t>
        <a:bodyPr/>
        <a:lstStyle/>
        <a:p>
          <a:endParaRPr lang="pt-BR"/>
        </a:p>
      </dgm:t>
    </dgm:pt>
    <dgm:pt modelId="{050DE4BA-8AC4-4BF1-8AF2-9D8E39DA0324}" type="sibTrans" cxnId="{DB4EAC42-906A-4EB2-8567-C45A68F85F0D}">
      <dgm:prSet/>
      <dgm:spPr/>
      <dgm:t>
        <a:bodyPr/>
        <a:lstStyle/>
        <a:p>
          <a:endParaRPr lang="pt-BR"/>
        </a:p>
      </dgm:t>
    </dgm:pt>
    <dgm:pt modelId="{AA7822A1-84C4-4C9E-A7C5-C44F0A28C2A7}">
      <dgm:prSet phldrT="[Texto]"/>
      <dgm:spPr/>
      <dgm:t>
        <a:bodyPr/>
        <a:lstStyle/>
        <a:p>
          <a:r>
            <a:rPr lang="pt-BR" dirty="0" err="1" smtClean="0"/>
            <a:t>Angiogênese</a:t>
          </a:r>
          <a:endParaRPr lang="pt-BR" dirty="0"/>
        </a:p>
      </dgm:t>
    </dgm:pt>
    <dgm:pt modelId="{24F1CF10-F827-4E17-8B2E-876D315B51E8}" type="parTrans" cxnId="{9BDB0422-8226-4392-A4EF-6A4F62909EC6}">
      <dgm:prSet/>
      <dgm:spPr/>
      <dgm:t>
        <a:bodyPr/>
        <a:lstStyle/>
        <a:p>
          <a:endParaRPr lang="pt-BR"/>
        </a:p>
      </dgm:t>
    </dgm:pt>
    <dgm:pt modelId="{EE3389F4-F352-4182-ADB3-759D75B1F50E}" type="sibTrans" cxnId="{9BDB0422-8226-4392-A4EF-6A4F62909EC6}">
      <dgm:prSet/>
      <dgm:spPr/>
      <dgm:t>
        <a:bodyPr/>
        <a:lstStyle/>
        <a:p>
          <a:endParaRPr lang="pt-BR"/>
        </a:p>
      </dgm:t>
    </dgm:pt>
    <dgm:pt modelId="{313E1DAA-2383-4777-A772-D8A29EC10BD4}">
      <dgm:prSet phldrT="[Texto]"/>
      <dgm:spPr/>
      <dgm:t>
        <a:bodyPr/>
        <a:lstStyle/>
        <a:p>
          <a:r>
            <a:rPr lang="pt-BR" dirty="0" smtClean="0"/>
            <a:t>Produção de </a:t>
          </a:r>
          <a:r>
            <a:rPr lang="pt-BR" dirty="0" err="1" smtClean="0"/>
            <a:t>EROs</a:t>
          </a:r>
          <a:r>
            <a:rPr lang="pt-BR" dirty="0" smtClean="0"/>
            <a:t>, </a:t>
          </a:r>
          <a:r>
            <a:rPr lang="pt-BR" dirty="0" err="1" smtClean="0"/>
            <a:t>ERNs</a:t>
          </a:r>
          <a:r>
            <a:rPr lang="pt-BR" dirty="0" smtClean="0"/>
            <a:t>, </a:t>
          </a:r>
          <a:r>
            <a:rPr lang="pt-BR" dirty="0" err="1" smtClean="0"/>
            <a:t>quimiocinas</a:t>
          </a:r>
          <a:r>
            <a:rPr lang="pt-BR" dirty="0" smtClean="0"/>
            <a:t> e </a:t>
          </a:r>
          <a:r>
            <a:rPr lang="pt-BR" dirty="0" err="1" smtClean="0"/>
            <a:t>citocinas</a:t>
          </a:r>
          <a:r>
            <a:rPr lang="pt-BR" dirty="0" smtClean="0"/>
            <a:t> </a:t>
          </a:r>
          <a:endParaRPr lang="pt-BR" dirty="0"/>
        </a:p>
      </dgm:t>
    </dgm:pt>
    <dgm:pt modelId="{26A54218-CA4C-43B0-BBC5-807B642CAFDB}" type="parTrans" cxnId="{27809D38-DD94-40E2-A1E2-F0CB3B9D8542}">
      <dgm:prSet/>
      <dgm:spPr/>
      <dgm:t>
        <a:bodyPr/>
        <a:lstStyle/>
        <a:p>
          <a:endParaRPr lang="pt-BR"/>
        </a:p>
      </dgm:t>
    </dgm:pt>
    <dgm:pt modelId="{3621FEE4-758A-4AD9-9703-FFCEFC0D6E63}" type="sibTrans" cxnId="{27809D38-DD94-40E2-A1E2-F0CB3B9D8542}">
      <dgm:prSet/>
      <dgm:spPr/>
      <dgm:t>
        <a:bodyPr/>
        <a:lstStyle/>
        <a:p>
          <a:endParaRPr lang="pt-BR"/>
        </a:p>
      </dgm:t>
    </dgm:pt>
    <dgm:pt modelId="{C4A64270-C110-4DCA-BF50-A84D72E8EA3E}">
      <dgm:prSet phldrT="[Texto]"/>
      <dgm:spPr/>
      <dgm:t>
        <a:bodyPr/>
        <a:lstStyle/>
        <a:p>
          <a:r>
            <a:rPr lang="pt-BR" dirty="0" smtClean="0"/>
            <a:t>Promoção, progressão e metástases</a:t>
          </a:r>
          <a:endParaRPr lang="pt-BR" dirty="0"/>
        </a:p>
      </dgm:t>
    </dgm:pt>
    <dgm:pt modelId="{4035193A-6ED9-4F77-B809-FD15E9A4ACCA}" type="sibTrans" cxnId="{2D306F15-E0E0-4094-849C-EBED2056F812}">
      <dgm:prSet/>
      <dgm:spPr/>
      <dgm:t>
        <a:bodyPr/>
        <a:lstStyle/>
        <a:p>
          <a:endParaRPr lang="pt-BR"/>
        </a:p>
      </dgm:t>
    </dgm:pt>
    <dgm:pt modelId="{9871B1BA-C7BC-4599-8339-ED052B08C747}" type="parTrans" cxnId="{2D306F15-E0E0-4094-849C-EBED2056F812}">
      <dgm:prSet/>
      <dgm:spPr/>
      <dgm:t>
        <a:bodyPr/>
        <a:lstStyle/>
        <a:p>
          <a:endParaRPr lang="pt-BR"/>
        </a:p>
      </dgm:t>
    </dgm:pt>
    <dgm:pt modelId="{037E1EDD-BD6A-4CC3-8EF7-EA796480C84E}" type="pres">
      <dgm:prSet presAssocID="{0394139E-5289-43C9-BC0E-277094448A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C15A34E-9129-49A3-A50C-B0EECC31B456}" type="pres">
      <dgm:prSet presAssocID="{EEC4DEAB-6EDB-4B7A-AD94-B785DFE3A7F5}" presName="hierRoot1" presStyleCnt="0">
        <dgm:presLayoutVars>
          <dgm:hierBranch val="init"/>
        </dgm:presLayoutVars>
      </dgm:prSet>
      <dgm:spPr/>
    </dgm:pt>
    <dgm:pt modelId="{A1BC5FD2-1BD0-488C-A25D-D683937077B6}" type="pres">
      <dgm:prSet presAssocID="{EEC4DEAB-6EDB-4B7A-AD94-B785DFE3A7F5}" presName="rootComposite1" presStyleCnt="0"/>
      <dgm:spPr/>
    </dgm:pt>
    <dgm:pt modelId="{9570D400-06BC-43A2-8026-0FE04C07F4E8}" type="pres">
      <dgm:prSet presAssocID="{EEC4DEAB-6EDB-4B7A-AD94-B785DFE3A7F5}" presName="rootText1" presStyleLbl="node0" presStyleIdx="0" presStyleCnt="1" custScaleX="130336" custScaleY="1090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70EA77F-B02B-41A9-9FFE-76913C421112}" type="pres">
      <dgm:prSet presAssocID="{EEC4DEAB-6EDB-4B7A-AD94-B785DFE3A7F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80A90D4-ADF1-4C2C-9154-D01355A084AC}" type="pres">
      <dgm:prSet presAssocID="{EEC4DEAB-6EDB-4B7A-AD94-B785DFE3A7F5}" presName="hierChild2" presStyleCnt="0"/>
      <dgm:spPr/>
    </dgm:pt>
    <dgm:pt modelId="{DD7B93FB-F7CA-4A6B-9D3B-20B2C960861A}" type="pres">
      <dgm:prSet presAssocID="{5F9994D3-4D41-4550-9BDD-33FAC40B3DC3}" presName="Name37" presStyleLbl="parChTrans1D2" presStyleIdx="0" presStyleCnt="5"/>
      <dgm:spPr/>
      <dgm:t>
        <a:bodyPr/>
        <a:lstStyle/>
        <a:p>
          <a:endParaRPr lang="pt-BR"/>
        </a:p>
      </dgm:t>
    </dgm:pt>
    <dgm:pt modelId="{E9CEBD27-AB16-4E4D-8AB2-5A00C4248900}" type="pres">
      <dgm:prSet presAssocID="{71F47EBB-E008-45C5-8276-AD78BC1F1258}" presName="hierRoot2" presStyleCnt="0">
        <dgm:presLayoutVars>
          <dgm:hierBranch val="init"/>
        </dgm:presLayoutVars>
      </dgm:prSet>
      <dgm:spPr/>
    </dgm:pt>
    <dgm:pt modelId="{BE43BC96-DC44-462D-AE19-ECA3CE4F3F10}" type="pres">
      <dgm:prSet presAssocID="{71F47EBB-E008-45C5-8276-AD78BC1F1258}" presName="rootComposite" presStyleCnt="0"/>
      <dgm:spPr/>
    </dgm:pt>
    <dgm:pt modelId="{FF485A6C-FEA7-48A5-84BC-40B78B9C0F6B}" type="pres">
      <dgm:prSet presAssocID="{71F47EBB-E008-45C5-8276-AD78BC1F125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0EC317-0F75-4957-953B-F6A867A70899}" type="pres">
      <dgm:prSet presAssocID="{71F47EBB-E008-45C5-8276-AD78BC1F1258}" presName="rootConnector" presStyleLbl="node2" presStyleIdx="0" presStyleCnt="5"/>
      <dgm:spPr/>
      <dgm:t>
        <a:bodyPr/>
        <a:lstStyle/>
        <a:p>
          <a:endParaRPr lang="pt-BR"/>
        </a:p>
      </dgm:t>
    </dgm:pt>
    <dgm:pt modelId="{A37EAA34-8C72-46F7-827F-3A2E9337499B}" type="pres">
      <dgm:prSet presAssocID="{71F47EBB-E008-45C5-8276-AD78BC1F1258}" presName="hierChild4" presStyleCnt="0"/>
      <dgm:spPr/>
    </dgm:pt>
    <dgm:pt modelId="{D5348872-63E7-47B8-BDC2-AFC9424610D1}" type="pres">
      <dgm:prSet presAssocID="{71F47EBB-E008-45C5-8276-AD78BC1F1258}" presName="hierChild5" presStyleCnt="0"/>
      <dgm:spPr/>
    </dgm:pt>
    <dgm:pt modelId="{66FF0B9A-F5B0-4B7A-A9F9-16D3BD8ED25C}" type="pres">
      <dgm:prSet presAssocID="{9871B1BA-C7BC-4599-8339-ED052B08C747}" presName="Name37" presStyleLbl="parChTrans1D2" presStyleIdx="1" presStyleCnt="5"/>
      <dgm:spPr/>
      <dgm:t>
        <a:bodyPr/>
        <a:lstStyle/>
        <a:p>
          <a:endParaRPr lang="pt-BR"/>
        </a:p>
      </dgm:t>
    </dgm:pt>
    <dgm:pt modelId="{7AF56E58-5636-4D0C-B6B4-ED8E6AB666D4}" type="pres">
      <dgm:prSet presAssocID="{C4A64270-C110-4DCA-BF50-A84D72E8EA3E}" presName="hierRoot2" presStyleCnt="0">
        <dgm:presLayoutVars>
          <dgm:hierBranch val="init"/>
        </dgm:presLayoutVars>
      </dgm:prSet>
      <dgm:spPr/>
    </dgm:pt>
    <dgm:pt modelId="{638E9521-77D8-445B-A5F1-0A6D8B5A2821}" type="pres">
      <dgm:prSet presAssocID="{C4A64270-C110-4DCA-BF50-A84D72E8EA3E}" presName="rootComposite" presStyleCnt="0"/>
      <dgm:spPr/>
    </dgm:pt>
    <dgm:pt modelId="{CD149A58-6021-438A-AE27-B4F0A77B3AA1}" type="pres">
      <dgm:prSet presAssocID="{C4A64270-C110-4DCA-BF50-A84D72E8EA3E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0D2795-FD68-450E-B75B-99A841FE653D}" type="pres">
      <dgm:prSet presAssocID="{C4A64270-C110-4DCA-BF50-A84D72E8EA3E}" presName="rootConnector" presStyleLbl="node2" presStyleIdx="1" presStyleCnt="5"/>
      <dgm:spPr/>
      <dgm:t>
        <a:bodyPr/>
        <a:lstStyle/>
        <a:p>
          <a:endParaRPr lang="pt-BR"/>
        </a:p>
      </dgm:t>
    </dgm:pt>
    <dgm:pt modelId="{5FF5C469-B4AD-4254-B6B9-4E8810D37FED}" type="pres">
      <dgm:prSet presAssocID="{C4A64270-C110-4DCA-BF50-A84D72E8EA3E}" presName="hierChild4" presStyleCnt="0"/>
      <dgm:spPr/>
    </dgm:pt>
    <dgm:pt modelId="{8F5A9423-E91A-40E1-94BC-C1B3857D3B3D}" type="pres">
      <dgm:prSet presAssocID="{C4A64270-C110-4DCA-BF50-A84D72E8EA3E}" presName="hierChild5" presStyleCnt="0"/>
      <dgm:spPr/>
    </dgm:pt>
    <dgm:pt modelId="{CD5E3BE5-BBC3-416B-A6E9-8852C32D58E9}" type="pres">
      <dgm:prSet presAssocID="{D04510F1-0F14-4E9F-87E9-84717BB2D423}" presName="Name37" presStyleLbl="parChTrans1D2" presStyleIdx="2" presStyleCnt="5"/>
      <dgm:spPr/>
      <dgm:t>
        <a:bodyPr/>
        <a:lstStyle/>
        <a:p>
          <a:endParaRPr lang="pt-BR"/>
        </a:p>
      </dgm:t>
    </dgm:pt>
    <dgm:pt modelId="{4302FBE6-2EDA-40CC-901E-59B620AD6A7F}" type="pres">
      <dgm:prSet presAssocID="{FED38209-77B9-4B62-B4D6-8446540CB9F7}" presName="hierRoot2" presStyleCnt="0">
        <dgm:presLayoutVars>
          <dgm:hierBranch val="init"/>
        </dgm:presLayoutVars>
      </dgm:prSet>
      <dgm:spPr/>
    </dgm:pt>
    <dgm:pt modelId="{1005C7F7-779F-418E-8709-CC991E724D3C}" type="pres">
      <dgm:prSet presAssocID="{FED38209-77B9-4B62-B4D6-8446540CB9F7}" presName="rootComposite" presStyleCnt="0"/>
      <dgm:spPr/>
    </dgm:pt>
    <dgm:pt modelId="{737CD270-4D35-411A-AC6D-94720BC82940}" type="pres">
      <dgm:prSet presAssocID="{FED38209-77B9-4B62-B4D6-8446540CB9F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3FC823-579D-4C27-99EE-D482D3BE19C8}" type="pres">
      <dgm:prSet presAssocID="{FED38209-77B9-4B62-B4D6-8446540CB9F7}" presName="rootConnector" presStyleLbl="node2" presStyleIdx="2" presStyleCnt="5"/>
      <dgm:spPr/>
      <dgm:t>
        <a:bodyPr/>
        <a:lstStyle/>
        <a:p>
          <a:endParaRPr lang="pt-BR"/>
        </a:p>
      </dgm:t>
    </dgm:pt>
    <dgm:pt modelId="{1ED660B6-EF31-4268-B79F-727B1522DC81}" type="pres">
      <dgm:prSet presAssocID="{FED38209-77B9-4B62-B4D6-8446540CB9F7}" presName="hierChild4" presStyleCnt="0"/>
      <dgm:spPr/>
    </dgm:pt>
    <dgm:pt modelId="{508D9171-8DC2-4E17-AF4F-250B136A52C5}" type="pres">
      <dgm:prSet presAssocID="{FED38209-77B9-4B62-B4D6-8446540CB9F7}" presName="hierChild5" presStyleCnt="0"/>
      <dgm:spPr/>
    </dgm:pt>
    <dgm:pt modelId="{0933301A-79C1-4D7E-907C-F1522AF15EB9}" type="pres">
      <dgm:prSet presAssocID="{24F1CF10-F827-4E17-8B2E-876D315B51E8}" presName="Name37" presStyleLbl="parChTrans1D2" presStyleIdx="3" presStyleCnt="5"/>
      <dgm:spPr/>
      <dgm:t>
        <a:bodyPr/>
        <a:lstStyle/>
        <a:p>
          <a:endParaRPr lang="pt-BR"/>
        </a:p>
      </dgm:t>
    </dgm:pt>
    <dgm:pt modelId="{767E8ADE-B1FE-47B9-9CA1-747C2D965569}" type="pres">
      <dgm:prSet presAssocID="{AA7822A1-84C4-4C9E-A7C5-C44F0A28C2A7}" presName="hierRoot2" presStyleCnt="0">
        <dgm:presLayoutVars>
          <dgm:hierBranch val="init"/>
        </dgm:presLayoutVars>
      </dgm:prSet>
      <dgm:spPr/>
    </dgm:pt>
    <dgm:pt modelId="{E9A90E51-FD58-4549-BDAA-97CEB823342E}" type="pres">
      <dgm:prSet presAssocID="{AA7822A1-84C4-4C9E-A7C5-C44F0A28C2A7}" presName="rootComposite" presStyleCnt="0"/>
      <dgm:spPr/>
    </dgm:pt>
    <dgm:pt modelId="{C7B439DD-56AA-4257-8399-300ED6EEC79F}" type="pres">
      <dgm:prSet presAssocID="{AA7822A1-84C4-4C9E-A7C5-C44F0A28C2A7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C88C082-2CF8-48F6-AF18-8D61150BF708}" type="pres">
      <dgm:prSet presAssocID="{AA7822A1-84C4-4C9E-A7C5-C44F0A28C2A7}" presName="rootConnector" presStyleLbl="node2" presStyleIdx="3" presStyleCnt="5"/>
      <dgm:spPr/>
      <dgm:t>
        <a:bodyPr/>
        <a:lstStyle/>
        <a:p>
          <a:endParaRPr lang="pt-BR"/>
        </a:p>
      </dgm:t>
    </dgm:pt>
    <dgm:pt modelId="{420B001C-997A-4A0C-90D1-C7BA0EE56A9C}" type="pres">
      <dgm:prSet presAssocID="{AA7822A1-84C4-4C9E-A7C5-C44F0A28C2A7}" presName="hierChild4" presStyleCnt="0"/>
      <dgm:spPr/>
    </dgm:pt>
    <dgm:pt modelId="{A9FF486C-9377-4165-94E9-99B3CF5765F9}" type="pres">
      <dgm:prSet presAssocID="{AA7822A1-84C4-4C9E-A7C5-C44F0A28C2A7}" presName="hierChild5" presStyleCnt="0"/>
      <dgm:spPr/>
    </dgm:pt>
    <dgm:pt modelId="{E1D2EFFC-960B-4BEA-B182-00A430562B52}" type="pres">
      <dgm:prSet presAssocID="{26A54218-CA4C-43B0-BBC5-807B642CAFDB}" presName="Name37" presStyleLbl="parChTrans1D2" presStyleIdx="4" presStyleCnt="5"/>
      <dgm:spPr/>
      <dgm:t>
        <a:bodyPr/>
        <a:lstStyle/>
        <a:p>
          <a:endParaRPr lang="pt-BR"/>
        </a:p>
      </dgm:t>
    </dgm:pt>
    <dgm:pt modelId="{1DE1DDF8-A69E-4D69-B254-8CC94DD1AA32}" type="pres">
      <dgm:prSet presAssocID="{313E1DAA-2383-4777-A772-D8A29EC10BD4}" presName="hierRoot2" presStyleCnt="0">
        <dgm:presLayoutVars>
          <dgm:hierBranch/>
        </dgm:presLayoutVars>
      </dgm:prSet>
      <dgm:spPr/>
    </dgm:pt>
    <dgm:pt modelId="{0DBFDD7A-4AED-476D-90E9-4C30FF12E28F}" type="pres">
      <dgm:prSet presAssocID="{313E1DAA-2383-4777-A772-D8A29EC10BD4}" presName="rootComposite" presStyleCnt="0"/>
      <dgm:spPr/>
    </dgm:pt>
    <dgm:pt modelId="{687C1890-9359-4727-91B1-DB38BBB44328}" type="pres">
      <dgm:prSet presAssocID="{313E1DAA-2383-4777-A772-D8A29EC10BD4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69B58F5-6DC6-48A3-89AD-DEA7DBB5AFE6}" type="pres">
      <dgm:prSet presAssocID="{313E1DAA-2383-4777-A772-D8A29EC10BD4}" presName="rootConnector" presStyleLbl="node2" presStyleIdx="4" presStyleCnt="5"/>
      <dgm:spPr/>
      <dgm:t>
        <a:bodyPr/>
        <a:lstStyle/>
        <a:p>
          <a:endParaRPr lang="pt-BR"/>
        </a:p>
      </dgm:t>
    </dgm:pt>
    <dgm:pt modelId="{53F72023-2A57-461E-9EBE-3DA59A4AFCE8}" type="pres">
      <dgm:prSet presAssocID="{313E1DAA-2383-4777-A772-D8A29EC10BD4}" presName="hierChild4" presStyleCnt="0"/>
      <dgm:spPr/>
    </dgm:pt>
    <dgm:pt modelId="{B1705CB4-D6B0-41F2-9310-1964C0168C88}" type="pres">
      <dgm:prSet presAssocID="{313E1DAA-2383-4777-A772-D8A29EC10BD4}" presName="hierChild5" presStyleCnt="0"/>
      <dgm:spPr/>
    </dgm:pt>
    <dgm:pt modelId="{BFC97869-9701-44EB-A360-5A8510B44893}" type="pres">
      <dgm:prSet presAssocID="{EEC4DEAB-6EDB-4B7A-AD94-B785DFE3A7F5}" presName="hierChild3" presStyleCnt="0"/>
      <dgm:spPr/>
    </dgm:pt>
  </dgm:ptLst>
  <dgm:cxnLst>
    <dgm:cxn modelId="{3EA76847-BE42-451E-BF1D-339E25FC08C7}" type="presOf" srcId="{EEC4DEAB-6EDB-4B7A-AD94-B785DFE3A7F5}" destId="{D70EA77F-B02B-41A9-9FFE-76913C421112}" srcOrd="1" destOrd="0" presId="urn:microsoft.com/office/officeart/2005/8/layout/orgChart1"/>
    <dgm:cxn modelId="{F3BA8B91-9F56-4835-A699-517B9D75E41C}" type="presOf" srcId="{26A54218-CA4C-43B0-BBC5-807B642CAFDB}" destId="{E1D2EFFC-960B-4BEA-B182-00A430562B52}" srcOrd="0" destOrd="0" presId="urn:microsoft.com/office/officeart/2005/8/layout/orgChart1"/>
    <dgm:cxn modelId="{E8BA48EF-D73F-4EA5-9142-0EEBFDFA9BD5}" srcId="{0394139E-5289-43C9-BC0E-277094448A54}" destId="{EEC4DEAB-6EDB-4B7A-AD94-B785DFE3A7F5}" srcOrd="0" destOrd="0" parTransId="{165C0325-1E05-498C-98F8-A21B05456A52}" sibTransId="{2DEAE8F7-C7BA-4C28-96CA-CA7C354C2D0C}"/>
    <dgm:cxn modelId="{7BA0B6F3-87B0-4FFB-B531-FDF53BBC7168}" type="presOf" srcId="{5F9994D3-4D41-4550-9BDD-33FAC40B3DC3}" destId="{DD7B93FB-F7CA-4A6B-9D3B-20B2C960861A}" srcOrd="0" destOrd="0" presId="urn:microsoft.com/office/officeart/2005/8/layout/orgChart1"/>
    <dgm:cxn modelId="{15C4095D-B52E-4950-B0EC-5A60D441B66B}" type="presOf" srcId="{FED38209-77B9-4B62-B4D6-8446540CB9F7}" destId="{613FC823-579D-4C27-99EE-D482D3BE19C8}" srcOrd="1" destOrd="0" presId="urn:microsoft.com/office/officeart/2005/8/layout/orgChart1"/>
    <dgm:cxn modelId="{23795BD6-6087-4E0C-9357-1E82FDD59497}" type="presOf" srcId="{AA7822A1-84C4-4C9E-A7C5-C44F0A28C2A7}" destId="{C7B439DD-56AA-4257-8399-300ED6EEC79F}" srcOrd="0" destOrd="0" presId="urn:microsoft.com/office/officeart/2005/8/layout/orgChart1"/>
    <dgm:cxn modelId="{2D306F15-E0E0-4094-849C-EBED2056F812}" srcId="{EEC4DEAB-6EDB-4B7A-AD94-B785DFE3A7F5}" destId="{C4A64270-C110-4DCA-BF50-A84D72E8EA3E}" srcOrd="1" destOrd="0" parTransId="{9871B1BA-C7BC-4599-8339-ED052B08C747}" sibTransId="{4035193A-6ED9-4F77-B809-FD15E9A4ACCA}"/>
    <dgm:cxn modelId="{63D715BB-1219-4784-A2E5-1A73E5A836E1}" type="presOf" srcId="{313E1DAA-2383-4777-A772-D8A29EC10BD4}" destId="{687C1890-9359-4727-91B1-DB38BBB44328}" srcOrd="0" destOrd="0" presId="urn:microsoft.com/office/officeart/2005/8/layout/orgChart1"/>
    <dgm:cxn modelId="{277947B4-4D8E-49B3-A01F-5C4CF516E962}" type="presOf" srcId="{71F47EBB-E008-45C5-8276-AD78BC1F1258}" destId="{B00EC317-0F75-4957-953B-F6A867A70899}" srcOrd="1" destOrd="0" presId="urn:microsoft.com/office/officeart/2005/8/layout/orgChart1"/>
    <dgm:cxn modelId="{8A3C962E-FDA4-4796-9915-C49BAAB83EE2}" type="presOf" srcId="{C4A64270-C110-4DCA-BF50-A84D72E8EA3E}" destId="{CD149A58-6021-438A-AE27-B4F0A77B3AA1}" srcOrd="0" destOrd="0" presId="urn:microsoft.com/office/officeart/2005/8/layout/orgChart1"/>
    <dgm:cxn modelId="{F847FB7B-31D6-4922-8C6F-5F09ADF08703}" type="presOf" srcId="{24F1CF10-F827-4E17-8B2E-876D315B51E8}" destId="{0933301A-79C1-4D7E-907C-F1522AF15EB9}" srcOrd="0" destOrd="0" presId="urn:microsoft.com/office/officeart/2005/8/layout/orgChart1"/>
    <dgm:cxn modelId="{5ECE2C5B-109F-41AC-9575-2D098B7AE5F4}" type="presOf" srcId="{0394139E-5289-43C9-BC0E-277094448A54}" destId="{037E1EDD-BD6A-4CC3-8EF7-EA796480C84E}" srcOrd="0" destOrd="0" presId="urn:microsoft.com/office/officeart/2005/8/layout/orgChart1"/>
    <dgm:cxn modelId="{FE3D4FD7-5C0E-4B92-B29B-F8BBB3DD3743}" type="presOf" srcId="{71F47EBB-E008-45C5-8276-AD78BC1F1258}" destId="{FF485A6C-FEA7-48A5-84BC-40B78B9C0F6B}" srcOrd="0" destOrd="0" presId="urn:microsoft.com/office/officeart/2005/8/layout/orgChart1"/>
    <dgm:cxn modelId="{27809D38-DD94-40E2-A1E2-F0CB3B9D8542}" srcId="{EEC4DEAB-6EDB-4B7A-AD94-B785DFE3A7F5}" destId="{313E1DAA-2383-4777-A772-D8A29EC10BD4}" srcOrd="4" destOrd="0" parTransId="{26A54218-CA4C-43B0-BBC5-807B642CAFDB}" sibTransId="{3621FEE4-758A-4AD9-9703-FFCEFC0D6E63}"/>
    <dgm:cxn modelId="{BB77FD4F-18B8-461A-BD72-BA34275FBC0A}" type="presOf" srcId="{D04510F1-0F14-4E9F-87E9-84717BB2D423}" destId="{CD5E3BE5-BBC3-416B-A6E9-8852C32D58E9}" srcOrd="0" destOrd="0" presId="urn:microsoft.com/office/officeart/2005/8/layout/orgChart1"/>
    <dgm:cxn modelId="{FC0AB010-A7E9-45A7-B269-799A97ED7B84}" srcId="{EEC4DEAB-6EDB-4B7A-AD94-B785DFE3A7F5}" destId="{71F47EBB-E008-45C5-8276-AD78BC1F1258}" srcOrd="0" destOrd="0" parTransId="{5F9994D3-4D41-4550-9BDD-33FAC40B3DC3}" sibTransId="{5FBC2812-C9DF-48F4-BFE2-3CD32725DE99}"/>
    <dgm:cxn modelId="{1750604F-A9EB-4725-BEB2-33F9D60F267B}" type="presOf" srcId="{AA7822A1-84C4-4C9E-A7C5-C44F0A28C2A7}" destId="{FC88C082-2CF8-48F6-AF18-8D61150BF708}" srcOrd="1" destOrd="0" presId="urn:microsoft.com/office/officeart/2005/8/layout/orgChart1"/>
    <dgm:cxn modelId="{EC94A2FE-FD26-4DA5-A1E1-749FD036470F}" type="presOf" srcId="{FED38209-77B9-4B62-B4D6-8446540CB9F7}" destId="{737CD270-4D35-411A-AC6D-94720BC82940}" srcOrd="0" destOrd="0" presId="urn:microsoft.com/office/officeart/2005/8/layout/orgChart1"/>
    <dgm:cxn modelId="{12E1F2C5-CF08-45D2-9C65-E438B650CE1A}" type="presOf" srcId="{9871B1BA-C7BC-4599-8339-ED052B08C747}" destId="{66FF0B9A-F5B0-4B7A-A9F9-16D3BD8ED25C}" srcOrd="0" destOrd="0" presId="urn:microsoft.com/office/officeart/2005/8/layout/orgChart1"/>
    <dgm:cxn modelId="{9BDB0422-8226-4392-A4EF-6A4F62909EC6}" srcId="{EEC4DEAB-6EDB-4B7A-AD94-B785DFE3A7F5}" destId="{AA7822A1-84C4-4C9E-A7C5-C44F0A28C2A7}" srcOrd="3" destOrd="0" parTransId="{24F1CF10-F827-4E17-8B2E-876D315B51E8}" sibTransId="{EE3389F4-F352-4182-ADB3-759D75B1F50E}"/>
    <dgm:cxn modelId="{D31B6837-1B7D-4764-A1B3-C82DB1B49F4E}" type="presOf" srcId="{313E1DAA-2383-4777-A772-D8A29EC10BD4}" destId="{369B58F5-6DC6-48A3-89AD-DEA7DBB5AFE6}" srcOrd="1" destOrd="0" presId="urn:microsoft.com/office/officeart/2005/8/layout/orgChart1"/>
    <dgm:cxn modelId="{5F5557B0-EF67-4997-8EA8-2628A8774EED}" type="presOf" srcId="{C4A64270-C110-4DCA-BF50-A84D72E8EA3E}" destId="{660D2795-FD68-450E-B75B-99A841FE653D}" srcOrd="1" destOrd="0" presId="urn:microsoft.com/office/officeart/2005/8/layout/orgChart1"/>
    <dgm:cxn modelId="{DB4EAC42-906A-4EB2-8567-C45A68F85F0D}" srcId="{EEC4DEAB-6EDB-4B7A-AD94-B785DFE3A7F5}" destId="{FED38209-77B9-4B62-B4D6-8446540CB9F7}" srcOrd="2" destOrd="0" parTransId="{D04510F1-0F14-4E9F-87E9-84717BB2D423}" sibTransId="{050DE4BA-8AC4-4BF1-8AF2-9D8E39DA0324}"/>
    <dgm:cxn modelId="{EED426B2-5FCE-4A6A-915F-130C896A139D}" type="presOf" srcId="{EEC4DEAB-6EDB-4B7A-AD94-B785DFE3A7F5}" destId="{9570D400-06BC-43A2-8026-0FE04C07F4E8}" srcOrd="0" destOrd="0" presId="urn:microsoft.com/office/officeart/2005/8/layout/orgChart1"/>
    <dgm:cxn modelId="{C3793AD3-CEB3-4FF8-8054-D3929ECE3362}" type="presParOf" srcId="{037E1EDD-BD6A-4CC3-8EF7-EA796480C84E}" destId="{AC15A34E-9129-49A3-A50C-B0EECC31B456}" srcOrd="0" destOrd="0" presId="urn:microsoft.com/office/officeart/2005/8/layout/orgChart1"/>
    <dgm:cxn modelId="{E8372E33-B761-4896-9A36-250C70882F3B}" type="presParOf" srcId="{AC15A34E-9129-49A3-A50C-B0EECC31B456}" destId="{A1BC5FD2-1BD0-488C-A25D-D683937077B6}" srcOrd="0" destOrd="0" presId="urn:microsoft.com/office/officeart/2005/8/layout/orgChart1"/>
    <dgm:cxn modelId="{84416A9C-8E7A-4C07-8DEE-19A4086F0ACE}" type="presParOf" srcId="{A1BC5FD2-1BD0-488C-A25D-D683937077B6}" destId="{9570D400-06BC-43A2-8026-0FE04C07F4E8}" srcOrd="0" destOrd="0" presId="urn:microsoft.com/office/officeart/2005/8/layout/orgChart1"/>
    <dgm:cxn modelId="{2A2FD71D-34B7-4ECF-B38F-7CAB42D6D1F0}" type="presParOf" srcId="{A1BC5FD2-1BD0-488C-A25D-D683937077B6}" destId="{D70EA77F-B02B-41A9-9FFE-76913C421112}" srcOrd="1" destOrd="0" presId="urn:microsoft.com/office/officeart/2005/8/layout/orgChart1"/>
    <dgm:cxn modelId="{0426CF0C-45E3-4538-BBB4-11B092ED8D7E}" type="presParOf" srcId="{AC15A34E-9129-49A3-A50C-B0EECC31B456}" destId="{780A90D4-ADF1-4C2C-9154-D01355A084AC}" srcOrd="1" destOrd="0" presId="urn:microsoft.com/office/officeart/2005/8/layout/orgChart1"/>
    <dgm:cxn modelId="{35104399-280E-4139-B6C4-AA38C35DDD55}" type="presParOf" srcId="{780A90D4-ADF1-4C2C-9154-D01355A084AC}" destId="{DD7B93FB-F7CA-4A6B-9D3B-20B2C960861A}" srcOrd="0" destOrd="0" presId="urn:microsoft.com/office/officeart/2005/8/layout/orgChart1"/>
    <dgm:cxn modelId="{3F3472B9-B925-48E6-8828-7F0119957265}" type="presParOf" srcId="{780A90D4-ADF1-4C2C-9154-D01355A084AC}" destId="{E9CEBD27-AB16-4E4D-8AB2-5A00C4248900}" srcOrd="1" destOrd="0" presId="urn:microsoft.com/office/officeart/2005/8/layout/orgChart1"/>
    <dgm:cxn modelId="{3DF59AE2-335A-483B-856B-0E8CDDE57ED6}" type="presParOf" srcId="{E9CEBD27-AB16-4E4D-8AB2-5A00C4248900}" destId="{BE43BC96-DC44-462D-AE19-ECA3CE4F3F10}" srcOrd="0" destOrd="0" presId="urn:microsoft.com/office/officeart/2005/8/layout/orgChart1"/>
    <dgm:cxn modelId="{9043D8DB-A27B-4100-9BAE-C13455A0E851}" type="presParOf" srcId="{BE43BC96-DC44-462D-AE19-ECA3CE4F3F10}" destId="{FF485A6C-FEA7-48A5-84BC-40B78B9C0F6B}" srcOrd="0" destOrd="0" presId="urn:microsoft.com/office/officeart/2005/8/layout/orgChart1"/>
    <dgm:cxn modelId="{27257775-EAA7-47D1-A2ED-0A4FF9BB8EBF}" type="presParOf" srcId="{BE43BC96-DC44-462D-AE19-ECA3CE4F3F10}" destId="{B00EC317-0F75-4957-953B-F6A867A70899}" srcOrd="1" destOrd="0" presId="urn:microsoft.com/office/officeart/2005/8/layout/orgChart1"/>
    <dgm:cxn modelId="{DB5764EC-8B64-4932-9B8A-7F3CDB58D602}" type="presParOf" srcId="{E9CEBD27-AB16-4E4D-8AB2-5A00C4248900}" destId="{A37EAA34-8C72-46F7-827F-3A2E9337499B}" srcOrd="1" destOrd="0" presId="urn:microsoft.com/office/officeart/2005/8/layout/orgChart1"/>
    <dgm:cxn modelId="{0D21C7BE-18E6-41A6-80CB-0C322BFCD0D3}" type="presParOf" srcId="{E9CEBD27-AB16-4E4D-8AB2-5A00C4248900}" destId="{D5348872-63E7-47B8-BDC2-AFC9424610D1}" srcOrd="2" destOrd="0" presId="urn:microsoft.com/office/officeart/2005/8/layout/orgChart1"/>
    <dgm:cxn modelId="{418D10E1-7519-44F4-8F78-FC37A8978BA1}" type="presParOf" srcId="{780A90D4-ADF1-4C2C-9154-D01355A084AC}" destId="{66FF0B9A-F5B0-4B7A-A9F9-16D3BD8ED25C}" srcOrd="2" destOrd="0" presId="urn:microsoft.com/office/officeart/2005/8/layout/orgChart1"/>
    <dgm:cxn modelId="{9352809E-C794-4BE1-8EBD-9053A853519B}" type="presParOf" srcId="{780A90D4-ADF1-4C2C-9154-D01355A084AC}" destId="{7AF56E58-5636-4D0C-B6B4-ED8E6AB666D4}" srcOrd="3" destOrd="0" presId="urn:microsoft.com/office/officeart/2005/8/layout/orgChart1"/>
    <dgm:cxn modelId="{D23D7E2A-6D43-450F-A2E0-A023B3CBDD8C}" type="presParOf" srcId="{7AF56E58-5636-4D0C-B6B4-ED8E6AB666D4}" destId="{638E9521-77D8-445B-A5F1-0A6D8B5A2821}" srcOrd="0" destOrd="0" presId="urn:microsoft.com/office/officeart/2005/8/layout/orgChart1"/>
    <dgm:cxn modelId="{BF784FE3-5F11-4A8C-9B2F-0AD9FD5B6A6E}" type="presParOf" srcId="{638E9521-77D8-445B-A5F1-0A6D8B5A2821}" destId="{CD149A58-6021-438A-AE27-B4F0A77B3AA1}" srcOrd="0" destOrd="0" presId="urn:microsoft.com/office/officeart/2005/8/layout/orgChart1"/>
    <dgm:cxn modelId="{E062FF3D-FD41-4474-8E4A-6A0FB14838C9}" type="presParOf" srcId="{638E9521-77D8-445B-A5F1-0A6D8B5A2821}" destId="{660D2795-FD68-450E-B75B-99A841FE653D}" srcOrd="1" destOrd="0" presId="urn:microsoft.com/office/officeart/2005/8/layout/orgChart1"/>
    <dgm:cxn modelId="{8E39E14E-033C-4F8A-8A45-CF38958EB03E}" type="presParOf" srcId="{7AF56E58-5636-4D0C-B6B4-ED8E6AB666D4}" destId="{5FF5C469-B4AD-4254-B6B9-4E8810D37FED}" srcOrd="1" destOrd="0" presId="urn:microsoft.com/office/officeart/2005/8/layout/orgChart1"/>
    <dgm:cxn modelId="{3091F6A4-EFE3-4E33-946E-4EE481A86B13}" type="presParOf" srcId="{7AF56E58-5636-4D0C-B6B4-ED8E6AB666D4}" destId="{8F5A9423-E91A-40E1-94BC-C1B3857D3B3D}" srcOrd="2" destOrd="0" presId="urn:microsoft.com/office/officeart/2005/8/layout/orgChart1"/>
    <dgm:cxn modelId="{A2AC7224-089B-4CDE-BAB4-219095182EC2}" type="presParOf" srcId="{780A90D4-ADF1-4C2C-9154-D01355A084AC}" destId="{CD5E3BE5-BBC3-416B-A6E9-8852C32D58E9}" srcOrd="4" destOrd="0" presId="urn:microsoft.com/office/officeart/2005/8/layout/orgChart1"/>
    <dgm:cxn modelId="{41C17C31-EA46-4E57-BB29-4F532AE2CAC2}" type="presParOf" srcId="{780A90D4-ADF1-4C2C-9154-D01355A084AC}" destId="{4302FBE6-2EDA-40CC-901E-59B620AD6A7F}" srcOrd="5" destOrd="0" presId="urn:microsoft.com/office/officeart/2005/8/layout/orgChart1"/>
    <dgm:cxn modelId="{67BE4DCF-5347-480F-8DBE-3FC565455F33}" type="presParOf" srcId="{4302FBE6-2EDA-40CC-901E-59B620AD6A7F}" destId="{1005C7F7-779F-418E-8709-CC991E724D3C}" srcOrd="0" destOrd="0" presId="urn:microsoft.com/office/officeart/2005/8/layout/orgChart1"/>
    <dgm:cxn modelId="{6263BE79-D42C-4E63-9910-83B62296309F}" type="presParOf" srcId="{1005C7F7-779F-418E-8709-CC991E724D3C}" destId="{737CD270-4D35-411A-AC6D-94720BC82940}" srcOrd="0" destOrd="0" presId="urn:microsoft.com/office/officeart/2005/8/layout/orgChart1"/>
    <dgm:cxn modelId="{796C7F13-B3F4-4294-866A-A01802983A73}" type="presParOf" srcId="{1005C7F7-779F-418E-8709-CC991E724D3C}" destId="{613FC823-579D-4C27-99EE-D482D3BE19C8}" srcOrd="1" destOrd="0" presId="urn:microsoft.com/office/officeart/2005/8/layout/orgChart1"/>
    <dgm:cxn modelId="{120028DF-AE8F-462A-B957-B957DAB247C0}" type="presParOf" srcId="{4302FBE6-2EDA-40CC-901E-59B620AD6A7F}" destId="{1ED660B6-EF31-4268-B79F-727B1522DC81}" srcOrd="1" destOrd="0" presId="urn:microsoft.com/office/officeart/2005/8/layout/orgChart1"/>
    <dgm:cxn modelId="{89A03A2F-627A-4DA8-AC73-3D7F00C995AC}" type="presParOf" srcId="{4302FBE6-2EDA-40CC-901E-59B620AD6A7F}" destId="{508D9171-8DC2-4E17-AF4F-250B136A52C5}" srcOrd="2" destOrd="0" presId="urn:microsoft.com/office/officeart/2005/8/layout/orgChart1"/>
    <dgm:cxn modelId="{24D894ED-B56C-4E39-8C3C-A455547BA064}" type="presParOf" srcId="{780A90D4-ADF1-4C2C-9154-D01355A084AC}" destId="{0933301A-79C1-4D7E-907C-F1522AF15EB9}" srcOrd="6" destOrd="0" presId="urn:microsoft.com/office/officeart/2005/8/layout/orgChart1"/>
    <dgm:cxn modelId="{D730A8AB-2D2D-44DC-869D-F0D13134B975}" type="presParOf" srcId="{780A90D4-ADF1-4C2C-9154-D01355A084AC}" destId="{767E8ADE-B1FE-47B9-9CA1-747C2D965569}" srcOrd="7" destOrd="0" presId="urn:microsoft.com/office/officeart/2005/8/layout/orgChart1"/>
    <dgm:cxn modelId="{2626935A-4675-4970-B5DE-26C2313BDB37}" type="presParOf" srcId="{767E8ADE-B1FE-47B9-9CA1-747C2D965569}" destId="{E9A90E51-FD58-4549-BDAA-97CEB823342E}" srcOrd="0" destOrd="0" presId="urn:microsoft.com/office/officeart/2005/8/layout/orgChart1"/>
    <dgm:cxn modelId="{91D3E2C3-0032-45BC-9050-D5F869888151}" type="presParOf" srcId="{E9A90E51-FD58-4549-BDAA-97CEB823342E}" destId="{C7B439DD-56AA-4257-8399-300ED6EEC79F}" srcOrd="0" destOrd="0" presId="urn:microsoft.com/office/officeart/2005/8/layout/orgChart1"/>
    <dgm:cxn modelId="{CF3E6FFB-0516-4E1B-A4C4-1512F7020797}" type="presParOf" srcId="{E9A90E51-FD58-4549-BDAA-97CEB823342E}" destId="{FC88C082-2CF8-48F6-AF18-8D61150BF708}" srcOrd="1" destOrd="0" presId="urn:microsoft.com/office/officeart/2005/8/layout/orgChart1"/>
    <dgm:cxn modelId="{56A39E38-45AC-40FB-855E-EFE83C326E3F}" type="presParOf" srcId="{767E8ADE-B1FE-47B9-9CA1-747C2D965569}" destId="{420B001C-997A-4A0C-90D1-C7BA0EE56A9C}" srcOrd="1" destOrd="0" presId="urn:microsoft.com/office/officeart/2005/8/layout/orgChart1"/>
    <dgm:cxn modelId="{9812AFC8-F736-443C-BE53-61C238838E4F}" type="presParOf" srcId="{767E8ADE-B1FE-47B9-9CA1-747C2D965569}" destId="{A9FF486C-9377-4165-94E9-99B3CF5765F9}" srcOrd="2" destOrd="0" presId="urn:microsoft.com/office/officeart/2005/8/layout/orgChart1"/>
    <dgm:cxn modelId="{07AC0A6A-10D5-4D4F-AD6D-1CB4D56186AD}" type="presParOf" srcId="{780A90D4-ADF1-4C2C-9154-D01355A084AC}" destId="{E1D2EFFC-960B-4BEA-B182-00A430562B52}" srcOrd="8" destOrd="0" presId="urn:microsoft.com/office/officeart/2005/8/layout/orgChart1"/>
    <dgm:cxn modelId="{588515DB-0469-4EDA-AB25-B0B50C490061}" type="presParOf" srcId="{780A90D4-ADF1-4C2C-9154-D01355A084AC}" destId="{1DE1DDF8-A69E-4D69-B254-8CC94DD1AA32}" srcOrd="9" destOrd="0" presId="urn:microsoft.com/office/officeart/2005/8/layout/orgChart1"/>
    <dgm:cxn modelId="{E701009F-FEB1-408A-83B9-381D25457049}" type="presParOf" srcId="{1DE1DDF8-A69E-4D69-B254-8CC94DD1AA32}" destId="{0DBFDD7A-4AED-476D-90E9-4C30FF12E28F}" srcOrd="0" destOrd="0" presId="urn:microsoft.com/office/officeart/2005/8/layout/orgChart1"/>
    <dgm:cxn modelId="{23CC752F-58AF-4AA7-B1A0-776D21B06262}" type="presParOf" srcId="{0DBFDD7A-4AED-476D-90E9-4C30FF12E28F}" destId="{687C1890-9359-4727-91B1-DB38BBB44328}" srcOrd="0" destOrd="0" presId="urn:microsoft.com/office/officeart/2005/8/layout/orgChart1"/>
    <dgm:cxn modelId="{1035431A-DD44-410C-98AB-8C44BA7D47DF}" type="presParOf" srcId="{0DBFDD7A-4AED-476D-90E9-4C30FF12E28F}" destId="{369B58F5-6DC6-48A3-89AD-DEA7DBB5AFE6}" srcOrd="1" destOrd="0" presId="urn:microsoft.com/office/officeart/2005/8/layout/orgChart1"/>
    <dgm:cxn modelId="{3C6052E7-D330-4651-A3E2-EF0C7224E52B}" type="presParOf" srcId="{1DE1DDF8-A69E-4D69-B254-8CC94DD1AA32}" destId="{53F72023-2A57-461E-9EBE-3DA59A4AFCE8}" srcOrd="1" destOrd="0" presId="urn:microsoft.com/office/officeart/2005/8/layout/orgChart1"/>
    <dgm:cxn modelId="{CD8DB1AB-8B94-424C-B173-9B9A1CBD0EB5}" type="presParOf" srcId="{1DE1DDF8-A69E-4D69-B254-8CC94DD1AA32}" destId="{B1705CB4-D6B0-41F2-9310-1964C0168C88}" srcOrd="2" destOrd="0" presId="urn:microsoft.com/office/officeart/2005/8/layout/orgChart1"/>
    <dgm:cxn modelId="{8B840D4C-724B-4E5B-8280-2329A2469608}" type="presParOf" srcId="{AC15A34E-9129-49A3-A50C-B0EECC31B456}" destId="{BFC97869-9701-44EB-A360-5A8510B44893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C39920-AACE-4C58-ABAD-2F1CEAC75BAF}" type="doc">
      <dgm:prSet loTypeId="urn:microsoft.com/office/officeart/2005/8/layout/process1" loCatId="process" qsTypeId="urn:microsoft.com/office/officeart/2005/8/quickstyle/simple3" qsCatId="simple" csTypeId="urn:microsoft.com/office/officeart/2005/8/colors/accent5_4" csCatId="accent5" phldr="1"/>
      <dgm:spPr/>
    </dgm:pt>
    <dgm:pt modelId="{990482B1-8E65-400A-847E-EE20B7F28514}">
      <dgm:prSet phldrT="[Texto]"/>
      <dgm:spPr/>
      <dgm:t>
        <a:bodyPr/>
        <a:lstStyle/>
        <a:p>
          <a:r>
            <a:rPr lang="pt-BR" dirty="0" smtClean="0">
              <a:latin typeface="+mn-lt"/>
            </a:rPr>
            <a:t>DESNERVAÇÃO </a:t>
          </a:r>
          <a:endParaRPr lang="pt-BR" dirty="0">
            <a:latin typeface="+mn-lt"/>
          </a:endParaRPr>
        </a:p>
      </dgm:t>
    </dgm:pt>
    <dgm:pt modelId="{2BDA69E5-B0AC-45C4-A711-C4FF2432712F}" type="parTrans" cxnId="{A8C47259-4F1C-4DC9-B3FC-EEA16EEC45FE}">
      <dgm:prSet/>
      <dgm:spPr/>
      <dgm:t>
        <a:bodyPr/>
        <a:lstStyle/>
        <a:p>
          <a:endParaRPr lang="pt-BR"/>
        </a:p>
      </dgm:t>
    </dgm:pt>
    <dgm:pt modelId="{217E04F4-515D-4734-89FD-1A500408D35D}" type="sibTrans" cxnId="{A8C47259-4F1C-4DC9-B3FC-EEA16EEC45FE}">
      <dgm:prSet/>
      <dgm:spPr/>
      <dgm:t>
        <a:bodyPr/>
        <a:lstStyle/>
        <a:p>
          <a:endParaRPr lang="pt-BR"/>
        </a:p>
      </dgm:t>
    </dgm:pt>
    <dgm:pt modelId="{B60D80DB-9A98-4EF5-8433-3A566A3BA925}">
      <dgm:prSet phldrT="[Texto]"/>
      <dgm:spPr/>
      <dgm:t>
        <a:bodyPr/>
        <a:lstStyle/>
        <a:p>
          <a:r>
            <a:rPr lang="pt-BR" dirty="0" smtClean="0"/>
            <a:t>PROTEÇÃO FRENTE AO CCR </a:t>
          </a:r>
          <a:endParaRPr lang="pt-BR" dirty="0"/>
        </a:p>
      </dgm:t>
    </dgm:pt>
    <dgm:pt modelId="{F651C92C-725B-4FA9-8861-596B564AF10F}" type="parTrans" cxnId="{280F46AE-062D-471C-84AC-05FF3A2B6106}">
      <dgm:prSet/>
      <dgm:spPr/>
      <dgm:t>
        <a:bodyPr/>
        <a:lstStyle/>
        <a:p>
          <a:endParaRPr lang="pt-BR"/>
        </a:p>
      </dgm:t>
    </dgm:pt>
    <dgm:pt modelId="{91400248-D1A3-4263-A1D6-6545FD8FAD95}" type="sibTrans" cxnId="{280F46AE-062D-471C-84AC-05FF3A2B6106}">
      <dgm:prSet/>
      <dgm:spPr/>
      <dgm:t>
        <a:bodyPr/>
        <a:lstStyle/>
        <a:p>
          <a:endParaRPr lang="pt-BR"/>
        </a:p>
      </dgm:t>
    </dgm:pt>
    <dgm:pt modelId="{9F933AB3-1D27-4337-B1B7-9B4CBC179EF1}" type="pres">
      <dgm:prSet presAssocID="{43C39920-AACE-4C58-ABAD-2F1CEAC75BAF}" presName="Name0" presStyleCnt="0">
        <dgm:presLayoutVars>
          <dgm:dir/>
          <dgm:resizeHandles val="exact"/>
        </dgm:presLayoutVars>
      </dgm:prSet>
      <dgm:spPr/>
    </dgm:pt>
    <dgm:pt modelId="{58947649-5F13-4943-A3F7-C9AED4C2D4F9}" type="pres">
      <dgm:prSet presAssocID="{990482B1-8E65-400A-847E-EE20B7F2851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BC728E-2CBF-46F0-956E-FC89EC364A12}" type="pres">
      <dgm:prSet presAssocID="{217E04F4-515D-4734-89FD-1A500408D35D}" presName="sibTrans" presStyleLbl="sibTrans2D1" presStyleIdx="0" presStyleCnt="1" custAng="10800000" custFlipHor="1" custScaleX="104514" custScaleY="57908" custLinFactNeighborX="6463" custLinFactNeighborY="-7290"/>
      <dgm:spPr/>
      <dgm:t>
        <a:bodyPr/>
        <a:lstStyle/>
        <a:p>
          <a:endParaRPr lang="pt-BR"/>
        </a:p>
      </dgm:t>
    </dgm:pt>
    <dgm:pt modelId="{BE209B3B-A569-4CD3-AB42-005C47A6170D}" type="pres">
      <dgm:prSet presAssocID="{217E04F4-515D-4734-89FD-1A500408D35D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368B108-1E8C-4945-9191-C608F50140F6}" type="pres">
      <dgm:prSet presAssocID="{B60D80DB-9A98-4EF5-8433-3A566A3BA92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11F69CA-28B3-44EA-AD26-B6DD4F7ADF75}" type="presOf" srcId="{990482B1-8E65-400A-847E-EE20B7F28514}" destId="{58947649-5F13-4943-A3F7-C9AED4C2D4F9}" srcOrd="0" destOrd="0" presId="urn:microsoft.com/office/officeart/2005/8/layout/process1"/>
    <dgm:cxn modelId="{14739A3F-2E6C-4CEE-813F-0879A0E90870}" type="presOf" srcId="{B60D80DB-9A98-4EF5-8433-3A566A3BA925}" destId="{E368B108-1E8C-4945-9191-C608F50140F6}" srcOrd="0" destOrd="0" presId="urn:microsoft.com/office/officeart/2005/8/layout/process1"/>
    <dgm:cxn modelId="{280F46AE-062D-471C-84AC-05FF3A2B6106}" srcId="{43C39920-AACE-4C58-ABAD-2F1CEAC75BAF}" destId="{B60D80DB-9A98-4EF5-8433-3A566A3BA925}" srcOrd="1" destOrd="0" parTransId="{F651C92C-725B-4FA9-8861-596B564AF10F}" sibTransId="{91400248-D1A3-4263-A1D6-6545FD8FAD95}"/>
    <dgm:cxn modelId="{A8C47259-4F1C-4DC9-B3FC-EEA16EEC45FE}" srcId="{43C39920-AACE-4C58-ABAD-2F1CEAC75BAF}" destId="{990482B1-8E65-400A-847E-EE20B7F28514}" srcOrd="0" destOrd="0" parTransId="{2BDA69E5-B0AC-45C4-A711-C4FF2432712F}" sibTransId="{217E04F4-515D-4734-89FD-1A500408D35D}"/>
    <dgm:cxn modelId="{0DE9B064-53BD-4BEA-8AED-71E6B1183C83}" type="presOf" srcId="{43C39920-AACE-4C58-ABAD-2F1CEAC75BAF}" destId="{9F933AB3-1D27-4337-B1B7-9B4CBC179EF1}" srcOrd="0" destOrd="0" presId="urn:microsoft.com/office/officeart/2005/8/layout/process1"/>
    <dgm:cxn modelId="{C79E8E9D-334E-46D4-8BE5-3C3B36369829}" type="presOf" srcId="{217E04F4-515D-4734-89FD-1A500408D35D}" destId="{BE209B3B-A569-4CD3-AB42-005C47A6170D}" srcOrd="1" destOrd="0" presId="urn:microsoft.com/office/officeart/2005/8/layout/process1"/>
    <dgm:cxn modelId="{07B0C10F-C53F-4FAD-96EC-2B4E19A1DCEC}" type="presOf" srcId="{217E04F4-515D-4734-89FD-1A500408D35D}" destId="{00BC728E-2CBF-46F0-956E-FC89EC364A12}" srcOrd="0" destOrd="0" presId="urn:microsoft.com/office/officeart/2005/8/layout/process1"/>
    <dgm:cxn modelId="{12E86751-D5DD-417E-BF3A-DB78F3A88BE7}" type="presParOf" srcId="{9F933AB3-1D27-4337-B1B7-9B4CBC179EF1}" destId="{58947649-5F13-4943-A3F7-C9AED4C2D4F9}" srcOrd="0" destOrd="0" presId="urn:microsoft.com/office/officeart/2005/8/layout/process1"/>
    <dgm:cxn modelId="{BC561DEF-C7E8-4B67-A9A2-8679BC027092}" type="presParOf" srcId="{9F933AB3-1D27-4337-B1B7-9B4CBC179EF1}" destId="{00BC728E-2CBF-46F0-956E-FC89EC364A12}" srcOrd="1" destOrd="0" presId="urn:microsoft.com/office/officeart/2005/8/layout/process1"/>
    <dgm:cxn modelId="{B2AC3D40-0A82-4DC8-9EB7-B905FA49B21C}" type="presParOf" srcId="{00BC728E-2CBF-46F0-956E-FC89EC364A12}" destId="{BE209B3B-A569-4CD3-AB42-005C47A6170D}" srcOrd="0" destOrd="0" presId="urn:microsoft.com/office/officeart/2005/8/layout/process1"/>
    <dgm:cxn modelId="{D10EE7D1-8E0F-4EDE-B149-9B9504539619}" type="presParOf" srcId="{9F933AB3-1D27-4337-B1B7-9B4CBC179EF1}" destId="{E368B108-1E8C-4945-9191-C608F50140F6}" srcOrd="2" destOrd="0" presId="urn:microsoft.com/office/officeart/2005/8/layout/process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55FDC5-FCC3-4C6C-8A7B-CA9CB4E0B74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0ED7219-2E6E-4A1D-9EDC-746BAA92AE56}">
      <dgm:prSet phldrT="[Texto]"/>
      <dgm:spPr/>
      <dgm:t>
        <a:bodyPr/>
        <a:lstStyle/>
        <a:p>
          <a:r>
            <a:rPr lang="pt-BR" dirty="0" smtClean="0"/>
            <a:t>DMH </a:t>
          </a:r>
          <a:endParaRPr lang="pt-BR" dirty="0"/>
        </a:p>
      </dgm:t>
    </dgm:pt>
    <dgm:pt modelId="{1CE483C3-E13C-4038-82E3-94FE2819ACED}" type="parTrans" cxnId="{F0577A83-81AF-4F7A-8889-F17246FB4DA4}">
      <dgm:prSet/>
      <dgm:spPr/>
      <dgm:t>
        <a:bodyPr/>
        <a:lstStyle/>
        <a:p>
          <a:endParaRPr lang="pt-BR"/>
        </a:p>
      </dgm:t>
    </dgm:pt>
    <dgm:pt modelId="{8E20FAE1-77F8-4338-89DD-3532FF5BAE4B}" type="sibTrans" cxnId="{F0577A83-81AF-4F7A-8889-F17246FB4DA4}">
      <dgm:prSet/>
      <dgm:spPr/>
      <dgm:t>
        <a:bodyPr/>
        <a:lstStyle/>
        <a:p>
          <a:endParaRPr lang="pt-BR"/>
        </a:p>
      </dgm:t>
    </dgm:pt>
    <dgm:pt modelId="{FB1D0AE3-0D38-4E62-ACF8-F3FD80FD1224}" type="pres">
      <dgm:prSet presAssocID="{F955FDC5-FCC3-4C6C-8A7B-CA9CB4E0B74B}" presName="Name0" presStyleCnt="0">
        <dgm:presLayoutVars>
          <dgm:dir/>
          <dgm:resizeHandles val="exact"/>
        </dgm:presLayoutVars>
      </dgm:prSet>
      <dgm:spPr/>
    </dgm:pt>
    <dgm:pt modelId="{9208F062-F07D-4D71-B657-D6F9208C3820}" type="pres">
      <dgm:prSet presAssocID="{F0ED7219-2E6E-4A1D-9EDC-746BAA92AE56}" presName="node" presStyleLbl="node1" presStyleIdx="0" presStyleCnt="1" custLinFactY="-17694" custLinFactNeighborX="-23449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0AE97C-F5DC-49A0-A3E0-169766160299}" type="presOf" srcId="{F955FDC5-FCC3-4C6C-8A7B-CA9CB4E0B74B}" destId="{FB1D0AE3-0D38-4E62-ACF8-F3FD80FD1224}" srcOrd="0" destOrd="0" presId="urn:microsoft.com/office/officeart/2005/8/layout/process1"/>
    <dgm:cxn modelId="{657ED3A3-7400-47A9-B1E4-4D12DB656975}" type="presOf" srcId="{F0ED7219-2E6E-4A1D-9EDC-746BAA92AE56}" destId="{9208F062-F07D-4D71-B657-D6F9208C3820}" srcOrd="0" destOrd="0" presId="urn:microsoft.com/office/officeart/2005/8/layout/process1"/>
    <dgm:cxn modelId="{F0577A83-81AF-4F7A-8889-F17246FB4DA4}" srcId="{F955FDC5-FCC3-4C6C-8A7B-CA9CB4E0B74B}" destId="{F0ED7219-2E6E-4A1D-9EDC-746BAA92AE56}" srcOrd="0" destOrd="0" parTransId="{1CE483C3-E13C-4038-82E3-94FE2819ACED}" sibTransId="{8E20FAE1-77F8-4338-89DD-3532FF5BAE4B}"/>
    <dgm:cxn modelId="{3C0B2C9D-9DEB-4319-9FB8-8591E9B42930}" type="presParOf" srcId="{FB1D0AE3-0D38-4E62-ACF8-F3FD80FD1224}" destId="{9208F062-F07D-4D71-B657-D6F9208C3820}" srcOrd="0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1B5D1-BC0D-49A9-BD5F-F9918F786EFB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DB718-D8F5-4264-8774-C3C5395DED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8492-19AD-4223-8235-F8CE1606985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587C-6B50-43AF-B185-B3DCEC114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8492-19AD-4223-8235-F8CE1606985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587C-6B50-43AF-B185-B3DCEC114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8492-19AD-4223-8235-F8CE1606985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587C-6B50-43AF-B185-B3DCEC114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8492-19AD-4223-8235-F8CE1606985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587C-6B50-43AF-B185-B3DCEC114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8492-19AD-4223-8235-F8CE1606985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587C-6B50-43AF-B185-B3DCEC114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8492-19AD-4223-8235-F8CE1606985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587C-6B50-43AF-B185-B3DCEC114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8492-19AD-4223-8235-F8CE1606985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587C-6B50-43AF-B185-B3DCEC114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8492-19AD-4223-8235-F8CE1606985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587C-6B50-43AF-B185-B3DCEC114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8492-19AD-4223-8235-F8CE1606985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587C-6B50-43AF-B185-B3DCEC114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8492-19AD-4223-8235-F8CE1606985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587C-6B50-43AF-B185-B3DCEC114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8492-19AD-4223-8235-F8CE1606985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587C-6B50-43AF-B185-B3DCEC114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8492-19AD-4223-8235-F8CE1606985F}" type="datetimeFigureOut">
              <a:rPr lang="pt-BR" smtClean="0"/>
              <a:pPr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9587C-6B50-43AF-B185-B3DCEC114F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Stefania\Desktop\CURSO INVERNO 2015\Curso2014\Logo_faculdade\fmrp-brasao-intern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143008" cy="1664982"/>
          </a:xfrm>
          <a:prstGeom prst="rect">
            <a:avLst/>
          </a:prstGeom>
          <a:noFill/>
        </p:spPr>
      </p:pic>
      <p:pic>
        <p:nvPicPr>
          <p:cNvPr id="1028" name="Picture 4" descr="C:\Users\Stefania\Desktop\CURSO INVERNO 2015\Curso2014\Logo_faculdade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85728"/>
            <a:ext cx="1357322" cy="135732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643042" y="428604"/>
            <a:ext cx="5786478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UNIVERSIDADE DE SÃO PAULO </a:t>
            </a:r>
          </a:p>
          <a:p>
            <a:pPr algn="ctr">
              <a:lnSpc>
                <a:spcPct val="150000"/>
              </a:lnSpc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FACULDADE DE MEDICINA DE RIBEIRÃO PRETO </a:t>
            </a:r>
          </a:p>
          <a:p>
            <a:pPr algn="ctr">
              <a:lnSpc>
                <a:spcPct val="150000"/>
              </a:lnSpc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DEPARTAMENTO DE PATOLOGIA E MEDICINA LEGAL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7158" y="2928934"/>
            <a:ext cx="84296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Carcinogênese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experimental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colônica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associada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desnervação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mientérica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4292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Stefânia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Bovo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Minto</a:t>
            </a:r>
          </a:p>
          <a:p>
            <a:pPr algn="ctr"/>
            <a:endPara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Orientador: Prof. Dr. Sérgio Britto Garcia  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0" y="2786058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450057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0" y="20716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latin typeface="Arial" pitchFamily="34" charset="0"/>
                <a:cs typeface="Arial" pitchFamily="34" charset="0"/>
              </a:rPr>
              <a:t>OCT5715 – Modelos experimentais em oncologia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ARTIGOS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9144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ARTIGOS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6984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4214810" cy="44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214282" y="1214422"/>
            <a:ext cx="8715436" cy="4786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ARTIGOS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68893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28736"/>
            <a:ext cx="4214842" cy="435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142844" y="1214422"/>
            <a:ext cx="8786874" cy="4786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ARTIGOS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1214422"/>
            <a:ext cx="8786874" cy="4786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85859"/>
            <a:ext cx="4071966" cy="462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ARTIGOS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9144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ARTIGOS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1214422"/>
            <a:ext cx="8786874" cy="4786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8501122" cy="42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ARTIGOS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71480"/>
            <a:ext cx="665185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1142976" y="571480"/>
            <a:ext cx="6858048" cy="6286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ARTIGOS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445170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214282" y="642918"/>
            <a:ext cx="4572032" cy="5929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572140"/>
            <a:ext cx="428624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20" y="571480"/>
            <a:ext cx="4286280" cy="432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ARTIGOS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8572528" cy="46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ARTIGOS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71480"/>
            <a:ext cx="52149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6067425"/>
            <a:ext cx="63341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CÂNCER COLORRETAL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www.earthtimes.org/newsimage/earth-living-planet-report_1552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785926"/>
            <a:ext cx="3214710" cy="2412083"/>
          </a:xfrm>
          <a:prstGeom prst="rect">
            <a:avLst/>
          </a:prstGeom>
          <a:noFill/>
        </p:spPr>
      </p:pic>
      <p:cxnSp>
        <p:nvCxnSpPr>
          <p:cNvPr id="8" name="Conector de seta reta 7"/>
          <p:cNvCxnSpPr/>
          <p:nvPr/>
        </p:nvCxnSpPr>
        <p:spPr>
          <a:xfrm rot="10800000">
            <a:off x="2428860" y="2285992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28596" y="1571612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TERCEIRO TIPO DE CÂNCER MAIS COMUM EM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HOMENS 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5715008" y="2428868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643702" y="1643050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itchFamily="34" charset="0"/>
                <a:cs typeface="Arial" pitchFamily="34" charset="0"/>
              </a:rPr>
              <a:t>SEGUNDO TIPO DE CÂNCER MAIS COMUM EM </a:t>
            </a:r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MULHERES</a:t>
            </a:r>
            <a:endParaRPr lang="pt-B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14282" y="4714884"/>
            <a:ext cx="29289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55%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DO TOTAL DE CASOS MUNDIAIS/MORTALIDADE OCORREM EM REGIÕES </a:t>
            </a: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BEM DESENVOLVIDAS ECONOMICAMENTE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(AUSTRÁLIA E NOVA ZELÂNDIA)</a:t>
            </a:r>
          </a:p>
          <a:p>
            <a:pPr algn="ctr"/>
            <a:endParaRPr lang="pt-BR" b="1" dirty="0" smtClean="0"/>
          </a:p>
          <a:p>
            <a:pPr algn="ctr"/>
            <a:endParaRPr 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214810" y="6429396"/>
            <a:ext cx="4929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1400" i="1" dirty="0" err="1" smtClean="0">
                <a:latin typeface="Arial" pitchFamily="34" charset="0"/>
                <a:cs typeface="Arial" pitchFamily="34" charset="0"/>
              </a:rPr>
              <a:t>Ferlay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 al., 2015; Instituto Nacional do Câncer, 2016 )</a:t>
            </a:r>
            <a:endParaRPr lang="pt-B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0" y="78579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CCR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072198" y="4500570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BRASIL: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ESTIMA-SE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34.280 NOVOS CASOS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DE CCR EM 2016 (INCA)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>
            <a:off x="5429256" y="4000504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5400000">
            <a:off x="2750331" y="3964785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ARTIGOS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282" y="928670"/>
            <a:ext cx="37147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“Intrinsic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denervation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of the colon is associated with a decrease of some colonic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preneoplastic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markers in rats treated with a chemical carcinogen.”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M.V.O.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Vespúcio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2008</a:t>
            </a:r>
          </a:p>
          <a:p>
            <a:pPr algn="just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Bradley Hand ITC" pitchFamily="66" charset="0"/>
                <a:cs typeface="Arial" pitchFamily="34" charset="0"/>
              </a:rPr>
              <a:t>FCA</a:t>
            </a:r>
            <a:br>
              <a:rPr lang="en-US" sz="2000" b="1" dirty="0" smtClean="0">
                <a:latin typeface="Bradley Hand ITC" pitchFamily="66" charset="0"/>
                <a:cs typeface="Arial" pitchFamily="34" charset="0"/>
              </a:rPr>
            </a:br>
            <a:endParaRPr lang="en-US" sz="2000" b="1" dirty="0" smtClean="0">
              <a:latin typeface="Bradley Hand ITC" pitchFamily="66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Bradley Hand ITC" pitchFamily="66" charset="0"/>
                <a:cs typeface="Arial" pitchFamily="34" charset="0"/>
              </a:rPr>
              <a:t>ÍNDICE FISSÃO CRÍPTICA</a:t>
            </a:r>
            <a:br>
              <a:rPr lang="en-US" sz="2000" b="1" dirty="0" smtClean="0">
                <a:latin typeface="Bradley Hand ITC" pitchFamily="66" charset="0"/>
                <a:cs typeface="Arial" pitchFamily="34" charset="0"/>
              </a:rPr>
            </a:br>
            <a:endParaRPr lang="en-US" sz="2000" b="1" dirty="0" smtClean="0">
              <a:latin typeface="Bradley Hand ITC" pitchFamily="66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Bradley Hand ITC" pitchFamily="66" charset="0"/>
                <a:cs typeface="Arial" pitchFamily="34" charset="0"/>
              </a:rPr>
              <a:t>CRIPTAS COM ACÚMULO DE </a:t>
            </a:r>
            <a:r>
              <a:rPr lang="el-GR" sz="2000" b="1" dirty="0" smtClean="0">
                <a:latin typeface="Times New Roman"/>
                <a:cs typeface="Times New Roman"/>
              </a:rPr>
              <a:t>β</a:t>
            </a:r>
            <a:r>
              <a:rPr lang="pt-BR" sz="2000" b="1" dirty="0" smtClean="0">
                <a:latin typeface="Bradley Hand ITC" pitchFamily="66" charset="0"/>
                <a:cs typeface="Times New Roman"/>
              </a:rPr>
              <a:t>-CATENINA</a:t>
            </a:r>
            <a:br>
              <a:rPr lang="pt-BR" sz="2000" b="1" dirty="0" smtClean="0">
                <a:latin typeface="Bradley Hand ITC" pitchFamily="66" charset="0"/>
                <a:cs typeface="Times New Roman"/>
              </a:rPr>
            </a:br>
            <a:endParaRPr lang="pt-BR" sz="2000" b="1" dirty="0" smtClean="0">
              <a:latin typeface="Bradley Hand ITC" pitchFamily="66" charset="0"/>
              <a:cs typeface="Times New Roman"/>
            </a:endParaRPr>
          </a:p>
          <a:p>
            <a:pPr algn="ctr"/>
            <a:r>
              <a:rPr lang="pt-BR" sz="2000" b="1" dirty="0" smtClean="0">
                <a:latin typeface="Bradley Hand ITC" pitchFamily="66" charset="0"/>
                <a:cs typeface="Times New Roman"/>
              </a:rPr>
              <a:t>PROLIFERAÇÃO CELULAR EPITELIAL </a:t>
            </a:r>
            <a:br>
              <a:rPr lang="pt-BR" sz="2000" b="1" dirty="0" smtClean="0">
                <a:latin typeface="Bradley Hand ITC" pitchFamily="66" charset="0"/>
                <a:cs typeface="Times New Roman"/>
              </a:rPr>
            </a:br>
            <a:endParaRPr lang="pt-BR" sz="2000" b="1" dirty="0" smtClean="0">
              <a:latin typeface="Bradley Hand ITC" pitchFamily="66" charset="0"/>
              <a:cs typeface="Times New Roman"/>
            </a:endParaRPr>
          </a:p>
          <a:p>
            <a:pPr algn="just"/>
            <a:endParaRPr lang="en-US" sz="2000" b="1" dirty="0" smtClean="0">
              <a:latin typeface="Bradley Hand ITC" pitchFamily="66" charset="0"/>
              <a:cs typeface="Arial" pitchFamily="34" charset="0"/>
            </a:endParaRPr>
          </a:p>
          <a:p>
            <a:pPr algn="just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14876" y="917912"/>
            <a:ext cx="371477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“Regeneration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Myenteric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Plexus in the Mouse Colon after Experimental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Denervation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Benzalkonium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Chloride.”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i="1" dirty="0" err="1" smtClean="0">
                <a:latin typeface="Arial" pitchFamily="34" charset="0"/>
                <a:cs typeface="Arial" pitchFamily="34" charset="0"/>
              </a:rPr>
              <a:t>Hanani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2003</a:t>
            </a:r>
          </a:p>
          <a:p>
            <a:pPr algn="just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latin typeface="Bradley Hand ITC" pitchFamily="66" charset="0"/>
                <a:cs typeface="Arial" pitchFamily="34" charset="0"/>
              </a:rPr>
              <a:t>Ablação</a:t>
            </a:r>
            <a:r>
              <a:rPr lang="en-US" sz="2000" b="1" dirty="0" smtClean="0">
                <a:latin typeface="Bradley Hand ITC" pitchFamily="66" charset="0"/>
                <a:cs typeface="Arial" pitchFamily="34" charset="0"/>
              </a:rPr>
              <a:t> do </a:t>
            </a:r>
            <a:r>
              <a:rPr lang="en-US" sz="2000" b="1" dirty="0" err="1" smtClean="0">
                <a:latin typeface="Bradley Hand ITC" pitchFamily="66" charset="0"/>
                <a:cs typeface="Arial" pitchFamily="34" charset="0"/>
              </a:rPr>
              <a:t>plexo</a:t>
            </a:r>
            <a:r>
              <a:rPr lang="en-US" sz="2000" b="1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Bradley Hand ITC" pitchFamily="66" charset="0"/>
                <a:cs typeface="Arial" pitchFamily="34" charset="0"/>
              </a:rPr>
              <a:t>mientérico</a:t>
            </a:r>
            <a:r>
              <a:rPr lang="en-US" sz="2000" b="1" dirty="0" smtClean="0">
                <a:latin typeface="Bradley Hand ITC" pitchFamily="66" charset="0"/>
                <a:cs typeface="Arial" pitchFamily="34" charset="0"/>
              </a:rPr>
              <a:t> com BAC -&gt;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itchFamily="34" charset="0"/>
              </a:rPr>
              <a:t>regeneração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itchFamily="34" charset="0"/>
              </a:rPr>
              <a:t>! 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itchFamily="34" charset="0"/>
              </a:rPr>
            </a:b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latin typeface="Bradley Hand ITC" pitchFamily="66" charset="0"/>
                <a:cs typeface="Arial" pitchFamily="34" charset="0"/>
              </a:rPr>
              <a:t>Hipótese</a:t>
            </a:r>
            <a:r>
              <a:rPr lang="en-US" sz="2000" b="1" dirty="0" smtClean="0">
                <a:latin typeface="Bradley Hand ITC" pitchFamily="66" charset="0"/>
                <a:cs typeface="Arial" pitchFamily="34" charset="0"/>
              </a:rPr>
              <a:t>: </a:t>
            </a:r>
            <a:r>
              <a:rPr lang="en-US" sz="2000" b="1" dirty="0" err="1" smtClean="0">
                <a:latin typeface="Bradley Hand ITC" pitchFamily="66" charset="0"/>
                <a:cs typeface="Arial" pitchFamily="34" charset="0"/>
              </a:rPr>
              <a:t>células-tronco</a:t>
            </a:r>
            <a:r>
              <a:rPr lang="en-US" sz="2000" b="1" dirty="0" smtClean="0">
                <a:latin typeface="Bradley Hand ITC" pitchFamily="66" charset="0"/>
                <a:cs typeface="Arial" pitchFamily="34" charset="0"/>
              </a:rPr>
              <a:t> se </a:t>
            </a:r>
            <a:r>
              <a:rPr lang="en-US" sz="2000" b="1" dirty="0" err="1" smtClean="0">
                <a:latin typeface="Bradley Hand ITC" pitchFamily="66" charset="0"/>
                <a:cs typeface="Arial" pitchFamily="34" charset="0"/>
              </a:rPr>
              <a:t>diferenciariam</a:t>
            </a:r>
            <a:r>
              <a:rPr lang="en-US" sz="2000" b="1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Bradley Hand ITC" pitchFamily="66" charset="0"/>
                <a:cs typeface="Arial" pitchFamily="34" charset="0"/>
              </a:rPr>
              <a:t>em</a:t>
            </a:r>
            <a:r>
              <a:rPr lang="en-US" sz="2000" b="1" dirty="0" smtClean="0">
                <a:latin typeface="Bradley Hand ITC" pitchFamily="66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Bradley Hand ITC" pitchFamily="66" charset="0"/>
                <a:cs typeface="Arial" pitchFamily="34" charset="0"/>
              </a:rPr>
              <a:t>neurônios</a:t>
            </a:r>
            <a:r>
              <a:rPr lang="en-US" sz="2000" b="1" dirty="0" smtClean="0">
                <a:latin typeface="Bradley Hand ITC" pitchFamily="66" charset="0"/>
                <a:cs typeface="Arial" pitchFamily="34" charset="0"/>
              </a:rPr>
              <a:t> </a:t>
            </a: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2844" y="928670"/>
            <a:ext cx="3786214" cy="5072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572000" y="928670"/>
            <a:ext cx="3929090" cy="371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 rot="5400000">
            <a:off x="1428728" y="328612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5400000">
            <a:off x="286514" y="385683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5400000">
            <a:off x="72200" y="449977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5400000">
            <a:off x="143638" y="542847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Divisa 17"/>
          <p:cNvSpPr/>
          <p:nvPr/>
        </p:nvSpPr>
        <p:spPr>
          <a:xfrm rot="2567750">
            <a:off x="4239359" y="4821587"/>
            <a:ext cx="642942" cy="928694"/>
          </a:xfrm>
          <a:prstGeom prst="chevron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072066" y="5286388"/>
            <a:ext cx="3429024" cy="114300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5072066" y="557214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INFLAMAÇÃO!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572272"/>
            <a:ext cx="9144000" cy="33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Stefania\Desktop\CURSO INVERNO 2015\Curso2014\Logo_faculdade\fmrp-brasao-interna1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14282" y="214290"/>
            <a:ext cx="833716" cy="1214446"/>
          </a:xfrm>
          <a:prstGeom prst="rect">
            <a:avLst/>
          </a:prstGeom>
          <a:noFill/>
        </p:spPr>
      </p:pic>
      <p:pic>
        <p:nvPicPr>
          <p:cNvPr id="5" name="Picture 4" descr="C:\Users\Stefania\Desktop\CURSO INVERNO 2015\Curso2014\Logo_faculdade\Logo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786710" y="214290"/>
            <a:ext cx="1071570" cy="1071570"/>
          </a:xfrm>
          <a:prstGeom prst="rect">
            <a:avLst/>
          </a:prstGeom>
          <a:noFill/>
        </p:spPr>
      </p:pic>
      <p:cxnSp>
        <p:nvCxnSpPr>
          <p:cNvPr id="6" name="Conector reto 5"/>
          <p:cNvCxnSpPr/>
          <p:nvPr/>
        </p:nvCxnSpPr>
        <p:spPr>
          <a:xfrm>
            <a:off x="0" y="1500174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142976" y="142852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Carcinogênese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experimental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colônica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associada à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desnervação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mientérica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657227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0" y="292893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OBRIGADA!</a:t>
            </a:r>
            <a:endParaRPr lang="pt-BR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52149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 smtClean="0"/>
              <a:t>stefaniaminto@gmail.com</a:t>
            </a:r>
          </a:p>
          <a:p>
            <a:pPr algn="ctr"/>
            <a:r>
              <a:rPr lang="pt-BR" sz="2000" b="1" i="1" dirty="0" smtClean="0"/>
              <a:t>stefaniaminto@usp.br</a:t>
            </a:r>
            <a:endParaRPr lang="pt-BR" sz="2000"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DESNERVAÇÃO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100010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ALTERNATIVA  DE ESTUDO DO SNE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ta entalhada para a direita 5"/>
          <p:cNvSpPr/>
          <p:nvPr/>
        </p:nvSpPr>
        <p:spPr>
          <a:xfrm>
            <a:off x="4500562" y="1071546"/>
            <a:ext cx="857256" cy="214314"/>
          </a:xfrm>
          <a:prstGeom prst="notchedRightArrow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572132" y="85723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DESNERVAÇÃO MIENTÉRICA  ATRAVÉS DO </a:t>
            </a:r>
            <a:r>
              <a:rPr lang="pt-BR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CLORETO DE BENZALCÔNIO  (BAC)</a:t>
            </a:r>
            <a:endParaRPr lang="pt-BR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5720" y="785794"/>
            <a:ext cx="8572560" cy="14287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luxograma: Exibir 9"/>
          <p:cNvSpPr/>
          <p:nvPr/>
        </p:nvSpPr>
        <p:spPr>
          <a:xfrm>
            <a:off x="285720" y="2714620"/>
            <a:ext cx="3214710" cy="1000132"/>
          </a:xfrm>
          <a:prstGeom prst="flowChartDisplay">
            <a:avLst/>
          </a:prstGeom>
          <a:noFill/>
          <a:ln w="38100">
            <a:solidFill>
              <a:schemeClr val="tx2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42910" y="2786058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143372" y="6550223"/>
            <a:ext cx="500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1400" i="1" dirty="0" err="1" smtClean="0">
                <a:latin typeface="Arial" pitchFamily="34" charset="0"/>
                <a:cs typeface="Arial" pitchFamily="34" charset="0"/>
              </a:rPr>
              <a:t>Price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, 1950; </a:t>
            </a:r>
            <a:r>
              <a:rPr lang="pt-BR" sz="1400" i="1" dirty="0" err="1" smtClean="0">
                <a:latin typeface="Arial" pitchFamily="34" charset="0"/>
                <a:cs typeface="Arial" pitchFamily="34" charset="0"/>
              </a:rPr>
              <a:t>Patarca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 al., 2000)</a:t>
            </a:r>
            <a:endParaRPr lang="pt-BR" sz="1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Diagrama 13"/>
          <p:cNvGraphicFramePr/>
          <p:nvPr/>
        </p:nvGraphicFramePr>
        <p:xfrm>
          <a:off x="3571868" y="2428868"/>
          <a:ext cx="557213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Benzalkoniumchlorid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929066"/>
            <a:ext cx="25452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DESNERVAÇÃO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71435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 – NOSSO LABORATÓRIO</a:t>
            </a:r>
            <a:endParaRPr 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85720" y="1714488"/>
            <a:ext cx="2531390" cy="571504"/>
            <a:chOff x="2112080" y="464003"/>
            <a:chExt cx="2745704" cy="470793"/>
          </a:xfrm>
        </p:grpSpPr>
        <p:sp>
          <p:nvSpPr>
            <p:cNvPr id="20" name="Retângulo de cantos arredondados 19"/>
            <p:cNvSpPr/>
            <p:nvPr/>
          </p:nvSpPr>
          <p:spPr>
            <a:xfrm>
              <a:off x="2112080" y="464003"/>
              <a:ext cx="2745704" cy="470793"/>
            </a:xfrm>
            <a:prstGeom prst="roundRect">
              <a:avLst/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tângulo 20"/>
            <p:cNvSpPr/>
            <p:nvPr/>
          </p:nvSpPr>
          <p:spPr>
            <a:xfrm>
              <a:off x="2135062" y="486985"/>
              <a:ext cx="2699740" cy="424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kern="1200" dirty="0" smtClean="0"/>
                <a:t>JEJUNO </a:t>
              </a:r>
              <a:endParaRPr lang="pt-BR" sz="1900" kern="12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286116" y="1500174"/>
            <a:ext cx="2745704" cy="470793"/>
            <a:chOff x="2112080" y="464003"/>
            <a:chExt cx="2745704" cy="470793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2112080" y="464003"/>
              <a:ext cx="2745704" cy="470793"/>
            </a:xfrm>
            <a:prstGeom prst="roundRect">
              <a:avLst/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tângulo 23"/>
            <p:cNvSpPr/>
            <p:nvPr/>
          </p:nvSpPr>
          <p:spPr>
            <a:xfrm>
              <a:off x="2135062" y="486985"/>
              <a:ext cx="2699740" cy="424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dirty="0" smtClean="0"/>
                <a:t>ÍLEO </a:t>
              </a:r>
              <a:r>
                <a:rPr lang="pt-BR" sz="1900" kern="1200" dirty="0" smtClean="0"/>
                <a:t> </a:t>
              </a:r>
              <a:endParaRPr lang="pt-BR" sz="1900" kern="12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357950" y="2000240"/>
            <a:ext cx="2500330" cy="642942"/>
            <a:chOff x="2112080" y="464003"/>
            <a:chExt cx="2745704" cy="470793"/>
          </a:xfrm>
        </p:grpSpPr>
        <p:sp>
          <p:nvSpPr>
            <p:cNvPr id="26" name="Retângulo de cantos arredondados 25"/>
            <p:cNvSpPr/>
            <p:nvPr/>
          </p:nvSpPr>
          <p:spPr>
            <a:xfrm>
              <a:off x="2112080" y="464003"/>
              <a:ext cx="2745704" cy="470793"/>
            </a:xfrm>
            <a:prstGeom prst="roundRect">
              <a:avLst/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tângulo 26"/>
            <p:cNvSpPr/>
            <p:nvPr/>
          </p:nvSpPr>
          <p:spPr>
            <a:xfrm>
              <a:off x="2135062" y="486985"/>
              <a:ext cx="2699740" cy="424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kern="1200" dirty="0" smtClean="0"/>
                <a:t>ESÔFAGO</a:t>
              </a:r>
              <a:endParaRPr lang="pt-BR" sz="1900" kern="1200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14282" y="3071810"/>
            <a:ext cx="2428860" cy="642942"/>
            <a:chOff x="2112080" y="464003"/>
            <a:chExt cx="2745704" cy="470793"/>
          </a:xfrm>
        </p:grpSpPr>
        <p:sp>
          <p:nvSpPr>
            <p:cNvPr id="29" name="Retângulo de cantos arredondados 28"/>
            <p:cNvSpPr/>
            <p:nvPr/>
          </p:nvSpPr>
          <p:spPr>
            <a:xfrm>
              <a:off x="2112080" y="464003"/>
              <a:ext cx="2745704" cy="470793"/>
            </a:xfrm>
            <a:prstGeom prst="roundRect">
              <a:avLst/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tângulo 29"/>
            <p:cNvSpPr/>
            <p:nvPr/>
          </p:nvSpPr>
          <p:spPr>
            <a:xfrm>
              <a:off x="2135062" y="486985"/>
              <a:ext cx="2699740" cy="424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kern="1200" dirty="0" smtClean="0"/>
                <a:t>ESTÔMAGO </a:t>
              </a:r>
              <a:endParaRPr lang="pt-BR" sz="1900" kern="1200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357158" y="5072074"/>
            <a:ext cx="2745704" cy="613669"/>
            <a:chOff x="2112080" y="321127"/>
            <a:chExt cx="2745704" cy="613669"/>
          </a:xfrm>
        </p:grpSpPr>
        <p:sp>
          <p:nvSpPr>
            <p:cNvPr id="32" name="Retângulo de cantos arredondados 31"/>
            <p:cNvSpPr/>
            <p:nvPr/>
          </p:nvSpPr>
          <p:spPr>
            <a:xfrm>
              <a:off x="2112080" y="321127"/>
              <a:ext cx="2745704" cy="613669"/>
            </a:xfrm>
            <a:prstGeom prst="roundRect">
              <a:avLst/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tângulo 32"/>
            <p:cNvSpPr/>
            <p:nvPr/>
          </p:nvSpPr>
          <p:spPr>
            <a:xfrm>
              <a:off x="2112080" y="321127"/>
              <a:ext cx="2699740" cy="567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dirty="0" smtClean="0"/>
                <a:t>SÍNDROME INTESTINO CURTO</a:t>
              </a:r>
              <a:r>
                <a:rPr lang="pt-BR" sz="1900" kern="1200" dirty="0" smtClean="0"/>
                <a:t> </a:t>
              </a:r>
              <a:endParaRPr lang="pt-BR" sz="1900" kern="1200" dirty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072198" y="5072074"/>
            <a:ext cx="2745704" cy="613669"/>
            <a:chOff x="2112080" y="464003"/>
            <a:chExt cx="2745704" cy="470793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2112080" y="464003"/>
              <a:ext cx="2745704" cy="470793"/>
            </a:xfrm>
            <a:prstGeom prst="roundRect">
              <a:avLst/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tângulo 35"/>
            <p:cNvSpPr/>
            <p:nvPr/>
          </p:nvSpPr>
          <p:spPr>
            <a:xfrm>
              <a:off x="2135062" y="486985"/>
              <a:ext cx="2699740" cy="424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dirty="0" smtClean="0"/>
                <a:t>MEGAÍLEO EXPERIMENTAL</a:t>
              </a:r>
              <a:endParaRPr lang="pt-BR" sz="1900" kern="1200" dirty="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6715140" y="3143248"/>
            <a:ext cx="2214578" cy="571503"/>
            <a:chOff x="1959680" y="895142"/>
            <a:chExt cx="2745704" cy="470793"/>
          </a:xfrm>
        </p:grpSpPr>
        <p:sp>
          <p:nvSpPr>
            <p:cNvPr id="38" name="Retângulo de cantos arredondados 37"/>
            <p:cNvSpPr/>
            <p:nvPr/>
          </p:nvSpPr>
          <p:spPr>
            <a:xfrm>
              <a:off x="1959680" y="895142"/>
              <a:ext cx="2745704" cy="470793"/>
            </a:xfrm>
            <a:prstGeom prst="roundRect">
              <a:avLst/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tângulo 38"/>
            <p:cNvSpPr/>
            <p:nvPr/>
          </p:nvSpPr>
          <p:spPr>
            <a:xfrm>
              <a:off x="1959680" y="895142"/>
              <a:ext cx="2699740" cy="424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900" dirty="0" smtClean="0"/>
                <a:t>CÓLON </a:t>
              </a:r>
              <a:endParaRPr lang="pt-BR" sz="1900" kern="1200" dirty="0"/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2714612" y="2071678"/>
            <a:ext cx="3714776" cy="3191189"/>
            <a:chOff x="2130420" y="2352387"/>
            <a:chExt cx="3714776" cy="3191189"/>
          </a:xfrm>
          <a:scene3d>
            <a:camera prst="orthographicFront"/>
            <a:lightRig rig="flat" dir="t"/>
          </a:scene3d>
        </p:grpSpPr>
        <p:sp>
          <p:nvSpPr>
            <p:cNvPr id="57" name=" 3"/>
            <p:cNvSpPr/>
            <p:nvPr/>
          </p:nvSpPr>
          <p:spPr>
            <a:xfrm>
              <a:off x="2130420" y="2757494"/>
              <a:ext cx="3714776" cy="2786082"/>
            </a:xfrm>
            <a:prstGeom prst="gear9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pt-BR" dirty="0" smtClean="0"/>
            </a:p>
            <a:p>
              <a:pPr algn="ctr"/>
              <a:r>
                <a:rPr lang="pt-BR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DESNERVAÇÃO COM BAC </a:t>
              </a:r>
              <a:endPara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3500" kern="1200"/>
            </a:p>
          </p:txBody>
        </p:sp>
      </p:grpSp>
      <p:cxnSp>
        <p:nvCxnSpPr>
          <p:cNvPr id="50" name="Conector de seta reta 49"/>
          <p:cNvCxnSpPr/>
          <p:nvPr/>
        </p:nvCxnSpPr>
        <p:spPr>
          <a:xfrm>
            <a:off x="5929322" y="4429132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 rot="5400000">
            <a:off x="2571736" y="4572008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/>
          <p:nvPr/>
        </p:nvCxnSpPr>
        <p:spPr>
          <a:xfrm flipV="1">
            <a:off x="6143636" y="3500438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/>
          <p:nvPr/>
        </p:nvCxnSpPr>
        <p:spPr>
          <a:xfrm rot="10800000">
            <a:off x="2357422" y="3357562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 rot="10800000">
            <a:off x="2714612" y="2143116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 rot="16200000" flipV="1">
            <a:off x="4214810" y="2285992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/>
          <p:nvPr/>
        </p:nvCxnSpPr>
        <p:spPr>
          <a:xfrm flipV="1">
            <a:off x="5572132" y="2285992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CaixaDeTexto 78"/>
          <p:cNvSpPr txBox="1"/>
          <p:nvPr/>
        </p:nvSpPr>
        <p:spPr>
          <a:xfrm>
            <a:off x="285720" y="2285992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>
                <a:latin typeface="Arial" pitchFamily="34" charset="0"/>
                <a:cs typeface="Arial" pitchFamily="34" charset="0"/>
              </a:rPr>
              <a:t>Carvalho, 2006</a:t>
            </a:r>
            <a:endParaRPr lang="pt-BR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3286116" y="1928802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>
                <a:latin typeface="Arial" pitchFamily="34" charset="0"/>
                <a:cs typeface="Arial" pitchFamily="34" charset="0"/>
              </a:rPr>
              <a:t>Garcia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al., 1995</a:t>
            </a:r>
            <a:endParaRPr lang="pt-BR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0" y="371475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>
                <a:latin typeface="Arial" pitchFamily="34" charset="0"/>
                <a:cs typeface="Arial" pitchFamily="34" charset="0"/>
              </a:rPr>
              <a:t>Sobreira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al., 2002;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Zucoloto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al., 2002;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Polli-Lopes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al.,2003</a:t>
            </a:r>
            <a:endParaRPr lang="pt-BR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285720" y="5715016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>
                <a:latin typeface="Arial" pitchFamily="34" charset="0"/>
                <a:cs typeface="Arial" pitchFamily="34" charset="0"/>
              </a:rPr>
              <a:t>Garcia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al., 1999</a:t>
            </a:r>
            <a:endParaRPr lang="pt-BR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CaixaDeTexto 83"/>
          <p:cNvSpPr txBox="1"/>
          <p:nvPr/>
        </p:nvSpPr>
        <p:spPr>
          <a:xfrm>
            <a:off x="6072198" y="5715016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>
                <a:latin typeface="Arial" pitchFamily="34" charset="0"/>
                <a:cs typeface="Arial" pitchFamily="34" charset="0"/>
              </a:rPr>
              <a:t>Borges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al., 2008</a:t>
            </a:r>
            <a:endParaRPr lang="pt-BR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CaixaDeTexto 84"/>
          <p:cNvSpPr txBox="1"/>
          <p:nvPr/>
        </p:nvSpPr>
        <p:spPr>
          <a:xfrm>
            <a:off x="6143636" y="2643182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Febrônio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al., 1997</a:t>
            </a:r>
            <a:endParaRPr lang="pt-BR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CaixaDeTexto 85"/>
          <p:cNvSpPr txBox="1"/>
          <p:nvPr/>
        </p:nvSpPr>
        <p:spPr>
          <a:xfrm>
            <a:off x="6143636" y="3714752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>
                <a:latin typeface="Arial" pitchFamily="34" charset="0"/>
                <a:cs typeface="Arial" pitchFamily="34" charset="0"/>
              </a:rPr>
              <a:t>Garcia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, 1996</a:t>
            </a:r>
            <a:endParaRPr lang="pt-BR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Modelo Experimental de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Carcinogênese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Colônica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0" y="2285992"/>
          <a:ext cx="914400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57158" y="142873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Carcinógeno</a:t>
            </a:r>
            <a:r>
              <a:rPr lang="pt-BR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químico de escolha: 1,2-</a:t>
            </a:r>
            <a:r>
              <a:rPr lang="pt-BR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Dimetil-hidrazina</a:t>
            </a:r>
            <a:r>
              <a:rPr lang="pt-BR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Symetrical</a:t>
            </a:r>
            <a:r>
              <a:rPr lang="pt-BR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Dimethylhydrazine</a:t>
            </a:r>
            <a:r>
              <a:rPr lang="pt-BR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Dihydrochloride</a:t>
            </a:r>
            <a:r>
              <a:rPr lang="pt-BR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SIGMA®)</a:t>
            </a:r>
            <a:endParaRPr lang="pt-BR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s://upload.wikimedia.org/wikipedia/commons/thumb/b/b7/Dimethylhydrazin.svg/320px-Dimethylhydrazin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714884"/>
            <a:ext cx="2381266" cy="142876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CARCINOGÊNESE COLÔNICA QUÍMICA EXPERIMENTAL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INTRODUÇÃO – CÂNCER COLORRETAL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785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Inflamação e Câncer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Diagrama 17"/>
          <p:cNvGraphicFramePr/>
          <p:nvPr/>
        </p:nvGraphicFramePr>
        <p:xfrm>
          <a:off x="285720" y="285728"/>
          <a:ext cx="864399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3143240" y="6565612"/>
            <a:ext cx="6643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1400" i="1" dirty="0" err="1" smtClean="0">
                <a:latin typeface="Arial" pitchFamily="34" charset="0"/>
                <a:cs typeface="Arial" pitchFamily="34" charset="0"/>
              </a:rPr>
              <a:t>Grivennikov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400" i="1" dirty="0" err="1" smtClean="0">
                <a:latin typeface="Arial" pitchFamily="34" charset="0"/>
                <a:cs typeface="Arial" pitchFamily="34" charset="0"/>
              </a:rPr>
              <a:t>Greten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1400" i="1" dirty="0" err="1" smtClean="0">
                <a:latin typeface="Arial" pitchFamily="34" charset="0"/>
                <a:cs typeface="Arial" pitchFamily="34" charset="0"/>
              </a:rPr>
              <a:t>Karin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, 2010; B</a:t>
            </a:r>
            <a:r>
              <a:rPr lang="pt-PT" sz="1400" i="1" dirty="0" smtClean="0">
                <a:latin typeface="Arial" pitchFamily="34" charset="0"/>
                <a:cs typeface="Arial" pitchFamily="34" charset="0"/>
              </a:rPr>
              <a:t>alkwill, Charles e Mantovani, 2005)</a:t>
            </a:r>
            <a:endParaRPr lang="pt-BR" sz="1400" i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1" name="Seta para baixo 20"/>
          <p:cNvSpPr/>
          <p:nvPr/>
        </p:nvSpPr>
        <p:spPr>
          <a:xfrm>
            <a:off x="8072462" y="4357694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7358082" y="4857760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500" dirty="0" smtClean="0"/>
              <a:t>Oxidação de ácidos </a:t>
            </a:r>
            <a:r>
              <a:rPr lang="pt-BR" sz="1500" dirty="0" err="1" smtClean="0"/>
              <a:t>nucleicos</a:t>
            </a:r>
            <a:r>
              <a:rPr lang="pt-BR" sz="1500" dirty="0" smtClean="0"/>
              <a:t>, proteínas e lipídios </a:t>
            </a:r>
          </a:p>
        </p:txBody>
      </p:sp>
      <p:sp>
        <p:nvSpPr>
          <p:cNvPr id="23" name="Seta para baixo 22"/>
          <p:cNvSpPr/>
          <p:nvPr/>
        </p:nvSpPr>
        <p:spPr>
          <a:xfrm rot="5400000">
            <a:off x="6786578" y="4929198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5072066" y="4929198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Mutações </a:t>
            </a:r>
          </a:p>
          <a:p>
            <a:pPr lvl="0" algn="ctr"/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7358082" y="4786322"/>
            <a:ext cx="1500198" cy="114300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5143504" y="4786322"/>
            <a:ext cx="1357322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a direita listrada 28"/>
          <p:cNvSpPr/>
          <p:nvPr/>
        </p:nvSpPr>
        <p:spPr>
          <a:xfrm rot="10800000">
            <a:off x="4000496" y="5143512"/>
            <a:ext cx="1000132" cy="214314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428596" y="4786322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DE NEUTRÓFILOS, MACRÓFAGOS E/OU MONÓCITOS E COX-2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DESNERVAÇÃO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1714480" y="214290"/>
          <a:ext cx="614366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Conector de seta reta 7"/>
          <p:cNvCxnSpPr/>
          <p:nvPr/>
        </p:nvCxnSpPr>
        <p:spPr>
          <a:xfrm rot="5400000">
            <a:off x="2643968" y="2856702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85720" y="3286124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MECANISMOS PELOS QUAIS ESSA PROTEÇÃO OCORRE SÃO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DESCONHECIDOS 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have direita 11"/>
          <p:cNvSpPr/>
          <p:nvPr/>
        </p:nvSpPr>
        <p:spPr>
          <a:xfrm rot="5400000">
            <a:off x="2678893" y="2250273"/>
            <a:ext cx="642942" cy="4286280"/>
          </a:xfrm>
          <a:prstGeom prst="rightBrace">
            <a:avLst>
              <a:gd name="adj1" fmla="val 8333"/>
              <a:gd name="adj2" fmla="val 49552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0" y="4857760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ctr"/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INERVAÇÃO MODULA A </a:t>
            </a:r>
            <a:r>
              <a:rPr lang="pt-B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INFLAMAÇÃO </a:t>
            </a:r>
            <a:endParaRPr lang="pt-B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786446" y="4214818"/>
            <a:ext cx="2286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</a:t>
            </a:r>
          </a:p>
          <a:p>
            <a:pPr algn="ctr"/>
            <a:r>
              <a:rPr lang="pt-BR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AVALIAR A PRESENÇA DE TIPOS CELULARES INFLAMATÓRIOS</a:t>
            </a:r>
            <a:endParaRPr lang="pt-BR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5286380" y="4071942"/>
            <a:ext cx="3286148" cy="192882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85720" y="857232"/>
            <a:ext cx="8572560" cy="57150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em curva para cima 27"/>
          <p:cNvSpPr/>
          <p:nvPr/>
        </p:nvSpPr>
        <p:spPr>
          <a:xfrm>
            <a:off x="3357554" y="5643578"/>
            <a:ext cx="2214578" cy="64294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/>
        </p:nvGraphicFramePr>
        <p:xfrm>
          <a:off x="785786" y="1000108"/>
          <a:ext cx="2357454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929190" y="928670"/>
            <a:ext cx="3571900" cy="1031868"/>
            <a:chOff x="0" y="0"/>
            <a:chExt cx="1831763" cy="1031868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0" y="0"/>
              <a:ext cx="1831763" cy="10318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30222" y="30222"/>
              <a:ext cx="1771319" cy="971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500" kern="1200" dirty="0" err="1" smtClean="0"/>
                <a:t>Desnervação</a:t>
              </a:r>
              <a:r>
                <a:rPr lang="pt-BR" sz="4500" kern="1200" dirty="0" smtClean="0"/>
                <a:t> </a:t>
              </a:r>
              <a:endParaRPr lang="pt-BR" sz="4500" kern="1200" dirty="0"/>
            </a:p>
          </p:txBody>
        </p:sp>
      </p:grpSp>
      <p:sp>
        <p:nvSpPr>
          <p:cNvPr id="8" name="Seta para baixo 7"/>
          <p:cNvSpPr/>
          <p:nvPr/>
        </p:nvSpPr>
        <p:spPr>
          <a:xfrm>
            <a:off x="1785918" y="2214554"/>
            <a:ext cx="21431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6572264" y="2214554"/>
            <a:ext cx="21431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1285852" y="5572140"/>
            <a:ext cx="1127124" cy="1127124"/>
            <a:chOff x="2484437" y="402"/>
            <a:chExt cx="1127124" cy="1127124"/>
          </a:xfrm>
        </p:grpSpPr>
        <p:sp>
          <p:nvSpPr>
            <p:cNvPr id="15" name="Elipse 14"/>
            <p:cNvSpPr/>
            <p:nvPr/>
          </p:nvSpPr>
          <p:spPr>
            <a:xfrm>
              <a:off x="2484437" y="402"/>
              <a:ext cx="1127124" cy="11271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r>
                <a:rPr lang="pt-BR" dirty="0" smtClean="0"/>
                <a:t/>
              </a:r>
              <a:br>
                <a:rPr lang="pt-BR" dirty="0" smtClean="0"/>
              </a:br>
              <a:r>
                <a:rPr lang="pt-BR" dirty="0" smtClean="0"/>
                <a:t>H2AX</a:t>
              </a:r>
              <a:endParaRPr lang="pt-BR" dirty="0"/>
            </a:p>
          </p:txBody>
        </p:sp>
        <p:sp>
          <p:nvSpPr>
            <p:cNvPr id="16" name="Elipse 4"/>
            <p:cNvSpPr/>
            <p:nvPr/>
          </p:nvSpPr>
          <p:spPr>
            <a:xfrm>
              <a:off x="2649501" y="165465"/>
              <a:ext cx="796996" cy="796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100" kern="120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072198" y="3214686"/>
            <a:ext cx="1127124" cy="1127124"/>
            <a:chOff x="2484437" y="402"/>
            <a:chExt cx="1127124" cy="1127124"/>
          </a:xfrm>
        </p:grpSpPr>
        <p:sp>
          <p:nvSpPr>
            <p:cNvPr id="18" name="Elipse 17"/>
            <p:cNvSpPr/>
            <p:nvPr/>
          </p:nvSpPr>
          <p:spPr>
            <a:xfrm>
              <a:off x="2484437" y="402"/>
              <a:ext cx="1127124" cy="11271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r>
                <a:rPr lang="pt-BR" dirty="0" smtClean="0"/>
                <a:t/>
              </a:r>
              <a:br>
                <a:rPr lang="pt-BR" dirty="0" smtClean="0"/>
              </a:br>
              <a:r>
                <a:rPr lang="pt-BR" dirty="0" smtClean="0"/>
                <a:t>   </a:t>
              </a:r>
              <a:r>
                <a:rPr lang="pt-BR" dirty="0" err="1" smtClean="0"/>
                <a:t>MTs</a:t>
              </a:r>
              <a:endParaRPr lang="pt-BR" dirty="0"/>
            </a:p>
          </p:txBody>
        </p:sp>
        <p:sp>
          <p:nvSpPr>
            <p:cNvPr id="19" name="Elipse 4"/>
            <p:cNvSpPr/>
            <p:nvPr/>
          </p:nvSpPr>
          <p:spPr>
            <a:xfrm>
              <a:off x="2649501" y="165465"/>
              <a:ext cx="796996" cy="796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100" kern="1200"/>
            </a:p>
          </p:txBody>
        </p:sp>
      </p:grpSp>
      <p:cxnSp>
        <p:nvCxnSpPr>
          <p:cNvPr id="23" name="Conector de seta reta 22"/>
          <p:cNvCxnSpPr/>
          <p:nvPr/>
        </p:nvCxnSpPr>
        <p:spPr>
          <a:xfrm rot="10800000">
            <a:off x="1428728" y="5929330"/>
            <a:ext cx="1588" cy="492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10800000">
            <a:off x="6429388" y="3571876"/>
            <a:ext cx="1588" cy="492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10800000">
            <a:off x="6286512" y="3571876"/>
            <a:ext cx="1588" cy="492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10800000">
            <a:off x="6143636" y="3571876"/>
            <a:ext cx="1588" cy="492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ector angulado 27"/>
          <p:cNvCxnSpPr/>
          <p:nvPr/>
        </p:nvCxnSpPr>
        <p:spPr>
          <a:xfrm rot="10800000" flipV="1">
            <a:off x="2857488" y="3857628"/>
            <a:ext cx="3143272" cy="10715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rot="5400000">
            <a:off x="1822431" y="5035561"/>
            <a:ext cx="178595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5357818" y="4500570"/>
            <a:ext cx="250033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err="1" smtClean="0">
                <a:solidFill>
                  <a:srgbClr val="C00000"/>
                </a:solidFill>
              </a:rPr>
              <a:t>MTs</a:t>
            </a:r>
            <a:endParaRPr lang="pt-BR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err="1" smtClean="0"/>
              <a:t>Detoxificação</a:t>
            </a:r>
            <a:r>
              <a:rPr lang="pt-BR" b="1" dirty="0" smtClean="0"/>
              <a:t> tecidual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pt-BR" b="1" dirty="0" smtClean="0"/>
              <a:t> Atividade protetora à célula </a:t>
            </a:r>
          </a:p>
          <a:p>
            <a:pPr algn="ctr">
              <a:lnSpc>
                <a:spcPct val="150000"/>
              </a:lnSpc>
            </a:pPr>
            <a:endParaRPr lang="pt-BR" b="1" dirty="0"/>
          </a:p>
        </p:txBody>
      </p:sp>
      <p:sp>
        <p:nvSpPr>
          <p:cNvPr id="36" name="Retângulo 35"/>
          <p:cNvSpPr/>
          <p:nvPr/>
        </p:nvSpPr>
        <p:spPr>
          <a:xfrm>
            <a:off x="5286380" y="4572008"/>
            <a:ext cx="2786082" cy="1785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  PRINCIPAIS 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785786" y="3071810"/>
            <a:ext cx="2428892" cy="1285884"/>
            <a:chOff x="2173506" y="45487"/>
            <a:chExt cx="1272991" cy="1127124"/>
          </a:xfrm>
        </p:grpSpPr>
        <p:sp>
          <p:nvSpPr>
            <p:cNvPr id="34" name="Elipse 33"/>
            <p:cNvSpPr/>
            <p:nvPr/>
          </p:nvSpPr>
          <p:spPr>
            <a:xfrm>
              <a:off x="2173506" y="45487"/>
              <a:ext cx="1127124" cy="11271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pt-BR" dirty="0" smtClean="0"/>
                <a:t>Tipos Celulares</a:t>
              </a:r>
            </a:p>
            <a:p>
              <a:pPr algn="ctr"/>
              <a:r>
                <a:rPr lang="pt-BR" dirty="0" smtClean="0"/>
                <a:t>Inflamatórios </a:t>
              </a:r>
              <a:endParaRPr lang="pt-BR" dirty="0"/>
            </a:p>
          </p:txBody>
        </p:sp>
        <p:sp>
          <p:nvSpPr>
            <p:cNvPr id="38" name="Elipse 4"/>
            <p:cNvSpPr/>
            <p:nvPr/>
          </p:nvSpPr>
          <p:spPr>
            <a:xfrm>
              <a:off x="2649501" y="165465"/>
              <a:ext cx="796996" cy="796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100" kern="1200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1357290" y="4429132"/>
            <a:ext cx="1127124" cy="1127124"/>
            <a:chOff x="2555875" y="71840"/>
            <a:chExt cx="1127124" cy="1127124"/>
          </a:xfrm>
        </p:grpSpPr>
        <p:sp>
          <p:nvSpPr>
            <p:cNvPr id="40" name="Elipse 39"/>
            <p:cNvSpPr/>
            <p:nvPr/>
          </p:nvSpPr>
          <p:spPr>
            <a:xfrm>
              <a:off x="2555875" y="71840"/>
              <a:ext cx="1127124" cy="11271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pt-BR" dirty="0" smtClean="0"/>
            </a:p>
            <a:p>
              <a:r>
                <a:rPr lang="pt-BR" dirty="0" smtClean="0"/>
                <a:t>COX-2</a:t>
              </a:r>
              <a:endParaRPr lang="pt-BR" dirty="0"/>
            </a:p>
          </p:txBody>
        </p:sp>
        <p:sp>
          <p:nvSpPr>
            <p:cNvPr id="41" name="Elipse 4"/>
            <p:cNvSpPr/>
            <p:nvPr/>
          </p:nvSpPr>
          <p:spPr>
            <a:xfrm>
              <a:off x="2649501" y="165465"/>
              <a:ext cx="796996" cy="796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100" kern="1200"/>
            </a:p>
          </p:txBody>
        </p:sp>
      </p:grpSp>
      <p:cxnSp>
        <p:nvCxnSpPr>
          <p:cNvPr id="21" name="Conector de seta reta 20"/>
          <p:cNvCxnSpPr/>
          <p:nvPr/>
        </p:nvCxnSpPr>
        <p:spPr>
          <a:xfrm rot="10800000">
            <a:off x="1500166" y="4786322"/>
            <a:ext cx="1588" cy="492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10800000">
            <a:off x="1357290" y="3286124"/>
            <a:ext cx="1588" cy="492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572428" cy="56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reto 3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5929322" y="4214818"/>
            <a:ext cx="2000264" cy="16430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429520" y="578645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BAC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11" name="Explosão 1 10"/>
          <p:cNvSpPr/>
          <p:nvPr/>
        </p:nvSpPr>
        <p:spPr>
          <a:xfrm rot="10021798">
            <a:off x="7358082" y="5500702"/>
            <a:ext cx="1500166" cy="107157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xplosão 1 11"/>
          <p:cNvSpPr/>
          <p:nvPr/>
        </p:nvSpPr>
        <p:spPr>
          <a:xfrm rot="10021798">
            <a:off x="458275" y="3869433"/>
            <a:ext cx="1500166" cy="1071570"/>
          </a:xfrm>
          <a:prstGeom prst="irregularSeal1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00034" y="414338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</a:rPr>
              <a:t>DMH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714612" y="4071942"/>
            <a:ext cx="1000132" cy="857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2000232" y="4357694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Hallmarks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cancer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458</Words>
  <Application>Microsoft Office PowerPoint</Application>
  <PresentationFormat>Apresentação na tela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Stefania</dc:creator>
  <cp:lastModifiedBy>Stefania</cp:lastModifiedBy>
  <cp:revision>584</cp:revision>
  <dcterms:created xsi:type="dcterms:W3CDTF">2016-06-20T19:13:59Z</dcterms:created>
  <dcterms:modified xsi:type="dcterms:W3CDTF">2016-09-09T13:19:52Z</dcterms:modified>
</cp:coreProperties>
</file>