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9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76"/>
    <p:restoredTop sz="94662"/>
  </p:normalViewPr>
  <p:slideViewPr>
    <p:cSldViewPr snapToGrid="0" snapToObjects="1">
      <p:cViewPr varScale="1">
        <p:scale>
          <a:sx n="109" d="100"/>
          <a:sy n="109" d="100"/>
        </p:scale>
        <p:origin x="8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CCF4-8729-F546-A97C-EC9C9DBFF266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BB10-9A1B-9B4B-B76D-CDB8045AB6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6479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CCF4-8729-F546-A97C-EC9C9DBFF266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BB10-9A1B-9B4B-B76D-CDB8045AB6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885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CCF4-8729-F546-A97C-EC9C9DBFF266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BB10-9A1B-9B4B-B76D-CDB8045AB6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1115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CCF4-8729-F546-A97C-EC9C9DBFF266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BB10-9A1B-9B4B-B76D-CDB8045AB6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60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CCF4-8729-F546-A97C-EC9C9DBFF266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BB10-9A1B-9B4B-B76D-CDB8045AB6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32304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CCF4-8729-F546-A97C-EC9C9DBFF266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BB10-9A1B-9B4B-B76D-CDB8045AB6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19130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CCF4-8729-F546-A97C-EC9C9DBFF266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BB10-9A1B-9B4B-B76D-CDB8045AB68E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317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CCF4-8729-F546-A97C-EC9C9DBFF266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BB10-9A1B-9B4B-B76D-CDB8045AB6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2225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CCF4-8729-F546-A97C-EC9C9DBFF266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BB10-9A1B-9B4B-B76D-CDB8045AB6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2458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CCF4-8729-F546-A97C-EC9C9DBFF266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BB10-9A1B-9B4B-B76D-CDB8045AB6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85950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C64CCF4-8729-F546-A97C-EC9C9DBFF266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BB10-9A1B-9B4B-B76D-CDB8045AB6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427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C64CCF4-8729-F546-A97C-EC9C9DBFF266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F05BB10-9A1B-9B4B-B76D-CDB8045AB6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820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aje.fe.usp.br/estrutura/index_lapef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65AEE8-9DC5-5447-8A00-59DEE66C5A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735502"/>
            <a:ext cx="11125200" cy="2387600"/>
          </a:xfrm>
        </p:spPr>
        <p:txBody>
          <a:bodyPr>
            <a:noAutofit/>
          </a:bodyPr>
          <a:lstStyle/>
          <a:p>
            <a:r>
              <a:rPr lang="pt-BR" sz="4000" b="1" dirty="0"/>
              <a:t>Atividade 3 - Ensino por investigação: atividades experimentais no ensino de Ciências</a:t>
            </a:r>
            <a:endParaRPr lang="pt-BR" sz="40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E6F9E99-D804-1A4A-94EE-EDAF43C387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3021"/>
            <a:ext cx="9144000" cy="2133600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/>
              <a:t>Faculdade de Educação - Universidade de São Paulo</a:t>
            </a:r>
            <a:endParaRPr lang="pt-BR" dirty="0"/>
          </a:p>
          <a:p>
            <a:br>
              <a:rPr lang="pt-BR" dirty="0"/>
            </a:br>
            <a:r>
              <a:rPr lang="pt-BR" b="1" dirty="0"/>
              <a:t>EDM0342 – Fundamentos Teórico-Metodológicos do Ensino de Ciências</a:t>
            </a:r>
            <a:endParaRPr lang="pt-BR" dirty="0"/>
          </a:p>
          <a:p>
            <a:r>
              <a:rPr lang="pt-BR" dirty="0"/>
              <a:t>Docente: Martha </a:t>
            </a:r>
            <a:r>
              <a:rPr lang="pt-BR" dirty="0" err="1"/>
              <a:t>Marandino</a:t>
            </a:r>
            <a:r>
              <a:rPr lang="pt-BR" dirty="0"/>
              <a:t> (</a:t>
            </a:r>
            <a:r>
              <a:rPr lang="pt-BR" dirty="0" err="1"/>
              <a:t>marmaran@usp.br</a:t>
            </a:r>
            <a:r>
              <a:rPr lang="pt-BR" dirty="0"/>
              <a:t>)</a:t>
            </a:r>
          </a:p>
          <a:p>
            <a:r>
              <a:rPr lang="pt-BR" dirty="0"/>
              <a:t>Bolsistas/Monitores: </a:t>
            </a:r>
            <a:r>
              <a:rPr lang="pt-BR" dirty="0" err="1"/>
              <a:t>Andre</a:t>
            </a:r>
            <a:r>
              <a:rPr lang="pt-BR" dirty="0"/>
              <a:t> </a:t>
            </a:r>
            <a:r>
              <a:rPr lang="pt-BR" dirty="0" err="1"/>
              <a:t>Kyoshi</a:t>
            </a:r>
            <a:r>
              <a:rPr lang="pt-BR" dirty="0"/>
              <a:t> </a:t>
            </a:r>
            <a:r>
              <a:rPr lang="pt-BR" dirty="0" err="1"/>
              <a:t>Fujii</a:t>
            </a:r>
            <a:r>
              <a:rPr lang="pt-BR" dirty="0"/>
              <a:t> </a:t>
            </a:r>
            <a:r>
              <a:rPr lang="pt-BR" dirty="0" err="1"/>
              <a:t>Ferrazo</a:t>
            </a:r>
            <a:r>
              <a:rPr lang="pt-BR" dirty="0"/>
              <a:t> (</a:t>
            </a:r>
            <a:r>
              <a:rPr lang="pt-BR" dirty="0" err="1"/>
              <a:t>andre.k.ferrazzo@usp.br</a:t>
            </a:r>
            <a:r>
              <a:rPr lang="pt-BR" dirty="0"/>
              <a:t>) e Priscila Coelho (</a:t>
            </a:r>
            <a:r>
              <a:rPr lang="pt-BR" dirty="0" err="1"/>
              <a:t>priscilarabit@yahoo.com.br</a:t>
            </a:r>
            <a:r>
              <a:rPr lang="pt-B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67223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F4BA84-4455-1749-9855-247383F32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673" y="964691"/>
            <a:ext cx="11242963" cy="1383654"/>
          </a:xfrm>
        </p:spPr>
        <p:txBody>
          <a:bodyPr>
            <a:normAutofit/>
          </a:bodyPr>
          <a:lstStyle/>
          <a:p>
            <a:r>
              <a:rPr lang="pt-BR" dirty="0"/>
              <a:t>Realizar em grupo o experimento do “Barquinho” sobre o conhecimento físico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9482A1-6612-5D48-A292-F41EDC84D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835" y="2638044"/>
            <a:ext cx="10640291" cy="3575720"/>
          </a:xfrm>
        </p:spPr>
        <p:txBody>
          <a:bodyPr>
            <a:noAutofit/>
          </a:bodyPr>
          <a:lstStyle/>
          <a:p>
            <a:pPr fontAlgn="base"/>
            <a:r>
              <a:rPr lang="pt-BR" sz="2400" dirty="0"/>
              <a:t>Materiais: ruelas, bacia, água, papel alumínio cortado em quadrados de 20cmX20cm</a:t>
            </a:r>
          </a:p>
          <a:p>
            <a:pPr fontAlgn="base"/>
            <a:r>
              <a:rPr lang="pt-BR" sz="2400" dirty="0"/>
              <a:t>Problema: construir um barco que consiga sustentar o maior número possível de ruelas</a:t>
            </a:r>
          </a:p>
          <a:p>
            <a:pPr fontAlgn="base"/>
            <a:r>
              <a:rPr lang="pt-BR" sz="2400" dirty="0"/>
              <a:t>Descrever o que ocorreu e como o grupo resolveu o problema, discutindo o porquê</a:t>
            </a:r>
          </a:p>
          <a:p>
            <a:r>
              <a:rPr lang="pt-BR" sz="2400" dirty="0"/>
              <a:t>Refletir em grupo: O que pode promover ou dificultar a aprendizagem em atividades experimentais de ensino de ciências?</a:t>
            </a:r>
          </a:p>
          <a:p>
            <a:br>
              <a:rPr lang="pt-BR" sz="2400" dirty="0"/>
            </a:br>
            <a:br>
              <a:rPr lang="pt-BR" sz="2400" dirty="0"/>
            </a:b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901960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230DC0-BBCC-5745-A9FF-10F08CC69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491" y="964692"/>
            <a:ext cx="10220924" cy="1188720"/>
          </a:xfrm>
        </p:spPr>
        <p:txBody>
          <a:bodyPr/>
          <a:lstStyle/>
          <a:p>
            <a:r>
              <a:rPr lang="pt-BR" dirty="0"/>
              <a:t>Assistir ao vídeo: “o problema do barquinho”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09515FE-DC23-8747-B254-1831775B2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491" y="2638044"/>
            <a:ext cx="10390909" cy="3741974"/>
          </a:xfrm>
        </p:spPr>
        <p:txBody>
          <a:bodyPr>
            <a:noAutofit/>
          </a:bodyPr>
          <a:lstStyle/>
          <a:p>
            <a:r>
              <a:rPr lang="pt-BR" sz="2400" dirty="0"/>
              <a:t>Assistir ao vídeo do Laboratório de Pesquisa em Ensino de Física/LAPEF (</a:t>
            </a:r>
            <a:r>
              <a:rPr lang="pt-BR" sz="2400" u="sng" dirty="0">
                <a:hlinkClick r:id="rId2"/>
              </a:rPr>
              <a:t>http://paje.fe.usp.br/estrutura/index_lapef.htm</a:t>
            </a:r>
            <a:r>
              <a:rPr lang="pt-BR" sz="2400" dirty="0"/>
              <a:t>) e registrar os aspectos relacionados aos itens abaixo:</a:t>
            </a:r>
          </a:p>
          <a:p>
            <a:pPr marL="0" indent="0">
              <a:buNone/>
            </a:pPr>
            <a:r>
              <a:rPr lang="pt-BR" sz="2400" dirty="0"/>
              <a:t>a. Identificar as etapas do processo de ensino-aprendizagem propostos no vídeo</a:t>
            </a:r>
          </a:p>
          <a:p>
            <a:pPr marL="0" indent="0">
              <a:buNone/>
            </a:pPr>
            <a:r>
              <a:rPr lang="pt-BR" sz="2400" dirty="0"/>
              <a:t>b. Identificar o papel do experimento na atividade proposta</a:t>
            </a:r>
          </a:p>
          <a:p>
            <a:pPr marL="0" indent="0">
              <a:buNone/>
            </a:pPr>
            <a:r>
              <a:rPr lang="pt-BR" sz="2400" dirty="0"/>
              <a:t>c. Caracterizar o papel do professor durante a atividade</a:t>
            </a:r>
          </a:p>
          <a:p>
            <a:pPr marL="0" indent="0">
              <a:buNone/>
            </a:pPr>
            <a:r>
              <a:rPr lang="pt-BR" sz="2400" dirty="0"/>
              <a:t>d. Caracterizar o papel dos alunos</a:t>
            </a:r>
          </a:p>
          <a:p>
            <a:pPr marL="0" indent="0">
              <a:buNone/>
            </a:pPr>
            <a:br>
              <a:rPr lang="pt-BR" sz="2400" dirty="0"/>
            </a:br>
            <a:br>
              <a:rPr lang="pt-BR" sz="2400" dirty="0"/>
            </a:b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66552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D50757-F9FA-C643-8424-24E7F7C80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1261" y="964692"/>
            <a:ext cx="9730153" cy="1188720"/>
          </a:xfrm>
        </p:spPr>
        <p:txBody>
          <a:bodyPr/>
          <a:lstStyle/>
          <a:p>
            <a:r>
              <a:rPr lang="pt-BR" dirty="0"/>
              <a:t>reflexões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FBDE0B-FB09-E444-A3F6-E06CC5136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1262" y="2638044"/>
            <a:ext cx="9495692" cy="3101983"/>
          </a:xfrm>
        </p:spPr>
        <p:txBody>
          <a:bodyPr>
            <a:normAutofit/>
          </a:bodyPr>
          <a:lstStyle/>
          <a:p>
            <a:r>
              <a:rPr lang="pt-BR" sz="2400" dirty="0"/>
              <a:t>Você considera que a atividade do vídeo “o problema do barquinho” promoveu o processo de alfabetização científica? Por que?</a:t>
            </a:r>
          </a:p>
          <a:p>
            <a:r>
              <a:rPr lang="pt-BR" sz="2400" dirty="0"/>
              <a:t>Quais dimensões da AC foram exploradas na atividade? Quais estiveram ausente?</a:t>
            </a:r>
          </a:p>
          <a:p>
            <a:r>
              <a:rPr lang="pt-BR" sz="2400" dirty="0"/>
              <a:t>Como vocês explorariam esta atividade para que outras dimensões da AC fossem desenvolvidas?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04812187"/>
      </p:ext>
    </p:extLst>
  </p:cSld>
  <p:clrMapOvr>
    <a:masterClrMapping/>
  </p:clrMapOvr>
</p:sld>
</file>

<file path=ppt/theme/theme1.xml><?xml version="1.0" encoding="utf-8"?>
<a:theme xmlns:a="http://schemas.openxmlformats.org/drawingml/2006/main" name="Pacote">
  <a:themeElements>
    <a:clrScheme name="Pacot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co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o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{FE6EDB50-64B3-8F4F-A6F6-C4A593A6EF74}tf10001120</Template>
  <TotalTime>11</TotalTime>
  <Words>294</Words>
  <Application>Microsoft Macintosh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Pacote</vt:lpstr>
      <vt:lpstr>Atividade 3 - Ensino por investigação: atividades experimentais no ensino de Ciências</vt:lpstr>
      <vt:lpstr>Realizar em grupo o experimento do “Barquinho” sobre o conhecimento físico</vt:lpstr>
      <vt:lpstr>Assistir ao vídeo: “o problema do barquinho”</vt:lpstr>
      <vt:lpstr>reflexões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Atividade 3 - Ensino por investigação: atividades experimentais no ensino de Ciências</dc:title>
  <dc:creator>Microsoft Office User</dc:creator>
  <cp:lastModifiedBy>Microsoft Office User</cp:lastModifiedBy>
  <cp:revision>3</cp:revision>
  <dcterms:created xsi:type="dcterms:W3CDTF">2020-10-19T23:09:26Z</dcterms:created>
  <dcterms:modified xsi:type="dcterms:W3CDTF">2020-10-19T23:21:08Z</dcterms:modified>
</cp:coreProperties>
</file>