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</p:sldIdLst>
  <p:sldSz cx="121793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0511"/>
        </a:solidFill>
        <a:effectLst/>
        <a:uFillTx/>
        <a:latin typeface="+mn-lt"/>
        <a:ea typeface="+mn-ea"/>
        <a:cs typeface="+mn-cs"/>
        <a:sym typeface="Cambri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0511"/>
        </a:solidFill>
        <a:effectLst/>
        <a:uFillTx/>
        <a:latin typeface="+mn-lt"/>
        <a:ea typeface="+mn-ea"/>
        <a:cs typeface="+mn-cs"/>
        <a:sym typeface="Cambri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0511"/>
        </a:solidFill>
        <a:effectLst/>
        <a:uFillTx/>
        <a:latin typeface="+mn-lt"/>
        <a:ea typeface="+mn-ea"/>
        <a:cs typeface="+mn-cs"/>
        <a:sym typeface="Cambri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0511"/>
        </a:solidFill>
        <a:effectLst/>
        <a:uFillTx/>
        <a:latin typeface="+mn-lt"/>
        <a:ea typeface="+mn-ea"/>
        <a:cs typeface="+mn-cs"/>
        <a:sym typeface="Cambri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0511"/>
        </a:solidFill>
        <a:effectLst/>
        <a:uFillTx/>
        <a:latin typeface="+mn-lt"/>
        <a:ea typeface="+mn-ea"/>
        <a:cs typeface="+mn-cs"/>
        <a:sym typeface="Cambri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0511"/>
        </a:solidFill>
        <a:effectLst/>
        <a:uFillTx/>
        <a:latin typeface="+mn-lt"/>
        <a:ea typeface="+mn-ea"/>
        <a:cs typeface="+mn-cs"/>
        <a:sym typeface="Cambri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0511"/>
        </a:solidFill>
        <a:effectLst/>
        <a:uFillTx/>
        <a:latin typeface="+mn-lt"/>
        <a:ea typeface="+mn-ea"/>
        <a:cs typeface="+mn-cs"/>
        <a:sym typeface="Cambri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0511"/>
        </a:solidFill>
        <a:effectLst/>
        <a:uFillTx/>
        <a:latin typeface="+mn-lt"/>
        <a:ea typeface="+mn-ea"/>
        <a:cs typeface="+mn-cs"/>
        <a:sym typeface="Cambri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D0511"/>
        </a:solidFill>
        <a:effectLst/>
        <a:uFillTx/>
        <a:latin typeface="+mn-lt"/>
        <a:ea typeface="+mn-ea"/>
        <a:cs typeface="+mn-cs"/>
        <a:sym typeface="Cambri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4D0511"/>
        </a:fontRef>
        <a:srgbClr val="4D0511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12700" cap="flat">
              <a:solidFill>
                <a:srgbClr val="484D4C"/>
              </a:solidFill>
              <a:prstDash val="solid"/>
              <a:round/>
            </a:ln>
          </a:top>
          <a:bottom>
            <a:ln w="127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rgbClr val="ECCBCB"/>
          </a:solidFill>
        </a:fill>
      </a:tcStyle>
    </a:wholeTbl>
    <a:band2H>
      <a:tcTxStyle/>
      <a:tcStyle>
        <a:tcBdr/>
        <a:fill>
          <a:solidFill>
            <a:srgbClr val="F5E7E7"/>
          </a:solidFill>
        </a:fill>
      </a:tcStyle>
    </a:band2H>
    <a:firstCol>
      <a:tcTxStyle b="on" i="off">
        <a:fontRef idx="minor">
          <a:srgbClr val="484D4C"/>
        </a:fontRef>
        <a:srgbClr val="484D4C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12700" cap="flat">
              <a:solidFill>
                <a:srgbClr val="484D4C"/>
              </a:solidFill>
              <a:prstDash val="solid"/>
              <a:round/>
            </a:ln>
          </a:top>
          <a:bottom>
            <a:ln w="127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484D4C"/>
        </a:fontRef>
        <a:srgbClr val="484D4C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38100" cap="flat">
              <a:solidFill>
                <a:srgbClr val="484D4C"/>
              </a:solidFill>
              <a:prstDash val="solid"/>
              <a:round/>
            </a:ln>
          </a:top>
          <a:bottom>
            <a:ln w="127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484D4C"/>
        </a:fontRef>
        <a:srgbClr val="484D4C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12700" cap="flat">
              <a:solidFill>
                <a:srgbClr val="484D4C"/>
              </a:solidFill>
              <a:prstDash val="solid"/>
              <a:round/>
            </a:ln>
          </a:top>
          <a:bottom>
            <a:ln w="381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D0511"/>
        </a:fontRef>
        <a:srgbClr val="4D0511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12700" cap="flat">
              <a:solidFill>
                <a:srgbClr val="484D4C"/>
              </a:solidFill>
              <a:prstDash val="solid"/>
              <a:round/>
            </a:ln>
          </a:top>
          <a:bottom>
            <a:ln w="127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rgbClr val="F7E0CB"/>
          </a:solidFill>
        </a:fill>
      </a:tcStyle>
    </a:wholeTbl>
    <a:band2H>
      <a:tcTxStyle/>
      <a:tcStyle>
        <a:tcBdr/>
        <a:fill>
          <a:solidFill>
            <a:srgbClr val="FBF0E7"/>
          </a:solidFill>
        </a:fill>
      </a:tcStyle>
    </a:band2H>
    <a:firstCol>
      <a:tcTxStyle b="on" i="off">
        <a:fontRef idx="minor">
          <a:srgbClr val="484D4C"/>
        </a:fontRef>
        <a:srgbClr val="484D4C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12700" cap="flat">
              <a:solidFill>
                <a:srgbClr val="484D4C"/>
              </a:solidFill>
              <a:prstDash val="solid"/>
              <a:round/>
            </a:ln>
          </a:top>
          <a:bottom>
            <a:ln w="127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484D4C"/>
        </a:fontRef>
        <a:srgbClr val="484D4C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38100" cap="flat">
              <a:solidFill>
                <a:srgbClr val="484D4C"/>
              </a:solidFill>
              <a:prstDash val="solid"/>
              <a:round/>
            </a:ln>
          </a:top>
          <a:bottom>
            <a:ln w="127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484D4C"/>
        </a:fontRef>
        <a:srgbClr val="484D4C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12700" cap="flat">
              <a:solidFill>
                <a:srgbClr val="484D4C"/>
              </a:solidFill>
              <a:prstDash val="solid"/>
              <a:round/>
            </a:ln>
          </a:top>
          <a:bottom>
            <a:ln w="381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D0511"/>
        </a:fontRef>
        <a:srgbClr val="4D0511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12700" cap="flat">
              <a:solidFill>
                <a:srgbClr val="484D4C"/>
              </a:solidFill>
              <a:prstDash val="solid"/>
              <a:round/>
            </a:ln>
          </a:top>
          <a:bottom>
            <a:ln w="127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rgbClr val="D7D0E0"/>
          </a:solidFill>
        </a:fill>
      </a:tcStyle>
    </a:wholeTbl>
    <a:band2H>
      <a:tcTxStyle/>
      <a:tcStyle>
        <a:tcBdr/>
        <a:fill>
          <a:solidFill>
            <a:srgbClr val="ECE9F0"/>
          </a:solidFill>
        </a:fill>
      </a:tcStyle>
    </a:band2H>
    <a:firstCol>
      <a:tcTxStyle b="on" i="off">
        <a:fontRef idx="minor">
          <a:srgbClr val="484D4C"/>
        </a:fontRef>
        <a:srgbClr val="484D4C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12700" cap="flat">
              <a:solidFill>
                <a:srgbClr val="484D4C"/>
              </a:solidFill>
              <a:prstDash val="solid"/>
              <a:round/>
            </a:ln>
          </a:top>
          <a:bottom>
            <a:ln w="127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484D4C"/>
        </a:fontRef>
        <a:srgbClr val="484D4C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38100" cap="flat">
              <a:solidFill>
                <a:srgbClr val="484D4C"/>
              </a:solidFill>
              <a:prstDash val="solid"/>
              <a:round/>
            </a:ln>
          </a:top>
          <a:bottom>
            <a:ln w="127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484D4C"/>
        </a:fontRef>
        <a:srgbClr val="484D4C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12700" cap="flat">
              <a:solidFill>
                <a:srgbClr val="484D4C"/>
              </a:solidFill>
              <a:prstDash val="solid"/>
              <a:round/>
            </a:ln>
          </a:top>
          <a:bottom>
            <a:ln w="381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D0511"/>
        </a:fontRef>
        <a:srgbClr val="4D051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6E6"/>
          </a:solidFill>
        </a:fill>
      </a:tcStyle>
    </a:wholeTbl>
    <a:band2H>
      <a:tcTxStyle/>
      <a:tcStyle>
        <a:tcBdr/>
        <a:fill>
          <a:solidFill>
            <a:srgbClr val="484D4C"/>
          </a:solidFill>
        </a:fill>
      </a:tcStyle>
    </a:band2H>
    <a:firstCol>
      <a:tcTxStyle b="on" i="off">
        <a:fontRef idx="minor">
          <a:srgbClr val="484D4C"/>
        </a:fontRef>
        <a:srgbClr val="484D4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4D0511"/>
        </a:fontRef>
        <a:srgbClr val="4D051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D0511"/>
              </a:solidFill>
              <a:prstDash val="solid"/>
              <a:round/>
            </a:ln>
          </a:top>
          <a:bottom>
            <a:ln w="25400" cap="flat">
              <a:solidFill>
                <a:srgbClr val="4D051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D4C"/>
          </a:solidFill>
        </a:fill>
      </a:tcStyle>
    </a:lastRow>
    <a:firstRow>
      <a:tcTxStyle b="on" i="off">
        <a:fontRef idx="minor">
          <a:srgbClr val="484D4C"/>
        </a:fontRef>
        <a:srgbClr val="484D4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D0511"/>
              </a:solidFill>
              <a:prstDash val="solid"/>
              <a:round/>
            </a:ln>
          </a:top>
          <a:bottom>
            <a:ln w="25400" cap="flat">
              <a:solidFill>
                <a:srgbClr val="4D051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D0511"/>
        </a:fontRef>
        <a:srgbClr val="4D0511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12700" cap="flat">
              <a:solidFill>
                <a:srgbClr val="484D4C"/>
              </a:solidFill>
              <a:prstDash val="solid"/>
              <a:round/>
            </a:ln>
          </a:top>
          <a:bottom>
            <a:ln w="127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rgbClr val="CFCACA"/>
          </a:solidFill>
        </a:fill>
      </a:tcStyle>
    </a:wholeTbl>
    <a:band2H>
      <a:tcTxStyle/>
      <a:tcStyle>
        <a:tcBdr/>
        <a:fill>
          <a:solidFill>
            <a:srgbClr val="E8E6E6"/>
          </a:solidFill>
        </a:fill>
      </a:tcStyle>
    </a:band2H>
    <a:firstCol>
      <a:tcTxStyle b="on" i="off">
        <a:fontRef idx="minor">
          <a:srgbClr val="484D4C"/>
        </a:fontRef>
        <a:srgbClr val="484D4C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12700" cap="flat">
              <a:solidFill>
                <a:srgbClr val="484D4C"/>
              </a:solidFill>
              <a:prstDash val="solid"/>
              <a:round/>
            </a:ln>
          </a:top>
          <a:bottom>
            <a:ln w="127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rgbClr val="4D0511"/>
          </a:solidFill>
        </a:fill>
      </a:tcStyle>
    </a:firstCol>
    <a:lastRow>
      <a:tcTxStyle b="on" i="off">
        <a:fontRef idx="minor">
          <a:srgbClr val="484D4C"/>
        </a:fontRef>
        <a:srgbClr val="484D4C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38100" cap="flat">
              <a:solidFill>
                <a:srgbClr val="484D4C"/>
              </a:solidFill>
              <a:prstDash val="solid"/>
              <a:round/>
            </a:ln>
          </a:top>
          <a:bottom>
            <a:ln w="127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rgbClr val="4D0511"/>
          </a:solidFill>
        </a:fill>
      </a:tcStyle>
    </a:lastRow>
    <a:firstRow>
      <a:tcTxStyle b="on" i="off">
        <a:fontRef idx="minor">
          <a:srgbClr val="484D4C"/>
        </a:fontRef>
        <a:srgbClr val="484D4C"/>
      </a:tcTxStyle>
      <a:tcStyle>
        <a:tcBdr>
          <a:left>
            <a:ln w="12700" cap="flat">
              <a:solidFill>
                <a:srgbClr val="484D4C"/>
              </a:solidFill>
              <a:prstDash val="solid"/>
              <a:round/>
            </a:ln>
          </a:left>
          <a:right>
            <a:ln w="12700" cap="flat">
              <a:solidFill>
                <a:srgbClr val="484D4C"/>
              </a:solidFill>
              <a:prstDash val="solid"/>
              <a:round/>
            </a:ln>
          </a:right>
          <a:top>
            <a:ln w="12700" cap="flat">
              <a:solidFill>
                <a:srgbClr val="484D4C"/>
              </a:solidFill>
              <a:prstDash val="solid"/>
              <a:round/>
            </a:ln>
          </a:top>
          <a:bottom>
            <a:ln w="38100" cap="flat">
              <a:solidFill>
                <a:srgbClr val="484D4C"/>
              </a:solidFill>
              <a:prstDash val="solid"/>
              <a:round/>
            </a:ln>
          </a:bottom>
          <a:insideH>
            <a:ln w="12700" cap="flat">
              <a:solidFill>
                <a:srgbClr val="484D4C"/>
              </a:solidFill>
              <a:prstDash val="solid"/>
              <a:round/>
            </a:ln>
          </a:insideH>
          <a:insideV>
            <a:ln w="12700" cap="flat">
              <a:solidFill>
                <a:srgbClr val="484D4C"/>
              </a:solidFill>
              <a:prstDash val="solid"/>
              <a:round/>
            </a:ln>
          </a:insideV>
        </a:tcBdr>
        <a:fill>
          <a:solidFill>
            <a:srgbClr val="4D051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4D0511"/>
        </a:fontRef>
        <a:srgbClr val="4D0511"/>
      </a:tcTxStyle>
      <a:tcStyle>
        <a:tcBdr>
          <a:left>
            <a:ln w="12700" cap="flat">
              <a:solidFill>
                <a:srgbClr val="4D0511"/>
              </a:solidFill>
              <a:prstDash val="solid"/>
              <a:round/>
            </a:ln>
          </a:left>
          <a:right>
            <a:ln w="12700" cap="flat">
              <a:solidFill>
                <a:srgbClr val="4D0511"/>
              </a:solidFill>
              <a:prstDash val="solid"/>
              <a:round/>
            </a:ln>
          </a:right>
          <a:top>
            <a:ln w="12700" cap="flat">
              <a:solidFill>
                <a:srgbClr val="4D0511"/>
              </a:solidFill>
              <a:prstDash val="solid"/>
              <a:round/>
            </a:ln>
          </a:top>
          <a:bottom>
            <a:ln w="12700" cap="flat">
              <a:solidFill>
                <a:srgbClr val="4D0511"/>
              </a:solidFill>
              <a:prstDash val="solid"/>
              <a:round/>
            </a:ln>
          </a:bottom>
          <a:insideH>
            <a:ln w="12700" cap="flat">
              <a:solidFill>
                <a:srgbClr val="4D0511"/>
              </a:solidFill>
              <a:prstDash val="solid"/>
              <a:round/>
            </a:ln>
          </a:insideH>
          <a:insideV>
            <a:ln w="12700" cap="flat">
              <a:solidFill>
                <a:srgbClr val="4D0511"/>
              </a:solidFill>
              <a:prstDash val="solid"/>
              <a:round/>
            </a:ln>
          </a:insideV>
        </a:tcBdr>
        <a:fill>
          <a:solidFill>
            <a:srgbClr val="4D0511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4D0511"/>
        </a:fontRef>
        <a:srgbClr val="4D0511"/>
      </a:tcTxStyle>
      <a:tcStyle>
        <a:tcBdr>
          <a:left>
            <a:ln w="12700" cap="flat">
              <a:solidFill>
                <a:srgbClr val="4D0511"/>
              </a:solidFill>
              <a:prstDash val="solid"/>
              <a:round/>
            </a:ln>
          </a:left>
          <a:right>
            <a:ln w="12700" cap="flat">
              <a:solidFill>
                <a:srgbClr val="4D0511"/>
              </a:solidFill>
              <a:prstDash val="solid"/>
              <a:round/>
            </a:ln>
          </a:right>
          <a:top>
            <a:ln w="12700" cap="flat">
              <a:solidFill>
                <a:srgbClr val="4D0511"/>
              </a:solidFill>
              <a:prstDash val="solid"/>
              <a:round/>
            </a:ln>
          </a:top>
          <a:bottom>
            <a:ln w="12700" cap="flat">
              <a:solidFill>
                <a:srgbClr val="4D0511"/>
              </a:solidFill>
              <a:prstDash val="solid"/>
              <a:round/>
            </a:ln>
          </a:bottom>
          <a:insideH>
            <a:ln w="12700" cap="flat">
              <a:solidFill>
                <a:srgbClr val="4D0511"/>
              </a:solidFill>
              <a:prstDash val="solid"/>
              <a:round/>
            </a:ln>
          </a:insideH>
          <a:insideV>
            <a:ln w="12700" cap="flat">
              <a:solidFill>
                <a:srgbClr val="4D0511"/>
              </a:solidFill>
              <a:prstDash val="solid"/>
              <a:round/>
            </a:ln>
          </a:insideV>
        </a:tcBdr>
        <a:fill>
          <a:solidFill>
            <a:srgbClr val="4D0511">
              <a:alpha val="20000"/>
            </a:srgbClr>
          </a:solidFill>
        </a:fill>
      </a:tcStyle>
    </a:firstCol>
    <a:lastRow>
      <a:tcTxStyle b="on" i="off">
        <a:fontRef idx="minor">
          <a:srgbClr val="4D0511"/>
        </a:fontRef>
        <a:srgbClr val="4D0511"/>
      </a:tcTxStyle>
      <a:tcStyle>
        <a:tcBdr>
          <a:left>
            <a:ln w="12700" cap="flat">
              <a:solidFill>
                <a:srgbClr val="4D0511"/>
              </a:solidFill>
              <a:prstDash val="solid"/>
              <a:round/>
            </a:ln>
          </a:left>
          <a:right>
            <a:ln w="12700" cap="flat">
              <a:solidFill>
                <a:srgbClr val="4D0511"/>
              </a:solidFill>
              <a:prstDash val="solid"/>
              <a:round/>
            </a:ln>
          </a:right>
          <a:top>
            <a:ln w="50800" cap="flat">
              <a:solidFill>
                <a:srgbClr val="4D0511"/>
              </a:solidFill>
              <a:prstDash val="solid"/>
              <a:round/>
            </a:ln>
          </a:top>
          <a:bottom>
            <a:ln w="12700" cap="flat">
              <a:solidFill>
                <a:srgbClr val="4D0511"/>
              </a:solidFill>
              <a:prstDash val="solid"/>
              <a:round/>
            </a:ln>
          </a:bottom>
          <a:insideH>
            <a:ln w="12700" cap="flat">
              <a:solidFill>
                <a:srgbClr val="4D0511"/>
              </a:solidFill>
              <a:prstDash val="solid"/>
              <a:round/>
            </a:ln>
          </a:insideH>
          <a:insideV>
            <a:ln w="12700" cap="flat">
              <a:solidFill>
                <a:srgbClr val="4D051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4D0511"/>
        </a:fontRef>
        <a:srgbClr val="4D0511"/>
      </a:tcTxStyle>
      <a:tcStyle>
        <a:tcBdr>
          <a:left>
            <a:ln w="12700" cap="flat">
              <a:solidFill>
                <a:srgbClr val="4D0511"/>
              </a:solidFill>
              <a:prstDash val="solid"/>
              <a:round/>
            </a:ln>
          </a:left>
          <a:right>
            <a:ln w="12700" cap="flat">
              <a:solidFill>
                <a:srgbClr val="4D0511"/>
              </a:solidFill>
              <a:prstDash val="solid"/>
              <a:round/>
            </a:ln>
          </a:right>
          <a:top>
            <a:ln w="12700" cap="flat">
              <a:solidFill>
                <a:srgbClr val="4D0511"/>
              </a:solidFill>
              <a:prstDash val="solid"/>
              <a:round/>
            </a:ln>
          </a:top>
          <a:bottom>
            <a:ln w="25400" cap="flat">
              <a:solidFill>
                <a:srgbClr val="4D0511"/>
              </a:solidFill>
              <a:prstDash val="solid"/>
              <a:round/>
            </a:ln>
          </a:bottom>
          <a:insideH>
            <a:ln w="12700" cap="flat">
              <a:solidFill>
                <a:srgbClr val="4D0511"/>
              </a:solidFill>
              <a:prstDash val="solid"/>
              <a:round/>
            </a:ln>
          </a:insideH>
          <a:insideV>
            <a:ln w="12700" cap="flat">
              <a:solidFill>
                <a:srgbClr val="4D051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0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22071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solidFill>
          <a:srgbClr val="4D0511"/>
        </a:solidFill>
        <a:latin typeface="+mn-lt"/>
        <a:ea typeface="+mn-ea"/>
        <a:cs typeface="+mn-cs"/>
        <a:sym typeface="Cambria"/>
      </a:defRPr>
    </a:lvl1pPr>
    <a:lvl2pPr indent="228600" latinLnBrk="0">
      <a:defRPr sz="1200">
        <a:solidFill>
          <a:srgbClr val="4D0511"/>
        </a:solidFill>
        <a:latin typeface="+mn-lt"/>
        <a:ea typeface="+mn-ea"/>
        <a:cs typeface="+mn-cs"/>
        <a:sym typeface="Cambria"/>
      </a:defRPr>
    </a:lvl2pPr>
    <a:lvl3pPr indent="457200" latinLnBrk="0">
      <a:defRPr sz="1200">
        <a:solidFill>
          <a:srgbClr val="4D0511"/>
        </a:solidFill>
        <a:latin typeface="+mn-lt"/>
        <a:ea typeface="+mn-ea"/>
        <a:cs typeface="+mn-cs"/>
        <a:sym typeface="Cambria"/>
      </a:defRPr>
    </a:lvl3pPr>
    <a:lvl4pPr indent="685800" latinLnBrk="0">
      <a:defRPr sz="1200">
        <a:solidFill>
          <a:srgbClr val="4D0511"/>
        </a:solidFill>
        <a:latin typeface="+mn-lt"/>
        <a:ea typeface="+mn-ea"/>
        <a:cs typeface="+mn-cs"/>
        <a:sym typeface="Cambria"/>
      </a:defRPr>
    </a:lvl4pPr>
    <a:lvl5pPr indent="914400" latinLnBrk="0">
      <a:defRPr sz="1200">
        <a:solidFill>
          <a:srgbClr val="4D0511"/>
        </a:solidFill>
        <a:latin typeface="+mn-lt"/>
        <a:ea typeface="+mn-ea"/>
        <a:cs typeface="+mn-cs"/>
        <a:sym typeface="Cambria"/>
      </a:defRPr>
    </a:lvl5pPr>
    <a:lvl6pPr indent="1143000" latinLnBrk="0">
      <a:defRPr sz="1200">
        <a:solidFill>
          <a:srgbClr val="4D0511"/>
        </a:solidFill>
        <a:latin typeface="+mn-lt"/>
        <a:ea typeface="+mn-ea"/>
        <a:cs typeface="+mn-cs"/>
        <a:sym typeface="Cambria"/>
      </a:defRPr>
    </a:lvl6pPr>
    <a:lvl7pPr indent="1371600" latinLnBrk="0">
      <a:defRPr sz="1200">
        <a:solidFill>
          <a:srgbClr val="4D0511"/>
        </a:solidFill>
        <a:latin typeface="+mn-lt"/>
        <a:ea typeface="+mn-ea"/>
        <a:cs typeface="+mn-cs"/>
        <a:sym typeface="Cambria"/>
      </a:defRPr>
    </a:lvl7pPr>
    <a:lvl8pPr indent="1600200" latinLnBrk="0">
      <a:defRPr sz="1200">
        <a:solidFill>
          <a:srgbClr val="4D0511"/>
        </a:solidFill>
        <a:latin typeface="+mn-lt"/>
        <a:ea typeface="+mn-ea"/>
        <a:cs typeface="+mn-cs"/>
        <a:sym typeface="Cambria"/>
      </a:defRPr>
    </a:lvl8pPr>
    <a:lvl9pPr indent="1828800" latinLnBrk="0">
      <a:defRPr sz="1200">
        <a:solidFill>
          <a:srgbClr val="4D0511"/>
        </a:solidFill>
        <a:latin typeface="+mn-lt"/>
        <a:ea typeface="+mn-ea"/>
        <a:cs typeface="+mn-cs"/>
        <a:sym typeface="Cambria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o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6"/>
          <p:cNvSpPr/>
          <p:nvPr/>
        </p:nvSpPr>
        <p:spPr>
          <a:xfrm>
            <a:off x="684210" y="0"/>
            <a:ext cx="1082040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Conexão recta 7"/>
          <p:cNvSpPr/>
          <p:nvPr/>
        </p:nvSpPr>
        <p:spPr>
          <a:xfrm flipH="1">
            <a:off x="836612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" name="Conexão recta 8"/>
          <p:cNvSpPr/>
          <p:nvPr/>
        </p:nvSpPr>
        <p:spPr>
          <a:xfrm flipH="1">
            <a:off x="11352210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Texto do Título"/>
          <p:cNvSpPr txBox="1">
            <a:spLocks noGrp="1"/>
          </p:cNvSpPr>
          <p:nvPr>
            <p:ph type="title"/>
          </p:nvPr>
        </p:nvSpPr>
        <p:spPr>
          <a:xfrm>
            <a:off x="1522412" y="1643064"/>
            <a:ext cx="9144004" cy="2928936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80000"/>
              </a:lnSpc>
              <a:defRPr sz="6600" spc="0">
                <a:solidFill>
                  <a:srgbClr val="B10C27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2412" y="4572000"/>
            <a:ext cx="9144001" cy="10668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460679" y="6438204"/>
            <a:ext cx="205737" cy="201421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8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ângulo 6"/>
          <p:cNvSpPr/>
          <p:nvPr/>
        </p:nvSpPr>
        <p:spPr>
          <a:xfrm>
            <a:off x="684210" y="0"/>
            <a:ext cx="1082040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2" name="Conexão recta 7"/>
          <p:cNvSpPr/>
          <p:nvPr/>
        </p:nvSpPr>
        <p:spPr>
          <a:xfrm flipH="1">
            <a:off x="836612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3" name="Conexão recta 8"/>
          <p:cNvSpPr/>
          <p:nvPr/>
        </p:nvSpPr>
        <p:spPr>
          <a:xfrm flipH="1">
            <a:off x="11352210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4" name="Texto do Título"/>
          <p:cNvSpPr txBox="1">
            <a:spLocks noGrp="1"/>
          </p:cNvSpPr>
          <p:nvPr>
            <p:ph type="title"/>
          </p:nvPr>
        </p:nvSpPr>
        <p:spPr>
          <a:xfrm>
            <a:off x="7923210" y="1462087"/>
            <a:ext cx="3124204" cy="196691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3600" spc="0">
                <a:solidFill>
                  <a:srgbClr val="B10C27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3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141412" y="685800"/>
            <a:ext cx="6477002" cy="5486400"/>
          </a:xfrm>
          <a:prstGeom prst="rect">
            <a:avLst/>
          </a:prstGeom>
        </p:spPr>
        <p:txBody>
          <a:bodyPr lIns="45718" tIns="45718" rIns="45718" bIns="45718"/>
          <a:lstStyle>
            <a:lvl1pPr marL="274320" indent="-22860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  <a:lvl2pPr marL="619759" indent="-25400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2pPr>
            <a:lvl3pPr marL="971550" indent="-28575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3pPr>
            <a:lvl4pPr marL="1332411" indent="-326571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4pPr>
            <a:lvl5pPr marL="1652451" indent="-326569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6" name="Marcador de Posição do Texto 3"/>
          <p:cNvSpPr>
            <a:spLocks noGrp="1"/>
          </p:cNvSpPr>
          <p:nvPr>
            <p:ph type="body" sz="quarter" idx="13"/>
          </p:nvPr>
        </p:nvSpPr>
        <p:spPr>
          <a:xfrm>
            <a:off x="7923210" y="3429000"/>
            <a:ext cx="3124204" cy="1828800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460679" y="6438204"/>
            <a:ext cx="205737" cy="201421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8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ângulo 14"/>
          <p:cNvSpPr/>
          <p:nvPr/>
        </p:nvSpPr>
        <p:spPr>
          <a:xfrm rot="120000">
            <a:off x="654913" y="532498"/>
            <a:ext cx="6103620" cy="571590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88900" rotWithShape="0">
              <a:srgbClr val="65150F">
                <a:alpha val="3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Rectângulo 9"/>
          <p:cNvSpPr/>
          <p:nvPr/>
        </p:nvSpPr>
        <p:spPr>
          <a:xfrm>
            <a:off x="7313610" y="0"/>
            <a:ext cx="419100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Conexão recta 10"/>
          <p:cNvSpPr/>
          <p:nvPr/>
        </p:nvSpPr>
        <p:spPr>
          <a:xfrm flipH="1">
            <a:off x="7466010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7" name="Conexão recta 8"/>
          <p:cNvSpPr/>
          <p:nvPr/>
        </p:nvSpPr>
        <p:spPr>
          <a:xfrm flipH="1">
            <a:off x="11352210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8" name="Texto do Título"/>
          <p:cNvSpPr txBox="1">
            <a:spLocks noGrp="1"/>
          </p:cNvSpPr>
          <p:nvPr>
            <p:ph type="title"/>
          </p:nvPr>
        </p:nvSpPr>
        <p:spPr>
          <a:xfrm>
            <a:off x="7923210" y="1643063"/>
            <a:ext cx="3124204" cy="27765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3600" spc="0">
                <a:solidFill>
                  <a:srgbClr val="B10C27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49" name="Marcador de Posição da Imagem 2"/>
          <p:cNvSpPr>
            <a:spLocks noGrp="1"/>
          </p:cNvSpPr>
          <p:nvPr>
            <p:ph type="pic" sz="half" idx="13"/>
          </p:nvPr>
        </p:nvSpPr>
        <p:spPr>
          <a:xfrm>
            <a:off x="745585" y="609600"/>
            <a:ext cx="5914667" cy="5562600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7923210" y="4423912"/>
            <a:ext cx="3124204" cy="174829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buClrTx/>
              <a:buSzTx/>
              <a:buFontTx/>
              <a:buNone/>
              <a:defRPr sz="16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  <a:lvl2pPr marL="0" indent="0">
              <a:buClrTx/>
              <a:buSzTx/>
              <a:buFontTx/>
              <a:buNone/>
              <a:defRPr sz="16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2pPr>
            <a:lvl3pPr marL="0" indent="0">
              <a:buClrTx/>
              <a:buSzTx/>
              <a:buFontTx/>
              <a:buNone/>
              <a:defRPr sz="16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3pPr>
            <a:lvl4pPr marL="0" indent="0">
              <a:buClrTx/>
              <a:buSzTx/>
              <a:buFontTx/>
              <a:buNone/>
              <a:defRPr sz="16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4pPr>
            <a:lvl5pPr marL="0" indent="0">
              <a:buClrTx/>
              <a:buSzTx/>
              <a:buFontTx/>
              <a:buNone/>
              <a:defRPr sz="16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5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460679" y="6438204"/>
            <a:ext cx="205737" cy="201421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8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ângulo 6"/>
          <p:cNvSpPr/>
          <p:nvPr/>
        </p:nvSpPr>
        <p:spPr>
          <a:xfrm>
            <a:off x="684210" y="0"/>
            <a:ext cx="1082040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Conexão recta 7"/>
          <p:cNvSpPr/>
          <p:nvPr/>
        </p:nvSpPr>
        <p:spPr>
          <a:xfrm flipH="1">
            <a:off x="836612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0" name="Conexão recta 8"/>
          <p:cNvSpPr/>
          <p:nvPr/>
        </p:nvSpPr>
        <p:spPr>
          <a:xfrm flipH="1">
            <a:off x="11352210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1" name="Texto do Título"/>
          <p:cNvSpPr txBox="1">
            <a:spLocks noGrp="1"/>
          </p:cNvSpPr>
          <p:nvPr>
            <p:ph type="title"/>
          </p:nvPr>
        </p:nvSpPr>
        <p:spPr>
          <a:xfrm>
            <a:off x="1522412" y="319088"/>
            <a:ext cx="9144003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3600" spc="0">
                <a:solidFill>
                  <a:srgbClr val="B10C27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6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522412" y="1643063"/>
            <a:ext cx="9144003" cy="4529138"/>
          </a:xfrm>
          <a:prstGeom prst="rect">
            <a:avLst/>
          </a:prstGeom>
        </p:spPr>
        <p:txBody>
          <a:bodyPr lIns="45718" tIns="45718" rIns="45718" bIns="45718"/>
          <a:lstStyle>
            <a:lvl1pPr marL="274320" indent="-22860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  <a:lvl2pPr marL="619759" indent="-25400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2pPr>
            <a:lvl3pPr marL="971550" indent="-28575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3pPr>
            <a:lvl4pPr marL="1332411" indent="-326571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4pPr>
            <a:lvl5pPr marL="1652451" indent="-326569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6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460679" y="6438204"/>
            <a:ext cx="205737" cy="201421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8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vertical e tex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ângulo 6"/>
          <p:cNvSpPr/>
          <p:nvPr/>
        </p:nvSpPr>
        <p:spPr>
          <a:xfrm>
            <a:off x="684210" y="0"/>
            <a:ext cx="1082040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Conexão recta 7"/>
          <p:cNvSpPr/>
          <p:nvPr/>
        </p:nvSpPr>
        <p:spPr>
          <a:xfrm flipH="1">
            <a:off x="836612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2" name="Conexão recta 8"/>
          <p:cNvSpPr/>
          <p:nvPr/>
        </p:nvSpPr>
        <p:spPr>
          <a:xfrm flipH="1">
            <a:off x="11352210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3" name="Texto do Título"/>
          <p:cNvSpPr txBox="1">
            <a:spLocks noGrp="1"/>
          </p:cNvSpPr>
          <p:nvPr>
            <p:ph type="title"/>
          </p:nvPr>
        </p:nvSpPr>
        <p:spPr>
          <a:xfrm>
            <a:off x="9218610" y="685801"/>
            <a:ext cx="1828804" cy="548640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3600" spc="0">
                <a:solidFill>
                  <a:srgbClr val="B10C27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74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141412" y="685800"/>
            <a:ext cx="7924801" cy="5486400"/>
          </a:xfrm>
          <a:prstGeom prst="rect">
            <a:avLst/>
          </a:prstGeom>
        </p:spPr>
        <p:txBody>
          <a:bodyPr lIns="45718" tIns="45718" rIns="45718" bIns="45718"/>
          <a:lstStyle>
            <a:lvl1pPr marL="274320" indent="-22860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  <a:lvl2pPr marL="619759" indent="-25400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2pPr>
            <a:lvl3pPr marL="971550" indent="-28575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3pPr>
            <a:lvl4pPr marL="1332411" indent="-326571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4pPr>
            <a:lvl5pPr marL="1652451" indent="-326569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7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460679" y="6438204"/>
            <a:ext cx="205737" cy="201421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8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83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o de Título com Imagen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ângulo 6"/>
          <p:cNvSpPr/>
          <p:nvPr/>
        </p:nvSpPr>
        <p:spPr>
          <a:xfrm rot="120000">
            <a:off x="4600738" y="740343"/>
            <a:ext cx="2947016" cy="36844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Rectângulo 7"/>
          <p:cNvSpPr/>
          <p:nvPr/>
        </p:nvSpPr>
        <p:spPr>
          <a:xfrm rot="185583">
            <a:off x="1414573" y="762623"/>
            <a:ext cx="2947018" cy="36844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Rectângulo 8"/>
          <p:cNvSpPr/>
          <p:nvPr/>
        </p:nvSpPr>
        <p:spPr>
          <a:xfrm rot="21480000">
            <a:off x="7775260" y="727477"/>
            <a:ext cx="2947016" cy="36844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Marcador de Posição da Imagem 10"/>
          <p:cNvSpPr>
            <a:spLocks noGrp="1"/>
          </p:cNvSpPr>
          <p:nvPr>
            <p:ph type="pic" sz="quarter" idx="13"/>
          </p:nvPr>
        </p:nvSpPr>
        <p:spPr>
          <a:xfrm>
            <a:off x="1634550" y="917752"/>
            <a:ext cx="2592391" cy="3314702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" name="Marcador de Posição da Imagem 10"/>
          <p:cNvSpPr>
            <a:spLocks noGrp="1"/>
          </p:cNvSpPr>
          <p:nvPr>
            <p:ph type="pic" sz="quarter" idx="14"/>
          </p:nvPr>
        </p:nvSpPr>
        <p:spPr>
          <a:xfrm>
            <a:off x="4787507" y="917752"/>
            <a:ext cx="2592391" cy="3314702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Marcador de Posição da Imagem 10"/>
          <p:cNvSpPr>
            <a:spLocks noGrp="1"/>
          </p:cNvSpPr>
          <p:nvPr>
            <p:ph type="pic" sz="quarter" idx="15"/>
          </p:nvPr>
        </p:nvSpPr>
        <p:spPr>
          <a:xfrm>
            <a:off x="7940463" y="917752"/>
            <a:ext cx="2592391" cy="3314704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2412" y="5791200"/>
            <a:ext cx="9144001" cy="4572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3" name="Texto do Título"/>
          <p:cNvSpPr txBox="1">
            <a:spLocks noGrp="1"/>
          </p:cNvSpPr>
          <p:nvPr>
            <p:ph type="title"/>
          </p:nvPr>
        </p:nvSpPr>
        <p:spPr>
          <a:xfrm>
            <a:off x="1522412" y="4843464"/>
            <a:ext cx="9144004" cy="947739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80000"/>
              </a:lnSpc>
              <a:defRPr sz="6000" spc="0">
                <a:solidFill>
                  <a:srgbClr val="B10C27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3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460679" y="6438204"/>
            <a:ext cx="205737" cy="201421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8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o de Título Alternativo com Imagen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Marcador de Posição da Imagem 10"/>
          <p:cNvSpPr>
            <a:spLocks noGrp="1"/>
          </p:cNvSpPr>
          <p:nvPr>
            <p:ph type="pic" sz="quarter" idx="13"/>
          </p:nvPr>
        </p:nvSpPr>
        <p:spPr>
          <a:xfrm>
            <a:off x="1853089" y="685800"/>
            <a:ext cx="2743201" cy="3913633"/>
          </a:xfrm>
          <a:prstGeom prst="rect">
            <a:avLst/>
          </a:prstGeom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Marcador de Posição da Imagem 10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3" cy="3913633"/>
          </a:xfrm>
          <a:prstGeom prst="rect">
            <a:avLst/>
          </a:prstGeom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Marcador de Posição da Imagem 10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43203" cy="3913633"/>
          </a:xfrm>
          <a:prstGeom prst="rect">
            <a:avLst/>
          </a:prstGeom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2412" y="5791200"/>
            <a:ext cx="9144001" cy="4572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5" name="Texto do Título"/>
          <p:cNvSpPr txBox="1">
            <a:spLocks noGrp="1"/>
          </p:cNvSpPr>
          <p:nvPr>
            <p:ph type="title"/>
          </p:nvPr>
        </p:nvSpPr>
        <p:spPr>
          <a:xfrm>
            <a:off x="1522412" y="4843464"/>
            <a:ext cx="9144004" cy="947739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80000"/>
              </a:lnSpc>
              <a:defRPr sz="6000" spc="0">
                <a:solidFill>
                  <a:srgbClr val="B10C27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4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460679" y="6438204"/>
            <a:ext cx="205737" cy="201421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8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objec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ângulo 6"/>
          <p:cNvSpPr/>
          <p:nvPr/>
        </p:nvSpPr>
        <p:spPr>
          <a:xfrm>
            <a:off x="684210" y="0"/>
            <a:ext cx="1082040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Conexão recta 7"/>
          <p:cNvSpPr/>
          <p:nvPr/>
        </p:nvSpPr>
        <p:spPr>
          <a:xfrm flipH="1">
            <a:off x="836612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" name="Conexão recta 8"/>
          <p:cNvSpPr/>
          <p:nvPr/>
        </p:nvSpPr>
        <p:spPr>
          <a:xfrm flipH="1">
            <a:off x="11352210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xfrm>
            <a:off x="1522412" y="319088"/>
            <a:ext cx="9144003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3600" spc="0">
                <a:solidFill>
                  <a:srgbClr val="B10C27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522412" y="1643063"/>
            <a:ext cx="9144003" cy="4529138"/>
          </a:xfrm>
          <a:prstGeom prst="rect">
            <a:avLst/>
          </a:prstGeom>
        </p:spPr>
        <p:txBody>
          <a:bodyPr lIns="45718" tIns="45718" rIns="45718" bIns="45718"/>
          <a:lstStyle>
            <a:lvl1pPr marL="274320" indent="-22860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  <a:lvl2pPr marL="619759" indent="-25400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2pPr>
            <a:lvl3pPr marL="971550" indent="-28575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3pPr>
            <a:lvl4pPr marL="1332411" indent="-326571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4pPr>
            <a:lvl5pPr marL="1652451" indent="-326569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460679" y="6438204"/>
            <a:ext cx="205737" cy="201421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8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 com imagem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ângulo arredondado 6"/>
          <p:cNvSpPr/>
          <p:nvPr/>
        </p:nvSpPr>
        <p:spPr>
          <a:xfrm>
            <a:off x="2159492" y="0"/>
            <a:ext cx="9345122" cy="68580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miter lim="4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Conexão recta 7"/>
          <p:cNvSpPr/>
          <p:nvPr/>
        </p:nvSpPr>
        <p:spPr>
          <a:xfrm flipH="1">
            <a:off x="2309810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7" name="Conexão recta 8"/>
          <p:cNvSpPr/>
          <p:nvPr/>
        </p:nvSpPr>
        <p:spPr>
          <a:xfrm flipH="1">
            <a:off x="11352210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8" name="Texto do Título"/>
          <p:cNvSpPr txBox="1">
            <a:spLocks noGrp="1"/>
          </p:cNvSpPr>
          <p:nvPr>
            <p:ph type="title"/>
          </p:nvPr>
        </p:nvSpPr>
        <p:spPr>
          <a:xfrm>
            <a:off x="2995609" y="319088"/>
            <a:ext cx="7670806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3600" spc="0">
                <a:solidFill>
                  <a:srgbClr val="B10C27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69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2995609" y="1643063"/>
            <a:ext cx="7670806" cy="4529138"/>
          </a:xfrm>
          <a:prstGeom prst="rect">
            <a:avLst/>
          </a:prstGeom>
        </p:spPr>
        <p:txBody>
          <a:bodyPr lIns="45718" tIns="45718" rIns="45718" bIns="45718"/>
          <a:lstStyle>
            <a:lvl1pPr marL="274320" indent="-22860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  <a:lvl2pPr marL="619759" indent="-25400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2pPr>
            <a:lvl3pPr marL="971550" indent="-28575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3pPr>
            <a:lvl4pPr marL="1332411" indent="-326571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4pPr>
            <a:lvl5pPr marL="1652451" indent="-326569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0" name="Rectângulo 11"/>
          <p:cNvSpPr/>
          <p:nvPr/>
        </p:nvSpPr>
        <p:spPr>
          <a:xfrm rot="21379691">
            <a:off x="322259" y="211181"/>
            <a:ext cx="1542455" cy="20517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" name="Marcador de Posição da Imagem 13"/>
          <p:cNvSpPr>
            <a:spLocks noGrp="1"/>
          </p:cNvSpPr>
          <p:nvPr>
            <p:ph type="pic" sz="quarter" idx="13"/>
          </p:nvPr>
        </p:nvSpPr>
        <p:spPr>
          <a:xfrm rot="180000">
            <a:off x="357415" y="280968"/>
            <a:ext cx="1446157" cy="1965875"/>
          </a:xfrm>
          <a:prstGeom prst="rect">
            <a:avLst/>
          </a:prstGeom>
          <a:ln w="76200">
            <a:solidFill>
              <a:srgbClr val="FFFFFF"/>
            </a:solidFill>
            <a:miter lim="800000"/>
          </a:ln>
          <a:effectLst>
            <a:outerShdw blurRad="63500" rotWithShape="0">
              <a:srgbClr val="000000">
                <a:alpha val="2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460679" y="6438204"/>
            <a:ext cx="205737" cy="201421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8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cçã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o do Título"/>
          <p:cNvSpPr txBox="1">
            <a:spLocks noGrp="1"/>
          </p:cNvSpPr>
          <p:nvPr>
            <p:ph type="title"/>
          </p:nvPr>
        </p:nvSpPr>
        <p:spPr>
          <a:xfrm>
            <a:off x="1522412" y="1643064"/>
            <a:ext cx="9144004" cy="2928936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lnSpc>
                <a:spcPct val="80000"/>
              </a:lnSpc>
              <a:defRPr sz="6600" spc="0">
                <a:solidFill>
                  <a:srgbClr val="B10C27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8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2412" y="4572000"/>
            <a:ext cx="9144001" cy="10668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75081A"/>
                </a:solidFill>
                <a:latin typeface="+mn-lt"/>
                <a:ea typeface="+mn-ea"/>
                <a:cs typeface="+mn-cs"/>
                <a:sym typeface="Cambria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460679" y="6438204"/>
            <a:ext cx="205737" cy="201421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8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Dup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ângulo 6"/>
          <p:cNvSpPr/>
          <p:nvPr/>
        </p:nvSpPr>
        <p:spPr>
          <a:xfrm>
            <a:off x="684210" y="0"/>
            <a:ext cx="1082040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" name="Conexão recta 7"/>
          <p:cNvSpPr/>
          <p:nvPr/>
        </p:nvSpPr>
        <p:spPr>
          <a:xfrm flipH="1">
            <a:off x="836612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0" name="Conexão recta 8"/>
          <p:cNvSpPr/>
          <p:nvPr/>
        </p:nvSpPr>
        <p:spPr>
          <a:xfrm flipH="1">
            <a:off x="11352210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1" name="Texto do Título"/>
          <p:cNvSpPr txBox="1">
            <a:spLocks noGrp="1"/>
          </p:cNvSpPr>
          <p:nvPr>
            <p:ph type="title"/>
          </p:nvPr>
        </p:nvSpPr>
        <p:spPr>
          <a:xfrm>
            <a:off x="1522412" y="319088"/>
            <a:ext cx="9144003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3600" spc="0">
                <a:solidFill>
                  <a:srgbClr val="B10C27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92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522412" y="1643063"/>
            <a:ext cx="4480560" cy="4529138"/>
          </a:xfrm>
          <a:prstGeom prst="rect">
            <a:avLst/>
          </a:prstGeom>
        </p:spPr>
        <p:txBody>
          <a:bodyPr lIns="45718" tIns="45718" rIns="45718" bIns="45718"/>
          <a:lstStyle>
            <a:lvl1pPr marL="274320" indent="-22860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  <a:lvl2pPr marL="619759" indent="-25400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2pPr>
            <a:lvl3pPr marL="971550" indent="-285750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3pPr>
            <a:lvl4pPr marL="1332411" indent="-326571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4pPr>
            <a:lvl5pPr marL="1652451" indent="-326569">
              <a:spcBef>
                <a:spcPts val="1800"/>
              </a:spcBef>
              <a:buClr>
                <a:srgbClr val="4D0511"/>
              </a:buClr>
              <a:buFont typeface="Arial"/>
              <a:buChar char="•"/>
              <a:defRPr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460679" y="6438204"/>
            <a:ext cx="205737" cy="201421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8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ó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ângulo 6"/>
          <p:cNvSpPr/>
          <p:nvPr/>
        </p:nvSpPr>
        <p:spPr>
          <a:xfrm>
            <a:off x="684210" y="0"/>
            <a:ext cx="1082040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" name="Conexão recta 7"/>
          <p:cNvSpPr/>
          <p:nvPr/>
        </p:nvSpPr>
        <p:spPr>
          <a:xfrm flipH="1">
            <a:off x="836612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5" name="Conexão recta 8"/>
          <p:cNvSpPr/>
          <p:nvPr/>
        </p:nvSpPr>
        <p:spPr>
          <a:xfrm flipH="1">
            <a:off x="11352210" y="0"/>
            <a:ext cx="2" cy="6858001"/>
          </a:xfrm>
          <a:prstGeom prst="line">
            <a:avLst/>
          </a:prstGeom>
          <a:ln w="19050">
            <a:solidFill>
              <a:srgbClr val="79540B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6" name="Texto do Título"/>
          <p:cNvSpPr txBox="1">
            <a:spLocks noGrp="1"/>
          </p:cNvSpPr>
          <p:nvPr>
            <p:ph type="title"/>
          </p:nvPr>
        </p:nvSpPr>
        <p:spPr>
          <a:xfrm>
            <a:off x="1522412" y="319088"/>
            <a:ext cx="9144003" cy="114300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3600" spc="0">
                <a:solidFill>
                  <a:srgbClr val="B10C27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460679" y="6438204"/>
            <a:ext cx="205737" cy="201421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8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460679" y="6438204"/>
            <a:ext cx="205737" cy="201421"/>
          </a:xfrm>
          <a:prstGeom prst="rect">
            <a:avLst/>
          </a:prstGeom>
        </p:spPr>
        <p:txBody>
          <a:bodyPr lIns="45718" tIns="45718" rIns="45718" bIns="45718"/>
          <a:lstStyle>
            <a:lvl1pPr defTabSz="914400">
              <a:defRPr sz="800">
                <a:solidFill>
                  <a:srgbClr val="4D0511"/>
                </a:solidFill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-1" y="6397704"/>
            <a:ext cx="12179304" cy="456725"/>
          </a:xfrm>
          <a:prstGeom prst="rect">
            <a:avLst/>
          </a:prstGeom>
          <a:solidFill>
            <a:srgbClr val="BD582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45720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" name="Rectangle 8"/>
          <p:cNvSpPr/>
          <p:nvPr/>
        </p:nvSpPr>
        <p:spPr>
          <a:xfrm>
            <a:off x="-3" y="6331289"/>
            <a:ext cx="12179307" cy="65933"/>
          </a:xfrm>
          <a:prstGeom prst="rect">
            <a:avLst/>
          </a:prstGeom>
          <a:solidFill>
            <a:srgbClr val="E4831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45720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" name="Straight Connector 9"/>
          <p:cNvSpPr/>
          <p:nvPr/>
        </p:nvSpPr>
        <p:spPr>
          <a:xfrm>
            <a:off x="1192287" y="1739606"/>
            <a:ext cx="9956581" cy="2"/>
          </a:xfrm>
          <a:prstGeom prst="line">
            <a:avLst/>
          </a:prstGeom>
          <a:ln w="3175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Texto do Título"/>
          <p:cNvSpPr txBox="1">
            <a:spLocks noGrp="1"/>
          </p:cNvSpPr>
          <p:nvPr>
            <p:ph type="title"/>
          </p:nvPr>
        </p:nvSpPr>
        <p:spPr>
          <a:xfrm>
            <a:off x="1096136" y="289876"/>
            <a:ext cx="10047924" cy="144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72" tIns="45672" rIns="45672" bIns="45672" anchor="b">
            <a:normAutofit/>
          </a:bodyPr>
          <a:lstStyle/>
          <a:p>
            <a:r>
              <a:t>Texto do Título</a:t>
            </a:r>
          </a:p>
        </p:txBody>
      </p:sp>
      <p:sp>
        <p:nvSpPr>
          <p:cNvPr id="6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096136" y="1847382"/>
            <a:ext cx="10047924" cy="4019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963558" y="6523478"/>
            <a:ext cx="237246" cy="231045"/>
          </a:xfrm>
          <a:prstGeom prst="rect">
            <a:avLst/>
          </a:prstGeom>
          <a:ln w="12700">
            <a:miter lim="400000"/>
          </a:ln>
        </p:spPr>
        <p:txBody>
          <a:bodyPr wrap="none" lIns="45672" tIns="45672" rIns="45672" bIns="45672" anchor="ctr">
            <a:spAutoFit/>
          </a:bodyPr>
          <a:lstStyle>
            <a:lvl1pPr algn="r" defTabSz="457200"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-50" baseline="0">
          <a:ln>
            <a:noFill/>
          </a:ln>
          <a:solidFill>
            <a:srgbClr val="40404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91437" marR="0" indent="-914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E48312"/>
        </a:buClr>
        <a:buSzPct val="100000"/>
        <a:buFont typeface="Trebuchet MS"/>
        <a:buChar char=" 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Calibri"/>
          <a:ea typeface="Calibri"/>
          <a:cs typeface="Calibri"/>
          <a:sym typeface="Calibri"/>
        </a:defRPr>
      </a:lvl1pPr>
      <a:lvl2pPr marL="404368" marR="0" indent="-2032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E48312"/>
        </a:buClr>
        <a:buSzPct val="100000"/>
        <a:buFont typeface="Trebuchet MS"/>
        <a:buChar char="◦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Calibri"/>
          <a:ea typeface="Calibri"/>
          <a:cs typeface="Calibri"/>
          <a:sym typeface="Calibri"/>
        </a:defRPr>
      </a:lvl2pPr>
      <a:lvl3pPr marL="645304" marR="0" indent="-261256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E48312"/>
        </a:buClr>
        <a:buSzPct val="100000"/>
        <a:buFont typeface="Trebuchet MS"/>
        <a:buChar char="◦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Calibri"/>
          <a:ea typeface="Calibri"/>
          <a:cs typeface="Calibri"/>
          <a:sym typeface="Calibri"/>
        </a:defRPr>
      </a:lvl3pPr>
      <a:lvl4pPr marL="828185" marR="0" indent="-26125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E48312"/>
        </a:buClr>
        <a:buSzPct val="100000"/>
        <a:buFont typeface="Trebuchet MS"/>
        <a:buChar char="◦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Calibri"/>
          <a:ea typeface="Calibri"/>
          <a:cs typeface="Calibri"/>
          <a:sym typeface="Calibri"/>
        </a:defRPr>
      </a:lvl4pPr>
      <a:lvl5pPr marL="1011065" marR="0" indent="-26125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E48312"/>
        </a:buClr>
        <a:buSzPct val="100000"/>
        <a:buFont typeface="Trebuchet MS"/>
        <a:buChar char="◦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Calibri"/>
          <a:ea typeface="Calibri"/>
          <a:cs typeface="Calibri"/>
          <a:sym typeface="Calibri"/>
        </a:defRPr>
      </a:lvl5pPr>
      <a:lvl6pPr marL="1972491" marR="0" indent="-32656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E48312"/>
        </a:buClr>
        <a:buSzPct val="100000"/>
        <a:buFont typeface="Trebuchet MS"/>
        <a:buChar char="•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Calibri"/>
          <a:ea typeface="Calibri"/>
          <a:cs typeface="Calibri"/>
          <a:sym typeface="Calibri"/>
        </a:defRPr>
      </a:lvl6pPr>
      <a:lvl7pPr marL="2292530" marR="0" indent="-32656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E48312"/>
        </a:buClr>
        <a:buSzPct val="100000"/>
        <a:buFont typeface="Trebuchet MS"/>
        <a:buChar char="•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Calibri"/>
          <a:ea typeface="Calibri"/>
          <a:cs typeface="Calibri"/>
          <a:sym typeface="Calibri"/>
        </a:defRPr>
      </a:lvl7pPr>
      <a:lvl8pPr marL="2612569" marR="0" indent="-32656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E48312"/>
        </a:buClr>
        <a:buSzPct val="100000"/>
        <a:buFont typeface="Trebuchet MS"/>
        <a:buChar char="•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Calibri"/>
          <a:ea typeface="Calibri"/>
          <a:cs typeface="Calibri"/>
          <a:sym typeface="Calibri"/>
        </a:defRPr>
      </a:lvl8pPr>
      <a:lvl9pPr marL="2932609" marR="0" indent="-32656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rgbClr val="E48312"/>
        </a:buClr>
        <a:buSzPct val="100000"/>
        <a:buFont typeface="Trebuchet MS"/>
        <a:buChar char="•"/>
        <a:tabLst/>
        <a:defRPr sz="2000" b="0" i="0" u="none" strike="noStrike" cap="none" spc="0" baseline="0">
          <a:ln>
            <a:noFill/>
          </a:ln>
          <a:solidFill>
            <a:srgbClr val="40404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ted.com/talks/jamie_oliver#t-480226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ubtítulo 4"/>
          <p:cNvSpPr txBox="1">
            <a:spLocks noGrp="1"/>
          </p:cNvSpPr>
          <p:nvPr>
            <p:ph type="body" sz="quarter" idx="1"/>
          </p:nvPr>
        </p:nvSpPr>
        <p:spPr>
          <a:xfrm>
            <a:off x="1558924" y="5479503"/>
            <a:ext cx="9144001" cy="457203"/>
          </a:xfrm>
          <a:prstGeom prst="rect">
            <a:avLst/>
          </a:prstGeom>
        </p:spPr>
        <p:txBody>
          <a:bodyPr anchor="ctr"/>
          <a:lstStyle>
            <a:lvl1pPr defTabSz="676655"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Uma Visão Antropológica</a:t>
            </a:r>
          </a:p>
        </p:txBody>
      </p:sp>
      <p:sp>
        <p:nvSpPr>
          <p:cNvPr id="194" name="Título 5"/>
          <p:cNvSpPr txBox="1">
            <a:spLocks noGrp="1"/>
          </p:cNvSpPr>
          <p:nvPr>
            <p:ph type="title"/>
          </p:nvPr>
        </p:nvSpPr>
        <p:spPr>
          <a:xfrm>
            <a:off x="1517648" y="4503441"/>
            <a:ext cx="9144004" cy="947738"/>
          </a:xfrm>
          <a:prstGeom prst="rect">
            <a:avLst/>
          </a:prstGeom>
        </p:spPr>
        <p:txBody>
          <a:bodyPr anchor="ctr"/>
          <a:lstStyle>
            <a:lvl1pPr defTabSz="841247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 Significado da Alimentação na Família:</a:t>
            </a:r>
          </a:p>
        </p:txBody>
      </p:sp>
      <p:grpSp>
        <p:nvGrpSpPr>
          <p:cNvPr id="197" name="Marcador de Posição da Imagem 9"/>
          <p:cNvGrpSpPr/>
          <p:nvPr/>
        </p:nvGrpSpPr>
        <p:grpSpPr>
          <a:xfrm>
            <a:off x="1704001" y="1124744"/>
            <a:ext cx="2308985" cy="2952331"/>
            <a:chOff x="0" y="0"/>
            <a:chExt cx="2308984" cy="2952330"/>
          </a:xfrm>
        </p:grpSpPr>
        <p:sp>
          <p:nvSpPr>
            <p:cNvPr id="195" name="Retângulo"/>
            <p:cNvSpPr/>
            <p:nvPr/>
          </p:nvSpPr>
          <p:spPr>
            <a:xfrm>
              <a:off x="-1" y="-1"/>
              <a:ext cx="2308986" cy="2952332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196" name="image2.jpeg" descr="image2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08985" cy="2952331"/>
            </a:xfrm>
            <a:prstGeom prst="rect">
              <a:avLst/>
            </a:prstGeom>
            <a:ln w="152400" cap="flat">
              <a:solidFill>
                <a:srgbClr val="FFFFFF"/>
              </a:solidFill>
              <a:prstDash val="solid"/>
              <a:miter lim="800000"/>
            </a:ln>
            <a:effectLst>
              <a:outerShdw blurRad="88900" rotWithShape="0">
                <a:srgbClr val="65150F">
                  <a:alpha val="15000"/>
                </a:srgbClr>
              </a:outerShdw>
            </a:effectLst>
          </p:spPr>
        </p:pic>
      </p:grpSp>
      <p:grpSp>
        <p:nvGrpSpPr>
          <p:cNvPr id="200" name="Marcador de Posição da Imagem 13"/>
          <p:cNvGrpSpPr/>
          <p:nvPr/>
        </p:nvGrpSpPr>
        <p:grpSpPr>
          <a:xfrm>
            <a:off x="4928670" y="1124744"/>
            <a:ext cx="2317875" cy="2963695"/>
            <a:chOff x="0" y="0"/>
            <a:chExt cx="2317874" cy="2963694"/>
          </a:xfrm>
        </p:grpSpPr>
        <p:sp>
          <p:nvSpPr>
            <p:cNvPr id="198" name="Retângulo"/>
            <p:cNvSpPr/>
            <p:nvPr/>
          </p:nvSpPr>
          <p:spPr>
            <a:xfrm>
              <a:off x="0" y="-1"/>
              <a:ext cx="2317875" cy="2963696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199" name="image3.jpeg" descr="image3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317875" cy="2963695"/>
            </a:xfrm>
            <a:prstGeom prst="rect">
              <a:avLst/>
            </a:prstGeom>
            <a:ln w="152400" cap="flat">
              <a:solidFill>
                <a:srgbClr val="FFFFFF"/>
              </a:solidFill>
              <a:prstDash val="solid"/>
              <a:miter lim="800000"/>
            </a:ln>
            <a:effectLst>
              <a:outerShdw blurRad="88900" rotWithShape="0">
                <a:srgbClr val="65150F">
                  <a:alpha val="15000"/>
                </a:srgbClr>
              </a:outerShdw>
            </a:effectLst>
          </p:spPr>
        </p:pic>
      </p:grpSp>
      <p:grpSp>
        <p:nvGrpSpPr>
          <p:cNvPr id="203" name="Marcador de Posição da Imagem 17"/>
          <p:cNvGrpSpPr/>
          <p:nvPr/>
        </p:nvGrpSpPr>
        <p:grpSpPr>
          <a:xfrm>
            <a:off x="8038627" y="1052734"/>
            <a:ext cx="2421619" cy="3096349"/>
            <a:chOff x="0" y="0"/>
            <a:chExt cx="2421617" cy="3096348"/>
          </a:xfrm>
        </p:grpSpPr>
        <p:sp>
          <p:nvSpPr>
            <p:cNvPr id="201" name="Retângulo"/>
            <p:cNvSpPr/>
            <p:nvPr/>
          </p:nvSpPr>
          <p:spPr>
            <a:xfrm>
              <a:off x="0" y="-1"/>
              <a:ext cx="2421618" cy="309635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202" name="image4.jpeg" descr="image4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421618" cy="3096348"/>
            </a:xfrm>
            <a:prstGeom prst="rect">
              <a:avLst/>
            </a:prstGeom>
            <a:ln w="152400" cap="flat">
              <a:solidFill>
                <a:srgbClr val="FFFFFF"/>
              </a:solidFill>
              <a:prstDash val="solid"/>
              <a:miter lim="800000"/>
            </a:ln>
            <a:effectLst>
              <a:outerShdw blurRad="88900" rotWithShape="0">
                <a:srgbClr val="65150F">
                  <a:alpha val="15000"/>
                </a:srgbClr>
              </a:outerShdw>
            </a:effectLst>
          </p:spPr>
        </p:pic>
      </p:grpSp>
      <p:sp>
        <p:nvSpPr>
          <p:cNvPr id="204" name="CaixaDeTexto 19"/>
          <p:cNvSpPr txBox="1"/>
          <p:nvPr/>
        </p:nvSpPr>
        <p:spPr>
          <a:xfrm>
            <a:off x="644152" y="6234583"/>
            <a:ext cx="10634837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Baseado no artigo do Professor Geraldo Romanelli – Departamento de Psicologia, Universidade de São Paulo de Ribeirão Preto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A comida como um indicador de nível social"/>
          <p:cNvSpPr txBox="1">
            <a:spLocks noGrp="1"/>
          </p:cNvSpPr>
          <p:nvPr>
            <p:ph type="title"/>
          </p:nvPr>
        </p:nvSpPr>
        <p:spPr>
          <a:xfrm>
            <a:off x="1517648" y="4691064"/>
            <a:ext cx="9144004" cy="947739"/>
          </a:xfrm>
          <a:prstGeom prst="rect">
            <a:avLst/>
          </a:prstGeom>
        </p:spPr>
        <p:txBody>
          <a:bodyPr/>
          <a:lstStyle>
            <a:lvl1pPr algn="l" defTabSz="722376">
              <a:lnSpc>
                <a:spcPct val="85000"/>
              </a:lnSpc>
              <a:defRPr sz="3700" spc="-100">
                <a:solidFill>
                  <a:schemeClr val="accent1">
                    <a:lumOff val="-9098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 comida como um indicador de nível social</a:t>
            </a:r>
          </a:p>
        </p:txBody>
      </p:sp>
      <p:pic>
        <p:nvPicPr>
          <p:cNvPr id="274" name="Espaço Reservado para Conteúdo 4" descr="Espaço Reservado para Conteúdo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5326" y="794844"/>
            <a:ext cx="4463983" cy="340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m 6" descr="Imagem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02350" y="794843"/>
            <a:ext cx="4976606" cy="3404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omo a população define comida?"/>
          <p:cNvSpPr txBox="1">
            <a:spLocks noGrp="1"/>
          </p:cNvSpPr>
          <p:nvPr>
            <p:ph type="title"/>
          </p:nvPr>
        </p:nvSpPr>
        <p:spPr>
          <a:xfrm>
            <a:off x="1281112" y="157163"/>
            <a:ext cx="9144004" cy="1174056"/>
          </a:xfrm>
          <a:prstGeom prst="rect">
            <a:avLst/>
          </a:prstGeom>
        </p:spPr>
        <p:txBody>
          <a:bodyPr/>
          <a:lstStyle>
            <a:lvl1pPr>
              <a:lnSpc>
                <a:spcPct val="85000"/>
              </a:lnSpc>
              <a:defRPr sz="4800" spc="-100">
                <a:solidFill>
                  <a:schemeClr val="accent1">
                    <a:lumOff val="-9098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Como a população define comida? </a:t>
            </a:r>
          </a:p>
        </p:txBody>
      </p:sp>
      <p:sp>
        <p:nvSpPr>
          <p:cNvPr id="278" name="Na falta de informação, as pessoas têm como comida, o que traz saciedade"/>
          <p:cNvSpPr txBox="1">
            <a:spLocks noGrp="1"/>
          </p:cNvSpPr>
          <p:nvPr>
            <p:ph type="body" sz="quarter" idx="1"/>
          </p:nvPr>
        </p:nvSpPr>
        <p:spPr>
          <a:xfrm>
            <a:off x="6609904" y="1790699"/>
            <a:ext cx="4668641" cy="1066802"/>
          </a:xfrm>
          <a:prstGeom prst="rect">
            <a:avLst/>
          </a:prstGeom>
        </p:spPr>
        <p:txBody>
          <a:bodyPr anchor="ctr"/>
          <a:lstStyle>
            <a:lvl1pPr defTabSz="457200">
              <a:lnSpc>
                <a:spcPct val="100000"/>
              </a:lnSpc>
              <a:defRPr sz="1800">
                <a:solidFill>
                  <a:srgbClr val="440F0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Na falta de informação, as pessoas têm como comida, o que traz saciedade</a:t>
            </a:r>
          </a:p>
        </p:txBody>
      </p:sp>
      <p:pic>
        <p:nvPicPr>
          <p:cNvPr id="279" name="Espaço Reservado para Conteúdo 4" descr="Espaço Reservado para Conteúdo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1272" y="1692498"/>
            <a:ext cx="5170171" cy="4346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m 6" descr="Imagem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1865" y="3198553"/>
            <a:ext cx="4604715" cy="2754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apel da mulher, esposa e mãe"/>
          <p:cNvSpPr txBox="1">
            <a:spLocks noGrp="1"/>
          </p:cNvSpPr>
          <p:nvPr>
            <p:ph type="title"/>
          </p:nvPr>
        </p:nvSpPr>
        <p:spPr>
          <a:xfrm>
            <a:off x="1517648" y="503834"/>
            <a:ext cx="9144004" cy="855068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4800" spc="-100">
                <a:solidFill>
                  <a:schemeClr val="accent1">
                    <a:lumOff val="-9098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Papel da mulher, esposa e mãe </a:t>
            </a:r>
          </a:p>
        </p:txBody>
      </p:sp>
      <p:sp>
        <p:nvSpPr>
          <p:cNvPr id="283" name="A comida acaba tendo uma função de demonstrar afeto, e afirmação social"/>
          <p:cNvSpPr txBox="1">
            <a:spLocks noGrp="1"/>
          </p:cNvSpPr>
          <p:nvPr>
            <p:ph type="body" sz="quarter" idx="1"/>
          </p:nvPr>
        </p:nvSpPr>
        <p:spPr>
          <a:xfrm>
            <a:off x="1517650" y="5100882"/>
            <a:ext cx="9144000" cy="1066802"/>
          </a:xfrm>
          <a:prstGeom prst="rect">
            <a:avLst/>
          </a:prstGeom>
        </p:spPr>
        <p:txBody>
          <a:bodyPr anchor="ctr"/>
          <a:lstStyle>
            <a:lvl1pPr defTabSz="457200">
              <a:lnSpc>
                <a:spcPct val="100000"/>
              </a:lnSpc>
              <a:defRPr sz="1800">
                <a:solidFill>
                  <a:srgbClr val="4E110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 comida acaba tendo uma função de demonstrar afeto, e afirmação social </a:t>
            </a:r>
          </a:p>
        </p:txBody>
      </p:sp>
      <p:pic>
        <p:nvPicPr>
          <p:cNvPr id="284" name="Espaço Reservado para Conteúdo 4" descr="Espaço Reservado para Conteúdo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026" y="1628587"/>
            <a:ext cx="4420138" cy="3202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m 6" descr="Imagem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6875" y="1628587"/>
            <a:ext cx="4024335" cy="3094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m 8" descr="Imagem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95248" y="340913"/>
            <a:ext cx="3690717" cy="2913310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Dificuldade em deixar hábitos"/>
          <p:cNvSpPr txBox="1">
            <a:spLocks noGrp="1"/>
          </p:cNvSpPr>
          <p:nvPr>
            <p:ph type="title"/>
          </p:nvPr>
        </p:nvSpPr>
        <p:spPr>
          <a:xfrm>
            <a:off x="1319212" y="191218"/>
            <a:ext cx="9144004" cy="149716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85000"/>
              </a:lnSpc>
              <a:defRPr sz="4800" spc="-100">
                <a:solidFill>
                  <a:schemeClr val="accent1">
                    <a:lumOff val="-9098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Dificuldade em deixar hábitos </a:t>
            </a:r>
            <a:br/>
            <a:endParaRPr/>
          </a:p>
        </p:txBody>
      </p:sp>
      <p:sp>
        <p:nvSpPr>
          <p:cNvPr id="289" name="Doenças ligadas à alimentação fundamentam que a alimentação não é apenas um exercício vital à vida, como a respiração, por exemplo"/>
          <p:cNvSpPr txBox="1">
            <a:spLocks noGrp="1"/>
          </p:cNvSpPr>
          <p:nvPr>
            <p:ph type="body" sz="quarter" idx="1"/>
          </p:nvPr>
        </p:nvSpPr>
        <p:spPr>
          <a:xfrm>
            <a:off x="626580" y="4495800"/>
            <a:ext cx="7523561" cy="1066800"/>
          </a:xfrm>
          <a:prstGeom prst="rect">
            <a:avLst/>
          </a:prstGeom>
        </p:spPr>
        <p:txBody>
          <a:bodyPr anchor="ctr"/>
          <a:lstStyle>
            <a:lvl1pPr defTabSz="457200">
              <a:lnSpc>
                <a:spcPct val="100000"/>
              </a:lnSpc>
              <a:defRPr sz="1800">
                <a:solidFill>
                  <a:srgbClr val="4E110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Doenças ligadas à alimentação fundamentam que a alimentação não é apenas um exercício vital à vida, como a respiração, por exemplo</a:t>
            </a:r>
          </a:p>
        </p:txBody>
      </p:sp>
      <p:pic>
        <p:nvPicPr>
          <p:cNvPr id="290" name="Espaço Reservado para Conteúdo 4" descr="Espaço Reservado para Conteúdo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6587" y="1451012"/>
            <a:ext cx="3571548" cy="2690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m 6" descr="Imagem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98247" y="4021044"/>
            <a:ext cx="3235130" cy="2553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onclusão"/>
          <p:cNvSpPr txBox="1"/>
          <p:nvPr/>
        </p:nvSpPr>
        <p:spPr>
          <a:xfrm>
            <a:off x="4375506" y="2949156"/>
            <a:ext cx="4129181" cy="967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6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Conclusão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Captura de Tela 2018-03-13 às 11.45.10.png" descr="Captura de Tela 2018-03-13 às 11.45.10.png">
            <a:hlinkClick r:id="rId2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55679" y="1299082"/>
            <a:ext cx="7467942" cy="4259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Espaço Reservado para Conteúdo 28"/>
          <p:cNvSpPr txBox="1"/>
          <p:nvPr/>
        </p:nvSpPr>
        <p:spPr>
          <a:xfrm>
            <a:off x="7019938" y="3574253"/>
            <a:ext cx="2812392" cy="66675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 indent="45719" algn="ctr">
              <a:defRPr sz="4000">
                <a:solidFill>
                  <a:srgbClr val="E3F2D0"/>
                </a:solidFill>
              </a:defRPr>
            </a:lvl1pPr>
          </a:lstStyle>
          <a:p>
            <a:r>
              <a:t>CULTURAL</a:t>
            </a:r>
          </a:p>
        </p:txBody>
      </p:sp>
      <p:sp>
        <p:nvSpPr>
          <p:cNvPr id="207" name="Espaço Reservado para Conteúdo 27"/>
          <p:cNvSpPr txBox="1"/>
          <p:nvPr/>
        </p:nvSpPr>
        <p:spPr>
          <a:xfrm>
            <a:off x="1522412" y="1643063"/>
            <a:ext cx="4480560" cy="452913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indent="45719" algn="ctr">
              <a:lnSpc>
                <a:spcPct val="90000"/>
              </a:lnSpc>
              <a:defRPr sz="4000">
                <a:solidFill>
                  <a:srgbClr val="D2EFEA"/>
                </a:solidFill>
              </a:defRPr>
            </a:lvl1pPr>
          </a:lstStyle>
          <a:p>
            <a:r>
              <a:t>NATURAL</a:t>
            </a:r>
          </a:p>
        </p:txBody>
      </p:sp>
      <p:grpSp>
        <p:nvGrpSpPr>
          <p:cNvPr id="212" name="Agrupar 10"/>
          <p:cNvGrpSpPr/>
          <p:nvPr/>
        </p:nvGrpSpPr>
        <p:grpSpPr>
          <a:xfrm>
            <a:off x="6129909" y="1643060"/>
            <a:ext cx="4573015" cy="4529139"/>
            <a:chOff x="0" y="0"/>
            <a:chExt cx="4573014" cy="4529137"/>
          </a:xfrm>
        </p:grpSpPr>
        <p:grpSp>
          <p:nvGrpSpPr>
            <p:cNvPr id="210" name="Imagem 11"/>
            <p:cNvGrpSpPr/>
            <p:nvPr/>
          </p:nvGrpSpPr>
          <p:grpSpPr>
            <a:xfrm>
              <a:off x="36509" y="0"/>
              <a:ext cx="4536505" cy="4529138"/>
              <a:chOff x="0" y="0"/>
              <a:chExt cx="4536504" cy="4529137"/>
            </a:xfrm>
          </p:grpSpPr>
          <p:sp>
            <p:nvSpPr>
              <p:cNvPr id="208" name="Quadrado"/>
              <p:cNvSpPr/>
              <p:nvPr/>
            </p:nvSpPr>
            <p:spPr>
              <a:xfrm>
                <a:off x="0" y="0"/>
                <a:ext cx="4536505" cy="4529138"/>
              </a:xfrm>
              <a:prstGeom prst="rect">
                <a:avLst/>
              </a:prstGeom>
              <a:blipFill rotWithShape="1">
                <a:blip r:embed="rId2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209" name="image5.png" descr="image5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7151" r="16075"/>
              <a:stretch>
                <a:fillRect/>
              </a:stretch>
            </p:blipFill>
            <p:spPr>
              <a:xfrm>
                <a:off x="0" y="0"/>
                <a:ext cx="4536504" cy="45291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1" name="CaixaDeTexto 12"/>
            <p:cNvSpPr txBox="1"/>
            <p:nvPr/>
          </p:nvSpPr>
          <p:spPr>
            <a:xfrm>
              <a:off x="-1" y="3303372"/>
              <a:ext cx="4536505" cy="708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 b="1">
                  <a:solidFill>
                    <a:srgbClr val="E3F2D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COMIDA</a:t>
              </a:r>
            </a:p>
          </p:txBody>
        </p:sp>
      </p:grpSp>
      <p:grpSp>
        <p:nvGrpSpPr>
          <p:cNvPr id="215" name="Agrupar 13"/>
          <p:cNvGrpSpPr/>
          <p:nvPr/>
        </p:nvGrpSpPr>
        <p:grpSpPr>
          <a:xfrm>
            <a:off x="1485899" y="1643060"/>
            <a:ext cx="4536506" cy="4529139"/>
            <a:chOff x="0" y="0"/>
            <a:chExt cx="4536504" cy="4529137"/>
          </a:xfrm>
        </p:grpSpPr>
        <p:pic>
          <p:nvPicPr>
            <p:cNvPr id="213" name="Imagem 14" descr="Imagem 1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536505" cy="4529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" name="CaixaDeTexto 15"/>
            <p:cNvSpPr txBox="1"/>
            <p:nvPr/>
          </p:nvSpPr>
          <p:spPr>
            <a:xfrm>
              <a:off x="-1" y="3303372"/>
              <a:ext cx="4536506" cy="708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4400" b="1">
                  <a:solidFill>
                    <a:srgbClr val="D2EFEA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FOME</a:t>
              </a:r>
            </a:p>
          </p:txBody>
        </p:sp>
      </p:grpSp>
      <p:sp>
        <p:nvSpPr>
          <p:cNvPr id="216" name="Título 26"/>
          <p:cNvSpPr txBox="1"/>
          <p:nvPr/>
        </p:nvSpPr>
        <p:spPr>
          <a:xfrm>
            <a:off x="1522413" y="319088"/>
            <a:ext cx="914400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algn="ctr">
              <a:lnSpc>
                <a:spcPct val="80000"/>
              </a:lnSpc>
              <a:defRPr sz="6600">
                <a:solidFill>
                  <a:srgbClr val="B10C27"/>
                </a:solidFill>
              </a:defRPr>
            </a:lvl1pPr>
          </a:lstStyle>
          <a:p>
            <a:r>
              <a:t>Definições:</a:t>
            </a:r>
          </a:p>
        </p:txBody>
      </p:sp>
      <p:sp>
        <p:nvSpPr>
          <p:cNvPr id="217" name="Multiplicar 17"/>
          <p:cNvSpPr/>
          <p:nvPr/>
        </p:nvSpPr>
        <p:spPr>
          <a:xfrm>
            <a:off x="5551071" y="3364288"/>
            <a:ext cx="1086685" cy="1086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237"/>
                </a:moveTo>
                <a:lnTo>
                  <a:pt x="5237" y="0"/>
                </a:lnTo>
                <a:lnTo>
                  <a:pt x="10800" y="5563"/>
                </a:lnTo>
                <a:lnTo>
                  <a:pt x="16363" y="0"/>
                </a:lnTo>
                <a:lnTo>
                  <a:pt x="21600" y="5237"/>
                </a:lnTo>
                <a:lnTo>
                  <a:pt x="16037" y="10800"/>
                </a:lnTo>
                <a:lnTo>
                  <a:pt x="21600" y="16363"/>
                </a:lnTo>
                <a:lnTo>
                  <a:pt x="16363" y="21600"/>
                </a:lnTo>
                <a:lnTo>
                  <a:pt x="10800" y="16037"/>
                </a:lnTo>
                <a:lnTo>
                  <a:pt x="5237" y="21600"/>
                </a:lnTo>
                <a:lnTo>
                  <a:pt x="0" y="16363"/>
                </a:lnTo>
                <a:lnTo>
                  <a:pt x="5563" y="10800"/>
                </a:lnTo>
                <a:close/>
              </a:path>
            </a:pathLst>
          </a:custGeom>
          <a:solidFill>
            <a:srgbClr val="08080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484D4C"/>
                </a:solidFill>
              </a:defRPr>
            </a:pPr>
            <a:endParaRPr/>
          </a:p>
        </p:txBody>
      </p:sp>
      <p:grpSp>
        <p:nvGrpSpPr>
          <p:cNvPr id="220" name="Agrupar 18"/>
          <p:cNvGrpSpPr/>
          <p:nvPr/>
        </p:nvGrpSpPr>
        <p:grpSpPr>
          <a:xfrm>
            <a:off x="1485899" y="1643061"/>
            <a:ext cx="9217026" cy="4529138"/>
            <a:chOff x="0" y="0"/>
            <a:chExt cx="9217024" cy="4529137"/>
          </a:xfrm>
        </p:grpSpPr>
        <p:sp>
          <p:nvSpPr>
            <p:cNvPr id="218" name="Espaço Reservado para Conteúdo 27"/>
            <p:cNvSpPr txBox="1"/>
            <p:nvPr/>
          </p:nvSpPr>
          <p:spPr>
            <a:xfrm>
              <a:off x="-1" y="-1"/>
              <a:ext cx="9217026" cy="4529139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/>
            <a:p>
              <a:pPr indent="45719" algn="ctr">
                <a:lnSpc>
                  <a:spcPct val="90000"/>
                </a:lnSpc>
                <a:spcBef>
                  <a:spcPts val="1800"/>
                </a:spcBef>
                <a:defRPr sz="4000">
                  <a:solidFill>
                    <a:srgbClr val="D2EFEA"/>
                  </a:solidFill>
                </a:defRPr>
              </a:pPr>
              <a:endParaRPr/>
            </a:p>
            <a:p>
              <a:pPr indent="45719" algn="ctr">
                <a:lnSpc>
                  <a:spcPct val="90000"/>
                </a:lnSpc>
                <a:spcBef>
                  <a:spcPts val="1800"/>
                </a:spcBef>
                <a:defRPr sz="4000">
                  <a:solidFill>
                    <a:srgbClr val="E6DEED"/>
                  </a:solidFill>
                </a:defRPr>
              </a:pPr>
              <a:r>
                <a:t>ANTROPOLOGIA</a:t>
              </a:r>
            </a:p>
          </p:txBody>
        </p:sp>
        <p:sp>
          <p:nvSpPr>
            <p:cNvPr id="219" name="Igual a 20"/>
            <p:cNvSpPr/>
            <p:nvPr/>
          </p:nvSpPr>
          <p:spPr>
            <a:xfrm>
              <a:off x="4061288" y="1183766"/>
              <a:ext cx="1066825" cy="846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8640"/>
                  </a:lnTo>
                  <a:lnTo>
                    <a:pt x="0" y="8640"/>
                  </a:lnTo>
                  <a:close/>
                  <a:moveTo>
                    <a:pt x="0" y="12960"/>
                  </a:moveTo>
                  <a:lnTo>
                    <a:pt x="21600" y="1296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ADCD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221" name="CaixaDeTexto 21"/>
          <p:cNvSpPr txBox="1"/>
          <p:nvPr/>
        </p:nvSpPr>
        <p:spPr>
          <a:xfrm>
            <a:off x="5331757" y="4511361"/>
            <a:ext cx="148880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B39BC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(Franz Boas 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2" animBg="1" advAuto="0"/>
      <p:bldP spid="215" grpId="1" animBg="1" advAuto="0"/>
      <p:bldP spid="220" grpId="3" animBg="1" advAuto="0"/>
      <p:bldP spid="221" grpId="4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Agrupar 8"/>
          <p:cNvGrpSpPr/>
          <p:nvPr/>
        </p:nvGrpSpPr>
        <p:grpSpPr>
          <a:xfrm>
            <a:off x="627737" y="1281405"/>
            <a:ext cx="6144749" cy="4218991"/>
            <a:chOff x="0" y="0"/>
            <a:chExt cx="6144747" cy="4218990"/>
          </a:xfrm>
        </p:grpSpPr>
        <p:pic>
          <p:nvPicPr>
            <p:cNvPr id="223" name="Imagem 9" descr="Imagem 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20000">
              <a:off x="34391" y="2038988"/>
              <a:ext cx="1998203" cy="2005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Imagem 10" descr="Imagem 1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20000">
              <a:off x="2030763" y="2143855"/>
              <a:ext cx="4011492" cy="2005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Imagem 11" descr="Imagem 1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20000">
              <a:off x="97844" y="69388"/>
              <a:ext cx="4011492" cy="2005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Imagem 12" descr="Imagem 1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20000">
              <a:off x="4105897" y="174309"/>
              <a:ext cx="2004462" cy="2005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8" name="Espaço Reservado para Imagem 13" descr="Espaço Reservado para Imagem 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5585" y="609600"/>
            <a:ext cx="5914666" cy="5562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" name="Retângulo 14"/>
          <p:cNvGrpSpPr/>
          <p:nvPr/>
        </p:nvGrpSpPr>
        <p:grpSpPr>
          <a:xfrm>
            <a:off x="826167" y="689811"/>
            <a:ext cx="5755108" cy="5406190"/>
            <a:chOff x="0" y="0"/>
            <a:chExt cx="5755106" cy="5406188"/>
          </a:xfrm>
        </p:grpSpPr>
        <p:sp>
          <p:nvSpPr>
            <p:cNvPr id="229" name="Retângulo"/>
            <p:cNvSpPr/>
            <p:nvPr/>
          </p:nvSpPr>
          <p:spPr>
            <a:xfrm>
              <a:off x="-1" y="-1"/>
              <a:ext cx="5755108" cy="5406190"/>
            </a:xfrm>
            <a:prstGeom prst="rect">
              <a:avLst/>
            </a:prstGeom>
            <a:solidFill>
              <a:srgbClr val="080808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3200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0" name="?"/>
            <p:cNvSpPr txBox="1"/>
            <p:nvPr/>
          </p:nvSpPr>
          <p:spPr>
            <a:xfrm>
              <a:off x="-1" y="387050"/>
              <a:ext cx="5755108" cy="4632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?</a:t>
              </a:r>
            </a:p>
          </p:txBody>
        </p:sp>
      </p:grpSp>
      <p:grpSp>
        <p:nvGrpSpPr>
          <p:cNvPr id="234" name="Espaço Reservado para Imagem 13"/>
          <p:cNvGrpSpPr/>
          <p:nvPr/>
        </p:nvGrpSpPr>
        <p:grpSpPr>
          <a:xfrm>
            <a:off x="739400" y="590233"/>
            <a:ext cx="5841873" cy="5674233"/>
            <a:chOff x="0" y="0"/>
            <a:chExt cx="5841872" cy="5674231"/>
          </a:xfrm>
        </p:grpSpPr>
        <p:sp>
          <p:nvSpPr>
            <p:cNvPr id="232" name="Retângulo"/>
            <p:cNvSpPr/>
            <p:nvPr/>
          </p:nvSpPr>
          <p:spPr>
            <a:xfrm>
              <a:off x="0" y="0"/>
              <a:ext cx="5841873" cy="567423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233" name="image13.jpeg" descr="image13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841873" cy="5674232"/>
            </a:xfrm>
            <a:prstGeom prst="rect">
              <a:avLst/>
            </a:prstGeom>
            <a:ln w="152400" cap="flat">
              <a:solidFill>
                <a:srgbClr val="FFFFFF"/>
              </a:solidFill>
              <a:prstDash val="solid"/>
              <a:miter lim="800000"/>
            </a:ln>
            <a:effectLst>
              <a:outerShdw blurRad="88900" rotWithShape="0">
                <a:srgbClr val="65150F">
                  <a:alpha val="15000"/>
                </a:srgbClr>
              </a:outerShdw>
            </a:effectLst>
          </p:spPr>
        </p:pic>
      </p:grpSp>
      <p:grpSp>
        <p:nvGrpSpPr>
          <p:cNvPr id="238" name="Espaço Reservado para Imagem 13"/>
          <p:cNvGrpSpPr/>
          <p:nvPr/>
        </p:nvGrpSpPr>
        <p:grpSpPr>
          <a:xfrm>
            <a:off x="626114" y="558740"/>
            <a:ext cx="6116522" cy="5781926"/>
            <a:chOff x="0" y="0"/>
            <a:chExt cx="6116520" cy="5781924"/>
          </a:xfrm>
        </p:grpSpPr>
        <p:sp>
          <p:nvSpPr>
            <p:cNvPr id="235" name="Retângulo"/>
            <p:cNvSpPr/>
            <p:nvPr/>
          </p:nvSpPr>
          <p:spPr>
            <a:xfrm>
              <a:off x="76200" y="76200"/>
              <a:ext cx="5964121" cy="5629525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236" name="image14.jpeg" descr="image14.jpeg"/>
            <p:cNvPicPr>
              <a:picLocks noChangeAspect="1"/>
            </p:cNvPicPr>
            <p:nvPr/>
          </p:nvPicPr>
          <p:blipFill>
            <a:blip r:embed="rId8">
              <a:extLst/>
            </a:blip>
            <a:srcRect/>
            <a:stretch>
              <a:fillRect/>
            </a:stretch>
          </p:blipFill>
          <p:spPr>
            <a:xfrm>
              <a:off x="76200" y="76200"/>
              <a:ext cx="5956853" cy="562952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rotWithShape="0">
                <a:srgbClr val="65150F">
                  <a:alpha val="15000"/>
                </a:srgbClr>
              </a:outerShdw>
            </a:effectLst>
          </p:spPr>
        </p:pic>
        <p:sp>
          <p:nvSpPr>
            <p:cNvPr id="237" name="Retângulo"/>
            <p:cNvSpPr/>
            <p:nvPr/>
          </p:nvSpPr>
          <p:spPr>
            <a:xfrm>
              <a:off x="0" y="0"/>
              <a:ext cx="6116521" cy="5781925"/>
            </a:xfrm>
            <a:prstGeom prst="rect">
              <a:avLst/>
            </a:prstGeom>
            <a:noFill/>
            <a:ln w="1524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239" name="Imagem 17" descr="Imagem 1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20000">
            <a:off x="1356288" y="689823"/>
            <a:ext cx="4693261" cy="549442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ítulo 10"/>
          <p:cNvSpPr txBox="1">
            <a:spLocks noGrp="1"/>
          </p:cNvSpPr>
          <p:nvPr>
            <p:ph type="title"/>
          </p:nvPr>
        </p:nvSpPr>
        <p:spPr>
          <a:xfrm>
            <a:off x="7904778" y="338340"/>
            <a:ext cx="3124204" cy="1712811"/>
          </a:xfrm>
          <a:prstGeom prst="rect">
            <a:avLst/>
          </a:prstGeom>
        </p:spPr>
        <p:txBody>
          <a:bodyPr/>
          <a:lstStyle/>
          <a:p>
            <a:r>
              <a:t>Alimentação e Diversidade Cultural</a:t>
            </a:r>
          </a:p>
        </p:txBody>
      </p:sp>
      <p:sp>
        <p:nvSpPr>
          <p:cNvPr id="241" name="Espaço Reservado para Texto 12"/>
          <p:cNvSpPr txBox="1">
            <a:spLocks noGrp="1"/>
          </p:cNvSpPr>
          <p:nvPr>
            <p:ph type="body" sz="quarter" idx="1"/>
          </p:nvPr>
        </p:nvSpPr>
        <p:spPr>
          <a:xfrm>
            <a:off x="7531616" y="2353666"/>
            <a:ext cx="3925518" cy="1748291"/>
          </a:xfrm>
          <a:prstGeom prst="rect">
            <a:avLst/>
          </a:prstGeom>
        </p:spPr>
        <p:txBody>
          <a:bodyPr/>
          <a:lstStyle/>
          <a:p>
            <a:pPr marL="274320" indent="-274320" defTabSz="731520">
              <a:spcBef>
                <a:spcPts val="900"/>
              </a:spcBef>
              <a:buSzPct val="100000"/>
              <a:buFont typeface="Arial"/>
              <a:buChar char="•"/>
              <a:defRPr sz="1760" b="1"/>
            </a:pPr>
            <a:r>
              <a:t>PRÁTICAS ALIMENTARES</a:t>
            </a:r>
          </a:p>
          <a:p>
            <a:pPr marL="425450" lvl="1" indent="-198120" defTabSz="731520">
              <a:spcBef>
                <a:spcPts val="900"/>
              </a:spcBef>
              <a:buSzPct val="100000"/>
              <a:buFont typeface="Arial"/>
              <a:buChar char="•"/>
              <a:defRPr sz="1920"/>
            </a:pPr>
            <a:r>
              <a:t>Universal / Cultural</a:t>
            </a:r>
          </a:p>
          <a:p>
            <a:pPr marL="425450" lvl="1" indent="-198120" defTabSz="731520">
              <a:spcBef>
                <a:spcPts val="900"/>
              </a:spcBef>
              <a:buSzPct val="100000"/>
              <a:buFont typeface="Arial"/>
              <a:buChar char="•"/>
              <a:defRPr sz="1920"/>
            </a:pPr>
            <a:r>
              <a:t>Campo Simbólico</a:t>
            </a:r>
          </a:p>
          <a:p>
            <a:pPr marL="201930" lvl="4" indent="246379" defTabSz="731520">
              <a:spcBef>
                <a:spcPts val="900"/>
              </a:spcBef>
              <a:defRPr sz="1280"/>
            </a:pPr>
            <a:r>
              <a:t>Émile Durkheim</a:t>
            </a:r>
            <a:br/>
            <a:r>
              <a:t/>
            </a:r>
            <a:br/>
            <a:endParaRPr/>
          </a:p>
        </p:txBody>
      </p:sp>
      <p:sp>
        <p:nvSpPr>
          <p:cNvPr id="242" name="Espaço Reservado para Texto 12"/>
          <p:cNvSpPr txBox="1"/>
          <p:nvPr/>
        </p:nvSpPr>
        <p:spPr>
          <a:xfrm>
            <a:off x="7531616" y="4428133"/>
            <a:ext cx="3920011" cy="178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200"/>
              </a:spcBef>
              <a:buClr>
                <a:srgbClr val="4D0511"/>
              </a:buClr>
              <a:buSzPct val="100000"/>
              <a:buFont typeface="Arial"/>
              <a:buChar char="•"/>
              <a:defRPr sz="2200" b="1"/>
            </a:pPr>
            <a:r>
              <a:t>ATO DE COZINHAR</a:t>
            </a:r>
          </a:p>
          <a:p>
            <a:pPr marL="531812" lvl="1" indent="-247650">
              <a:lnSpc>
                <a:spcPct val="90000"/>
              </a:lnSpc>
              <a:spcBef>
                <a:spcPts val="1000"/>
              </a:spcBef>
              <a:buClr>
                <a:srgbClr val="4D0511"/>
              </a:buClr>
              <a:buSzPct val="100000"/>
              <a:buFont typeface="Arial"/>
              <a:buChar char="•"/>
              <a:tabLst>
                <a:tab pos="2324100" algn="r"/>
              </a:tabLst>
              <a:defRPr sz="2400" b="1"/>
            </a:pPr>
            <a:r>
              <a:t>“Dessexualização”</a:t>
            </a:r>
            <a:br/>
            <a:r>
              <a:rPr b="0"/>
              <a:t>- feminino   &gt; cotidiano</a:t>
            </a:r>
            <a:br>
              <a:rPr b="0"/>
            </a:br>
            <a:r>
              <a:rPr b="0"/>
              <a:t>- masculino &gt; social</a:t>
            </a:r>
            <a:endParaRPr sz="1200"/>
          </a:p>
        </p:txBody>
      </p:sp>
      <p:pic>
        <p:nvPicPr>
          <p:cNvPr id="243" name="Imagem 21" descr="Imagem 21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28043" y="1368932"/>
            <a:ext cx="5864586" cy="440798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CaixaDeTexto 22"/>
          <p:cNvSpPr txBox="1"/>
          <p:nvPr/>
        </p:nvSpPr>
        <p:spPr>
          <a:xfrm>
            <a:off x="422840" y="6449521"/>
            <a:ext cx="505632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8080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Fonte: Pesquisa Instituto Avon/Locomotiva, 2016</a:t>
            </a:r>
          </a:p>
        </p:txBody>
      </p:sp>
      <p:pic>
        <p:nvPicPr>
          <p:cNvPr id="245" name="Imagem 23" descr="Imagem 23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1419180">
            <a:off x="742006" y="1345862"/>
            <a:ext cx="5864586" cy="44079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4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3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80"/>
                            </p:stCondLst>
                            <p:childTnLst>
                              <p:par>
                                <p:cTn id="20" presetID="9" presetClass="exit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1" dur="500" fill="hold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80"/>
                            </p:stCondLst>
                            <p:childTnLst>
                              <p:par>
                                <p:cTn id="24" presetID="26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fill="hold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xit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4" dur="250" fill="hold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9" presetClass="exit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8" dur="250" fill="hold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4" animBg="1" advAuto="0"/>
      <p:bldP spid="228" grpId="2" animBg="1" advAuto="0"/>
      <p:bldP spid="231" grpId="3" animBg="1" advAuto="0"/>
      <p:bldP spid="231" grpId="5" animBg="1" advAuto="0"/>
      <p:bldP spid="234" grpId="6" animBg="1" advAuto="0"/>
      <p:bldP spid="238" grpId="7" animBg="1" advAuto="0"/>
      <p:bldP spid="238" grpId="11" animBg="1" advAuto="0"/>
      <p:bldP spid="239" grpId="8" animBg="1" advAuto="0"/>
      <p:bldP spid="239" grpId="12" animBg="1" advAuto="0"/>
      <p:bldP spid="242" grpId="1" animBg="1" advAuto="0"/>
      <p:bldP spid="243" grpId="9" animBg="1" advAuto="0"/>
      <p:bldP spid="244" grpId="10" animBg="1" advAuto="0"/>
      <p:bldP spid="245" grpId="1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ítulo 1"/>
          <p:cNvSpPr txBox="1">
            <a:spLocks noGrp="1"/>
          </p:cNvSpPr>
          <p:nvPr>
            <p:ph type="title"/>
          </p:nvPr>
        </p:nvSpPr>
        <p:spPr>
          <a:xfrm>
            <a:off x="1323875" y="188391"/>
            <a:ext cx="9531550" cy="1143001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 Dimensão Simbólica e as Regras Dietéticas</a:t>
            </a:r>
          </a:p>
        </p:txBody>
      </p:sp>
      <p:pic>
        <p:nvPicPr>
          <p:cNvPr id="248" name="comida-arabe.jpg" descr="comida-arab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5423" y="1887478"/>
            <a:ext cx="5728454" cy="3539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abus Alimentares nas Religiões"/>
          <p:cNvSpPr txBox="1">
            <a:spLocks noGrp="1"/>
          </p:cNvSpPr>
          <p:nvPr>
            <p:ph type="title"/>
          </p:nvPr>
        </p:nvSpPr>
        <p:spPr>
          <a:xfrm>
            <a:off x="2995610" y="319087"/>
            <a:ext cx="7670804" cy="1143004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Tabus Alimentares nas Religiões</a:t>
            </a:r>
          </a:p>
        </p:txBody>
      </p:sp>
      <p:sp>
        <p:nvSpPr>
          <p:cNvPr id="251" name="Simbólico/Cultural…"/>
          <p:cNvSpPr txBox="1">
            <a:spLocks noGrp="1"/>
          </p:cNvSpPr>
          <p:nvPr>
            <p:ph type="body" sz="quarter" idx="1"/>
          </p:nvPr>
        </p:nvSpPr>
        <p:spPr>
          <a:xfrm>
            <a:off x="5631181" y="2303463"/>
            <a:ext cx="2401744" cy="1017539"/>
          </a:xfrm>
          <a:prstGeom prst="rect">
            <a:avLst/>
          </a:prstGeom>
        </p:spPr>
        <p:txBody>
          <a:bodyPr anchor="ctr"/>
          <a:lstStyle/>
          <a:p>
            <a:pPr marL="170078" indent="-141731" defTabSz="566927">
              <a:spcBef>
                <a:spcPts val="11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Simbólico/Cultural</a:t>
            </a:r>
          </a:p>
          <a:p>
            <a:pPr marL="170078" indent="-141731" defTabSz="566927">
              <a:spcBef>
                <a:spcPts val="11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Saúde/Higiene</a:t>
            </a:r>
          </a:p>
        </p:txBody>
      </p:sp>
      <p:pic>
        <p:nvPicPr>
          <p:cNvPr id="252" name="Marcador de Posição da Imagem 13" descr="Marcador de Posição da Imagem 1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0307" t="1600" r="10306" b="1600"/>
          <a:stretch>
            <a:fillRect/>
          </a:stretch>
        </p:blipFill>
        <p:spPr>
          <a:xfrm rot="180000">
            <a:off x="357414" y="280966"/>
            <a:ext cx="1446160" cy="1965877"/>
          </a:xfrm>
          <a:prstGeom prst="rect">
            <a:avLst/>
          </a:prstGeom>
        </p:spPr>
      </p:pic>
      <p:pic>
        <p:nvPicPr>
          <p:cNvPr id="253" name="Marcador de Posição da Imagem 13" descr="Marcador de Posição da Imagem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0000">
            <a:off x="135560" y="2608800"/>
            <a:ext cx="1889947" cy="1404592"/>
          </a:xfrm>
          <a:prstGeom prst="rect">
            <a:avLst/>
          </a:prstGeom>
          <a:ln w="76200">
            <a:solidFill>
              <a:srgbClr val="FFFFFF"/>
            </a:solidFill>
            <a:miter/>
          </a:ln>
          <a:effectLst>
            <a:outerShdw blurRad="63500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9750" y="1085850"/>
            <a:ext cx="3657600" cy="222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Marcador de Posição da Imagem 2" descr="Marcador de Posição da Imagem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7630" y="1117600"/>
            <a:ext cx="4175803" cy="5562600"/>
          </a:xfrm>
          <a:prstGeom prst="rect">
            <a:avLst/>
          </a:prstGeom>
          <a:ln w="12700">
            <a:miter lim="400000"/>
          </a:ln>
          <a:effectLst>
            <a:outerShdw blurRad="88900" rotWithShape="0">
              <a:srgbClr val="65150F">
                <a:alpha val="15000"/>
              </a:srgbClr>
            </a:outerShdw>
          </a:effectLst>
        </p:spPr>
      </p:pic>
      <p:sp>
        <p:nvSpPr>
          <p:cNvPr id="257" name="oferendas, sacrifícios, banquetes, caridades"/>
          <p:cNvSpPr txBox="1"/>
          <p:nvPr/>
        </p:nvSpPr>
        <p:spPr>
          <a:xfrm>
            <a:off x="1448255" y="4308887"/>
            <a:ext cx="4577130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oferendas, sacrifícios, banquetes, caridades</a:t>
            </a:r>
          </a:p>
        </p:txBody>
      </p:sp>
      <p:sp>
        <p:nvSpPr>
          <p:cNvPr id="258" name="PARTILHA"/>
          <p:cNvSpPr txBox="1"/>
          <p:nvPr/>
        </p:nvSpPr>
        <p:spPr>
          <a:xfrm>
            <a:off x="3136971" y="3724687"/>
            <a:ext cx="1242784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PARTILHA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ítulo 3"/>
          <p:cNvSpPr txBox="1">
            <a:spLocks noGrp="1"/>
          </p:cNvSpPr>
          <p:nvPr>
            <p:ph type="title"/>
          </p:nvPr>
        </p:nvSpPr>
        <p:spPr>
          <a:xfrm>
            <a:off x="1522413" y="-243409"/>
            <a:ext cx="9144001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Afeto e Comensalidade</a:t>
            </a:r>
          </a:p>
        </p:txBody>
      </p:sp>
      <p:sp>
        <p:nvSpPr>
          <p:cNvPr id="261" name="Marcador de Posição de Conteúdo 1"/>
          <p:cNvSpPr txBox="1">
            <a:spLocks noGrp="1"/>
          </p:cNvSpPr>
          <p:nvPr>
            <p:ph type="body" idx="1"/>
          </p:nvPr>
        </p:nvSpPr>
        <p:spPr>
          <a:xfrm>
            <a:off x="1522412" y="1196750"/>
            <a:ext cx="8748464" cy="4529142"/>
          </a:xfrm>
          <a:prstGeom prst="rect">
            <a:avLst/>
          </a:prstGeom>
        </p:spPr>
        <p:txBody>
          <a:bodyPr/>
          <a:lstStyle/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Aleitamento</a:t>
            </a:r>
            <a:r>
              <a:rPr dirty="0"/>
              <a:t> </a:t>
            </a:r>
            <a:r>
              <a:rPr dirty="0" err="1"/>
              <a:t>materno</a:t>
            </a:r>
            <a:r>
              <a:rPr dirty="0"/>
              <a:t>;</a:t>
            </a:r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Relações</a:t>
            </a:r>
            <a:r>
              <a:rPr dirty="0"/>
              <a:t> à mesa: </a:t>
            </a:r>
            <a:r>
              <a:rPr dirty="0" err="1"/>
              <a:t>momento</a:t>
            </a:r>
            <a:r>
              <a:rPr dirty="0"/>
              <a:t> de </a:t>
            </a:r>
            <a:r>
              <a:rPr dirty="0" err="1"/>
              <a:t>interação</a:t>
            </a:r>
            <a:r>
              <a:rPr dirty="0"/>
              <a:t> social e a </a:t>
            </a:r>
            <a:r>
              <a:rPr dirty="0" err="1"/>
              <a:t>interação</a:t>
            </a:r>
            <a:r>
              <a:rPr dirty="0"/>
              <a:t> social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modernidade</a:t>
            </a:r>
            <a:r>
              <a:rPr dirty="0"/>
              <a:t>;</a:t>
            </a:r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Bauman: </a:t>
            </a:r>
            <a:r>
              <a:rPr lang="pt-BR" dirty="0" smtClean="0"/>
              <a:t>modernidade</a:t>
            </a:r>
            <a:r>
              <a:rPr dirty="0" smtClean="0"/>
              <a:t> </a:t>
            </a:r>
            <a:r>
              <a:rPr dirty="0" err="1"/>
              <a:t>líquida</a:t>
            </a:r>
            <a:r>
              <a:rPr dirty="0"/>
              <a:t> e </a:t>
            </a:r>
            <a:r>
              <a:rPr dirty="0" err="1"/>
              <a:t>geração</a:t>
            </a:r>
            <a:r>
              <a:rPr dirty="0"/>
              <a:t> fast food;</a:t>
            </a:r>
          </a:p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Praticidade</a:t>
            </a:r>
            <a:r>
              <a:rPr dirty="0"/>
              <a:t> e </a:t>
            </a:r>
            <a:r>
              <a:rPr dirty="0" err="1"/>
              <a:t>conveniência</a:t>
            </a:r>
            <a:r>
              <a:rPr dirty="0"/>
              <a:t>.</a:t>
            </a:r>
          </a:p>
        </p:txBody>
      </p:sp>
      <p:pic>
        <p:nvPicPr>
          <p:cNvPr id="262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5564" y="3465038"/>
            <a:ext cx="4457702" cy="3152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Alimentação, Família e Pobreza"/>
          <p:cNvSpPr txBox="1">
            <a:spLocks noGrp="1"/>
          </p:cNvSpPr>
          <p:nvPr>
            <p:ph type="ctrTitle"/>
          </p:nvPr>
        </p:nvSpPr>
        <p:spPr>
          <a:xfrm>
            <a:off x="1517648" y="500064"/>
            <a:ext cx="9144004" cy="22476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Alimentação, Família e Pobreza</a:t>
            </a:r>
          </a:p>
        </p:txBody>
      </p:sp>
      <p:sp>
        <p:nvSpPr>
          <p:cNvPr id="265" name="“O grande dilema do profissional da área de saúde é que eles se defrontam com a realidade cultural da população pobre, que é diversa daquela produzida pelo conhecimento científico.”"/>
          <p:cNvSpPr txBox="1">
            <a:spLocks noGrp="1"/>
          </p:cNvSpPr>
          <p:nvPr>
            <p:ph type="subTitle" sz="quarter" idx="1"/>
          </p:nvPr>
        </p:nvSpPr>
        <p:spPr>
          <a:xfrm>
            <a:off x="1522412" y="4572000"/>
            <a:ext cx="9144001" cy="1066800"/>
          </a:xfrm>
          <a:prstGeom prst="rect">
            <a:avLst/>
          </a:prstGeom>
        </p:spPr>
        <p:txBody>
          <a:bodyPr/>
          <a:lstStyle/>
          <a:p>
            <a:pPr indent="45718">
              <a:lnSpc>
                <a:spcPct val="81000"/>
              </a:lnSpc>
              <a:spcBef>
                <a:spcPts val="1800"/>
              </a:spcBef>
              <a:defRPr sz="2100">
                <a:solidFill>
                  <a:srgbClr val="4D051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“O grande </a:t>
            </a:r>
            <a:r>
              <a:rPr b="1"/>
              <a:t>dilema</a:t>
            </a:r>
            <a:r>
              <a:t> do profissional da área de saúde é que eles se defrontam com a </a:t>
            </a:r>
            <a:r>
              <a:rPr b="1"/>
              <a:t>realidade cultural da população pobre</a:t>
            </a:r>
            <a:r>
              <a:t>, que é diversa daquela produzida pelo conhecimento científico.”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ítulo 3"/>
          <p:cNvSpPr txBox="1">
            <a:spLocks noGrp="1"/>
          </p:cNvSpPr>
          <p:nvPr>
            <p:ph type="title"/>
          </p:nvPr>
        </p:nvSpPr>
        <p:spPr>
          <a:xfrm>
            <a:off x="1522413" y="-171401"/>
            <a:ext cx="9144001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Alimentação, Família e Pobreza</a:t>
            </a:r>
          </a:p>
        </p:txBody>
      </p:sp>
      <p:sp>
        <p:nvSpPr>
          <p:cNvPr id="268" name="Marcador de Posição de Conteúdo 1"/>
          <p:cNvSpPr txBox="1">
            <a:spLocks noGrp="1"/>
          </p:cNvSpPr>
          <p:nvPr>
            <p:ph type="body" idx="1"/>
          </p:nvPr>
        </p:nvSpPr>
        <p:spPr>
          <a:xfrm>
            <a:off x="1522411" y="1420141"/>
            <a:ext cx="9144005" cy="4529142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81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t>Há uma categorização dos alimentos: alimentos para pobre e alimentos para ricos (e aqueles que passam fome…);</a:t>
            </a:r>
          </a:p>
          <a:p>
            <a:pPr>
              <a:lnSpc>
                <a:spcPct val="81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As famílias de baixa renda consideram “comida” alimentos que demonstram saciedade e que demoram para serem ingeridos, pois dão a sensação de “barriga cheia”. Normalmente são alimentos mais gordurosos e ricos em carboidratos; o valor nutricional, portanto, não é o centro da escolha;</a:t>
            </a:r>
          </a:p>
          <a:p>
            <a:pPr>
              <a:lnSpc>
                <a:spcPct val="81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t>Há um enraizamento cultural, tanto nos pratos dos mais pobres como nos dos mais ricos, o que dificulta aos profissionais de saúde a inserção de alimentação variada a essas pessoas;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odGourmet_16x9">
  <a:themeElements>
    <a:clrScheme name="FoodGourmet_16x9">
      <a:dk1>
        <a:srgbClr val="4D0511"/>
      </a:dk1>
      <a:lt1>
        <a:srgbClr val="484D4C"/>
      </a:lt1>
      <a:dk2>
        <a:srgbClr val="A7A7A7"/>
      </a:dk2>
      <a:lt2>
        <a:srgbClr val="535353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0000FF"/>
      </a:hlink>
      <a:folHlink>
        <a:srgbClr val="FF00FF"/>
      </a:folHlink>
    </a:clrScheme>
    <a:fontScheme name="FoodGourmet_16x9">
      <a:majorFont>
        <a:latin typeface="Helvetica"/>
        <a:ea typeface="Helvetica"/>
        <a:cs typeface="Helvetica"/>
      </a:majorFont>
      <a:minorFont>
        <a:latin typeface="Cambria"/>
        <a:ea typeface="Cambria"/>
        <a:cs typeface="Cambria"/>
      </a:minorFont>
    </a:fontScheme>
    <a:fmtScheme name="FoodGourmet_16x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84D4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D0511"/>
            </a:solidFill>
            <a:effectLst/>
            <a:uFillTx/>
            <a:latin typeface="+mn-lt"/>
            <a:ea typeface="+mn-ea"/>
            <a:cs typeface="+mn-cs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D0511"/>
            </a:solidFill>
            <a:effectLst/>
            <a:uFillTx/>
            <a:latin typeface="+mn-lt"/>
            <a:ea typeface="+mn-ea"/>
            <a:cs typeface="+mn-cs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oodGourmet_16x9">
  <a:themeElements>
    <a:clrScheme name="FoodGourmet_16x9">
      <a:dk1>
        <a:srgbClr val="4D0511"/>
      </a:dk1>
      <a:lt1>
        <a:srgbClr val="484D4C"/>
      </a:lt1>
      <a:dk2>
        <a:srgbClr val="A7A7A7"/>
      </a:dk2>
      <a:lt2>
        <a:srgbClr val="535353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0000FF"/>
      </a:hlink>
      <a:folHlink>
        <a:srgbClr val="FF00FF"/>
      </a:folHlink>
    </a:clrScheme>
    <a:fontScheme name="FoodGourmet_16x9">
      <a:majorFont>
        <a:latin typeface="Helvetica"/>
        <a:ea typeface="Helvetica"/>
        <a:cs typeface="Helvetica"/>
      </a:majorFont>
      <a:minorFont>
        <a:latin typeface="Cambria"/>
        <a:ea typeface="Cambria"/>
        <a:cs typeface="Cambria"/>
      </a:minorFont>
    </a:fontScheme>
    <a:fmtScheme name="FoodGourmet_16x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84D4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D0511"/>
            </a:solidFill>
            <a:effectLst/>
            <a:uFillTx/>
            <a:latin typeface="+mn-lt"/>
            <a:ea typeface="+mn-ea"/>
            <a:cs typeface="+mn-cs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D0511"/>
            </a:solidFill>
            <a:effectLst/>
            <a:uFillTx/>
            <a:latin typeface="+mn-lt"/>
            <a:ea typeface="+mn-ea"/>
            <a:cs typeface="+mn-cs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346</Words>
  <Application>Microsoft Office PowerPoint</Application>
  <PresentationFormat>Personalizar</PresentationFormat>
  <Paragraphs>45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Helvetica</vt:lpstr>
      <vt:lpstr>Trebuchet MS</vt:lpstr>
      <vt:lpstr>FoodGourmet_16x9</vt:lpstr>
      <vt:lpstr>O Significado da Alimentação na Família:</vt:lpstr>
      <vt:lpstr>Apresentação do PowerPoint</vt:lpstr>
      <vt:lpstr>Alimentação e Diversidade Cultural</vt:lpstr>
      <vt:lpstr>A Dimensão Simbólica e as Regras Dietéticas</vt:lpstr>
      <vt:lpstr>Tabus Alimentares nas Religiões</vt:lpstr>
      <vt:lpstr>Apresentação do PowerPoint</vt:lpstr>
      <vt:lpstr>Afeto e Comensalidade</vt:lpstr>
      <vt:lpstr>Alimentação, Família e Pobreza</vt:lpstr>
      <vt:lpstr>Alimentação, Família e Pobreza</vt:lpstr>
      <vt:lpstr>A comida como um indicador de nível social</vt:lpstr>
      <vt:lpstr>Como a população define comida? </vt:lpstr>
      <vt:lpstr>Papel da mulher, esposa e mãe </vt:lpstr>
      <vt:lpstr>Dificuldade em deixar hábitos 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Significado da Alimentação na Família:</dc:title>
  <cp:lastModifiedBy>Sala Samuel Murgel Branco</cp:lastModifiedBy>
  <cp:revision>2</cp:revision>
  <dcterms:modified xsi:type="dcterms:W3CDTF">2018-03-13T23:19:03Z</dcterms:modified>
</cp:coreProperties>
</file>