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46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43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42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39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36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65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39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01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61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91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C597-E619-4BEA-BDA6-E182EF6D7233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E04B-56F6-4B94-BE4D-90A9B7411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35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t="18596" r="89154"/>
          <a:stretch/>
        </p:blipFill>
        <p:spPr>
          <a:xfrm>
            <a:off x="820048" y="166693"/>
            <a:ext cx="537035" cy="1128711"/>
          </a:xfrm>
          <a:prstGeom prst="rect">
            <a:avLst/>
          </a:prstGeom>
        </p:spPr>
      </p:pic>
      <p:grpSp>
        <p:nvGrpSpPr>
          <p:cNvPr id="12" name="Grupo 11"/>
          <p:cNvGrpSpPr/>
          <p:nvPr/>
        </p:nvGrpSpPr>
        <p:grpSpPr>
          <a:xfrm>
            <a:off x="1523994" y="250377"/>
            <a:ext cx="6699279" cy="1045027"/>
            <a:chOff x="943429" y="250377"/>
            <a:chExt cx="6699279" cy="1045027"/>
          </a:xfrm>
        </p:grpSpPr>
        <p:pic>
          <p:nvPicPr>
            <p:cNvPr id="8" name="Imagem 7"/>
            <p:cNvPicPr>
              <a:picLocks noChangeAspect="1"/>
            </p:cNvPicPr>
            <p:nvPr/>
          </p:nvPicPr>
          <p:blipFill rotWithShape="1">
            <a:blip r:embed="rId2"/>
            <a:srcRect l="23323" r="1046" b="68859"/>
            <a:stretch/>
          </p:blipFill>
          <p:spPr>
            <a:xfrm>
              <a:off x="943429" y="250377"/>
              <a:ext cx="3744685" cy="431796"/>
            </a:xfrm>
            <a:prstGeom prst="rect">
              <a:avLst/>
            </a:prstGeom>
          </p:spPr>
        </p:pic>
        <p:pic>
          <p:nvPicPr>
            <p:cNvPr id="9" name="Imagem 8"/>
            <p:cNvPicPr>
              <a:picLocks noChangeAspect="1"/>
            </p:cNvPicPr>
            <p:nvPr/>
          </p:nvPicPr>
          <p:blipFill rotWithShape="1">
            <a:blip r:embed="rId2"/>
            <a:srcRect l="23911" t="29833" r="34463" b="36931"/>
            <a:stretch/>
          </p:blipFill>
          <p:spPr>
            <a:xfrm>
              <a:off x="4688114" y="293920"/>
              <a:ext cx="2061029" cy="460824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 rotWithShape="1">
            <a:blip r:embed="rId2"/>
            <a:srcRect l="23324" t="61237" b="3173"/>
            <a:stretch/>
          </p:blipFill>
          <p:spPr>
            <a:xfrm>
              <a:off x="3846286" y="801918"/>
              <a:ext cx="3796422" cy="493486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 rotWithShape="1">
            <a:blip r:embed="rId2"/>
            <a:srcRect l="65243" t="29833" r="14530" b="39825"/>
            <a:stretch/>
          </p:blipFill>
          <p:spPr>
            <a:xfrm>
              <a:off x="2815771" y="751460"/>
              <a:ext cx="1001485" cy="420688"/>
            </a:xfrm>
            <a:prstGeom prst="rect">
              <a:avLst/>
            </a:prstGeom>
          </p:spPr>
        </p:pic>
      </p:grp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/>
          <a:srcRect b="58211"/>
          <a:stretch/>
        </p:blipFill>
        <p:spPr>
          <a:xfrm>
            <a:off x="131033" y="1291893"/>
            <a:ext cx="8852892" cy="186508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3"/>
          <a:srcRect l="9059" t="41677" r="2731"/>
          <a:stretch/>
        </p:blipFill>
        <p:spPr>
          <a:xfrm>
            <a:off x="0" y="3200516"/>
            <a:ext cx="9034791" cy="3011598"/>
          </a:xfrm>
          <a:prstGeom prst="rect">
            <a:avLst/>
          </a:prstGeom>
        </p:spPr>
      </p:pic>
      <p:cxnSp>
        <p:nvCxnSpPr>
          <p:cNvPr id="16" name="Conector reto 15"/>
          <p:cNvCxnSpPr/>
          <p:nvPr/>
        </p:nvCxnSpPr>
        <p:spPr>
          <a:xfrm flipV="1">
            <a:off x="2583543" y="4706315"/>
            <a:ext cx="6096000" cy="253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V="1">
            <a:off x="5820229" y="5123543"/>
            <a:ext cx="2859314" cy="290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131033" y="5849257"/>
            <a:ext cx="3149196" cy="435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89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" y="193345"/>
            <a:ext cx="9042541" cy="2912712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 flipV="1">
            <a:off x="6763658" y="740229"/>
            <a:ext cx="2177142" cy="145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V="1">
            <a:off x="123372" y="972457"/>
            <a:ext cx="8686799" cy="217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23372" y="1211944"/>
            <a:ext cx="246017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313715" y="2569029"/>
            <a:ext cx="2709893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10095" y="2801258"/>
            <a:ext cx="2709893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71" y="2887388"/>
            <a:ext cx="3084285" cy="3970612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 rotWithShape="1">
          <a:blip r:embed="rId4"/>
          <a:srcRect r="65752"/>
          <a:stretch/>
        </p:blipFill>
        <p:spPr>
          <a:xfrm>
            <a:off x="3670875" y="4338745"/>
            <a:ext cx="1799773" cy="1530229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 rotWithShape="1">
          <a:blip r:embed="rId4"/>
          <a:srcRect l="51702"/>
          <a:stretch/>
        </p:blipFill>
        <p:spPr>
          <a:xfrm>
            <a:off x="6485412" y="2808516"/>
            <a:ext cx="2538196" cy="1530229"/>
          </a:xfrm>
          <a:prstGeom prst="rect">
            <a:avLst/>
          </a:prstGeom>
        </p:spPr>
      </p:pic>
      <p:sp>
        <p:nvSpPr>
          <p:cNvPr id="21" name="Retângulo 20"/>
          <p:cNvSpPr/>
          <p:nvPr/>
        </p:nvSpPr>
        <p:spPr>
          <a:xfrm>
            <a:off x="3773715" y="178831"/>
            <a:ext cx="3483429" cy="314656"/>
          </a:xfrm>
          <a:prstGeom prst="rect">
            <a:avLst/>
          </a:prstGeom>
          <a:solidFill>
            <a:srgbClr val="FFFF00">
              <a:alpha val="25098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77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Evandro Ribeiro</dc:creator>
  <cp:lastModifiedBy>Evandro Ribeiro</cp:lastModifiedBy>
  <cp:revision>5</cp:revision>
  <dcterms:created xsi:type="dcterms:W3CDTF">2015-03-11T22:51:09Z</dcterms:created>
  <dcterms:modified xsi:type="dcterms:W3CDTF">2015-03-11T23:19:05Z</dcterms:modified>
</cp:coreProperties>
</file>