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 snapToGrid="0">
      <p:cViewPr>
        <p:scale>
          <a:sx n="50" d="100"/>
          <a:sy n="50" d="100"/>
        </p:scale>
        <p:origin x="4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53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9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6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3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50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 3417 – Controle não Linear (11/09/2020)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2AD14-94F5-40C2-BA7A-3E70FBA6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Lotka-Volterra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6065414-418B-43FD-BD8A-13225A10C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0" y="1918545"/>
            <a:ext cx="10515600" cy="2492815"/>
          </a:xfrm>
        </p:spPr>
      </p:pic>
    </p:spTree>
    <p:extLst>
      <p:ext uri="{BB962C8B-B14F-4D97-AF65-F5344CB8AC3E}">
        <p14:creationId xmlns:p14="http://schemas.microsoft.com/office/powerpoint/2010/main" val="355718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36C-B11F-46D9-80FB-C99CCC25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Divergente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0134E5C-228B-4722-9003-0E839ED71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22" y="1899142"/>
            <a:ext cx="10515600" cy="2888462"/>
          </a:xfrm>
        </p:spPr>
      </p:pic>
    </p:spTree>
    <p:extLst>
      <p:ext uri="{BB962C8B-B14F-4D97-AF65-F5344CB8AC3E}">
        <p14:creationId xmlns:p14="http://schemas.microsoft.com/office/powerpoint/2010/main" val="170911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0E475-32EE-4F6C-A15E-D7D7B56E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Sinal do divergente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1D83E3A-2901-420F-B08D-8E98A1E01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50" y="1690688"/>
            <a:ext cx="9915837" cy="4351338"/>
          </a:xfrm>
        </p:spPr>
      </p:pic>
    </p:spTree>
    <p:extLst>
      <p:ext uri="{BB962C8B-B14F-4D97-AF65-F5344CB8AC3E}">
        <p14:creationId xmlns:p14="http://schemas.microsoft.com/office/powerpoint/2010/main" val="287852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8A52C-ED62-45C4-B324-6F8E179C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Esboço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E38411BB-FAAC-4FF3-B2B7-2C2802931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8" y="1546844"/>
            <a:ext cx="9089914" cy="4351338"/>
          </a:xfrm>
        </p:spPr>
      </p:pic>
    </p:spTree>
    <p:extLst>
      <p:ext uri="{BB962C8B-B14F-4D97-AF65-F5344CB8AC3E}">
        <p14:creationId xmlns:p14="http://schemas.microsoft.com/office/powerpoint/2010/main" val="572341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AD48E-5C75-41F3-9261-A9BA8002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 der </a:t>
            </a:r>
            <a:r>
              <a:rPr lang="pt-BR" dirty="0" err="1"/>
              <a:t>Pol</a:t>
            </a:r>
            <a:endParaRPr lang="pt-BR"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C3A6A5ED-809D-4AD6-AC30-D2B81C6C7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3" y="1798260"/>
            <a:ext cx="10515600" cy="3670088"/>
          </a:xfrm>
        </p:spPr>
      </p:pic>
    </p:spTree>
    <p:extLst>
      <p:ext uri="{BB962C8B-B14F-4D97-AF65-F5344CB8AC3E}">
        <p14:creationId xmlns:p14="http://schemas.microsoft.com/office/powerpoint/2010/main" val="369998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5719B-16C7-4B0B-BE6B-1FBE1323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Divergente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918F899-DC58-49C1-895D-C99C64154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" y="2013331"/>
            <a:ext cx="10515600" cy="2831337"/>
          </a:xfrm>
        </p:spPr>
      </p:pic>
    </p:spTree>
    <p:extLst>
      <p:ext uri="{BB962C8B-B14F-4D97-AF65-F5344CB8AC3E}">
        <p14:creationId xmlns:p14="http://schemas.microsoft.com/office/powerpoint/2010/main" val="171374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3A8FE-34DB-444F-B3F5-A86A76FE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Sinal do divergente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E5890E0-297B-4B8A-84AD-8115C0DF3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56" y="1690688"/>
            <a:ext cx="7977453" cy="4351338"/>
          </a:xfrm>
        </p:spPr>
      </p:pic>
    </p:spTree>
    <p:extLst>
      <p:ext uri="{BB962C8B-B14F-4D97-AF65-F5344CB8AC3E}">
        <p14:creationId xmlns:p14="http://schemas.microsoft.com/office/powerpoint/2010/main" val="472974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DA8E1-8C72-4F5C-94F9-2193B255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</a:t>
            </a:r>
            <a:r>
              <a:rPr lang="pt-BR" dirty="0" err="1"/>
              <a:t>Bendixson</a:t>
            </a:r>
            <a:r>
              <a:rPr lang="pt-BR" dirty="0"/>
              <a:t>-Poincaré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D3E3D0B-5E85-4167-983A-8EBA613AB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5" y="2198726"/>
            <a:ext cx="10515600" cy="2088572"/>
          </a:xfrm>
        </p:spPr>
      </p:pic>
    </p:spTree>
    <p:extLst>
      <p:ext uri="{BB962C8B-B14F-4D97-AF65-F5344CB8AC3E}">
        <p14:creationId xmlns:p14="http://schemas.microsoft.com/office/powerpoint/2010/main" val="3734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D1E73-070D-462D-86A0-51B30A083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</a:t>
            </a:r>
            <a:r>
              <a:rPr lang="pt-BR" dirty="0" err="1"/>
              <a:t>Bendixson</a:t>
            </a:r>
            <a:r>
              <a:rPr lang="pt-BR" dirty="0"/>
              <a:t>-Poincaré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6C27A5D-17C1-4B2A-925E-CD314257E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" y="1949018"/>
            <a:ext cx="10515600" cy="3591595"/>
          </a:xfrm>
        </p:spPr>
      </p:pic>
    </p:spTree>
    <p:extLst>
      <p:ext uri="{BB962C8B-B14F-4D97-AF65-F5344CB8AC3E}">
        <p14:creationId xmlns:p14="http://schemas.microsoft.com/office/powerpoint/2010/main" val="114727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9B2FB-D1C1-4740-B937-B830B226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Lotka-Volterra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46B244F-690D-45E7-91CB-058FFE566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0" y="1848153"/>
            <a:ext cx="10515600" cy="3161693"/>
          </a:xfrm>
        </p:spPr>
      </p:pic>
    </p:spTree>
    <p:extLst>
      <p:ext uri="{BB962C8B-B14F-4D97-AF65-F5344CB8AC3E}">
        <p14:creationId xmlns:p14="http://schemas.microsoft.com/office/powerpoint/2010/main" val="389290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49076-CAF5-451B-86C4-FDCDAFB4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Oscilações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B7E0A4-33F8-48A0-8B92-91F62D9E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Existência (Teorema de </a:t>
            </a:r>
            <a:r>
              <a:rPr lang="pt-BR" dirty="0" err="1"/>
              <a:t>Bendixson</a:t>
            </a:r>
            <a:r>
              <a:rPr lang="pt-BR" dirty="0"/>
              <a:t>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Localização (Teorema de </a:t>
            </a:r>
            <a:r>
              <a:rPr lang="pt-BR" dirty="0" err="1"/>
              <a:t>Bendixson</a:t>
            </a:r>
            <a:r>
              <a:rPr lang="pt-BR" dirty="0"/>
              <a:t>-Poincaré)</a:t>
            </a:r>
          </a:p>
        </p:txBody>
      </p:sp>
    </p:spTree>
    <p:extLst>
      <p:ext uri="{BB962C8B-B14F-4D97-AF65-F5344CB8AC3E}">
        <p14:creationId xmlns:p14="http://schemas.microsoft.com/office/powerpoint/2010/main" val="385612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7567C-7845-47B4-B227-7731DD33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 der </a:t>
            </a:r>
            <a:r>
              <a:rPr lang="pt-BR" dirty="0" err="1"/>
              <a:t>Pol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EA93069-C3EC-45DB-8328-4EC1DC6AB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2084"/>
            <a:ext cx="10515600" cy="3618420"/>
          </a:xfrm>
        </p:spPr>
      </p:pic>
    </p:spTree>
    <p:extLst>
      <p:ext uri="{BB962C8B-B14F-4D97-AF65-F5344CB8AC3E}">
        <p14:creationId xmlns:p14="http://schemas.microsoft.com/office/powerpoint/2010/main" val="313504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680DD-7609-4363-8743-10508F65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DE3879-DFF8-41D5-BB2F-94BF9DAF2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Entrega 23/09/2020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20FA3B-C374-4B37-AB47-B08FAEAF2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07" y="2476347"/>
            <a:ext cx="4502993" cy="33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42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4C10F-1ABE-4C72-8608-4BEBACFF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3 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769340F-98D4-41D4-A5FA-AC1C91168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8425"/>
            <a:ext cx="10515600" cy="3234737"/>
          </a:xfrm>
        </p:spPr>
      </p:pic>
    </p:spTree>
    <p:extLst>
      <p:ext uri="{BB962C8B-B14F-4D97-AF65-F5344CB8AC3E}">
        <p14:creationId xmlns:p14="http://schemas.microsoft.com/office/powerpoint/2010/main" val="211326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D6F80-E79E-4D80-8712-10343E07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Oscilações não lineares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086292-9F54-4224-A4D8-0B7309C31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12" y="1810097"/>
            <a:ext cx="10515600" cy="2999642"/>
          </a:xfrm>
        </p:spPr>
      </p:pic>
    </p:spTree>
    <p:extLst>
      <p:ext uri="{BB962C8B-B14F-4D97-AF65-F5344CB8AC3E}">
        <p14:creationId xmlns:p14="http://schemas.microsoft.com/office/powerpoint/2010/main" val="379342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ABBF0-8466-4696-9232-4913C678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Condição necessária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77D4966-544A-40E9-A4E1-F6411F61A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948"/>
            <a:ext cx="10515600" cy="2584915"/>
          </a:xfrm>
        </p:spPr>
      </p:pic>
    </p:spTree>
    <p:extLst>
      <p:ext uri="{BB962C8B-B14F-4D97-AF65-F5344CB8AC3E}">
        <p14:creationId xmlns:p14="http://schemas.microsoft.com/office/powerpoint/2010/main" val="14844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B4676-F52A-4481-B5A9-302C9EB1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</a:t>
            </a:r>
            <a:r>
              <a:rPr lang="pt-BR" dirty="0" err="1"/>
              <a:t>Bendixson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0B05C54-6BDF-447A-929A-FDCC35733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3" y="1690688"/>
            <a:ext cx="10515600" cy="4254449"/>
          </a:xfrm>
        </p:spPr>
      </p:pic>
    </p:spTree>
    <p:extLst>
      <p:ext uri="{BB962C8B-B14F-4D97-AF65-F5344CB8AC3E}">
        <p14:creationId xmlns:p14="http://schemas.microsoft.com/office/powerpoint/2010/main" val="249903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13D65-CBE0-4B20-9914-57E679C2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45348B4-EA47-4860-B967-6E2608806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5623"/>
            <a:ext cx="10515600" cy="3294640"/>
          </a:xfrm>
        </p:spPr>
      </p:pic>
    </p:spTree>
    <p:extLst>
      <p:ext uri="{BB962C8B-B14F-4D97-AF65-F5344CB8AC3E}">
        <p14:creationId xmlns:p14="http://schemas.microsoft.com/office/powerpoint/2010/main" val="53182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EF015-C2AC-4066-8F4B-EA0E1DA5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2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1C1AF92-241E-4069-A789-BA85AE408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5844"/>
            <a:ext cx="10515600" cy="3026311"/>
          </a:xfrm>
        </p:spPr>
      </p:pic>
    </p:spTree>
    <p:extLst>
      <p:ext uri="{BB962C8B-B14F-4D97-AF65-F5344CB8AC3E}">
        <p14:creationId xmlns:p14="http://schemas.microsoft.com/office/powerpoint/2010/main" val="391292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E1892-645F-4888-8F31-16D4E4A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2 - Ilustração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EBF457A0-D62D-4820-8F8E-ABA09A572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13" y="1907296"/>
            <a:ext cx="10515600" cy="3675039"/>
          </a:xfrm>
        </p:spPr>
      </p:pic>
    </p:spTree>
    <p:extLst>
      <p:ext uri="{BB962C8B-B14F-4D97-AF65-F5344CB8AC3E}">
        <p14:creationId xmlns:p14="http://schemas.microsoft.com/office/powerpoint/2010/main" val="73091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13303-A87C-4008-B166-80BEF106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2 – Plano de fase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FCD7C58-851A-437F-9F4A-77D7E1D6C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87" y="1468785"/>
            <a:ext cx="5424986" cy="4700881"/>
          </a:xfrm>
        </p:spPr>
      </p:pic>
    </p:spTree>
    <p:extLst>
      <p:ext uri="{BB962C8B-B14F-4D97-AF65-F5344CB8AC3E}">
        <p14:creationId xmlns:p14="http://schemas.microsoft.com/office/powerpoint/2010/main" val="322723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89</Words>
  <Application>Microsoft Office PowerPoint</Application>
  <PresentationFormat>Widescreen</PresentationFormat>
  <Paragraphs>30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PTC 3417 – Controle não Linear (11/09/2020)</vt:lpstr>
      <vt:lpstr>Oscilações</vt:lpstr>
      <vt:lpstr>Oscilações não lineares</vt:lpstr>
      <vt:lpstr>Condição necessária</vt:lpstr>
      <vt:lpstr>Teorema de Bendixson</vt:lpstr>
      <vt:lpstr>Exemplo 1</vt:lpstr>
      <vt:lpstr>Exemplo 2</vt:lpstr>
      <vt:lpstr>Exemplo 2 - Ilustração</vt:lpstr>
      <vt:lpstr>Exemplo 2 – Plano de fase</vt:lpstr>
      <vt:lpstr>Lotka-Volterra</vt:lpstr>
      <vt:lpstr>Divergente</vt:lpstr>
      <vt:lpstr>Sinal do divergente</vt:lpstr>
      <vt:lpstr>Esboço</vt:lpstr>
      <vt:lpstr>Van der Pol</vt:lpstr>
      <vt:lpstr>Divergente</vt:lpstr>
      <vt:lpstr>Sinal do divergente</vt:lpstr>
      <vt:lpstr>Teorema de Bendixson-Poincaré</vt:lpstr>
      <vt:lpstr>Teorema de Bendixson-Poincaré</vt:lpstr>
      <vt:lpstr>Lotka-Volterra</vt:lpstr>
      <vt:lpstr>Van der Pol</vt:lpstr>
      <vt:lpstr>Exercício 3</vt:lpstr>
      <vt:lpstr>Exercício 3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88</cp:revision>
  <dcterms:created xsi:type="dcterms:W3CDTF">2019-06-28T19:51:26Z</dcterms:created>
  <dcterms:modified xsi:type="dcterms:W3CDTF">2020-09-02T12:21:20Z</dcterms:modified>
</cp:coreProperties>
</file>