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23T01:17:48.4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928">
    <iact:property name="dataType"/>
    <iact:actionData xml:id="d0">
      <inkml:trace xmlns:inkml="http://www.w3.org/2003/InkML" xml:id="stk0" contextRef="#ctx0" brushRef="#br0">14750 5722 11 0,'0'4'9'1,"0"1"8"13,0-3-5-13,0 0 6 14,0 1-8-14,0 0 2 13,0-1-2-13,0 0-4 14,0 0 8-14,0 0-8 14,0-1 9-9,0 2-12-5,0-1 5 14,0 0-7-14,0-1 2 13,0 2-3-13,0-1 1 14,0 0-2-14,0 0 2 14,0-2-4-14,0 3 6 13,0 2-6-13,0 11-1 14,0 16 2-9,0 26 2-5,-2 27 6 14,-10 23-1-14,-1 26-5 14,-2 12 5-14,1 7-3 13,1 5 1-13,-1-6-1 14,8-7-3-14,-1-12 1 14,5-21 0-14,2-17 0 0,0-20 1 12,0-8-2-6,0-5 3-6,0 2 0 13,-4 8 0-13,-6 8 4 14,4 6-4-14,-5 5 1 14,3-1-3-14,4-6 3 13,2-12-3-13,2-14 0 14,0-16-1-14,0-15 2 13,0-13-4-7,2-7 8-6,2-4-5 14,0-3 0-14,-4 0 3 13,2 0-3-13,-2 0 1 14,0 0 2-14,0 0-3 13,0 0 9-13,0 0-7 14,0 0 3-14,0 0-3 0,2 0-4 19,2 0 2-19,9 0-5 14,12-13 3-14,17-10 2 0,16-9 2 12,10-7 0-12,5-1-2 14,0 1 4-14,-3 2-8 14,-6 5 4-14,-1 4-1 13,-3 4-1-13,6 2-2 14,8 0 3-9,6 0-3-5,12-2 3 14,11-7 2-14,5-5-2 14,8-1 1-14,9-6-2 13,14-3 2-13,5-3 0 14,12 0 2-14,7 5-1 14,-3 8 1-14,1 5 0 13,-2 9-1-7,-10 8 3-6,-5 5-8 13,-3 2 4-13,-14 7 0 14,-7 0 0-14,-8 0 0 14,-5 0-1-14,-6 0 3 13,-4 0 0-13,1 0-2 14,-2 4 2-14,2 4 1 0,-4 2-5 19,-12 2 2-19,-15 1 0 14,-13-2 0-14,-9-1 0 0,-10-3-2 12,-8-6 4-12,-2 2-1 14,-8-3 2-14,-5 0-2 13,-6 0 1-13,-1 0-3 14,-3 0 1-14,2 0 0 14,2 0-1-7,-3 0 3 2,2 0-5-9,-5 0 7 8,0 0-7 1,0 0 6-2,0 0 0-5,0 0 0 7,0 0 4 0,0 0 2-2,0 0-4-6,0 0 10 8,0 0-10 0,0 0-3 0,0 0-2-9,0 0-2 8,9 0-6 1,10-14 8-2,13-25 1-6,17-23 3 6,9-28-2 2,8-26 2-9,4-23-5 14,-8-5 4-14,-7-1-6 13,-10 6 4-13,-11 10-5 14,-12 4 4-14,-9 1 0 14,-6 8 0-14,-7 10 0 13,0 2 0-13,2 5 3 14,8 7-1-9,7 4 0-5,8 11-1 14,4 12 1-14,0 10 0 0,-5 11-2 13,-6 15 0-13,-7 16-4 13,-6 6 8-13,-5 7-4 14,0 0 2-14,0 0-4 14,0 0-3-14,0 0 4 13,0 0 1-7,0 0 0-6,0 0 5 13,0 0-5-13,0 0 3 14,0 0 0-14,0 0-6 14,0 0 2-14,0 0 0 13,0 0-5-13,0 0 6 14,0 0 0-14,0 0 0 13,0 0-1-7,0 0 4-6,0 0 3 14,0 0-6-14,0 0 9 13,0 3-9-13,0-3 5 14,0 0-3-14,0 0-1 13,0 0-1-13,0 0 0 14,0 0 0-14,0 0 0 14,0 0 3-14,0 0 1 4,0 0-3-4,0 2 0 14,0 0 1-14,0 0 1 13,0-2-3-13,0 0 7 14,-3 0-5-14,3 0 11 14,0 0-12-14,0 0 5 13,0 0-3-13,0 0-4 14,0 0 1-9,0 0-1-5,0 0 1 14,0 0-1-14,0 0-2 14,0 0 6-14,0 0-6 13,0 0 8-13,0 0-8 14,0 0 4-14,0 0-1 14,0 0 0-14,0 0-1 13,0 0-2-7,0 0 4-6,0 0-5 13,0 0 4-13,0 0-3 14,0 0 1-14,0 0 2 14,0 0 0-14,0 0 0 13,0 0 0-13,0 0-6 0,0 0 4 13,0 0-25-13,-18 0-50 14,-11 0-127-9</inkml:trace>
    </iact:actionData>
  </iact:action>
  <iact:action type="add" startTime="19185">
    <iact:property name="dataType"/>
    <iact:actionData xml:id="d1">
      <inkml:trace xmlns:inkml="http://www.w3.org/2003/InkML" xml:id="stk1" contextRef="#ctx0" brushRef="#br0">10476 11023 7 0,'0'0'12'1,"0"0"-5"13,0 0-4-13,0 0-3 14,0 0-3-9,0 0 0-5,0 0-1 14,0 0 1-14,0 0-1 14,0 0 3-14,0 0 2 13,3 2 1-13,5 3 0 14,4 2 0-14,3 0-1 13,1 1-1-13,5-1 0 14,-4 1 1-8,3-2-2-6,-3-3 4 13,2 2-5-13,-1-3 6 14,-1 2-3-14,1-2 2 0,4-1-3 13,3 2 1 1,8 1 0-14,10 0-1 14,8 2 1-14,4 0 3 13,6-2-4-7,-1-2 1-6,-2-2 1 14,-4 0-1-14,-3 0 1 0,-2 0-1 12,2 0 1-12,3-9-2 14,4 2 7-14,4 0-7 13,-1-4 6-13,-1 2-5 14,-7 2 1-14,-4-1-1 14,-2 2-1-9,4-2 0-5,3 0 0 14,6-6 0-14,6-3 1 14,3 2 4-14,-1-3-4 13,-1 0 4-13,-3 0-4 14,-2 1 1-14,1 1-1 0,-5 4-1 12,-2 0 0-12,-5 4 2 21,-9 2-5-21,0 2 6 0,-3 3-5 12,1-2 6-12,2 3-8 14,5-2 6-14,-1 0-2 13,4-3 0-13,-3 2 0 14,-1-1 0-14,-1 0 1 14,-3 3-2-14,-2-2 2 13,-4 1-1-7,-2 2 2-6,-3 0-4 13,-2 0 4-13,2 0-3 14,-3 0 1-14,7 0 0 14,-2 0-2-14,7 0 4 13,5 0-2-13,1 0 4 14,1 0-7-14,4 0 4 14,-2-8-2-9,1 0 1-5,-2-3 0 14,-3 6 0-14,2-1 0 13,-2 3-1-13,1 3 2 14,1 0-2-14,-3 0 3 14,4 0-3-14,0-3 2 0,6 1-1 12,0-2 0-12,2-2 2 20,-4 0-4-20,2 2 6 0,-7 3-5 13,-5 1 3-13,-6 0-4 14,-5 0 2-14,0 0 0 13,-2 0 0-13,0 0 0 14,2 0-1-14,-2 5 2 13,5-1-4-13,2 2 6 14,2-4-4-8,-1 2 4-6,3-2-5 13,-1 1 2-13,1 4 0 14,4-2 0-14,-3 0 0 14,-4-1-1-14,-6 0 3 13,-2 0-3-13,-6 0 3 14,-4 0-4-14,0 0 2 13,-6-2-1-7,3 2 1-6,-1 0-2 14,-1 0 1-14,1 2 2 13,-1-2-2-13,1 1 2 0,3-4-1 13,-3 3 3-13,-1-1-6 13,-3-2 3-13,-1 1 0 14,-2 1 0-14,-1 0-1 14,-1-1-1-9,-2 2 4 10,4 0-5-15,-4-2 3 0,-2 0-2 12,0 1 2-12,3-1 0 14,-3-1 0-14,2 1 0 14,1 0 0-14,0 0 2 13,1 1-2-13,-1-2 1 14,-1 1-1-9,0 0 1-5,-2 1-2 14,1-2 1-14,-1 2 0 14,5-3 0-14,-2 0 0 13,1 0-4-13,-2 0 8 14,3 0-4-14,-5-4 3 14,3 1-6-14,-3-1 3 0,3 4 0 19,-1 0-1-19,0 0-2 0,3 0 3 12,2 0-1 3,0 2-1-15,2 8 4 0,3 3-2 13,-3-4 2-13,-1 0-4 13,2-4 2-13,-3-1 0 14,-3-2 0-14,2 1 0 13,-2-3-2-7,1 1 4-6,-1 2-2 14,1-2 4-14,-2 2-7 13,-1-2 3-13,3 2 0 14,-3 1 0-14,2-1 0 14,0 0-1-14,-2-2 3 13,2 3-3-13,1-1 2 14,2 1-2-9,2 1 4-5,-2 0-6 14,2 1 3-14,-2-5 0 14,2 4 0-14,0-1 0 13,3-1-2-13,3 2 5 0,1-1-4 13,7 0 5 1,0 0-7-14,2-3 5 0,-4-1-2 20,2 3 0-20,-2-3 0 13,-1 1 0-13,0 4 1 0,-2 2-4 13,3-2 6-13,-4 1-6 13,4 2 5-13,-3-2-5 14,5 1 4-14,-2-2-1 14,6-1 0-14,3 1 0 20,-1-5 0-20,0 5 2 0,0-3-2 12,-4 3 3-12,-2-2-6 14,-3-1 4-14,-3 2-1 14,0-2 0-14,-3 1 0 13,-1 4-1-13,3-3 3 14,2 0-3-14,5 0 2 14,1-2-1-9,6 0 1-5,-1-2-2 14,4 0 2-14,2 0-1 13,0 0 0-13,-1 0 1 14,-1-6 1-14,3 1-1 0,1 2-1 13,3-3 3-13,0 2-6 13,1-2 4-13,-1 2-2 20,-2-2 1-20,2 4 0 14,0-2-1-14,10 1 2 0,6-4-2 13,11 0 3-13,11-4-4 13,5 1 3-13,-1-1-2 14,-3-1 1-14,-5 3 0 14,-5-2 0-14,-6 4 0 13,-5 0 0-7,-2 4 0-6,-2 1 0 13,0 2 1-13,-2 0-4 14,5 0 3-14,-4 0 0 14,3 0 0-14,5 0 0 13,3 0-2-13,4 0 4 14,-1 0 0-14,0 0 0 0,-5 0-4 19,1 0 4-19,1 0-3 14,-6 0 1-14,4 0 0 13,3-5 0-13,0 0 0 14,1-5-1-14,2 2 2 0,-3 2-2 12,-3-2 2-12,-1 1-4 14,-5 1 5-14,-7 1-4 14,-4 0 2-9,0 3 0-5,-5 0-2 14,3 2 4-14,-1 0-3 13,1 0 5-13,-3 0-8 14,-4 0 4-14,-7 0 0 14,-4 0 0-14,-2 0 0 13,-8 2-1-13,1 0 1 14,-7 3-1-8,-1-1 2-6,-4 1-2 13,-2 0-2-13,-2-4 3 14,1 3-6-14,-3-4 5 13,0 0 1-13,0 0 0 0,2 0 3 13,-2 0-1-13,0 0-2 14,0 0 2-14,2 0-3 13,0 3 2-7,1-2-2 8,2 4 2-14,-1-3-1 0,0 0 0 13,0 2 0-13,1 0-1 14,-1 0 2-14,4 2-2 13,0-3 4-13,1 2-6 14,-1 1 3-14,6 0 0 14,1 0 0-9,6 0 0-5,4-2 1 14,4 0 2-14,4 0-3 13,5-3 3-13,7 3-5 14,3-1 4-14,6-1-2 14,4-2 0-14,-4 0 0 13,2 0 0-13,-2 0 0 14,4 0 0-9,7-6 0-5,3-2 0 14,5 2 2-14,3-2-4 14,4 0 2-14,-2 0 0 13,0 1-1-13,-4 4 1 14,-3-1-2-14,-2-2 4 14,0-1-2-14,-2 2 3 13,-2-1-6-7,-3-1 3-6,-2 1 0 0,-2 2 0 12,2-1 0-12,-2 0 0 14,0 3 1 1,3 2-1-15,-3 0 2 0,2 0-4 12,-2 0 5-12,-3 0-6 14,-4 0 3-14,-3 0 0 13,-8 0-1-7,-5 0 1-6,-2 0-2 14,-6 0 4-14,0 0-3 13,0 2 3-13,0 0-4 14,2 1 2-14,6-1 0 14,3-2 0-14,2 0 0 13,3 2-1-13,-1-1 2 14,-1 3-2-9,0 1 2-5,-1-1-2 14,1 0 3-14,-3 2-3 0,2-2 1 13,-1 1 0 1,2-1 0-14,1 1 0 14,5-1-4-14,4 1 8 13,3 2-5-13,2-1 4 14,-1 0-6-8,-1-3 4-6,-5 4-1 0,-2-3 0 12,-1 2 0-12,1-2-1 14,3 0 3-14,3 0-3 13,3-4 2-13,4 0-1 14,4 0 3-14,1 0-6 14,-3 0 3-14,4 0 0 13,-2 0 0-7,1 0 0-6,-1 0-3 13,-1 0 6-13,-3 0-5 14,0 0 4-14,-6 0-4 14,-6 0 2-14,-3 0 0 13,-7 0 0-13,-5 0 0 0,-2 0-1 13,-2 0 2 2,0 0-2-15,3 0 3 4,-1 2-4 11,-2 4 3-15,2 0-2 0,-4-1 1 12,-2 2 0-12,-3-3-2 14,-2 0 4-14,-2-1-4 14,-1 0 4 0,-1 1-2-14,-1-4 2 0,-1 2-4 13,-1 0 4-8,5 1-2-5,-3-3 0 14,4 0 0-14,1 3-1 14,-1-1 3-14,4 2-3 13,-3-1 3-13,0 2-4 14,0-3 2-14,-2 2 0 14,0-1 0-14,-2 0 0 13,-1 1 0-7,1-4 1-6,-1 2-1 13,5 0 0-13,-2-1 3 14,2 2-1-14,3-1-3 0,1-2 2 13,0 2-1 1,5-2 0-14,0 0 0 0,-2 0-1 13,2 0 3 1,-2 0-3-14,2 0 4 5,4 0-4-5,-2 0 4 14,1 0-5-14,-3 0 2 13,2 0 0-13,0-4 0 14,0 0 0-14,3 2-1 13,-5-1 2-13,-3-3-2 14,-3 5 4-14,-5-3-6 14,-7 2 4-9,-5 2-1-5,-1-2 0 14,-3 2 0-14,0 0-2 13,-2 0 4-13,0 0 1 14,0 0-2-14,0 0 1 14,0 0 1-14,0 0-3 13,0 0 0-13,0 0 0 14,0 0 0-9,0 0 0-5,0 0 0 14,0 0 1-14,0-2 12 14,0 2-8-14,0 0 14 0,0 0 0 12,0 0 3-12,0 0-6 14,0 0-7-14,0 0-2 14,0 0-6-14,0 0 0 13,0 0 3-7,0 0-8-6,0 0 6 13,0 0-4-13,0 0 2 14,0 0-1-14,0 0 0 14,0 0-1-14,0 0-1 13,0 0 6-13,0 0-6 14,0 0 5-14,0 0-5 13,0 0 3-7,0 0 0-6,0 0-1 14,0 0-6-14,0 0 1 13,0 0-7-13,0 0 5 14,0 0-10-14,0 0 5 14,0 0-6-14,0 0-7 13,-13 0-24-13</inkml:trace>
    </iact:actionData>
  </iact:action>
  <iact:action type="add" startTime="33047">
    <iact:property name="dataType"/>
    <iact:actionData xml:id="d2">
      <inkml:trace xmlns:inkml="http://www.w3.org/2003/InkML" xml:id="stk2" contextRef="#ctx0" brushRef="#br0">5795 11125 0 0,'15'4'1'1,"4"-2"-1"13,1 2 2-7,0-3 1-6,0 5-2 13,5-5-1-13,-1 3 2 14,2-3-1-14,3 2-1 14,2-1 0-14,8 0 2 13,-1 2 0-13,2 0 1 14,0-2-3-14,-2 1 1 14,-3 0-1-9,3-3 0-5,-2 2-1 14,2-2 1-14,0 0 0 13,2 0 2-13,1 0-2 14,0 0 1-14,-3 0 3 14,1 0-8-14,-2 0 6 0,-5 0-2 12,3 0 0-12,-2 0 0 14,1 0 0-9,-1 0 2-5,0 0-3 14,1 0 3-14,-3 0-4 14,1 0 3-14,-1 0-2 13,0 0 1-13,-2 0 0 14,0 0 0-14,-5 0 0 14,1 0 1-14,-2 0-1 13,-1 0 2-7,2 0 1-6,3 0-6 13,0-2 3-13,-3 2 0 14,1 0 0-14,-4 0 0 14,-2 0-1-14,-1 0 2 13,-5 0-1-13,3 0 3 14,-1 0-4-14,1 0 2 13,4 0-1-7,2 0 0-6,1 0 4 14,4-3-2-14,2 0 0 13,2 1 2-13,2-2-2 0,0 2-2 13,1 0 1-13,1 0-2 13,-1 0 1-13,-1 2 0 14,0-3 0-14,-2 3 0 14,-4-1-2-9,-2 1 5-5,0 0-4 14,-5 0 3-14,2 0-4 14,5 0 2-14,-3 0 0 13,7 0 0-13,-1 0 0 14,-4 0 0-14,1-2 1 13,-2 2-1-13,-6 0 0 14,4 0 0-8,-3 0 1-6,2 0-3 13,3 0 2-13,-3 0 0 14,3 0 0-14,-4-2 0 13,0 2-4-13,-1-1 8 14,0-2-5-14,-2 0 4 0,-7 2-5 13,0 1 3-13,-6-2-2 20,-1 0 1-20,-2 0 0 0,0 0 0 12,-2 0 2 3,3 2-2-15,-1-3 2 0,0 3-2 13,-2 0 2-13,2 0 0 13,-2 0-1-13,3 0 1 14,-1 0-2-14,0 0-3 14,-2 0 3-9,0 0-9-5,0 0-22 14</inkml:trace>
    </iact:actionData>
  </iact:action>
  <iact:action type="add" startTime="40583">
    <iact:property name="dataType"/>
    <iact:actionData xml:id="d3">
      <inkml:trace xmlns:inkml="http://www.w3.org/2003/InkML" xml:id="stk3" contextRef="#ctx0" brushRef="#br0">9168 12923 0 0,'0'0'1'6,"-2"0"1"-5,2 0-4 14,-2 0 1-14,0 0 1 13,2 0 0-13,0 0 0 14,0 0 3-14,0 0-3 14,0 0 3-14,0 0-2 13,0 0-2-13,0 0-5 0</inkml:trace>
    </iact:actionData>
  </iact:action>
  <iact:action type="add" startTime="40812">
    <iact:property name="dataType"/>
    <iact:actionData xml:id="d4">
      <inkml:trace xmlns:inkml="http://www.w3.org/2003/InkML" xml:id="stk4" contextRef="#ctx0" brushRef="#br0">9507 13046 1 0,'37'2'3'1,"2"2"-3"13,1-1 1-13,4 0-2 14,-1 3 1-14,-1-2 0 13,3 3 0-13,-3-2 1 14,-4 2 1-14,0-4-2 14,-5 3 2-9,-1-1 0-5,-1 0-4 14,7-1 3-14,1 0-1 13,6 0 1-13,2 0 1 14,2 0-4-14,3 0 4 14,0-1-1-14,0 4 1 13,0 0-2-13,-4-2 0 0,-1-1 0 19,-5 4-2-19,-1 0 2 14,-3 2 0-14,-1 2 0 14,-1-3 0-14,5-4 0 13,3-1 0-13,3-4 0 0,4 0 0 13,0 0 2-13,-1 0-1 14,-6 0-1-14,-1 0 0 13,-8 0-1-7,1-2 2-6,-5 0 1 13,-2 2-1 2,-4 0-2-15,-2 0 2 0,2 0-2 13,0 0 1-13,2 0 0 13,4 0 0-13,2 0 0 14,0 0 0-14,1 0 1 13,1 0-2-7,8 0 4-6,1 2-5 14,8-2 2-14,2 2 0 13,-4-2 0-13,4 0-1 14,0 0 0-14,-3 0 2 14,2-7 2-14,-1 0-2 13,-1 0-1-13,-5-2 0 0,2-2 0 13,-4-1 0-8,-3 1 2-5,-6-1-2 14,-2 0 1 1,1 4-1-15,-1 0 2 13,3-2-4-13,2 4 5 0,-2-4-6 13,-3 3 5-13,0 2-2 13,-1-1 0-13,-1 2 1 14,-2-1-4-8,0 0 6-6,0 1-4 13,0-2 3-13,-2 2-3 14,0-3 1-14,-6 7-1 13,-3-3 1-13,1 3 0 14,-4 0 0-14,1 0 0 14,-1 0-2-14,1 0 4 0,-1 0-4 19,3 0 4-19,2 0-4 0,5 3 2 12,4-3 0 3,6 0 0-15,6 0 2 14,3 0-4-14,3 0 4 13,2 3-1-13,0-3 1 14,-3 0-3-14,-1 0 2 0,-3 0-1 13,-1 0 2-8,-1 0-2-5,-2 2 0 14,1 2 0-14,4 1-2 13,2 2 4 2,4 1-4-15,0-4 4 0,0 2-2 13,-2 1 0-13,-5-4 0 13,1-1-2-13,-1 0 4 14,-2 0-4-9,1 1 4-5,-6 0-2 14,-2-1 3-14,-1 0-4 14,-3-2 2-14,2 2-2 13,0-2 2-13,4 0-1 14,7 0 0-14,4 0 2 14,0 0-2-14,1 0 1 13,-3-2-1-7,-3-3 3-6,-3-2-4 13,-5 3 1-13,-2 1 0 0,-2-2 0 13,0-1 0 2,-2 6-2-15,-2-2 5 13,2 0-6-13,4 2 7 14,4-5-5-14,9 2 2 0,6-1-1 12,6-1 0-6,0 0 0-6,-4-4 0 14,2 2 1-14,-9-1-1 13,-5 2 1-13,-11 0-1 14,-4 4 3-14,-4 2-6 13,2 0 3-13,-3 0 0 14,7 0-1-14,2 0 1 14,0 0-2-9,9 0 4-5,0 0-2 14,3 0 3-14,7 0-5 14,1 0 4-14,2-6-2 13,0-4 1-13,-3-3 0 14,-4 0-1-14,-4 3 2 13,-4-2-3-13,-5 3 2 14,-2 4-2-14,2-4 2 5,1 4-2-5,1 1 1 13,-6-3 0-13,-1 6 0 14,-2-2 0-14,-1 1-2 13,-1 1 4-13,5-3-2 14,5-1 2 1,1 0-3-15,5-2 2 0,-1 3-1 12,-4-2 0-6,-1 5 0-6,-3-2 0 14,-2 2 0-14,-1 1 0 13,1-3 0-13,0 3 4 14,-2 0-2-14,-1 0-3 13,-2 0 2-13,-1 0-1 14,-1 0 0-14,-5 0 2 14,-4 0-5-9,-4 0 6-5,-2 0-5 14,-5 0 6-14,0 0-5 0,0 0 2 12,2 0 1-12,-2 0 0 14,0 0 0-14,0 0-1 14,2 0 0-14,0 0 0 13,-2 0 1-13,2 0-4 14,0 0 4-9,3 0-4-5,-1 0 2 14,1 0 0-14,-3 0 0 14,-2 0-1-14,0 0-1 13,0 0 4-13,0 0-1 14,3 0 1-14,-3 0-2 14,0 0 1-14,0 0-1 13,0 0 1-7,2 0 0-6,-2 0 4 13,0 0-5-13,0 0 8 14,0 0-5-14,0 0 5 14,0 0-8-14,0 0 1 13,0 0 0-13,0 0-1 14,0 0 2-14,0 0-1 13,0 0-1-13,0 0 3 5,0 0-4-5,0 0 5 14,0 0-7-14,0 0 4 13,0 0-1-13,0 0 0 14,0 3 0-14,0-3-1 14,0 0 2-14,0 1-3 13,0-1 4-13,0 0 0 14,0 0-1-9,0 0 0-5,0 0 0 14,0 0 2-14,0 0-3 14,0 0 1-14,0 0-1 13,0 0 2-13,0 0-3 14,0 0 5-14,0 3-7 13,0-3 4-13,0 0-2 14,0 0 1-8,0 0-2-6,0 1 1 13,0-1 2-13,0 0-1 14,0 0 1-14,0 0-1 13,0 0 2-13,0 0-2 0,0 0 0 13,0 0 2-13,0 0-2 14,0 0 1-14,-2 0-1 13,2 0 1-7,0 0 0-6,0 0 1 14,0 0 3-14,0 0-5 13,0 0 3-13,0 0-3 14,0 0 1-14,0 0 0 13,0 0 0-13,0 0 4 14,0 0-4-14,0 0 0 14,0 0 0-9,0 0-2-5,0 0 0 14,0 0 1-14,-3 0-1 13,3 0-4-13,-2 0 4 14,-1 0 2-14,-1 0-3 14,0 3 4-14,-1-3-5 13,-1 0 4-13,4 0-1 14,-1 0 0-8,3 2-3-6,0-2 2 13,0 0 2-13,0 0-2 14,0 0 4-14,0 0-5 0,0 0 4 12,0 0-4-12,0 0 1 14,0 0-2-14,-7 3-6 14,-6 4-38-14</inkml:trace>
    </iact:actionData>
  </iact:action>
  <iact:action type="add" startTime="46586">
    <iact:property name="dataType"/>
    <iact:actionData xml:id="d5">
      <inkml:trace xmlns:inkml="http://www.w3.org/2003/InkML" xml:id="stk5" contextRef="#ctx0" brushRef="#br0">15361 12322 0 0,'44'-4'0'1,"-1"-4"0"0,1 3 1 12,-3 0-1-6,-2 3 0-6,-3 0-1 13,-5 2 4-13,0 0-5 14,0 0 5-14,-4 0-6 14,0 0 3-14,-2 0 0 13,0 0 0-13,-6 0 0 14,-1 0 0-14,-3 0 2 13,-1 0-1-7,-5 0-1-6,-3 0 8 13,-4 0-8-13,-2 0 4 14,0 0-3-14,0 0 4 13,0 0 1-13,0 0-4 14,0 0 6-14,0 0-7 14,0 0 4-14,0 0-2 13,0 0-5-7,0 0 4-6,0 0-2 13,0 0 2-13,0 0-1 0,0 0 1 13,0 0 0-13,0 0 1 14,0 0-2-14,0 0 1 13,0 0 0-13,0 0-2 14,0 0 0-14,0 0 1 14,0 0 2-9,0 0-3-5,0 0 7 14,0 0-7-14,0 0 6 13,0 0-4-13,0 0-1 14,0 0 0-14,0 0 1 14,0 0-2-14,0 0-2 13,0 0 1-13,0 0 2 14,0 0-1-9,0 0 2-5,0 0-4 14,0 0 5-14,0 0-6 14,0 0 3-14,0 0 0 13,0 0-1-13,0 0 2 14,0 0-1-14,0 0 0 14,0 0 2-14,0 0 0 13,0 0-4-7,0 0 0-6,0 0 1 13,0 0-1-13,0 0-1 0,0 0 2 13,0 0-4-13,0 0 4 14,0 2-8-14,0 5-7 13,-10 8-11-13,-3 5 13 14</inkml:trace>
    </iact:actionData>
  </iact:action>
  <iact:action type="add" startTime="51494">
    <iact:property name="dataType"/>
    <iact:actionData xml:id="d6">
      <inkml:trace xmlns:inkml="http://www.w3.org/2003/InkML" xml:id="stk6" contextRef="#ctx0" brushRef="#br0">25096 12023 0 0,'0'0'12'15,"4"0"7"-14,5 0-8 14,-5 0 4-9,3 0-6-5,-7 0-6 14,0 0-1-14,3 0 1 14,-1 0-1-14,0 0-1 0,2 0 4 12,0 0-2 3,3 0 0-15,-3 0-1 0,2 0 2 12,-2 0 2-12,0 0-5 21,5 0-1-21,11-6 4 0,9-1-1 12,13-2 0-12,3 7-5 14,-1 2 2-14,4 0 0 18,-2 0-1-18,3 0 1 0,2 2-1 13,1 2 2-13,1 1-1 14,1-2 0-14,2-1 0 15,3 0 3-15,-1-2-5 13,5 0 2-13,-3 0 0 14,-4 0 0-14,-3 0 0 14,3 0-2-14,2-4 6 13,2 1-4-13,3-4 3 14,-1 1-5-14,-4 0 2 13,0 0 0-7,-2 2 0-6,4-1-1 14,3 2 1-14,3 3 0 13,-1 0-2-13,-1 0 4 14,-3 0-4-14,-8 0 4 13,-2 0-5-13,-6 3 4 14,-1 0-1-14,-3-1 0 0,1 0 2 19,5 0-6-19,2 1 8 14,7-2-6-14,2-1 6 13,4 2-6-13,0-2 3 0,1 0-1 13,-10 0 0-13,-3 0-3 14,-8 2 3-14,-2 1 0 13,0-2 0-13,-2 1 2 14,0 0-1-8,-7 0 5-6,0 0-12 13,0 3 8 2,-4-4-2-15,-2-1 0 0,-10 0-1 12,-8 0-1-12,-7 0 4 14,0 0-6-14,0 0 7 14,0 0-4-14,0 0 2 0,0 0 4 19,0 0-1-19,0 0 1 13,0 0 2-13,0-1-1 0,3 1 7 13,-1-5-8-13,0 3 0 14,-2 0-2-14,2 0-2 13,0 0-1-13,0 2 3 14,0-1-2-14,1-2 0 14,-3 1-2-9,0 0 4-5,0 2-6 14,0-4 8-14,0 2-7 13,0 0 6-13,0 0-4 14,0-1 1-14,0 3 2 14,0-3-1-14,0 1-1 13,0 0 6-13,0 2-4 14,0 0 1-9,0 0 0-5,0-2-7 14,0 0 3-14,0 1 0 14,0 1 0-14,0 0 0 13,0 0-1-13,0 0 5 14,0 0-2-14,0 0 1 13,0 0 2-13,0 0-5 0,0-2 6 20,0-1 0-20,0 1 1 0,0 0-3 12,0 0-4-12,0 0 9 14,0 1-8-14,0-2 1 14,0 0 0-14,-3 2-4 13,1 1 0 2,0 0 2-15,0 0 0 0,2 0 2 12,0-2-5-6,0 2 6-6,0 0-5 14,0-2 7-14,0 2-10 13,-2 0 8-13,2 0-4 14,0 0 1-14,0 0-2 13,-2-4 2-13,0 4-4 14,-1-2 3-14,-2-1 2 14,5 3-7-9,-2 0 2-5,-2 0-3 14,1 0-9-14,1 0-6 13,0 0-21-13,-2 0-55 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23T01:19:54.7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0609">
    <iact:property name="dataType"/>
    <iact:actionData xml:id="d0">
      <inkml:trace xmlns:inkml="http://www.w3.org/2003/InkML" xml:id="stk0" contextRef="#ctx0" brushRef="#br0">9808 4913 0 0,'2'0'10'1,"-2"0"0"13,2 0-2-7,-2 0 7-6,2 0-7 13,0 0 10-13,4 0-14 0,2 0 10 13,7-9-5-13,6-4-4 14,3-6-2-14,3 3-2 13,-3 2-1-13,3 0 4 14,-2 2-8-14,-1 1 7 13,1-2-7-7,4 3 6-6,0-2-3 14,0 3 1-14,2 0 0 13,-2 3-1-13,0 0 1 14,-3 2 0-14,1-2 0 14,0 5 0-14,2-6 1 13,-2 5-6-13,2-1 6 14,2-2-1-9,0 3 0-5,0-2 0 14,3 1 0-14,-3 0 1 14,-2 1 1-14,0 2 1 13,-4-2-6-13,-3 2 5 14,-2 0-3-14,-2 0 1 13,0 0 0-13,-1 0-1 14,4 0 2-8,3 0-1-6,6 0 0 13,9-2 2-13,8-8 0 14,11-3-2-14,2-6 3 0,0 3-3 12,-4 0 0-12,-2 4 0 14,-10 4 0-14,1 1 2 14,-5 6-4-14,-3 1 3 20,2 0-5-20,-6 0 2 14,1 0 1-14,1 0 1 0,-1 0 0 12,5 0 0-12,2 0 1 14,3 0-1-14,-1 0 2 13,-1 0-3-13,0 0 5 14,-3 0-7-14,1-2 6 14,2-2-3-9,-2 0 0-5,0 2 0 14,0 0-3-14,1 2 6 13,-6 0-8-13,1 0 10 14,-3 0-9-14,3-3 5 14,2 2-1-14,2-1 0 0,6-3 0 12,2 4 0-12,-1-3 3 20,3-1-3-20,0 3 1 14,-2 2 0-14,2-3 4 14,-3 3-10-14,-3 0 8 0,-2 0-6 12,1 0 3-12,1 0-1 14,1 3-1-14,-1 6 4 14,4-1-2-14,2-2 4 20,2 2-7-20,4-2 7 13,2 0-4-13,0 0 0 0,-5 0 1 13,-2 2-1-13,-4-2 0 14,-7 4-1-14,-4-2 2 13,-3 0-1-13,-2 1 4 14,3-2-7-14,4 3 6 14,4 2-2-9,7 0 2-5,7-2 0 14,2-3 0-14,3 2-2 13,-9-3 6-13,-4-2-3 14,-9-2 6-14,-7-2-9 14,-8 0 8-14,-5 0-2 0,-13 0 4 12,-2 0-2-12,-4 0-3 14,3 0 6-9,-3 0-7-5,0 0 2 14,2 0-5-14,-2 0 2 14,0 0-1-14,0 0 4 13,0 0-1-13,0 0-2 14,0 0 3-14,0 0-7 13,0 0 6-13,0 0-3 14,0 0-5-8,0 2 4-6,0-2-2 13,0 0 0-13,0 0 0 14,0 0 0-14,0 0 1 14,0 0 3-14,0 0-4 13,0 0 1-13,0 2 3 0,0-2-7 13,-2 0 3 1,2 1 0-8,0-1 0-6,0 0 0 0,0 0-1 13,0 0 3 1,-3 0-2-14,3 0 2 0,0 0-2 13,0 0 3-13,0 0-4 13,0 0 2-13,0 0-1 14,0 0 0-14,0 0 1 14,0 0-2-9,0 0 4-5,0 0-6 14,0 0 6-14,0 0-6 13,0 0 3-13,0 0 0 14,0 0-1-14,0 0 0 14,0 0-2-14,0 0 5 13,0 0-5-13,0 0 6 14,0 0-6-9,0 0 1-5,0 0 1 14,0 0-9-14,0 0-4 14,23-3-15-14,6-20-47 13</inkml:trace>
    </iact:actionData>
  </iact:action>
  <iact:action type="add" startTime="154809">
    <iact:property name="dataType"/>
    <iact:actionData xml:id="d1">
      <inkml:trace xmlns:inkml="http://www.w3.org/2003/InkML" xml:id="stk1" contextRef="#ctx0" brushRef="#br0">15174 4988 9 0,'-3'0'24'1,"1"0"7"13,0 0-8-13,0 0-4 14,-1 0-14-9,1 0 12-5,2 0-11 14,-5 0 11-14,1 0-10 14,-3 0 3-14,1 0-5 13,4 0 3-13,0 0-7 14,2 0 2-14,0 0-5 0,-3 0 5 12,3 0-6-12,0 0-2 21,0 0 4-21,0 0-4 0,0 0 5 12,0 0-1-12,0 0 1 14,0 0-3-14,0 0 7 14,0 0-8-14,0 0 5 13,0 0-2-13,0 0-5 14,0 0 4-14,0 0 0 13,0 0 1-7,0 0 1-6,0 0-6 14,0 0 4-14,0 0 2 13,0 0-3-13,0 0 0 14,7 0 1-14,2 0 4 14,4 0-1-14,7 0 1 13,0 0-1-13,0 0 2 14,0 0 0-9,1 0-3-5,-2 0 5 14,1 0-7-14,-1 0 3 14,-2 0-2-14,-1 0 2 13,-3 0 1-13,1 0-1 14,-6 0 2-14,-3 0 0 0,-1 5-1 13,-4-3-2-13,0 0 0 20,0-2-2-20,0 0 1 0,0 2 1 12,0-2 0-12,0 0 0 14,0 0 6-14,0 0-5 14,0 0 13-14,0 0-10 13,0 0 9-13,0 0-8 14,0 0 8-14,0 0-3 13,0 0-3-7,0 0-1-6,0 0-5 14,0 0 2-14,0 0-1 13,0 0-4-13,0 0 3 14,0 0-3-14,0 0 0 14,0 0 2-14,0 0-1 13,0 0-1-13,0 0 0 14,0 1 4-9,0-1-7-5,0 0 8 0,2 0-8 13,10 0 7 2,1 0-4-15,1 0 2 0,1 0 0 12,1 0 0-12,-1 0 3 14,1 0-3-14,6 0 0 13,0 0 2-13,5 0-1 21,4-1-2-21,3-1-2 0,1 2 1 12,1 0 2-12,2 0-2 14,-4 0 0-14,1 0 4 13,-1 0-4-13,-1 0 8 14,-2 0-12-14,0 0 8 14,-2 6-2-14,5-2 0 13,1 2 0-7,8-4 0-6,3 0 1 14,10-2-1-14,2 0 0 13,-2 0 1-13,-2 0 4 14,-4 0-10-14,2-4 5 13,-3-1 0-13,-2 4 0 14,-2 1-1-14,-5 0-2 0,-1 0 6 19,4 0-3-19,2 0 4 14,6 6-8-14,5 1 7 0,0-2-6 12,1-3 4-12,-3 0-1 14,-5-2 0-14,-7 0 0 14,-1 0-1-14,-6 0 2 13,-1 2-2-13,-1 4 4 14,5 0-6-9,5 4 4-5,5-2-2 14,6 0 1-14,2 1 0 14,2-4-3-14,4 1 7 13,-4-3-6-13,0 0 7 14,-3-1-10-14,1-2 7 14,-2 0-3-14,-1 0 1 13,-2 0 0-7,1 0 0-6,-3 0 1 13,-3 0 1-13,-5 0-1 14,-5 0-2-14,-1 0 5 14,-4 0-8-14,-2 0 5 0,3 0-1 12,-6 7 0 3,6-2-1-15,-1 1-2 0,2 3 6 19,3-6-5-19,-1 1 8 14,-2 1-10-14,0-3 5 0,-2-1-1 12,-5 1 0-12,3-2 0 14,-2 0-1-14,-1 2 2 14,1-2 2-14,4 0-3 13,1 0 0-13,-3 0 3 14,4 0-6-9,-2 0 3-5,5 0 0 14,4 0 0-14,5-2 0 14,2-3-3-14,3-2 6 13,2 3-7-13,0-4 8 14,-2 2-8-14,-3-1 5 13,3 0-4-13,-4-1 3 14,4-2 0-8,0-2-1-6,2-2 4 13,-1 2-5-13,1-2 4 14,-6 4-2-14,-1 0 5 13,-3 3-9-13,0 2 6 0,1 1-4 13,-1 1 2-13,3-2 0 14,-5-2-3-14,0 0 8 20,-3-1-7-20,0 0 7 13,-6-3-8-13,2 6 4 0,-4-2-1 13,1-2 0-13,-4 2 0 14,0 0 0-14,1 0 1 13,0 2-1-13,2-1 1 14,-6 3-2-14,-1 3 0 20,-2-2 0-20,0 0 1 0,0 1 0 13,2-3 0-13,5-1 0 13,-3 1-3-13,3 1 7 14,0-4-7-14,2 5 8 14,7-1-10-14,-1-4 7 13,7 6-5-13,3-3 3 0,3 1-4 19,0 1 4-19,-1 2-2 14,-3-2 0-14,-1 1 4 0,1-4-4 13,-4 3 4 1,5-3-4-14,-7 0 2 0,-2 1 0 13,-3 2-1-13,-4 1 1 13,0-1-3-13,0 0 7 21,0-1-6-21,-2 3 6 13,-2 0-7-13,4 0 4 0,-5 0-2 13,2 0 1-13,-3 0 0 14,-3 0 0-14,-1 0 0 13,2 0-1-13,1-2 2 14,5 2-1-14,4 0 3 13,5 0-6-7,-1 0 3-6,5 0 0 14,-1 0 0-14,-1 0 0 13,-3 0-3-13,-6 0 6 14,-4 0-8-14,-7 0 3 13,-3 0 1-13,-6 0-7 14,-2 0 7-14,-2 0-1 0,1 0 2 19,-2 0 0-19,3 0 1 14,2 2 3-14,-2-2-4 0,-1 0 2 12,-1 0 2-12,-3 0-7 14,0 0 4-14,-2 0-1 14,0 0 0-14,0 0 0 13,0 0-1-13,0 0 4 14,0 0-2-9,0 3 3-5,0-3-4 14,0 0 2-14,0 0 2 14,0 0-1-14,0 0 1 13,0 0 3-13,0 0-4 14,0 0 5-14,0 2-7 14,0-2 0-14,0 0 3 13,0 0-8-7,0 0 4-6,0 0 0 13,0 0 0-13,0 0 0 0,0 0-1 13,0 0 5 2,0 0-8-15,0 0 4 0,0 0 0 12,0 0-16-12,0 0-14 14,0 0-53-14</inkml:trace>
    </iact:actionData>
  </iact:action>
  <iact:action type="add" startTime="164769">
    <iact:property name="dataType"/>
    <iact:actionData xml:id="d2">
      <inkml:trace xmlns:inkml="http://www.w3.org/2003/InkML" xml:id="stk2" contextRef="#ctx0" brushRef="#br0">8749 5657 47 0,'-2'0'2'6,"2"0"-2"-5,0 0-2 0,0 0 2 13,0 0 3 1,0 0 1-14,0 0 3 0,0 0-6 13,0 0-2-13,0 0 1 14,0 0 0-14,0 0-1 13,0 0-2-13,0 0 3 14,0 0-5-9,0 0 3-5,0 0-4 14,0 0 6-14,0 0-7 14,0 0 7-14,0 0-2 13,0 0 2-13,0 0 0 14,0 0 0-14,0 0 2 14,0 0-2-14,-3 0 1 13,1 0-1-7,2 0 0-6,0 0 0 13,0 0 0-13,0 0 3 14,-2 0-3-14,2 0 1 14,0 0 1-14,0 0-2 13,0 0 3-13,0 0-5 14,0 0 2-14,0 0 0 0,0 0-2 19,0 0 0-19,0 0 0 0,0 0-2 13,0 0 2-13,0 0 2 13,0 0-3-13,0 4 4 14,9-1-1-14,-1 1 2 14,4 1 1-14,-1 0-3 13,1-3 1-13,1 3-1 14,-3-3 4-9,2 0-2-5,1-2-2 14,1 2 6-14,1-2-5 14,8 0 1-14,-1 0 0 13,5 0 0-13,1 0-2 14,1 0 2-14,0 0 1 14,-2 0-2-14,-2 0 1 13,-3 0 2-7,1 0-5-6,-4 0 2 13,0 1 0-13,0 4-1 14,6-2 0-14,2 0 0 0,-1-2 2 13,3 2 1-13,-2-1-2 13,2-2 0-13,-2 0 0 14,0 0-2-14,-1 0 2 20,-1 0 1-20,-1 0-2 0,3 0 2 13,0 0-2-13,0 0 1 13,4 0 0-13,0 0 2 14,3 0-4-14,1 0 2 14,1 0 1-14,-3 0-2 13,0 0 1-13,-4 0-2 14,0 0 3-9,0 0-2-5,-4 0 3 14,0 0-4-14,2 0 2 14,0 0-2-14,2 0 1 13,4 0 0-13,2 0-2 14,7-5 2-14,6 0 4 14,3-2-4-14,0 2 2 0,-4-2 1 19,-3 4-6-19,-3-1 6 13,-3 2-3-13,-3-1 0 14,-4 1 0-14,3 0-4 0,-5-1 8 13,4-1-4-13,0 0 1 13,6 0 0-13,1 1 0 14,0-1-1-14,3-2 0 20,-2 4 0-20,4 0 0 0,0 1 0 13,-5 1-1-13,-3 0 2 13,-3 0-2-13,-10-2 4 14,-1 2-5-14,-3 0 4 13,0-2-4-13,4-1 2 14,3 1 0-14,2 0-1 14,5 2 4-9,-1 0-5-5,4 0 5 14,6 0-4-14,2 0 3 14,2-2-4-14,2 1 3 13,-7-3-1-13,-2 1 0 14,-1 1 0-14,-11 0-1 13,1 2 2-13,-5 0-2 0,-1 0 2 20,0 0-4-20,-2 0 3 13,4 0 0-13,0 0 0 0,6 0 0 13,2 0-2-13,3 0 4 13,0 0-2-13,2 0 4 14,-3 0-8-14,-2 0 7 14,-3 0-6-14,-6 0 3 20,-7 0 0-20,-3 0 0 0,-5 0 2 12,-5 0-4-12,1 0 4 14,0 0-4-14,-5 0 5 14,2 0-7-14,0 0 4 13,3 0-1-13,1 0 0 14,3 0 1-14,2 0-3 14,2 0 6-9,3 0-3-5,-3 0 2 14,4 0-4-14,-5 0 3 13,2 0-2-13,-1 0 1 14,-4 0 0-14,-3 0 0 0,0 0 0 13,-2 2 0-13,0-2 0 13,3 0 0-13,-1 2 2 14,0-2-4-9,-2 0 2-5,-2 0 0 14,-2 0 0-14,0 0 0 14,0 0 3-14,0 0-3 13,0 0 9-13,0 3-9 14,0-3 8-14,0 2-7 14,0-2 5-14,0 0-2 13,0 0 3-7,0 0-1-6,0 0-4 13,0 0 9-13,7 0-8 14,-5 0 3-14,2 0-2 14,-4 0-8-14,2 0 5 13,-2 0-1-13,0 0 0 14,0 0 0-14,0 0-1 0,0 0 4 19,0 0-3-19,0 0 2 14,0 0-4-14,0 0 3 0,0 0-2 12,0 0 1-12,0 0 0 14,0 0-2-14,0 0 1 14,0 0 1-14,0 0 0 13,0 0 0-13,0 0 0 14,0 0-3-9,0 0-1-5,0 0 3 14,-2 0-5-14,2 0-4 14,0 0 1-14,2 0-23 13,25 0 13-13,2 0-50 14</inkml:trace>
    </iact:actionData>
  </iact:action>
  <iact:action type="add" startTime="173544">
    <iact:property name="dataType"/>
    <iact:actionData xml:id="d3">
      <inkml:trace xmlns:inkml="http://www.w3.org/2003/InkML" xml:id="stk3" contextRef="#ctx0" brushRef="#br0">21966 5958 5 0,'-14'-9'9'15,"5"4"-9"-8,-1-2 3-6,-2 4-2 13,3-2-2-13,1 3 1 14,0 0-3-14,0 0 5 14,3 2-4-14,1 0 2 13,0 0-2-13,4 0 1 14,0 0 1-14,0 0-4 13,0 0 4-7,0 0-3-6,0 0 2 14,0 0-1-14,0 0 1 13,0 0 1-13,0 0 0 14</inkml:trace>
    </iact:actionData>
  </iact:action>
  <iact:action type="add" startTime="173764">
    <iact:property name="dataType"/>
    <iact:actionData xml:id="d4">
      <inkml:trace xmlns:inkml="http://www.w3.org/2003/InkML" xml:id="stk4" contextRef="#ctx0" brushRef="#br0">21966 5958 3 0,'-18'-33'3'15,"40"37"-2"-14,5 1 4 14,0-2-5-14,4 1 4 0,5 2-2 12,4-2-2-12,1 0 2 14,9 0-2-14,4-4 0 14,-1 2 4-14,4-2-4 13,-1 0 2-7,0 0 1-6,0 0-2 13,-4 0-1-13,0 0 3 14,0 0-5-14,-3 0 2 14,-4 0-1-14,-2 0 1 13,-2 2-1-13,11 5-2 14,8-3 6-14,7-3 1 14,6 2-4-9,3-2 0-5,2-1 4 14,0 0-4-14,-5 0 2 13,-3 0 1-13,-10-4-3 14,-11-4 2-14,-8 0 4 14,-8 2-2-14,-6 0 2 13,-8 5-3-13,2-1-3 0,-4-1 0 19,5 1 0-19,5 0 0 0,7-1 3 13,9-2 2-13,9-1-5 14,2 0 10-14,2-2-9 13,-2-1 7-13,-8 2-6 14,-3 0 5-14,-8-2-7 14,-6 3 1-14,-7 0-1 13,-2 2 2-7,3-3 1-6,0 4-3 13,2-1 4-13,8-6 0 14,4-4-8-14,10-2 7 14,4-4-6-14,7 6 3 13,0 2-1-13,-2 6 1 14,-5 0 0-14,-8 4-1 13,-8 0 5-7,-4 2-8-6,-4 0 4 14,-2 0-1-14,6 0-1 13,2 0 2-13,9 4 0 14,3 0 0-14,0 1-3 0,0 0 7 12,-8-1-8-12,1-1 7 14,-7 2-6-14,-2 1 3 20,0 2 0-20,-6-1-1 0,-2 0 1 13,-2-1-4-13,-5-2 7 14,-2-1-7-14,4 0 8 13,4-1-4-13,7 0 0 14,6 0 0-14,3-2 0 13,2 0 0-13,0 0-3 14,-3 3 3-8,1-3-1-6,-5 0 5 13,0 0-4-13,-2 0 2 14,-2 0-4-14,0 5 2 14,0-3 0-14,0 2 0 13,4-1-4-13,4 2 4 14,7-3 0-14,4 3 1 0,2-5 4 19,4 3-5-19,-1-3 0 14,-5 0-1-14,-3-15-3 0,-9-6 4 12,-7 7 0 3,-8 3 0-15,-3 4 0 0,-1-1 3 12,1 4-3-12,11 0 5 14,9 1-5-14,8 0 1 14,7 3-1-9,7-2 0-5,-2 2-4 14,2 0 4-14,-7 0 0 13,-4 0 1-13,-9 0 1 14,-7 0-2-14,-4 0 2 14,-2 0-4-14,-1 0 3 13,7 0-1-13,5 2 0 14,8 1-1-9,12 2-2-5,6-3 6 14,10 2-2-14,1-3 3 14,4-1-8-14,0 0 6 13,2 0-2-13,-11 0 0 0,-5 0 1 13,-9 0 0 2,-8 0 3-15,3 0 1 0,5 0-3 19,6-3-3-19,7-9 1 13,4-2 0-13,1-1-1 0,-3-2 1 13,-5 7-1-13,-4-1-2 14,-4 3 0-14,-4 3 6 13,-4 0-5-13,0 5 10 14,-2 0-15-14,3 0 7 14,0 0 0-9,-2 0 0-5,-5 0 0 14,-1 0-4-14,-10 5 9 13,-6 0-7-13,-8 2 4 14,-6-3-2-14,0-3 5 14,-2 2-6-14,-3-1 2 13,0 1-2-13,-6 0 0 14,0-1-7-9,0 0 7-5,0 0 2 14,0-2-1-14,0 0 3 14,0 0-3-14,0 0 5 13,0 0-5-13,0 0 0 0,0 0 1 13,0 0-2-13,0 0 2 14,0 0-2-14,0 0 2 13,0 1 2-7,0-1 1-6,0 0-2 13,2 0-1-13,0 2 3 14,-2-2-2-14,2 0 0 14,-2 0 0-14,0 0 0 13,0 0 2-13,0 0 2 14,0 0-7-14,0 0 4 13,0 0-2-7,0 0 2-6,0 0-1 14,0 0 2-14,0 0-3 13,0 2 5-13,0-2-4 14,0 0-1-14,0 0 5 13,0 0-7-13,0 0 2 14,0 0-1-14,0 0 0 14,0 0 1-9,0 0 1-5,0 0 2 14,0 0-7-14,-12-2 3 0,2-10-3 12,-11-3-40 3</inkml:trace>
    </iact:actionData>
  </iact:action>
  <iact:action type="add" startTime="176389">
    <iact:property name="dataType"/>
    <iact:actionData xml:id="d5">
      <inkml:trace xmlns:inkml="http://www.w3.org/2003/InkML" xml:id="stk5" contextRef="#ctx0" brushRef="#br0">6620 6932 1 0,'-2'-12'5'15,"2"4"-5"-14,0 3-6 14</inkml:trace>
    </iact:actionData>
  </iact:action>
  <iact:action type="add" startTime="176530">
    <iact:property name="dataType"/>
    <iact:actionData xml:id="d6">
      <inkml:trace xmlns:inkml="http://www.w3.org/2003/InkML" xml:id="stk6" contextRef="#ctx0" brushRef="#br0">6620 6932 1 0,'-11'-49'0'1,"11"49"5"13,0 0-5-13,0 0-1 14,0 0 0-9,0 0 2-5,0 0-2 14,0 0 3-14,0 0-1 14,0 0 2-14,0 0-1 13,0 0 2-13,0 0 0 14,0 0 1-14,0 0-1 13,0 0 5-13,0 0-8 14,0 0-1-8,0 0 2-6,0 0-5 13,0 0-2-13,2 0 2 14,13 0 3-14,8 0 3 13,4 0 9-13,6 0-8 14,5-5 5-14,5 2-7 14,5-2 1-14,4 0 0 13,2 3-2-7,1 0-1-6,0 1 0 13,1-1-1-13,2 0 2 14,0 0-1-14,3-3 1 14,3 2-1-14,3-3 3 13,3 3-5-13,-2 3 2 0,6 0 0 13,2 0 0-13,9 0 0 14,10 5-1-9,3 5 2-5,4-1 1 14,-1 0 0-14,-5 1-4 13,0-4 4-13,-3-2-2 14,3-4 0-14,-2 0 0 14,-5 0 0-14,-4 0 2 13,-2-10 2-13,-4-2-2 14,0 0-1-9,1-4 4-5,4 0-9 14,8-3 8-14,2 0-4 14,4 0 0-14,4 4 3 13,-2-2-6-13,-1 3 6 14,-10 2-5-14,-7 5 6 14,-1 0-8-14,1 7 4 0,2 0-1 19,3 0 1-19,-4 0 0 0,-5 0 0 12,-7 0-1-12,-2 0 1 14,-2 0 0 1,1 0 0-15,-2-4 2 13,-3-8-2-13,-3 0 1 0,-9 4-1 13,-6-1 0-13,-8 2 1 14,-8 0-2-9,-8 7 2-5,-11-3-1 14,-5 1 2-14,-2 2 0 13,-3 0 0-13,0 0 1 14,0 0-3-14,0 0 0 14,0 0 0-14,0 0 0 13,0 0 5-13,0 0-5 0,-3 0 8 19,-6 0-8-19,0-2 2 0,-7-3 1 13,-3-2-3-13,-6 1 0 14,-8 2-5-14,-10 1 5 13,-10 3-4 2,-7 0 2-15,-14 3 1 13,-4 11-2-13,-4 4 2 14,-3 0 1-14,2-2 0 5,1 0 0-5,-5-2 0 13,2 0 0-13,-4 2-1 14,-4 0 3-14,1 1-4 14,-6-1 3 0,0-2-2-14,4-3 1 0,6-3 0 13,5-1 0-13,7-4 0 13,0 4-1-7,0-3 2-6,1-3-2 14,-2 4 3-14,4-1-4 13,2-1 2-13,-1 2 0 14,1-3-6-14,-3-2 3 13,-1 4 1-13,-1-1-7 14,-6-1 9-14,1 3 0 14,4-1-5-9,-4 0 6-5,7 1-2 0,3 4 2 13,-2-1-1-13,3 4 0 13,1-4 0-13,7 0-1 14,4-4 2-14,6-2 0 14,8-2-1 0,2 0 3-14,-1 0-2 14,1-7-2-14,-3-4-1 5,1 2 2-5,-1 6 0 13,1-1 0-13,-1 4-2 14,5 0 4-14,4 0-3 13,5 0 4-13,7-2-5 14,-1-1 2-14,8 3 0 14,0-3 0-14,9 3 0 13,4 0 0-7,1 0 3-6,3 0-3 13,0 0 2-13,0 0-4 14,0-2-3-14,0 2-8 14,5 0-13-14,12 0 16 13,10 0 10-13,6 0 0 14,6 0 10-14,1 0-10 14,2 2 3-14,5 6 0 4,-1-2-4-4,6 2 1 14,4-2 0-14,-3 2 0 13,3-2 1-13,-1 0-1 14,7 2 1-14,8 0 0 14,10 0-1-14,11-5 6 13,15-3-5 2,10 0-1-15,6 0 0 4,3 0-2-4,2-3 2 14,-5-8 0-14,-5-2-1 14,-6 0 5-14,-6 0 0 13,-5 3-2-13,-5 1-4 14,2 6 3-14,-6 1-1 13,9 0 0-13,12 2 0 14,3-6 0-8,8-2 3-6,-1-5-1 13,-1-2-1-13,-5 1-2 0,-9-1 2 13,-9 1-3 1,-13 4 2-14,-16 3 0 0,-13-1 0 13,-16 1 0-13,-9 2-3 14,-11 0 6 0,-5 3-4-14,-3 0 5 5,-5 2-4-5,-5 0 0 14,-2 0 4-14,0 0-4 13,0 0 0-13,0 0 7 14,0 0-6-14,-15 0 10 13,-8 0-9-13,-4-1-2 14,-6-1-2-14,-3-3 1 14,-4-1 2-9,-2 3-1-5,-6-2 0 14,0 1 0-14,-4 1-4 13,-4-1 8-13,-4 0-6 14,-4-3 5-14,-1 3-6 14,-4 0 1-14,-3-2 1 13,-1 1 1-13,-5-4 0 0,-10 3-1 19,-4 0 2-19,1 4-2 14,2-2 2-14,8 2-2 0,3 0 2 13,2 2-4-13,2 0 3 13,-3 0-2-13,-4 0 0 14,4 0-6-14,-6 0 8 14,0 0 0-14,3 0-4 13,0 0 9-7,1 0-10-6,2-1 6 13,3-2-1-13,3 3 0 14,2 0 0-14,2 0 0 14,-2 0 2-14,0 0-4 13,0 3 4-13,-1 0-4 14,10 2 7-14,7-4-5 13,12-1 1-7,12 0 2-6,8 0 0 14,2 0-3-14,4 0 0 13,6 0 4-13,2 0-3 14,5 0 1-14,2 0 2 0,0 0-2 13,0 0 1-13,0 0-1 13,0-1-1-13,0 1-1 14,0 0 1-9,0 0-1-5,0 0 3 14,0 0-6-14,0 0 3 14,0 0-2-14,0 0 4 13,0 0-2-13,0 0 0 14,0 0 3-14,0 0-3 13,0 0 1-13,0 0 0 14,0 0 2-8,0 0-6-6,0 0 4 13,0 0-1-13,0 0 0 14,0 0 0-14,0 0 0 13,0 0 2-13,0 0-4 14,0 0 4-14,0 0-4 14,0 0 4-14,0 0-5 13,0 0 1-7,0 0 2-6,0 0-3 14,0 0 0-14,0 0 2 0,0 0 2 12,0 0-2-12,0 0 4 14,0 0-2-14,0 0 2 13,0 0-3-13,0 0 2 14,0 0-1-14,0 0 1 14,0 0 0-9,0 0 1-5,0 0-1 14,0 0 0-14,0 0 2 13,0 0-8-13,0 0 5 14,0 0-2-14,0 0 1 14,0 0-1-14,0 0-2 13,0 0 6-13,0 0-7 14,0 0 7-9,0 0-6-5,0 0 2 14,0 0 1-14,0 0-1 14,0 0 1-14,0 0-1 13,0 0 2-13,0 0 1 14,0 0-2-14,0 0 4 14,0 0-2-14,0 0 2 13,0 0-4-7,0 0 2-6,0 0-1 13,0 0 1-13,0 0-1 0,0 0 1 13,0 0-4-13,0 0 2 14,0 0-1-14,0 0-8 13,0 0 4-13,0 0-8 14,0 7-17-14,0 11-20 13</inkml:trace>
    </iact:actionData>
  </iact:action>
  <iact:action type="add" startTime="193142">
    <iact:property name="dataType"/>
    <iact:actionData xml:id="d7">
      <inkml:trace xmlns:inkml="http://www.w3.org/2003/InkML" xml:id="stk7" contextRef="#ctx0" brushRef="#br0">9126 8073 0 0,'0'0'5'15,"0"0"-5"-14,0 0 8 14,0 0-4-14,0 0-1 13,0 0 1-13,0 0-8 14,0 0 4-14,6 0-2 14,12 0 2-9,6 0 2-5,10 0 6 14,9 5-8-14,5-5 9 13,4 3-7-13,6-1-3 14,-2-2 4-14,0 0-6 14,-4 2 6-14,0 2-3 13,-5-3 0-13,-3 6 0 14,-6-1-3-9,1 2 6-5,-6 3-6 0,7 0 6 13,2-3-7 2,5 4 4-15,7-4 0 0,2-4 0 12,8-4 1-12,-2 0-2 14,3 0 3-14,-9-6 3 14,-10-6-1-14,-8 1 5 13,-9 2-9-7,-7 1 10-6,-8 4-7 13,-5 2 2-13,-5 0-5 14,-2 2-4-14,-2 0 4 14,0 0-7-14,0 0 7 13,0 0-10-13,0 0 10 14,0 0-3-14,0 0 3 13,0 0 1-7,0 0-1-6,0 0 4 14,0 0-3-14,0 0 8 13,0 0-7-13,0 0 5 14,0 0-7-14,-2 0 5 0,0 0-2 12,-2 0 2 3,-1 0-3-15,-4 0 1 0,-6 0-2 19,-8 0 1-19,-4 0-4 0,-4 0 4 13,-4 0-4-13,-5 0 1 13,-5 0 1-13,-2 0 0 14,-2 0 0-14,-5 0-3 14,-2 0 7-14,2 0-5 13,-5 0 4-13,1 0-4 14,3 0 2-9,3 0-2-5,4 0 1 14,5 0 0-14,7 0 0 14,5 0-1-14,4 0-1 13,4 0 4-13,6 2-4 14,3 0 2-14,6 2-2 14,6-4 2 0,-1 0-1-14,3 3 0 5,0-3-5-5,0 2 0 13,0 3-13-13,5 2 9 14,11 2 0-14,3-1 10 14,12-2 0-14,8 0 1 13,7-1 3-13,8-5-2 0,-2 0 4 13,-2 0-4-13,0 0 2 14,-8 0-3-9,0 0 3-5,-4 0-2 14,-2 0-3-14,-5 0 2 13,-6-2-2-13,-5 2 1 14,-7 0-2-14,-5 0 0 14,-2 0 1-14,-6 0-4 13,0 0 10-13,0 0-8 14,0 0 6-9,0 0 0-5,0 0 1 14,0 0 6-14,0 0-1 14,0 0-6-14,0 0 6 13,0 0-8-13,0 0-2 14,0 0-2-14,0 0-12 13,8 0-27-13</inkml:trace>
    </iact:actionData>
  </iact:action>
  <iact:action type="add" startTime="195774">
    <iact:property name="dataType"/>
    <iact:actionData xml:id="d8">
      <inkml:trace xmlns:inkml="http://www.w3.org/2003/InkML" xml:id="stk8" contextRef="#ctx0" brushRef="#br0">19186 8039 1 0,'0'0'0'1,"0"0"2"13,0 0-4-13,-2 0 5 14,2 0-6-14,0 0 8 13,0 0-10-7,0 0 5-6,0 0 0 14,0 0 0-14,0 2-1 13,-2 0 1-13,-3 2 0 14,1 2 0-14,-4-1 0 14,4 2 0-14,-2-1 0 13,3-2 0-13,3-1 0 14,0-3 0-9,0 0 0-5,0 0 0 14,0 0 0-14,0 0 0 14,0 0 0-14,0 0 0 0,0 0 0 12,0 0 0-12,0 0 0 14,0 0 0-14,5 0 0 13,3 7 0-13,9 1 1 21,0 0 2-21,3 1 0 0,7 0 1 12,2-1-2-12,4 1 3 14,-4-6 1-14,0 3-5 14,-6-2-1-14,-4 0 1 13,2 0 3-13,1-4-1 14,1 0 8-14,3 0-11 13,1 0 8-7,4 0-8-6,2 0 6 14,0 0-6-14,2 2 2 13,-2 0-5-13,-2 0 6 14,1 0-6-14,3 3 7 13,-2-4-7-13,3 3 6 14,-5-2-4-14,0 0 1 14,-4 1 0-9,2-3-2-5,0 0 5 14,0 0 3-14,7 0-3 13,1 0 8-13,6 0-10 14,-1 0 3-14,3 0-3 0,-3 0-2 13,0 0 1-13,3 0 0 13,-5 0-1-13,1 0 2 20,-3 0-1-20,-1 0 2 0,3 0-3 13,3 0 4-13,1 0-5 14,1 0 4-14,-1 0-3 13,-1 0 1-13,-3 0 0 14,-4 3-3-14,-1-1 6 14,-2 5-5-14,-1-4 4 13,-3 1-2-7,-5 0 0-6,3-1 0 13,0 4-1-13,6-1 0 14,3 2-1-14,9 1 4 14,1-5-2-14,8-3 2 13,2-1-4-13,-8 0 3 14,0 0-2-14,-4 0 0 0,-3 0 1 19,-4 0 0-19,1 0 0 14,-3 0 1-14,2-3 1 13,3 1 1-13,-1-5 1 0,2 4-6 13,1 1 4-13,-2-1-3 14,3 1 1-14,-1 0 0 13,3 0-2-13,3 0 4 20,4 1-1-20,0-2 2 0,3 0-6 13,-2 0 6-13,1-3-2 14,2 1 0-14,0-4-2 13,6 1 1-13,5 1 0 14,4-2-4-14,7 1 8 13,2 0-4-13,-2 2 4 21,-7 3-8-21,-3 0 3 0,-8 1 1 12,-3 0 0-12,1 0 0 14,0-1-3-14,-2 3 7 13,0 0-5-13,2 0 2 14,-2 0-2-14,2 0 4 0,-3 0-6 13,-1 0 3-13,-3 0 0 20,-2 7-3-20,0-2 3 13,-4-2 3-13,2-3-3 14,0 0 5-14,-1 0-2 0,6 0-3 13,-1-3 4-13,-2-6-4 13,2-1 0-13,-2 0 2 14,2 0-2-14,-1 0 0 20,-6 1 4-20,1 2-3 0,-5 1-2 13,2-1 2-13,1 4 0 13,1-3 3-13,5 2-4 14,7 2 1-14,6 0 1 14,3 2-2-14,-3 0 6 13,-4 0-12-13,-8 0 10 14,-6 6-9-9,-6-2 5-5,-5 2 0 14,0-5 1-14,2 2 0 14,0-3-1-14,7 0 5 13,3 0-3-13,4 0 0 14,4 0 1-14,-1-4 1 14,1-2-6-14,-4 2 4 0,-5 0-4 19,-3 2 2-19,-3 0-1 0,-5 2-1 12,-2-2 4 3,2 0 1-15,1-1 1 14,-3 0-5-14,3-3 1 0,-3 3 0 12,1 0 0-12,1 1-2 14,2 2 2-14,1-2 0 13,-5 2-3-7,0 0 6-6,-2 0-6 14,3-2 7-14,5-1-5 13,8 1 2-13,9-4 0 14,6 0-1-14,3 2 3 13,-5 0-6-13,-10 3 8 14,-10 1-9-14,-9 0 6 0,-9 0-4 19,1 0-2-19,-4 0 4 14,3 0 0-14,7 0 0 13,0 0 0-13,4 4 1 14,2 0 0-14,3 0-1 14,4-4 4-14,-2 0-1 0,-2 0-3 12,-7 0 1-12,-10 0-1 14,2 0 0-8,-1 0 0-6,7 0-3 13,6 0 8 2,1 0-7-15,-1 0 6 13,-8 0-8-13,-8 0 3 0,-7 0 0 13,-6 0 0-13,-4 0-3 14,0 0 1-14,0 0 3 13,0 0 4-7,0 0-1-6,0 0 4 13,0 0-4-13,0 0-1 14,0 0-1-14,0 0 1 14,0 2-2-14,0-2 0 0,0 0-3 12,0 0 6-12,0 1-3 14,0-1 6 1,0 0-8-15,0 0 3 4,0 0-1-4,0 0 0 14,0 0 0-14,0 0-1 13,0 0 1-13,0 0 0 14,0 0 1-14,0 0 1 14,0 0 3-14,0 0-7 13,0 0 2-13,0 0 0 14,0 0 0-9,0 0-2-5,0 0 0 14,0 0 4-14,0 0-6 14,0 0 8-14,0 0-8 13,0 0 6-13,0 0-2 14,0 0 0-14,0 0 0 14,0 0 0-14,0 0 1 0,0 0 0 19,0 0-1-19,0 0 4 13,0 0 1-13,0 0-9 14,0 3 5-14,0-3-2 14,0 0 1-14,0 0-1 0,0 0-4 12,0 0 10-12,0 0-9 14,0 0 12-14,0 0-14 13,0 0 10-7,0 0-4-6,0 0 0 14,0 0 2-14,0 0-2 13,0 0 1-13,0 0 2 14,0 0-3-14,0 0 4 13,0 0 1-13,0 0-3 14,0 0-2-14,0 0 3 14,0 0 1-9,0 0-4-5,0 0 7 14,0 0-6-14,0 0 6 14,0 0-4-14,0 0 1 13,0 0-1-13,0 0 0 14,0 0-3-14,0 0 0 13,0 0 0-13,0 0 2 14,0 0 0-8,0 0-2-6,0 0 6 13,0 0 0-13,0 0-8 0,0 0 5 13,0 0-2-13,0 0 0 13,0 0 0-13,0 0-2 14,0 0 6-14,0 0-7 14,0 0 5-14,0 0-6 13,0 0 1-7,0 0 1-6,0 0-1 14,0 0-1-14,0 0 3 13,0 0-1-13,0 0 0 14,0 0 2-14,0 0-1 13,0 0 4-13,0 0-8 14,0 0 4-14,0 0 0 14,0 0 0-9,0 0 0-5,0 0-4 14,0 0 7-14,0 0-8 13,0 0 2-13,0 0 3 14,0 0-15-14,6 4 4 14,7 2 3-14,1 1-11 13,-3-2-11-13,-2-1-23 14,-4-2-7-14</inkml:trace>
    </iact:actionData>
  </iact:action>
  <iact:action type="add" startTime="209208">
    <iact:property name="dataType"/>
    <iact:actionData xml:id="d9">
      <inkml:trace xmlns:inkml="http://www.w3.org/2003/InkML" xml:id="stk9" contextRef="#ctx0" brushRef="#br0">12987 11756 7 0,'-18'5'2'15,"7"-5"8"-14,6 0-5 14,1 2-1-14,-1-2-1 13,3 0-3-13,-1 0 8 14,3 0-2-8,0 0 11-6,0 0-11 13,0 0 8-13,0 0-10 14,0 0-2-14,0 0-2 13,0 0 0-13,0 0-1 0,12 0 4 13,10-9-1-13,9 2 5 14,14-1-10-14,9 2 7 13,8 3-5-7,11 3 1-6,1 0 0 14,4 0-3-14,0 0 6 13,-9 0-7-13,-4 0 8 14,-5 0-7-14,0 0 7 13,-2 0-5-13,0 0 1 14,-2 5 0-14,-3-3-3 14,-2 1 6-9,-3 1-8-5,-6-1 10 14,-3-2-8-14,2-1 6 13,-1 0-3-13,0 0 0 14,-1 0 1-14,-4 0-1 14,1 0-1-14,-1 0 1 13,3 0 0-13,5 0 1 14,1 0 0-9,3 0 3-5,1 0-1 14,2 0-4-14,1 0 2 0,-2 0-1 13,2 6 0-13,3 5 1 13,0-1-2-13,1 0 4 14,5 2-2-14,-2-4 5 14,0-2-6-14,2-5 1 13,1-1 1-7,3 0 0-6,8 0 1 13,8 0-3-13,7-3 4 14,6-9-7-14,3-2 6 14,1-1-6-14,-9-2 9 13,-3-4-7-13,-9 5 1 14,-11 2 0-14,-5 4 0 13,-6 9 0-7,-2 1 0-6,4 0 2 14,2 0-4-14,7 0 8 13,5 0-11-13,1 0 5 14,4 0 0-14,3 0 0 14,-5 0 0-14,-5 0-1 0,-1 0-1 12,-7 0 2 3,0-7 2-10,5 1-2-5,8-3 0 14,10-2 0-14,6 2-2 0,4-2 0 13,1 3 2-13,-7 6-3 13,-4 2 2-13,-8 0 2 14,-5 0-6-14,-3 0 5 13,-3 0-1-13,-4-2 1 14,-4-7 0-8,-1 0 1-6,1-3-1 13,4-2 0-13,10 0 3 14,-1 0-1-14,6 0-1 14,1 2-2-14,-5 4 2 13,-4 1-2-13,-11 4-1 14,-7 3 2-14,-7 0 0 13,-8 0 0-7,-3 0-4-6,-2 2 9 14,4 8-11-14,8 4 11 13,5 0-10-13,10 2 6 14,0-2-2-14,2 0 1 13,0-5-4-13,-4 0 4 0,-6-4 0 13,-3 4 5-13,-11-3-4 20,-5 4-2-20,-8-2 2 0,0 0-2 13,1 0 1-13,1 1 0 14,3 4-2-14,5-3 2 13,8 2-5-13,11-3 10 14,8-5-4-14,7-4 4 13,2 0-8-13,-4 0 4 14,-5 0-1-8,-5-7 2-6,-2 1-2 13,-4-2 0-13,0 1 2 14,2 3-1-14,-3-1 0 13,4 1-1-13,-6 4 5 14,1 0-10-14,-1 0 5 14,1 0 0-14,1 0 0 13,0 0 0-7,-2 0 0-6,1 0 3 13,-5 0 1-13,-7-1 0 14,-4-2-1-14,-11 0 0 0,-5 3-1 13,-4-1 1-13,-4 1 1 13,-1 0-4-13,-1 0 4 14,-1 0-2-14,0 0-1 14,-2 0 1-9,2 0 2-5,0 0-2 14,-2 0-2-14,2 0 2 13,1 0-1-13,-3 0 0 14,2 0 6-14,0 0-5 14,-2 0 7-14,2-1-8 13,-2 1 10-13,0 0-11 14,0 0 5-9,0 0-5-5,0 0 0 14,0 0 0-14,0 0-3 14,0 0 2-14,0 0 2 13,0 0-2-13,0 0 2 14,0 0-4-14,0 0 3 0,0 0 0 13,0 0 0-13,0 0 1 20,3 0-4-20,-3 0 7 0,0 0-2 12,0 0 3 3,0 0-7-15,0 0 3 0,0 0-2 13,0 0 1-13,0 0-1 13,0 0-1-13,0 0 4 14,0 0-4-14,0 0 4 14,0 0 0-9,0 0 0-5,0 0 1 14,0 0-2-14,0 0-1 13,0 0 0-13,0 0 1 14,0 0-2-14,0 0 6 14,0 0-7-14,0 0 7 13,0 0-8-13,0 0 5 14,0 0-2-9,0 0 0-5,0 0 0 14,0 0 0-14,0 0 3 14,0 0 0-14,0 0-2 0,0 0 1 12,0 0 2 3,0 0-5-15,0 0 2 0,0 0-1 13,0 0 0-13,0 0 0 20,0 0-2-20,0 0 6 0,0 0-6 12,0 0 8 3,0 0-12-15,0 0 6 0,0 0 0 13,0 0-1-13,0 0 1 13,0 0 0-13,0 0-3 14,0 0 0-14,0 0 2 13,0 0-1-7,0 0-7-6,0 0 8 14,0 0-10-14,0 0 2 13,0 0-5-13,0 0-11 14,0 0 3-14,0 0-13 14,0-3-10-14</inkml:trace>
    </iact:actionData>
  </iact:action>
  <iact:action type="add" startTime="214060">
    <iact:property name="dataType"/>
    <iact:actionData xml:id="d10">
      <inkml:trace xmlns:inkml="http://www.w3.org/2003/InkML" xml:id="stk10" contextRef="#ctx0" brushRef="#br0">3829 12685 0 0,'33'-5'6'1,"5"0"6"13,5-2-12-7,5 4 6-6,6-1-5 13,4-2 0-13,5 5-1 14,3-4 2-14,8 3-1 0,2 2 3 13,4-2 5-13,5-1-8 13,4 2 8-13,7 1-5 14,4 0 3-14,5 0-2 20,-2 0-4-20,-6 0 0 0,-3 1 0 13,-3 6 3-13,-4-2-3 13,-2-5 3-13,-2 0-3 14,-5 0-1-14,-2 0 4 13,1-5-1-13,0-5-2 14,5 0 0-14,0 2 2 14,5 0 3-9,-2 2-9-5,-6 2 6 14,-8 2-6-14,-11 0 2 14,-14-1 1-14,-7 0-1 13,-12-1 1-13,-10-1-1 14,-9 0 2-14,-2 1 1 13,-4 2 1-13,-2 2 4 14,0-2-6-8,0 2 6-6,0-2 0 0,0-1 4 12,0 1-3 3,0 0-1-15,0 2 8 0,2-1-9 12,0 1 11-12,3 0-16 14,-3 0 7-14,0 0-7 14,0 0 2-14,0 0-2 13,0 0-1-7,-2-2 0-6,2 2-1 14,-2 0 1-14,0 0 0 13,0 0 0-13,0 0-6 14,3-2 4-14,-3 2-4 13,0 0 4-13,0 0 1 14,0 0 1-14,0 0-3 14,0 0 7-9,0 0-3-5,0 0 4 14,0 0-8-14,0 0 3 13,0 0 0-13,0 0-1 14,0 0-2-14,0 0-6 14,5 0-24-14,-5 5-57 13</inkml:trace>
    </iact:actionData>
  </iact:action>
  <iact:action type="add" startTime="215477">
    <iact:property name="dataType"/>
    <iact:actionData xml:id="d11">
      <inkml:trace xmlns:inkml="http://www.w3.org/2003/InkML" xml:id="stk11" contextRef="#ctx0" brushRef="#br0">9424 12629 4 0,'0'0'5'6,"0"0"9"-5,0 0-13 14,0 0-1-14,0 0 1 0,0 0-1 12,0 0 0-12,0 0 0 14,0 0-1-14,-2 0-1 14,2 0 0-14,0 0 4 13,0 0-5-13,0 0-2 14,0 0 4-9,0 0-2-5,0 0 3 14,-2 0-1-14,2 0 2 14,0 0-2-14,0 0 3 13,0 0-4-13,0 0 6 14,16 2-3-14,19 0 1 14,19-1 7-14,13-1-1 13,13 0-6-7,6 0-2-6,3 0 0 13,-6 0-5-13,-4 0 10 14,-6-1-7-14,-4-1 8 14,3 2-6-14,-4 0 0 13,3 0 4-13,-1 0-4 14,1 0 1-14,0 0-4 14,8 0 7-9,-2 2-5-5,6-2 5 14,4 0-7-14,0 0 5 0,0 0-2 12,0 0 1-12,-3 0 0 14,3 0-1-14,0-4 2 14,0-3-2-14,-2 2 3 13,0-2-5-13,-3 2 6 14,3-4-6-9,4 2 2-5,5-6 0 14,3 1-2-14,-3 0 1 14,-5 3-1-14,-8 1 4 13,-10 2-2-13,-9 3 6 14,-8 3-12-14,-2 0 7 13,-3 0-1-13,-3 0 0 14,1 0 0-8,0 0 0-6,-2 3 4 13,-5-2-3-13,-1-1 0 14,2 0 1-14,-1 3-1 14,6-3-1-14,-3 2 0 0,1 1 0 12,-1 0-1-12,-3-3 2 14,0 2 0-14,-4-2 1 20,0 0 3-20,-1 0-1 0,1 0 4 13,-3 0-8-13,-2 0 7 13,-2 0-5-13,-4-2-2 14,0-1 0-14,0 3 0 13,-6 0-3-13,-1 0 6 14,-3 0-7-14,-1 0 3 14,-5 0-2-9,-5 0 0-5,-2 0 0 14,-2 3 3-14,0-3 0 14,0 2 12-14,0-2-8 13,0 0 13-13,0 0-13 14,0 0 9-14,0 0-12 13,0 0 0-13,0 0-1 14,0 0-3-9,0 0-3-5,0 0-14 14,-2 0-28-14</inkml:trace>
    </iact:actionData>
  </iact:action>
  <iact:action type="add" startTime="221963">
    <iact:property name="dataType"/>
    <iact:actionData xml:id="d12">
      <inkml:trace xmlns:inkml="http://www.w3.org/2003/InkML" xml:id="stk12" contextRef="#ctx0" brushRef="#br0">20791 12707 1 0,'106'0'0'31,"4"0"3"-30,-2 0-2 0,-6 0 0 0,-11 0 2 0,-8 0-2 0,-10 0 2 9,-11-4 7-9,-4-4-4 14,-4 0 6-14,-2 1-9 14,-4 0 9-9,2 2-11-5,-6-2 2 14,-7 3-3-14,2 2 1 13,-6 1-1-13,-8 1 0 14,-3 0-3-14,-9 0 6 14,-6 0-3-14,-5 0 3 0,-2 0-6 12,0 0 4-12,0 0-3 14,0 0-2-8,0 0 4-6,0 0 0 13,0 0 0-13,0 0 8 14,-2 0-6-14,-5 0 6 13,-4 0-6-13,-7 0 2 14,-6 0-3-14,-7 1 3 14,-9 5-2-14,-14 1-2 13,-10 0 7-7,-8-2-6-6,-6 4 6 13,0-1-5-13,-2 0 0 14,2 2 0-14,-5 1-4 14,-1 2 2-14,-7-1 0 13,1 0-1-13,1-3 2 14,4-4-1-14,5-1 0 14,2-4 2-9,-3 0-2-5,1 0 0 14,2 0 0-14,6-8 1 13,8-2-1 2,4-2 2-15,5 4-5 0,-9 6 6 13,-7 2-7-13,-11 0-1 0,-10 5 4 12,-3 8-6-12,-1 1 6 14,5 0-2-9,8 3 3-5,5-3-1 14,14 0 1-14,6 0 1 14,13-5 1-14,18 0-4 13,12-8 5-13,13 1-3 14,2-2 0-14,0 0-6 14,4 0-8-14,29 0 14 13,17 0 2-7,23-3 2-6,18-14 9 13,9 0-12-13,5-2 7 14,2 1-7-14,-8 0-1 14,-8 2 2-14,-9 3-1 13,-8 2-1-13,-3 5 2 0,0 3-1 13,3 0 0 1,7 3 1-8,1 0 1-6,2 0-4 14,6 0 2-14,1 0-1 13,5 0 3-13,2 0-2 0,-2 0-2 13,-2 0 3 1,-3 0-7-14,-5 0 10 0,1-2-6 13,-2-2 2-13,-2 1-2 14,-12 3 0-9,-4 0 1-5,-9 0 0 14,-7 0 0-14,-3 0-4 13,-9 0 8-13,-3 1-8 14,-7 5 3-14,-11-1-2 14,-7 0-1-14,-5-3 4 13,-6 0-3-13,0-2-3 14,0 3 5-8,0-2 1-6,0-1 5 13,-8 0-1-13,-8 0 9 14,-4 0-13-14,-7 0 3 13,-4 0-2-13,-4 0 2 14,-4 0-3 1,-3 0 1-15,-2 0 0 0,-5 0 0 12,-7 0-1-6,-4 0 3-6,-5 0-6 0,-4-4 6 12,-7-2-3-12,-2 3 0 14,-6 0-3-14,-6 3 2 14,-5 0 1-14,-6 0-2 13,1 0 4-13,-3 3-2 14,2 6 0-14,1-1 0 14,3-2 0-9,7-4 0-5,12-2-1 14,16 0 2-14,15 0 0 13,10 0 0-13,4 0 1 14,10 0 0-14,2-5-4 14,6 0 2-14,6 3 0 13,2-2 0-13,7 2 0 14,0 0-3-9,0 0 3-5,0 2-2 14,0 0 2-14,0-3-1 14,0 3 2-14,0 0-2 0,11-3 2 12,7-1-1 3,7-1 1-1,8-2 3-14,9 0-2 0,10 0-1 0,10 3-1 19,7-2 1-19,7 3-2 13,0 0 0-13,2 1 1 0,-3 2-2 13,-3 0 2-13,-3 0-4 14,0 0 8-14,5 0-8 13,4 0 8-13,6 0-6 14,3 0 4-14,-4 0-4 13,-5 5 1-7,-6 4 1-6,-10-3 0 14,-9-1 1-14,-4 0-2 13,-9 2 2-13,-7-4-1 14,-1 1 4-14,-6-2-6 13,1 0 4-13,0-2-2 14,4 0 0-14,1 0 1 14,-3 0-2-9,0 0 5-5,-5 0-4 14,-6 0 2-14,-7 0-1 13,-6 0 1-13,-5 0-4 0,0 0 2 13,0 0 0-13,0 0-6 14,0 0 6-14,-3 0 6 13,-7 0-5-13,-4 0 0 14,-5 0 2-9,2 0-4-5,-1 0 2 14,-4 0 0-14,0 0-1 14,-7-2 2-14,-7-2-3 13,-4 2 5-13,-11 1-7 14,-7-1 7-14,-9 2-5 14,-3 0 2-14,-7 0-2 13,-6 0 0-7,-4 0 1-6,-2 3 0 13,0 8-2-13,4-2 0 14,5 3 4-14,6-1-4 14,10-4 4-14,1 0-3 13,13-6 2-13,0 1-1 14,10-2 0-14,4 0 2 0,10 0-2 19,1 0 3-19,5-2 2 0,3-6-4 13,1 1 1-13,-3-2 1 13,4 3-6-13,3 2 2 14,2 0-1-14,5 2 1 13,3 2-5-13,2 0 6 14,0 0-18-14,0 0-9 14,15 10-50-9</inkml:trace>
    </iact:actionData>
  </iact:action>
  <iact:action type="add" startTime="228594">
    <iact:property name="dataType"/>
    <iact:actionData xml:id="d13">
      <inkml:trace xmlns:inkml="http://www.w3.org/2003/InkML" xml:id="stk13" contextRef="#ctx0" brushRef="#br0">7652 13473 7 0,'-2'-6'6'15,"0"1"1"-14,0 2-2 14,-3 1-4-14,-2 0 4 13,0 2-3-13,-1-2 1 14,-1 2 2-14,0 0-7 14,0 0 4-9,0 0-2-5,3 0 0 14,0 0 0-14,4 0 0 14,2 0 2-14,0 0 0 13,0 0 0-13,0 0-2 14,0 0-6-14,0 0 3 13,21 0 3-13,12 0 9 14,10 0-7-8,8-3-1-6,7 3 0 13,4 0 0-13,5-3 4 14,0 3-1-14,-2 0-5 14,-3 0 2-14,-4 0-1 13,0 0 1-13,-3 0 0 0,3 0-1 13,12 0 3-13,8 0 0 13,11 0 1-7,9 0-2-6,5-4 0 14,-3-4-4-14,-2-2 1 13,-9-4 1-13,-9 0 0 14,-11-2 1-14,-11 2 1 13,-10 2 0-13,-13 0 5 14,-6 3-6-14,-7 6 1 14,-2 1 1-9,-2-1-3-5,0 3 0 14,-2 0 1-14,-3 0-1 13,1 0-1-13,-6 0 1 14,-1 0 0-14,-3 0 0 14,-4 0 2-14,0 0-6 13,0 0 6-13,2 0-2 14,-2 0 0-9,0 0 1-5,0 0 1 14,0 0-1-14,0 0 4 0,0 0 0 13,0 0-5-13,0 0 1 13,0 0-1 2,0 0 2-15,0 0 2 0,-2 3 2 13,-9-1-4-13,-5 0 0 13,-1-1-2-7,-6 4 2-6,-4-1-1 13,-4 2-2-13,-9 0 2 14,-5-1-1-14,-10 2 0 14,-10 1 0-14,-8 0-2 13,-8 4 4-13,-10 2-3 14,-3 0 6-14,-4 2-9 14,-2 0 4-9,-1-2-1-5,6 0 1 14,1 0 0-14,7-3-1 13,5-4 2-13,6 1-1 14,5-6 1-14,9 0 0 14,10-2 4-14,14 0-7 13,9 0 4-13,9 0-2 0,7 0 0 19,1-2 0-19,8-1 0 0,0-2 1 13,-1 1 2-13,5 2 2 14,-2-1-6-14,0 3 2 13,2 0-1-13,-2 0 0 14,2 0-2-14,0 0-1 13,0 0-7-13,0 0 10 14,-2 0-3-8,2 0 1-6,0 0-2 13,0 0-1-13,0 3-3 14,0 1-2-14,4 3 10 14,13-2 0-14,17 2 5 13,6-4-4-13,14-3 5 14,9 0-4-14,5 0 2 13,6 0-2-7,4 0-2-6,5-8 3 14,3 4-2-14,3-1-1 13,5 2 0-13,-5 1 0 0,-2 2 1 13,-7 0-2 1,1 0 2-14,-6 0-3 14,0 5-1-14,-5 4 2 0,-5 3-1 19,-7 1 0-19,-6-1 0 0,-13-3 4 13,-5 1-3-13,-10-2 5 13,-6-1-8-13,-9-3 4 14,-2-3 0-14,-5 1-2 14,-2 0 1-14,0 1 0 13,0-1-3-13,0-1 4 14,0 1 1-9,-4 3 4-5,-15-3-3 14,-7 1-4-14,2-1 3 14,-7 0-1-14,-4-2 1 13,-2 0 0-13,-5 0 2 14,-6 0 2-14,-5 0-3 14,-2-5 2-14,-8-2-8 13,-6 5 6-7,-4 2-3-6,-2 0 1 13,0 0 0-13,2 0-1 14,3 0 3-14,3 0-3 0,7 5 2 13,2-3-1-13,10 0 6 13,5-2-8-13,7 0 4 14,7 0-2-14,5-4 0 13,1-3 5-7,4 1-9-6,0 2 8 14,4-1-3-14,1 2 3 13,6-1-5-13,-1 3 3 14,7 1-2-14,0-3 0 14,-1 3 0-14,3 0 0 13,0 0 1-13,0 0-3 14,0 0 4-9,0 0-4-5,0 0 3 14,0 0-5-14,0 0 0 14,0 0 0-14,0 0 3 13,0 0-3-13,0 0 2 14,0 0 4-14,0 0-4 13,0 0 6-13,0 0-7 0,0 0 6 20,0 0-3-20,0 0 0 0,0 0 0 12,0 0 0-12,0 0 1 14,0 0-4-14,0 0 6 14,0 0-6-14,0 0 6 13,0 0-9-13,0 0 5 14,0 0 1-14,0 0-3 13,0 0 3-7,0 0-3-6,0 0 6 14,0 0-5-14,0 0 8 13,0 0-12-13,0 0 7 14,3 0-2-14,1 3 2 13,5 1-1-13,-5 1 0 14,0-1 0-14,-2 0-2 14,1-1 4-9,0-3-4-5,-1 0 8 14,-2 0-12-14,0 0 4 13,0 0 2-13,0 2 0 14,0-2 0-14,0 0-2 0,0 0 7 13,0 0-9 1,0 0 5-14,2 1-2 0,2 3-6 19,5 3 6-19,0-4-3 0,0 6-3 13,0 0-5-13,-3 3-40 14</inkml:trace>
    </iact:actionData>
  </iact:action>
  <iact:action type="add" startTime="238712">
    <iact:property name="dataType"/>
    <iact:actionData xml:id="d14">
      <inkml:trace xmlns:inkml="http://www.w3.org/2003/InkML" xml:id="stk14" contextRef="#ctx0" brushRef="#br0">22384 13686 9 0,'0'1'0'1,"0"1"3"0,0 0 1 12,0-2 0-12,0 3 4 14,0-3-7-14,0 0 14 13,0 0-2-13,0 0 3 14,0 0-14-14,0 0 0 14,0 2-2-9,0-2-1-5,0 0 1 14,0 0 0-14,0 0-1 14,0 0 3-14,0 0 4 13,0 0-4-13,0 0 7 14,0 0-9-14,0 0 11 13,0 0-4-13,0 0 0 14,0 0 1-8,-2 0-7-6,0 0 10 13,0 0-9-13,2 0 7 14,0 0-7-14,0 0 2 0,0 0-4 12,0 0 0 3,0 0-1-15,0 0 1 0,0 0-2 13,0 0 7-13,0 0-6 13,29 0 4-7,20-9 0-6,18-5 0 13,18-4 0 2,8 1-3-15,12-2 0 0,6 0-1 13,3 2 2-13,-5 3-2 13,-6 6 3-13,-5 4-4 14,-4 2 6-14,-1 2-7 14,-4 0 3-9,-4 0 0-5,2 0 0 14,-3 0 0-14,3 0-3 13,5 4 8-13,-5-2-5 14,-4-2 6-14,-8 0-11 14,-5 0 8-14,-4 3-5 13,3 2 4-13,3-3-2 14,6 2 0-9,0 3 0-5,2-4 3 0,0 4-3 13,1-2 0 2,-1 2 5-15,0-2-7 0,-2 1 2 12,-4-2 0-12,-5 3-2 14,-7-2 4-14,-6 2-8 14,-7 1 12-14,-5 0-10 13,-1 0 9-7,-1-2-10-6,-4-1 5 13,-7-1-2-13,-4-1 2 14,-11-1 0-14,-5-2 0 14,-5 0-3-14,-6 0 3 13,0 0 0-13,0 0 0 14,0 0 6-14,0 0-9 13,0 0 7-7,-2 0-4-6,-9-2 2 14,-5-3 0-14,1 0-2 13,-3 3 5-13,3-8-5 14,-3 3 4-14,-3-1-8 13,0 1 6-13,-8-2-2 0,-5 1 0 13,-7 3-2-13,-5-2 2 20,-10 4-4-20,-10 3 3 0,-9 0 2 13,-4 0-2-13,-8 0 2 14,0 0-4-14,-2 0 3 13,-1 0 0-13,8 0 0 14,0 0 0-14,3 0-2 13,10 0 6-13,0-3-4 14,4-2 5-8,-6-2-10-6,-9 0 7 13,-12 0-2-13,-10 3 0 14,0 2-1-14,3-1 0 13,5 1 2-13,5 2-2 14,-2 0 2-14,-3 0-2 14,-1 0 4-14,3 7-7 13,5 2 4-7,4-4 0-6,6 2 0 13,1-3 0-13,0 0-3 14,2 0 6-14,3-4-3 0,9 0 1 13,2 0-2-13,4 0 5 13,-2 0-6-13,5 0 4 14,-5 0-4-14,2 0 2 14,2 0-1-9,1 0 1-5,8 1 1 14,8 3-1-14,10 1 0 13,4-2-3-13,7-1 4 14,8-2-2-14,3 0 1 14,5 0-2-14,0 0 2 13,0 0-10-13,0 0 6 14,0 0 2-9,3 0-1-5,15 3 6 14,13 2-1-14,15 1-2 14,8 1 4-14,8 0-4 13,9 0 2-13,1 1-3 14,-1 0 2-14,8-3-2 14,8 2 9-14,13-3-15 13,18-1 8-7,13-3-1-6,8 0 0 0,1 0 3 12,-4 0-7 3,-9 0 10-15,-7 0-10 0,1 0 10 13,1 2-7-13,5 1 5 13,-6 1-5-13,-7-1 1 14,-10-3 0-14,-6 0-2 13,-1 0 4-7,-2 0-4-6,-3-3 4 14,-5-6-4-14,-8 2 7 13,2-2-8-13,-6 4 4 14,1-4-1-14,0 5 0 14,-4 0 0-14,1 0-1 13,-1 0 4-13,3-3 3 14,6 0-5-9,6 2 2-5,6 0-1 14,-1 3-3-14,-1 0 1 14,-7 2-3-14,-8-1 2 13,-5 1 2-13,4-2-1 14,-5-3 0-14,5 2 0 13,2-5 6-13,-1-1-10 0,-2 0 4 20,-6 0 0-20,-1-5 0 0,1 0 1 12,-2 2 2-12,1-2-3 14,-2 4 4-14,-7 2 1 13,-11 2-10-13,-7 6 5 14,-9 0-1-14,-2 0-1 14,-2 0 1-14,-3 0 1 13,3 6-3-7,-1 2 3-6,5 2 0 13,4-2 1-13,2-2 4 14,5-1-8-14,3-2 7 14,6 1-4-14,1-2 0 13,-1 2 1-13,-7-2-5 14,-3 3 10-14,-8 0-12 14,-7 0 10-9,-5 2-8-5,-3 0 0 14,-7 0 1-14,-3 0-4 13,-6-3 0-13,2 0 4 14,-4-4 1-14,0 1 1 0,0-1 2 13,0 0 3-13,0 0 1 13,0 0-2-13,0 0-2 14,0 0 3-9,0 0 1-5,0 0-5 14,0 0 4-14,2 0 0 14,-2 0 1-14,0 0-3 13,0 0-2-13,2 0 5 14,0-1-5-14,2-16 0 14,5-2-1-14,1-6 1 13,-2 3 0-7,1-2 0-6,-3-2 2 13,6-4-4-13,-3-6 8 14,2-8-10-14,-2-4 6 14,2-3-2-14,-5 5 0 13,-3 2 0-13,-3 6-3 14,0 4 8-14,0 0-7 0,0 1 6 19,-3-2-5-19,-3 3 4 14,0 0-3-14,-1 2 0 0,0-1-1 12,0 4 0 3,1 3 2-15,1-3-1 0,1 6 0 13,-3 0 0-13,0 1 4 13,1 5-9-13,-3 1 5 14,-1 1-1-9,2 6 0-5,-3-2-1 14,-3 6-1-14,-5-2 6 14,-4 3-7-14,-4 2 7 13,-2 0-6-13,4 0 4 14,-4 0-2-14,0 0 1 13,-2 0 0-13,-6 4-2 14,-11-1 4-8,-2 0-1-6,-10-1 1 13,-5-2-4-13,0 2 4 14,0-2-7-14,3 0 7 14,-1 2-2-14,-1-2 0 0,4 0 1 12,-1 0-6 3,5 0 10-15,6 0-5 0,-2 0 5 19,-1 0-8-19,-3 0 6 14,-11-4-5-14,-10-1 2 0,-13 5 0 12,-3-3-1-12,-1 3 0 14,9 0 0-14,11 0 2 13,10 0-2-13,3 0 6 14,6 3-11-14,10 2 7 20,8 2-1-20,6-2 0 0,6-1 0 13,4-2-4-13,6 0 9 14,6 0-7-14,2-2 8 13,5 2-11-13,2-2 7 14,0 0-3-14,-2 0 1 13,2 0-4-13,0 0 1 14,0 0-5-8,0 0 5-6,0 3 3 13,0-3-2-13,0 9-4 0,0 3 2 13,0 5 6 1,0 3-2-14,0 3 0 0,0 3 1 13,0 4-6-13,0 7 11 14,2 5-8-14,-2 4 6 20,0 1-7-20,0-1 5 14,0 0-4-14,0-5 2 0,0 1 0 12,7 4 0-12,4-1 1 14,9 1-2-14,2 2 3 13,3-4-3-13,2-2 7 14,-2-4-11-14,-6-4 5 14,-5-7 0-9,-5-6 0-5,-3-7 0 14,-4-2-5-14,0-6 10 13,1-4-7-13,2 1 8 14,-1-1-12-14,0 1 6 14,3-1 0-14,6 1 0 13,9-3 1-13,7 0 1 14,14 0 2-9,2 0 1-5,0 0-4 14,-1-5-1-14,-4-3 5 14,3 3-9-14,1 1 4 13,5 0 0-13,9 0 0 0,4 1 1 13,7 1-4-13,12 2 7 14,3 0-8-14,3 0 11 20,2 0-14-20,-4 0 9 13,-4 0-2-13,-8 0 0 0,-13 0 0 13,-6 5 0-13,-10-1 4 14,-6 0-4-14,-2 1 2 13,-7 2-4-13,-4-4 5 14,-4 1-8-14,4 3 5 14,2-4 0-9,4-3 0-5,9 0 2 14,-2 0-1-14,-2 0 2 13,-5 0 2-13,-16 0-3 14,-5-3 4-14,-6 1-3 14,-4-3 4-14,0 0-1 0,0-2-2 12,0 1-4 3,0 2 0-10,0 3-3-5,0-2 7 0,2 2-8 13,1-4 7-13,1 1-7 14,0-4 5-14,0 2-1 13,6-4 0-13,-6 5 1 14,1 0-6-14,-5 5 10 13,0-2-9-13,0 2 10 14,0-1-9-8,0-4 5-6,2-2-3 13,0 0 1-13,2-3 0 14,1-4-1-14,4-4 2 13,2-5-3-13,7-9 4 14,0-1-4-14,2-6 6 14,-3 4-8-14,-1 0 5 13,-3 1-2-7,-3 2 1-6,-6 3 0 13,-4-2-7-13,0 2 11 14,0-3-10-14,0-3 8 14,-10 3-4-14,2 0 2 13,1 1 0-13,1 4 0 0,-4-1 0 13,4 3-2-13,-1 3 4 20,3 7-2-20,2 0 2 14,0 4-4-14,-3 2 8 13,-2 4-12-13,3-2 6 0,-1 1 0 13,-1 1 0-13,2-2-2 14,-4 2-3-14,-1-2 10 13,1 2-7-13,-1-4 6 14,0 1-8-9,-2-1 4 10,0-2-2-15,-3-1 2 0,1 1 0 13,-3-1-1-13,3 1 1 13,-3 2-2-13,-1 0 4 14,1-1-4-14,1 3 4 14,-4 0-4-14,1 5 0 13,-3-1 0-7,-2 3 0-6,0 0 1 13,-1 0-4-13,-2 0 10 14,-5 0-8-14,-4 3 9 14,-2 3-12-14,-7-2 9 13,-10 0-6-13,-13 0 3 0,-13 4-2 13,-12-2 2-13,1 0-2 14,8-2 1-9,14-2 2 10,11-2-1-15,4 0 4 13,4 0-8-13,0 0 4 0,11 2 0 13,12-2 0-13,9 2 1 14,9-2-1-14,7 0 2 13,0 0 1-13,2 0 1 14,0 0-8-9,0 0 5-5,0 0-2 14,0 0 1-14,0 0-2 14,0 0 1-14,0 0-3 13,0 0 0-13,0 0 5 14,0 2-2-14,0-2-7 0,0 5 5 12,-7 2-12-12,-5 1-2 21,-1-8-70-21</inkml:trace>
    </iact:actionData>
  </iact:action>
  <iact:action type="add" startTime="243961">
    <iact:property name="dataType"/>
    <iact:actionData xml:id="d15">
      <inkml:trace xmlns:inkml="http://www.w3.org/2003/InkML" xml:id="stk15" contextRef="#ctx0" brushRef="#br0">3167 14064 11 0,'-2'0'1'1,"2"0"4"13,0 0-5-13,0 0-3 14,0 0 2-14,0 0 1 0,0 0 0 19,0 0 1-19,0 0 11 14,0 0-8-14,0 0 10 0,0 0-9 12,0 0 10-12,0 0 2 14,0-2 1-14,0-10 7 13,0-1-25-13,0-3 4 14,0-3 0-14,0 1-8 14,0-4 2-9,11-8 1-5,7-2-1 14,2-2 2-14,-3 5-3 13,-1 8 3-13,-7 7 0 14,-5 8 1-14,-2 3-1 14,-2 3-1-14,0 0 0 13,0 0-7-13,0 0 1 14,0 0-1-9,0 0-3-5,0 0 5 14,0 0 2-14,0 9 2 14,0 7 4-14,0 3 2 13,0 8-2-13,8-5-2 14,-2 1 0-14,3 2 0 13,3-1 0-13,-1 0 2 0,2 5-3 20,0 3 2-20,3 1-1 13,0 6 4-13,1 5-8 0,5 4 4 13,-1 3 0 2,4-2 0-15,-4 3 2 0,2-2-5 12,-1-1 7-12,3-5-7 14,-1-3 7-14,0 0-8 13,1-1 7-7,2-5-3-6,0-3 2 14,4-11-1-14,2-7 3 13,7-8-2-13,7-4 8 14,5-2-4-14,8 0 1 13,-1-8-6-13,5-6 3 14,0 0-4-14,-1 7 0 14,1 0 0-9,3 3 1-5,-3 3-4 14,1-2 6-14,-3 1-3 13,1-4 3-13,0 0-6 14,6-2 5-14,8-1-2 0,10 0 0 13,11-1 1-13,7-2-1 13,-2 5 5-13,0-4-5 14,-5 2 0-9,-7 2 0-5,-2 2 4 14,-6-6-7-14,-6 2 4 14,0 2-1-14,-4-1 0 13,5-3 2-13,8 6-4 14,15-3 6-14,10-4-3 14,7 2 1-14,7-2-3 13,1 6 4-7,-6-6-5-6,-5 3 2 13,-9-2 0-13,-11-1 0 14,-7-5 3-14,-11-1 3 14,-5 0-4-14,-5-4 2 13,4 2-1-13,3-1-4 14,5-2 2-14,2 9-2 14,2 5 1-9,2 9-2-5,-4 0 1 14,0 0-3-14,-8 9-1 0,-13 3 8 12,-10-4-8 3,-8-3 10-15,-4-5-5 0,0 0 1 13,6 0 2-13,3-7-1 13,9-6 1-13,-1-4-2 14,1 8 0-9,-4-6-2-5,-10 7 5 14,-9 2-9-14,-6 0 5 14,-9 6-1-14,-5-2 1 13,-3 0 0-13,-8 2-4 14,0 0 8-14,-2 0-4 13,0 0 3-13,0 0-4 14,0-2 5-8,0 2-4-6,0 0 3 13,0 0 0-13,0-5 3 14,0-2-4-14,0-5 10 14,0-8-11-14,0 1 4 13,0-4-4-13,-12 2 6 14,1 0-6-14,-2-2 0 13,-3 0-1-7,1-5 3-6,-5-5-4 14,-5-1 5-14,-2-5-4 0,0-2 5 12,-2 1-9-12,-2-2 7 14,-4 3-3-14,-3 1 0 13,0 2 0-13,3 3 0 14,1-2 1-14,0 8 0 14,7 3-1-9,4 4 4-5,0 3 0 14,3 3-7-14,-2 2 3 13,0-3 0-13,-3 6-1 14,-2-1 1-14,0 0-4 14,-4 4 10-14,-5 0-11 13,-3 4 11-13,-4-1-12 14,-1-4 9-8,-2 2-4-6,2-4 1 13,-5 1 0-13,1 2 0 14,-4 2 1-14,-2-3-2 13,-2 4 2-13,-8 1-2 14,-5 2 3-14,-4 0-6 0,-10 0 2 13,-4 0 2 1,-4 10-4-14,-5 8 1 5,0 2 1-5,-5 0 4 13,3-2-6-13,3 2 9 14,1-2-10-14,5 1 8 14,2-4-3-14,-2-1 0 13,4 1 0-13,7-6 0 14,6-2 2-14,8-4-1 14,6-1 2-9,1-2-5-5,-4 0 6 14,1 2-8-14,-3 1 4 13,4 1 0-13,-3 1-1 14,8-1 1-14,2 3-3 14,3-4 6-14,0 1-4 13,2 4 5-13,-2 1-8 14,0 1 3-9,-3 2 1-5,2-2 0 14,0 2 0-14,1-1-1 14,1-1 3-14,-2 3-4 0,6-1 4 12,-1-6-3-12,5 2 7 14,2-4-10-14,0-2 5 14,2-1-1-14,3-1 0 13,-5 0 2-7,1 0-5-6,-4 0 8 13,-8 5-10-13,2 2 12 14,-1 4-14-14,3-2 10 14,5 0-6-14,9-1 3 13,4 1-1-13,4-4 1 14,5 3 0-14,1-1 0 13,8-7 0-7,2 0 0-6,4 3 6 14,3-3-11-14,0 0 5 13,0 0 0-13,0 0 0 14,0 0 0-14,0 0-4 14,-2 0 9-14,2 0-6 0,0 0 5 12,0 0-8 3,0 0 7-10,0 0-3-5,0 0 0 14,0 0 0-14,0 0 0 14,0 0-3-14,0 0 2 0,0 0 2 12,0 0-2-12,0 0 1 14,0 0-5-14,0 0 4 13,0 0 0-13,0 0 0 14,0 0-3-8,0 0 2-6,0 0 0 13,0 0-2-13,0 0 5 14,0 0-6-14,0 0 4 13,0 0 0-13,0 9 1 14,0-2 0-14,2 3 0 14,1-4 2-14,-1-2-2 13,-2 0 2-7,3-1-4-6,-3-3 8 14,2 0-10-14,-2 0 5 13,0 0-1-13,0 0 0 0,0 0 0 13,0 0-4 1,0 0 9-14,0 0-7 0,0 0 6 13,0 0-7-13,0 0 4 20,0 0-2-20,0 0 0 0,0 0-1 13,2 0 1-13,3 0-9 13,5 12 8-13,4 1-5 14,-3 7-3-14,5 5-38 14,-7-4-35-14</inkml:trace>
    </iact:actionData>
  </iact:action>
  <iact:action type="add" startTime="251116">
    <iact:property name="dataType"/>
    <iact:actionData xml:id="d16">
      <inkml:trace xmlns:inkml="http://www.w3.org/2003/InkML" xml:id="stk16" contextRef="#ctx0" brushRef="#br0">20940 14488 0 0,'0'0'18'1,"0"0"7"13,0 0-17-7,0 0 2-6,-2 0-9 0,0 0 0 12,0 0-1 3,0 0 0-15,2 0 5 0,0 0-3 13,0 0 8-13,0 0-4 13,0 0 9-13,0 0-10 14,-3 0 8-14,0 0-12 13,-1 0 3-7,4-3-1-6,0 1 4 14,0-1 6-14,0 1-10 13,0 0 3-13,0 2-4 14,0-5-4-14,10 0 4 14,9-3-3-14,12-2 1 13,5-2 0-13,9 1 0 14,1 4 0-9,6 2-4-5,2-3 8 14,-1 4-8-14,2 3 6 14,5-4-5-14,4 0 0 13,2-2 3-13,10 1-2 14,2-4 2-14,9 2-1 14,-1 0 5-14,7 2-3 0,-2-2 0 19,5 3-1-19,6-2 4 13,-2 3-7-13,-1-1 3 14,-6 0 0-14,1-1-1 0,-5 0 2 13,2 0-3-13,-1 0 4 13,-6 3-4-13,-4 3 7 14,-7 0-10-14,-3 5 4 20,-10 11 1-20,-4-5-3 0,-9 2 0 13,-4-5 2-13,-4-2 2 13,-1 1-1-13,2-6 0 14,1-1 1-14,1 0 1 14,-3 0-2-14,4 0 0 13,1-8 3-13,8-2-3 14,2 0 2-9,2 3 1-5,-4 2-2 14,0 3 3-14,0 2 1 14,-4 0-10-14,-1 0 4 13,-3 0 1-13,1 7-1 0,-5 2 0 13,0-1 0-13,-1-2 2 13,-8 0-2-13,-2-4 4 21,-12 1-5-21,-7-3 4 0,-6 0-4 12,-4 0 2-12,0 0-1 14,0 0-8-14,-2 0 1 14,-12 0 3-14,1 0-11 13,-3 1 5-13,1 3-4 14,1-4 13-14,1 2 0 13,-1 0 2-7,-1 1 0-6,-3-1 0 14,-4-2 0-14,-5 0 1 13,-11 0-1-13,-11 1 1 14,-11 1-2-14,-11 0-1 13,-5 3-8-13,-5-5 10 14,8 3 0-14,2 2 0 0,9-4 3 19,-2-1-1-19,5 0 1 14,-6 0 1-14,0 0-1 13,-4-1 0-13,0-7 1 14,-3-2-1-14,1 1 1 0,-4 5-4 13,-5 0 0-13,-5 4-5 13,-7 0 5-13,-3 0-7 20,-1 0 6-20,2 0 1 14,1 3 1-14,4 2 0 14,1 4 5-14,6 1-1 0,11-5 0 12,8 2 5-12,5-3-8 14,2 3 3-14,-2 1-3 14,-2 0 8-14,-2 1-6 20,-3-4 3-20,1 4-1 0,-6-6-5 12,-3 8-1-12,-6 3-3 14,-7 2 1-14,-3-1 4 14,8 6-6-14,10-11 8 13,20-2-4-13,22-2 0 14,8-3 0-14,13-3 0 0,8 3-6 19,0-3 6-19,0 0-4 14,0 0 2-14,0 0 4 0,4 0-3 12,8 0 4 3,7 0-4-15,6 0 1 0,8 0 0 12,10 0-1-12,6 0 3 14,13 0-2-14,7-3 2 14,9-2-4-9,9-4 4 10,9 2-5-15,8 1 4 14,4 2-1-14,-1-2 0 0,-4 2-1 12,-6 2-1-12,7 2 4 14,4 0-4-14,6 0 7 13,4 0-10-13,5 0 6 14,0 0-2-8,-1 4 1-6,3-2 0 13,-5 0-3-13,-4-2 7 14,-2 0-3-14,-5 0 0 13,-4 0-1-13,-11 0 0 14,-10 0 0-14,-4 0 0 14,-6 0 0-14,0 0-1 0,-3 0 4 19,-11 4-7-19,-11-4 9 13,-7 0-8-13,-13 0 7 14,-4 0-6-14,-9 0 4 14,-7 0-2-14,-5 0 4 0,-4 0 0 12,0-4 5-12,0 2-9 14,0-2 3-14,0-3-3 14,-2 2-6-9,-9 3-2-5,4-3 8 14,0 2-2-14,-6-1 2 13,1-4 0 2,-5 2-2-15,-10-1-2 0,-6 0 7 13,-12 0-6-13,-8 2-5 13,-10 1 6-13,-4-1-14 14,-2 3 6-9,5 0 6-5,1-1 4 14,5-2 5-14,0-1-1 14,-2 1 1-14,2-4-4 13,2 0 7-13,0-3-6 14,1-7 5-14,-1 6-4 14,-4-4 4-14,-2 1-1 0,-8 4-6 12,-3-1 0-6,-2-1 3 8,-2 7-4-14,4 2 5 14,3 5-8-14,8 0 4 14,8 0 0-14,10 0 0 0,6 0 1 12,9 0 4-12,7 0-5 14,11 0 12-14,1 0-5 13,6 0 3-7,2 0-9-6,2 0 6 14,0 0-4-14,0 0 3 13,0 0-5-13,0 0 2 14,0 0-6-14,0 0 8 14,0 0-11-14,0 0 3 13,0 0 0-13,0 0-6 14,0 5 1-9,0 2 4-5,0 2 4 14,0-7 0-14,0 1 1 0,0-3 3 13,0 0-3-13,0 0 3 13,0 0 0-13,0 0-4 14,0 0 0-14,0 3 1 13,0-3-1-13,0 0 2 14,0 0-5-8,0 0 7-6,0 0-4 13,0 0 5-13,0 0-9 14,0 0 5-14,0 0-1 13,0 0 0-13,0 0 1 14,0 0-2-14,0 0 4 14,0 0-2-14,0 0 0 13,0 0 2-7,0 0 1-6,0 0-3 14,0 0-1-14,0 0 0 13,0 0 0-13,0 0 1 14,0 0-3-14,0 0 4 13,0 0-4-13,0 0 7 0,0 0-9 13,0 0 5-13,0 0-1 14,0 0 0-9,0 0-1-5,0 0 0 14,0 0 1-14,0 0-4 13,0 0 4-13,0 0-1 14,0 0-5-14,0 0 5 14,0 0-7-14,2 2-7 13,6 0-19-13,-2-2-37 14</inkml:trace>
    </iact:actionData>
  </iact:action>
  <iact:action type="add" startTime="262037">
    <iact:property name="dataType"/>
    <iact:actionData xml:id="d17">
      <inkml:trace xmlns:inkml="http://www.w3.org/2003/InkML" xml:id="stk17" contextRef="#ctx0" brushRef="#br0">22926 13471 86 0,'10'-9'39'1,"-10"-6"-39"13,0-7-1-13,0 6-14 14,6 2 8-9,-4 8 5-5,-2 4 4 14,3 2 1-14,-3 0-3 0,0 0 0 13,0 0-3 1,0 0 0-14,0 0-2 0,0 0-2 13,0 0 5-13,0 0-4 13,0 0 3-13,0 0 4 14,0 0-2-8,0 0 1-6,0 0 0 13,0 0 0-13,0 0-2 14,0 0 1-14,-5 0 2 14,-11 0 10-14,-3 0-10 13,-8 0-1-13,2 0 2 14,-6 0 0-14,-2 0 1 13,-1 0-3-7,-4 0 0-6,-2 0 0 14,-4 0-1-14,-4 0 2 13,-3 2-1-13,-7 6 1 14,1 2-1-14,-9 1 0 13,2 1 0-13,1-3 0 0,1 2 2 13,6-2 1 2,3 1-3-10,2-3 3-5,-1 5 0 14,-2-1-3-14,0 1 0 13,-7 2 0-13,-1 4 0 0,-3 0 0 13,-4 4-4 2,4-1 8-15,5-1-5 0,6-3 3 12,10-4-1-12,6-4 0 14,4-4 2-8,8-1-2 8,4-3 5-14,3-1 3 0,4 0-2 13,4 0 6-13,4 0-9 13,3 0-2-13,2 0 1 14,-1 0-4-14,1 0 1 14,0 2 0-14,0 0 0 13,0-2 0-7,0 3-3-6,-1-3 6 13,0 2-6-13,1 0 6 14,2 1-6-14,0-1 2 14,0 3 0-14,0-3-4 13,0 2-2-13,0 1 1 0,0 6 0 13,0 5 6-13,0 4 0 14,0 4 1-9,0 5 4 10,0 0-5-15,-6 3 0 13,-1-3 0-13,5 2 0 0,2 1 1 13,0 9-4 2,0 5 6-15,7 10-3 0,11 2 3 12,3 8-5-12,4 2 5 14,2-4-4-9,-4 1 1-5,-2-11 0 14,-3-4 0-14,-7-10 0 14,1-10-3-14,-3-12 6 13,-5-8-6-13,0-6 0 14,-2-4 3-14,1 0 0 13,-3 0 4-13,0 0-2 14,3 0-2-8,-3 0 3-6,0 0-2 13,2 0 6-13,0 0-5 14,4 0 5-14,3 0-6 14,9 0 1-14,5 0-2 13,4 0 0-13,6 0 0 0,3 0 0 13,6 0-1-13,5 0 2 13,9 0-1-7,8 0 3-6,11 0-3 14,6 0 0 0,6-8 1-14,9-2 1 0,4-2-2 13,5 8 0 1,-9 2 3-14,-9 2-5 0,-12 0 6 13,-12 0-5-13,-1 0 3 14,-2 6-2-9,5-4 1-5,5-2 5 14,0 0-1-14,1 0-4 13,-1 0 5-13,-3 0-6 14,-3 0 5-14,-3 0-2 14,-3 0-5-14,-2 0 4 13,4 10-2-13,2-2 0 14,5 7 0-9,0-10-3-5,1 2 6 14,-2-2-3-14,-4-5 3 14,-7 0-3-14,1 0 1 13,-4 0 1-13,-3 0 1 14,-3-5 0-14,-4-2 1 0,-1 2-3 13,-3-6 5-13,4 3-5 13,3-2 4-7,-1-2-3-6,-1 0-2 13,-5 2 2-13,-12-2-2 14,-8 6 0-14,-9 2 0 14,-7 2 0 0,-2 2 3-14,0-3 4 0,0 1-7 13,3 1 1-13,1-3 0 14,0-3-2-9,3 4 1-5,2-3 0 14,0 2 0-14,0 0 0 13,0 0-1-13,-7 2 2 14,-2 2-2-14,0-2 0 14,0 2-2-14,0-4 3 0,0-2 7 12,0-6-4 3,0-6-1-10,0-2-4-5,0-4 5 14,0 1 3-14,0 0-5 14,0-4 9-14,0-1-10 0,0-4 3 12,0-4 1 3,0-3 0-15,0 0 0 0,0-3-2 12,0-2-1-12,0 2 2 14,0 3-6-8,0 1 8-6,0 6-8 13,-4 2 5-13,-6 2-2 14,0-2 1-14,-4-4 0 14,-1-1 0-14,-4 2 2 13,-2-4 4-13,-4 8-7 14,-2-1 0-14,-2 2 1 13,-2 6-2-7,-2 2-4-6,-1 4 2 14,-1 3 1-14,-2 3-1 13,2 3-1-13,1 4 8 14,1-1-8-14,4 4 7 13,2 0-7-13,0-4 5 14,1 4-1-14,-6-1 0 0,-1 1 0 19,0 0-3-19,-5 0 8 14,-4 0-10-14,-7 0 7 0,-7 0-4 12,-4 0-2-12,-5 3 4 14,1 3-3-14,3 0 3 14,1-2-3-14,2 2 2 13,2 1 1-13,-2-4 0 14,2 1 1-9,1 1 2-5,-3-2-6 14,-4-1 6-14,-10 2-6 14,-10 3 2-14,-5 3-3 13,0 2 1-13,2-1-4 14,7 1 4-14,5 1 6 14,-1-2-6-14,0 0 3 13,1 0 0-7,-1-2-5-6,7-2 4 13,3 0-2-13,1-5 2 14,1-2 1-14,2 0 0 14,2 0 0-14,0 0 4 13,4-4-7-13,1-6 5 14,4 1-2-14,4 2 0 0,3-3 0 12,2 2-3-6,4 1 8 9,0 2-7-15,1 3 5 0,1 2-6 12,1 0-1-12,2 0 3 14,2 0-3-14,4 5 3 13,6 1 1-13,2-2 0 14,4-1 0-14,2-2 0 14,-2 3 0-9,-1 0 3-5,1 1-6 14,2 0 1-14,2-1 0 14,2 1 0-14,3 2-5 13,-1 4 7-13,-1 7-3 14,-2-1-1-14,0 7 8 13,-1 3-8-13,-3-1 7 14,0 2-3-8,-5-2 0-6,-2 3 0 13,1-6-2-13,1 0 4 0,0-6 0 13,9-3-2-13,1-4 0 13,4-2-1-13,3 1 1 14,0-2-6-14,0 3 1 14,0 3 4-14,0-4 1 13,6 1-4-7,-2 3 8-6,0-8-3 13,-2 2 3-13,0 0-8 14,1-3 6-14,-1 5-3 14,-2-1 1-14,2 4 0 13,0 0 0-13,0 0-1 14,0 0-2-14,2 2-3 14,-4 0-25-9,0 2-45-5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23T01:25:08.1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66">
    <iact:property name="dataType"/>
    <iact:actionData xml:id="d0">
      <inkml:trace xmlns:inkml="http://www.w3.org/2003/InkML" xml:id="stk0" contextRef="#ctx0" brushRef="#br0">6999 2406 3 0,'0'0'7'1,"0"3"0"20,0-3-6-20,0 0 7 0,0 0-1 12,0 0 9-12,0 0-4 14,0 0 1-14,0 0-5 14,0 0-2-14,0 0 5 13,0 0-8-13,0 0 12 14,0 0-8-14,3 0 7 13,-3 0-12-7,6 0 15-6,5-11-11 14,7-5-6-14,7 2-1 13,4 2 1-13,4 2-3 14,5 4 4-14,2 0-5 14,3 6 7-14,-1 0-6 13,-3 0 2-13,0 0 1 14,-3 4-2-9,3 6 2-5,1-4 0 14,5 3 2-14,7-6 1 14,5-3-3-14,11 0 1 0,7 0 3 12,3 0-7-12,-5-3 3 14,-1-4 0-14,-7 2 0 14,-7 0 0-14,2 5-3 13,-5 0 6-7,3 0-6-6,0 0 6 13,-4 0-6-13,2 5 4 14,-2 4-1-14,0 3 0 14,4-2 0-14,-2-3 0 13,2 4 0-13,-4-5 0 14,-2-3 1-14,-6 0-1 13,-1-1 6-7,-3-2-9-6,-4 2 6 14,-5 0-3-14,-2-2 0 13,-4 3 0-13,4 0-5 14,3-3 10-14,-1 2-5 13,12-2 1-13,1 0 5 14,6 0-6-14,4-12 7 0,0 0-4 19,-3 2 0-19,-4 4-3 0,-6 0 3 13,-6 2-3-13,-1 2 2 13,2 2-4-13,-1 0 4 14,4 0-4-14,5 0 3 14,2 0-1-14,5 0 0 13,10 0 1-13,3 0-5 14,1 0 9-8,0 0-8-6,-7-2 7 13,-6 0-8-13,-5 0 5 14,-7 2-2-14,-2 0 1 13,-4 0 0-13,0 0-2 14,1 0 4-14,-1 0-4 14,4 0 4-14,3 0-1 13,5 0 2-7,6 0-6-6,-3-8 4 13,3 2-1-13,-3-2 0 14,-2 4 0-14,-2-2-2 14,-2 0 5-14,0-2-4 0,-5 0 3 12,1 4-3 3,-3-1 4-15,3 2-6 0,-1-3 3 19,9 2 0-19,2 0 0 0,0 1 3 13,-1 3-6-13,-6-1 6 13,-3 1-5-13,-4-2 6 14,1 2-8-14,2 0 4 14,1 0 0-14,-2 0 0 13,1 0 0-13,-1 0-2 14,1 0 4-9,-3 0-4-5,1 0 4 14,-2 0-4-14,4 0 4 14,2 0-3-14,-1 0 1 13,3 0 0-13,-2 0-1 14,-1 0 2-14,-1 0-3 14,-3 0 5-14,-3 0-5 13,0 0 7-7,-3 0-9-6,-2 0 4 13,2 0 0-13,5 0 0 14,-1 2 0-14,9 6-1 14,2 2 2-14,2 2-4 0,1 0 6 12,-3 0-6-12,-5 4 3 14,-5-7-2-14,-7 0 2 20,-6 1 0-20,-4-6 0 0,-3 2 0 13,-3-2-3-13,-1 2 6 13,-4-2-5-13,1-1 7 14,-2 0-8-14,0-1 6 14,-1-2-3-14,-3 0 1 13,-1 4-1-13,2-4 0 14,-2 3 4-9,4-3-4-5,-6 0 2 14,2 3-4-14,2-1 0 14,-2 0 0-14,2-2 4 13,1 2-2-13,-1-2 0 14,-2 0 2-14,3 0-1 13,-2 0 2-13,-1 0-2 0,-2 0 2 20,0 0-2-20,0 0 1 13,0 0-2-13,0 0 0 0,2 0 2 13,4 2-4-13,3 1 4 13,1-3-4-13,0 5 4 14,3-1-4-14,4 0 5 14,5-2-3-14,4 0 0 20,8 2 0-20,6-2 0 0,2 2 1 13,1 1-5-13,1-5 9 13,-1 7-6-13,-1-2 4 14,0-3-6-14,3-1 3 13,-3-1 0-13,-1 0 0 14,1 0 0-14,-2 0-2 14,-3 0 4-9,4 0-2-5,-1 0 1 14,0 0-2-14,-4 4 3 13,0 0-4-13,-7 0 1 14,-2 3 1-14,-4-6 0 0,2 1 0 13,2 0-1-13,4-2 2 13,2 0 2-13,3 0 0 21,0 0-2-21,4-2 0 13,4-6-1-13,6 0 0 0,1 2-1 13,5 0 0-13,-3 2 2 13,5 2-4-13,0-1 6 14,0-2-6-14,2 1 6 14,0-2-4-14,3-2 2 20,-1 4-1-20,-2-6 0 0,-2 1 0 12,0 2-1-12,-4-3 4 14,-8 4-5-14,-3 0 8 14,-5 0-11-14,-7 6 6 13,3-2-1-13,-3 2 0 14,0 0 0-14,-2 0-1 14,4 0 1-9,1 0-2-5,-1 2 4 14,6 4-4-14,0-2 5 13,-1-2-4-13,7-2 2 14,-5 0-1-14,-2 0 0 0,-1 0 3 13,0-4-3-13,3-2 2 13,-3 0-2-13,1-2 5 20,-5 4-9-20,2 2 4 14,-4 2 0-14,-2 0 0 0,0 0 0 13,2 0 0-13,4 0 1 13,5 0-1-13,2 0 1 14,3 0-1-14,-3 0 3 14,1 2-6-14,-7 2 3 20,-3-1 0-20,-2 2 0 0,3 1 2 12,1-2-4-12,4 2 5 14,3 0-2-14,0-1 3 14,5-5-4-14,5 3 2 13,-4-3 0-13,4 0 1 14,-1 0-2-14,-9 0 0 13,2 0 1-7,-5-3-1-6,-4 0 1 14,1 3-2-14,-3-2 2 13,-2 2-4-13,1-2 2 14,1 2 0-14,5-2 0 13,4 0 1-13,0 0-4 0,1 0 7 13,-1 2-6-13,0-2 6 20,1 2-6-20,-3 0 4 14,1-3-2-14,-3 2 0 0,-1-1 0 13,-1 2-1-13,-3 0 2 13,2 0-2-13,6 0 2 14,-3 0-2-14,7 0 5 13,-1 0-7-13,8 0 5 21,4 0-2-21,1 0 0 0,1 0 1 12,-2-6-1-12,-5 2 2 14,1-2-1-14,-4 2 3 13,-1 1-8-13,2 3 5 14,0-3-1-14,5 3 0 0,2-4 0 13,-3 2-1-13,-2-1 4 20,-3-2-5-20,-2 3 4 13,-1-2-2-13,-7-2 2 14,-5 3-3-14,-4-2 2 14,2 1-1-14,0-1 0 0,5 2 2 12,-1 1-4-12,4 0 5 14,-1-1-4-14,-3 1 2 14,1 2-2-9,-1 0 1 10,4-5 0-15,-2-2 0 0,1 2 0 12,2-1 0-12,-2 4 3 14,0 2-3-14,-2-4 1 14,-1 4-2-14,-2-3 3 13,1 0-3-13,2 3 1 14,0-6 0-9,1 1 0-5,1 0 1 14,3-3-3-14,-1 4 5 14,2 0-4-14,-2 1 4 13,-2 3-6-13,2 0 4 14,-7 0-2-14,-2 0 0 0,1 3 1 13,-8 6-1-13,-3 1 1 13,-2-3-2-7,-5-1 4-6,-1-5-2 13,-1 6 4-13,-4-5-3 14,-1 2-1-14,-1-3 2 14,2 2 1-14,-4-3-2 13,0 0 9-13,-4 0-8 14,0 0 12-14,0 0-13 13,0 0 4-7,0 0-4-6,0 0 1 14,0 0 0-14,0 0-1 13,0 0-1-13,0 0 2 14,0 0 3-14,0 0-3 14,0 0 3-14,0 0-3 0,0 0-4 12,0 0 2 3,0 0-2-10,0 0 1-5,0 0 1 14,0 0-2-14,0 0 5 14,0 1-1-14,0-1 1 0,0 0 3 12,0 0-6-12,0 0 7 14,-2 0-5-14,2 0-1 13,0 0-1-13,0 0 1 14,0 0-2-8,0 0 2-6,0 0-1 13,0 0 5-13,0 0-10 14,0 0 4-14,0 0-2 13,0 0-3-13,0 0-8 14,0 0-3-14,-2 4-45 14,-12 13-47-14</inkml:trace>
    </iact:actionData>
  </iact:action>
  <iact:action type="add" startTime="18175">
    <iact:property name="dataType"/>
    <iact:actionData xml:id="d1">
      <inkml:trace xmlns:inkml="http://www.w3.org/2003/InkML" xml:id="stk1" contextRef="#ctx0" brushRef="#br0">6317 4833 6 0,'-7'-12'7'1,"-1"-2"-6"0,-2-2 3 12,1 0-4-12,-3 4 0 14,-2-5 1-14,1 5-2 13,1 0 1-7,-1 2 0-6,1 1 4 14,1 0-3-14,1 3 1 13,-2-2-1-13,1 2 15 14,-2-2-8-14,-3-2 2 13,-2 2-6-13,3 0 1 14,-1-2-3-14,5 2-2 14,0-1 0-9,1 4 0-5,2 1-1 14,-1 0 2-14,3 2 3 14,0 0 0-14,2-1-2 13,2 2-1-13,0 1 4 14,-3 0 0-14,5-2-3 0,0 2 10 12,-2 0-9-12,0-3 12 14,2 3-13-8,0 0 8 8,0 0-9-14,0 0 2 0,0 0-3 13,0 0-1-13,0 0-1 13,0 0-5-13,0 0 5 14,0 0 2-14,0-1-3 14,0 1 2-14,0-2 0 13,0 2-2-7,0 0 3-6,0 0-1 14,0 0-1-14,2 0-1 13,11 0 6-13,8 8-3 14,10 4 2-14,4 2-2 13,6-2 2-13,-1 0-3 14,0-2 1-14,1 0 0 14,-2-1 0-9,3 0 0-5,1-1 0 14,-1-2 1-14,3 0-1 13,2 0 4-13,0 0-8 14,-3-1 6-14,1 0-2 0,-7-1 0 13,-3 0 0-13,1 0-3 13,-5-2 7-13,-2 0-4 14,0-2 2-9,2 0 0-5,7 0 0 14,3 0 0-14,1 0-2 14,5-2 2-14,-7-5-2 13,-1 0 3-13,-3 2-3 14,-5 5 2-14,-2 0-4 14,-2 0 3-14,-4 0-3 13,1 0-1-7,3 0 3-6,2 0 0 13,2 5 1-13,5-3-3 14,1 0 6-14,3-2-4 14,3 0 2-14,1 0-3 13,1 0 3-13,-3 0-3 14,4 0 1-14,-4-2 0 13,-5 2 0-7,2 0 0-6,-8 0-2 14,-7 0 4-14,-2 0-3 0,-4 0 3 12,0 0-4-12,0 0 3 14,2-2-1-14,2-3 0 13,1 2 0-13,1-1-2 14,3 4 5-14,2-2-6 14,0 2 6-9,-3 0-6-5,1 0 1 14,-2 0 1-14,-3 0 0 14,1 0 1-14,-2 0 0 13,4 0 0-13,2 0-2 14,2 0 4-14,2 0-2 13,2 0 2-13,-1 0-4 14,1 0 2-8,2 0 0-6,0 0 0 13,-2 0 0-13,-2 0-4 14,-7 0 8-14,-4 0-4 13,-8 0 2-13,-8 0-3 14,-1 0 4-14,-3 0-3 0,0 0 1 13,0 0 2 1,2 0 3-14,-2 0-5 5,2 0 5 9,-2 0-6-14,0 0 0 0,0 0 3 13,0 0-6-13,0 0 2 14,0 0 1-14,0 0-1 13,0 0 1-13,0 0-2 14,0 0 4-14,0 0-4 14,0 0 5-9,0 0-5-5,0 0 4 14,0 0-3-14,0 0 1 13,0 0 0-13,0 0 0 14,0 0 1-14,0 0 2 14,0 0-2-14,0 0 1 13,0 0 5-13,0 0-12 14,0 0 7-9,0 0-4-5,0 0-5 14,0 0-9-14,-4 0-27 14</inkml:trace>
    </iact:actionData>
  </iact:action>
  <iact:action type="add" startTime="22924">
    <iact:property name="dataType"/>
    <iact:actionData xml:id="d2">
      <inkml:trace xmlns:inkml="http://www.w3.org/2003/InkML" xml:id="stk2" contextRef="#ctx0" brushRef="#br0">7632 6070 5 0,'-5'-6'1'1,"1"-3"0"13,2 2-2-7,2 0 0-6,-2 2 1 13,2 1 2-13,0 0 9 14,0 4-9-14,0-3 8 14,0 3-5-14,-2 0 3 13,-1 0 1-13,1 0 0 14,0-1 10-14,-2 1-11 13,1 0 9-7,1-3-14-6,-3 2 6 14,3-2-7-14,-2 2-2 13,-1-1 5-13,3-3-3 14,-4 2-2-14,4-1 6 0,-6 1-11 13,4-1 10-13,0 4-10 13,-1 0 8-13,1 0-3 14,0 0 2-9,4 0-1-5,-4 0-1 14,4 0 1-14,-2 0-3 14,2 0 6-14,0 0-3 13,0 0 3-13,0 0-6 14,0 0 4-14,0 0-2 14,0 0 0-14,0 0-2 13,0 0 2-7,0 0-2-6,0-2-2 13,0 2 7-13,0 0-7 14,0 0 5-14,0 0-4 14,0 0 1-14,0 0 2 13,0 0-2-13,10 0 1 14,3 0 1-14,3 0 0 14,6 6 3-9,4 2 2-5,6 1-6 14,6-4 3-14,0 2 0 0,4-3-2 12,1 0 1 3,-3 1-1-15,-3 2 1 0,1-2-1 13,-4-1 1-13,-3 3-2 13,3-1 4-13,-3-2-5 14,0 0 2-9,-4 0 0-5,2 0 0 14,2-3 0-14,2 2-3 14,7-3 7-14,4 0-5 13,4 0 6-13,1-3-9 14,4 0 5-14,1 3-1 14,-3 0 0-14,-2 0 0 13,-4 0-1-7,-3 0 2-6,-2 0-2 13,2 0 2-13,-2 6-1 14,3-2 3-14,-1-1-6 14,-4-3 3-14,0 0 0 13,0 0 0-13,-2 0 2 14,-1 0-6-14,6 0 9 13,-1 0-4-7,2 0 3-6,3 0-7 14,-3 0 4-14,1 0-2 0,-6 0 1 12,-1 0 0-12,-1 0 0 14,-1 4 1-14,1 3-3 13,2-5 4-13,-2 1-3 14,5 0 6-14,5-3-9 14,1 2 7-9,2 0-3-5,0-2 0 14,-3 0 0-14,1 0-4 13,2 0 8-13,-2 0-7 14,3 0 9-14,3 0-12 14,-1 0 9-14,2 0-4 13,3-7 1-13,-2 2 0 14,-1 1-2-8,0-3 4-6,-1 2-5 13,-3 0 6-13,0 4-6 14,0-1 8-14,-5 0-9 13,-3 2 4-13,-3-3 0 14,-1 3 0-14,-3 0 0 14,1 0-4-14,1 0 8 0,0 0-5 12,2 0 6-6,4 0-9-6,1 0 6 13,-1 0-2-13,-2 0 0 14,-2 0 0-14,2 0 0 14,-4 0 2-14,-1 0-4 13,0 0 4-13,0 0-3 14,0 0 3-14,1 0-3 14,4 0 1-9,7 0 0-5,1 0 0 14,6 0 0-14,2 0-4 13,-4 0 9-13,-2 0-7 14,-5 0 7-14,-1 0-10 14,-1 0 5-14,-3 0-1 13,-2 0 2-13,3-1-1 14,-4-10 0-9,5 4 0-5,8-3 2 14,3-1-2-14,5 1 0 14,3 2 1-14,-1 1-4 0,-5 0 3 12,1 4-1 3,-7-2-1-15,-5 3 1 14,-1 0-2-14,-5 0 6 0,-3-1-3 12,-1-2 4-6,-5 3-8-6,0 2 5 13,0 0-2-13,4 0 1 14,2 0 0-14,8 0 0 14,6 0-1-14,0 0 1 13,7 0 0-13,0 0 0 14,-3 0 4-14,-2 0-8 13,-3 0 5-7,-6 0-1-6,-7 0 0 14,-4 0 0-14,-6 0-3 13,-5 0 7-13,-2 0-5 14,0 0 6-14,4 0-10 13,0 0 5-13,9 0 0 14,0 2 0-14,4 3 0 14,0 0 0-9,-2-3 0-5,1-2-1 14,-3 0 3-14,-2 0-3 13,-4-2 7-13,-4-3-9 0,0-2 5 13,-3 2-2-13,-3 1 0 14,-3 1 1-14,-1 2-4 13,-1 1 6-13,0-3-3 14,-4 3 4-9,-3 0-8-5,-1 0 2 14,-2 0 2-14,0 0-3 14,0 0 3-14,0 0-1 13,0 0 2-13,0 0 1 14,0 0 0-14,0-1 0 14,0 1 3-14,0 0-6 13,0 0 2-7,0 0-1-6,0 0 0 13,0 0 2-13,0 0-5 14,0 0 6-14,0 0-8 14,0-3 8-14,0 3-6 13,0-2-3-13,0 0-5 0,0 2-20 13,-18-1-46-13</inkml:trace>
    </iact:actionData>
  </iact:action>
  <iact:action type="add" startTime="35173">
    <iact:property name="dataType"/>
    <iact:actionData xml:id="d3">
      <inkml:trace xmlns:inkml="http://www.w3.org/2003/InkML" xml:id="stk3" contextRef="#ctx0" brushRef="#br0">5802 7215 9 0,'33'-11'0'6,"3"4"8"-5,-2 0-8 14,-1 2 2-14,1 1-2 0,1 1 1 12,1 3-3-12,3 0 4 14,9 0 1-14,-2 0 0 14,3 0-1-14,-1 0-1 13,-8 0-1-13,1 0 0 14,-2 0 0-9,1 0-1-5,-2 0 3 14,-3 0 3-14,4-3-4 13,3-1 2-13,2-1 3 14,3 2-7-14,2-3 2 13,-4 2-1-13,4-3 0 14,-1 2 2-14,0 0-5 14,-2 0 8-9,-1-2-5-5,-3 3 5 14,-3 2-10-14,-2 2 5 13,1 0 0-13,0 0 0 14,-1 0-1-14,4 0 0 0,-1 0 2 13,0 6-4 1,3-3 6-14,1-2-6 0,3-1 7 19,5 0-5-19,0 0 2 14,2 0 0-14,-2-8-1 0,1 1 0 13,0 0-2-13,5 1 5 13,5 1-3-13,1-2 6 14,4 3-11-14,-4 0 5 14,-1 2-1-14,-5 2 0 20,2 0 1-20,0 0-1 0,2 0 2 12,3 0-3-12,4 0 4 14,-5 0-4-14,1 0 3 14,-3 0-1-14,-6 2 0 13,-2 0 0-13,-9 2 0 14,-3-2 0-14,-4 0-4 14,-5 0 9-9,-4-2-6-5,-4 0 4 14,-1 0-5-14,-1 0 3 13,-2 0-1-13,0 0 0 14,1 0 0-14,-4 0-1 0,-2 0 2 13,-8 0-2-13,-1 0 2 13,0 0-2-13,-2 0 1 20,-3 0 0-20,-2 0-3 0,0 0-1 13,0 0 0-13,0 3-5 14,0-3 8-14,0 0 2 13,0 1 2-13,0-1 1 14,0 0 1-14,0 0-5 13,0 0 3-13,0 0-1 14,0 0 1-8,0 0 3-6,-10 0-5 13,-1 0 8-13,-2 0-8 14,-3 0 1-14,-4 0 0 14,-4 0-4-14,-3 0 1 13,-6 3 0-13,-2 2 1 14,-6 1-3-14,-3 1 1 13,-8-4 4-7,-4 5-4-6,-4-2 7 13,-7 2-9-13,-4-1 5 14,-3 1-2-14,-1-1 1 14,-4 2 0-14,6-1 0 0,-1 0 0 12,1-2 1-12,-1-1 1 14,-6 2-1-14,2-3 1 14,0 2-3-9,4-2 2 10,10 2-2-15,1-2 0 0,5 1 1 12,-2-1-1-12,-2 3 4 14,-5-4-5-14,0 3 6 14,3-4-8-14,4-2 6 13,4 3-2-13,8-1 0 14,4-2 0-9,1 0 0-5,6 0 0 14,-3 0-2-14,-1 0 4 14,1 0-3-14,-2 0 3 13,-3 0-4-13,-5 0 2 14,-4 0 0-14,-2 0 0 14,-4 0 0-14,0 0-4 13,-1 0 8-7,3 10-9-6,2 2 8 13,4-2-6-13,0-3 3 14,5-4 0-14,1-3 1 0,1 0 1 13,3 0-1 1,4 0 2-14,1-3 2 0,9-8-4 13,2-3 5-13,-1 2-5 13,4 3-2-7,-2-2 2-6,6 2-1 14,1 4 0-14,2-4 0 13,1 4-3-13,-2-3 6 14,2-1-4-14,-1 4 6 13,3 0-10-13,0 4 6 14,4-3-1-14,0 1 0 14,1 2 0-9,0-2 0-5,4 2 2 14,2-1-1-14,2 2-1 14,-3-2 1-14,3 0 1 13,0 2-4-13,0-3 1 14,0 3-4-14,0-2 0 0,0 2-8 12,0 0 8-12,5-2 1 21,9 2-1-21,5 0 10 13,4 0-5-13,6 0 2 14,6 0-2-14,8 0 1 13,3 0 0-13,8 0-1 0,2 0 3 13,6 0-1-13,3 0-2 14,2 0 0-14,-1-3 4 13,8-1-5-7,-3-3 1-6,4 3 0 13,0 0-2-13,1 4 1 14,-5 0-1-14,-6 0 4 14,-9 0-4-14,-8 3 7 13,-1 5-9-13,0 0 5 14,2-3-2-14,2 0 1 14,5-3 0-9,0 2 0-5,4 1 1 14,3 0-1-14,4 0 1 13,-1 2-1-13,3-3 3 0,-4 0-4 13,2-2 1 2,0-2 0-15,4 0 0 0,3 0 1 12,3 0-2-12,2 0 4 14,-6 0-4-9,-2 0 6-5,-3 0-10 14,-4-2 6-14,3-1-1 14,0 3 0 0,-5 0-1-14,-2 0 1 0,-2 0 0 13,0-1-1-13,0-2 2 14,0 2 0-14,0-3 3 13,-4-1-8-7,-3 4 4-6,-6 1 0 13,-8 0 0-13,-1 0 0 14,-5 0-3-14,-2 0 6 14,0 1-5-14,-4 4 6 13,0 0-7-13,-6-1 4 14,1-1-2-14,3-1 2 13,-8 0-1-7,3-2 0-6,-5 0 1 0,-3 0-2 13,1 0 2 1,-5 0-1-14,-2 0 3 0,-1 0-3 13,-3 0 1-13,0 0-1 13,0 0 0-13,0 0-3 14,0 0-4-14,-3 0 7 14,-5 0 4-9,-3 0-3-5,-3 0-2 14,-1 0 3-14,-1 0-2 14,1 0 0-14,-3 0 0 13,-7 0 0 2,-2 0 0-15,-4 0-1 0,-5 0 2 12,-1 0-2-12,-7 0 1 14,-4 0-1-8,-8 0 1-6,0 6 0 13,-4-1-1-13,-2 0 1 14,2-1-1-14,-3-4 3 13,3 0-2-13,2 2 3 14,0-2-5-14,0 0 4 14,5 0-2-14,2 0 0 13,-3 0 3-7,1 0-3-6,-5 0 1 0,-4 0-1 12,-6 0 1-12,-1 0-1 14,3 0 3-14,1-2-6 14,3 2 1-14,-1 0 2 13,1 0 0-13,0 0-3 14,-6 0 2-14,-1 0 2 14,2 0 2-9,-1 0-1-5,0 0-4 14,6 0 2-14,4-4 0 13,0 1 0-13,5 0 0 14,-3-3-1-14,2 3 3 14,0 0-3-14,2 3 2 13,-2 0-2-13,-2 0 2 14,2 0-3-9,4 0 2-5,5 0 0 14,3 0 0-14,3 0 2 14,4 0-4-14,-3 0 5 0,5 0-5 12,-5 0 7 3,5 0-10-15,1 0 5 14,3 0 0-14,5 0 0 13,5 0 1-7,9 0-1-6,-2 0 1 0,10 0 2 12,-3 0-2-12,-3 0-1 14,6 0 2-14,-5 0-3 14,2 0 1-14,0-2 0 13,-1 2-1-13,-7 0-4 14,1 0 4-14,-3 0 2 13,1 0-5-7,-1 0 7-6,-3 0-6 14,3 0 2-14,-3 4 1 13,3-3 0-13,1-1 1 14,3 3-1-14,2-3 3 13,0 0-2-13,2 0 0 14,3 0-1-14,-1 0 3 0,-1 0-3 19,-1 0 0-19,-2 0 0 14,0 0 0-14,2 0 0 0,0 0-4 12,5 0 8-12,-2 0-8 14,4 0 5-14,0 0-2 14,0 0-4-14,0 0 1 13,0 0-8-13,0 0-3 14,0 0 9-8,0 4-7-6,0 4 7 13,4 3-8-13</inkml:trace>
    </iact:actionData>
  </iact:action>
  <iact:action type="add" startTime="43762">
    <iact:property name="dataType"/>
    <iact:actionData xml:id="d4">
      <inkml:trace xmlns:inkml="http://www.w3.org/2003/InkML" xml:id="stk4" contextRef="#ctx0" brushRef="#br0">13446 7004 4 0,'-2'0'18'15,"2"0"-14"-14,0 0 12 14,-2 0-6-14,2 0 7 13,0 0-5-7,0 0-6-6,0 0 8 14,0 0-10-14,0 0 10 13,-3 0-12-13,-1 0-2 14,2 0 0-14,-3 0-1 13,0 0-2-13,3 0-5 0,0 0 3 13,2 0-7-13,-2 0 10 14,2 0 4-9,0 0-1-5,-2 0 2 14,2 0-5-14,0 0 2 14,0 0-2-14,0 0 2 13,-5 0-3-13,-1 0 1 14,-6 0 2-14,-1 2-4 13,-1 6 4-13,1 0-1 14,3 2-4-8,-9 4 4-6,-1 2 0 13,0 2 1-13,-2 2 0 14,4-3 0-14,3-6-1 14,5-3 3-14,3-3-2 13,3-4 3-13,0 2-2 14,2-3 0-14,0 0 1 13,-3 0 1-7,0 0-1-6,-2 0-4 14,5 0 6-14,-2 0-5 13,2 1 5-13,0-1-8 0,-3 0 3 13,5 0 1 2,-2 0 1-15,2 3 0 0,0-3 1 12,-2 0-1-12,2 0 8 14,0 0-4-9,0 0 9-5,0 0-11 14,0 0 9-14,0 0-12 14,0 1 1-14,0-1-1 13,0 0 0-13,0 0-5 14,0 0 6-14,0 0-6 14,0 0 3-14,0 3 1 13,0-3-7-7,0 0 4-6,0 1-2 13,0 2 1-13,7 3 4 14,5-1 1-14,7 0 7 14,5 0-4-14,3 2 4 13,7-5-4-13,-1 0 2 14,2-2-4-14,1 0 2 13,2 0-3-7,-2 0 2-6,2 0-2 14,2 0 4-14,-3 0-6 13,4 1 8-13,-3 1-10 0,1-2 6 13,-1 0-2-13,5 0 0 14,-5 0 1-14,-1 0-1 13,0 0 2-13,-6 0-3 14,0 0 2-9,3 0-2-5,-5 0 6 14,0 0-9-14,0 0 6 14,0 0-2-14,8 0 0 13,1 0 0-13,6 0-4 14,8 0 8-14,-1 3-6 13,5 1 7-13,0-3-10 14,-3-1 9-8,-2 0-5-6,-7 0 2 13,-3 0-2-13,-3 3 1 14,-9-2 0-14,0-1 1 14,2 0 0-14,0 0 2 13,7 0 0-13,9 0-6 0,7 0 5 13,8 0-2-13,9-4 0 20,2-6 0-20,-1 2-2 0,-7 3 6 13,-5-1-6-13,-11-1 7 13,-7 4-6-13,-6-1 3 14,-7 1-2-14,2 2 0 13,5 1 1-13,3 0-1 14,11 0 0-14,4 0 2 20,4 0-2-20,6 0 5 0,-1 0-2 13,-3-3-2-13,-4-1 0 13,-3-1 1-13,-8-2 1 14,0 4-3-14,-6-4 4 14,-1 3-2-14,2 1 3 13,3-1-2-13,1-3-4 14,8 1 5-9,1 1-4-5,7-4 0 14,1 1 2-14,3 2-2 14,1 3 2-14,-3 0-3 13,0 3 4-13,-1 0-6 0,-3 0 6 13,-5 0-6-13,0 0 3 14,-3 0 0-14,3 0 0 20,5 0 0-20,11 3-4 0,7-3 8 12,8 0-3-12,1 0 2 14,0 0-4-14,-7 0 2 14,-4 0-2-14,-7 0 1 13,-7 0 0-13,-4 0 0 14,-7 0 0-14,-1 0-2 14,4 0 4-9,-6 0-2-5,4 0 4 14,-3 0-8-14,-3 0 4 13,3 0 0-13,-5 0 0 14,-2 0 0-14,-1 0-3 14,-4 0 6-14,3 1-5 13,0 1 7-13,-3 0-8 0,-2-2 6 19,2 3-6-19,-4-3 4 14,2 0-1-14,-2 0 0 14,1 0-1-14,1 1 1 0,-4-1 0 12,0 2 0-12,0 0 3 14,0 0-6-14,-5 0 3 13,0 2 0-13,-1 1-2 21,0-4 1-21,1 6-2 0,2-2 6 12,9 0-8-12,0-1 10 14,-2-1-10-14,3-1 7 14,-5-2-3-14,0 2 2 13,-2-2-2-13,2 0 0 14,-4 3 1-14,0-3 1 20,-4 1 0-20,-4 2-2 0,4 2 2 13,6 0-4-13,4 0 3 13,3-1-1-13,3-1 1 14,-2-2-2-14,-2-1 0 13,-6 0 4-13,-6 0-2 14,-8 0 3-14,-2 0-4 0,5 0 4 19,0-1-5-19,2-2 3 0,-4 2-2 13,-5-2 1 2,-7 3 0-15,-4 0-3 13,0 0 6-13,0 0-6 0,0 0 1 13,0 0 0-13,0 0-2 13,0 0 4-13,-2 0 0 14,0 0 0-8,-3 0 4-6,1-1-1 13,-2 1 0-13,-8-4-2 14,3 2-1-14,-1-1 5 13,-3-1-8-13,-3 3 3 14,-6-2 0-14,-12 3-1 14,-6 0 0-14,-10 0-2 13,1 0 6-7,-2 0-4-6,1 0 4 14,6 6-6-14,1-1 4 13,3-3-1-13,1-1 0 14,1-1 0-14,-4 0-1 0,-3 0 3 12,-11 0 0-12,-9 0 2 14,-6 0-8-14,-8 0 8 20,3 0-5-20,5 0 1 14,10 0 0-14,10 0 0 13,4 0 0-13,6 0-3 0,-1 0 6 13,1 0-6-13,1 3 7 14,2-2-8-14,-5-1 7 13,-1 0-4-13,-10 0 1 20,-4 0 0-20,0 0-3 0,-5 4 7 13,3 3-8-13,-2 0 8 14,4 2-8-14,8 0 7 13,-2 1-7-13,4-2 5 14,2-1-1-14,-4-5 0 14,-1 0 0-14,-3-2-1 20,-4 0 3-20,-3 0-2 0,-4 0 4 12,-8 4-8-12,-10 0 4 14,-6 1-2-14,0 2 2 14,3-3 0-14,8-3-2 0,7 1 4 12,2-2-4-12,-3 0 6 14,0 0-7-14,-2 2 8 20,-3-2-9-20,0 0 4 14,-2 0 0-14,-2 0-1 13,-2 0 1-13,6 0-4 0,6 0 8 13,9 0-5-13,3-2 5 13,8-1-8-13,1-1 5 14,1 0-2-14,2-1 1 20,-3 2 0-20,2 1-3 0,-10-3 6 13,-3 5-6-13,-2 0 8 14,2 0-9-14,-1 0 6 13,-1 0-4-13,1 0 0 14,-7 0 1-14,-1 5-3 13,-1 9-5-13,-4 4 9 21,4 0 0-21,2-3-5 0,9-2 6 12,2-6-4-12,6-6 5 14,2-1-2-14,3 0 0 13,7 0 0-13,4 0 0 0,9-4 1 13,5 0 1-13,3 0 0 14,4 4-4-14,5-4 5 13,-1-1-5-7,3 4 3 8,0-3-1-14,1 2 0 14,3-3 0-14,-6 5-2 0,-3-3 5 13,-10 1-6-13,-4 2 6 13,-6 0-6-13,-5 0 1 14,-1 0 1-14,3 0 1 14,3 0 0-9,8 0 0-5,2 0 3 14,6 0-3-14,7 0 1 13,4 0-2-13,3 0 4 14,5 0-6-14,0 0 3 0,0 0 0 13,0 0-2-13,0 0-8 13,0 0 3-13,0 0-16 14,9 0 15-9,5 0 7 10,1 0-3-15,1 2 5 14,-1 1-1-14,-4 0 0 13,1-1 3-13,-4 0-6 0,1 0 3 13,3 0-1-13,7-2 2 14,8 0-2-14,14 0 7 13,7 0-12-7,12 0 10-6,5 0-4 13,5 0 0-13,-6 0 0 14,1 0-4-14,-1 0 10 14,-4 0-6-14,-1 0 5 13,-1 0-10-13,0 0 7 14,4-2-2-14,3 2 0 14,1 0 0-9,1 0-1-5,1 0 4 14,0 0-6-14,3 0 6 13,10 0-6-13,10 0 4 14,9-4-1-14,8-6 0 14,-2-2 0-14,4-5-1 13,1 2 0-13,-2-2-4 0,3 5 10 13,-5 1-4-8,-2-2 0-5,-1 4-2 14,-1-1 2 1,-9 3-1-15,-5 1 0 13,-5 2 0-13,3-1 0 0,5-2 3 13,9 2 0-13,-6-2-3 13,-3 3 1-13,-13 4 4 14,-9-1-8-8,-8 1 5-6,-7 0-2 13,3 0 0-13,3 0 1 14,6 0-1-14,2 0 4 13,2 0-2-13,3 0 3 14,-3 0-8-14,0-3 7 14,-1-2-4-14,-3-2 1 13,-1 3 2-7,-1 2-3-6,-1 2 2 13,-3 0-3-13,-3 0 3 0,-5 0-3 13,3 0 5 2,0 0-7-15,2 0 6 13,-1 0-3-13,1 0 0 0,0 2 1 13,-4 0-5-13,0 0 8 14,-4 5-7-9,0-3 9-5,-1-3-10 14,4 2 6-14,1-3-4 13,8 0 2 2,5 0 0-15,3 0 0 0,-4-3 2 13,-10-5 6-13,-14 2-8 13,-11 2 1-13,-12 4 3 14,-7-2-8-9,-2 2 3-5,3 0 1 14,5 0 0-14,4-2 0 14,5 1-2-14,2 1 5 13,0 0-3-13,-2-3 6 14,-3 3-10-14,-11 0 6 14,-3 0-4-14,-8 0 2 13,-2 0-3-13,0 0-2 5,0 0-2-5,0 0 5 13,0 0 3-13,0 0-3 14,0 0 4-14,0 0-1 14,0 0 1-14,0 0 0 13,0 0 0-13,0 0-2 14,0 0 3-14,0 0 0 14,0 0-2-9,0 0 4-5,0 0-7 14,0 0 3-14,0 0-2 13,0 0 1-13,0 0 0 14,0 0-1-14,0 0-4 14,0 0 2-14,0 0 6 13,0 0-7-13,0 0 8 14,0 0-8-9,0 0 4-5,0 0 0 14,0 0-2-14,0 0-5 14,0 0 0-14,0 0-23 0,0 0-8 12,0 0-37-12</inkml:trace>
    </iact:actionData>
  </iact:action>
  <iact:action type="add" startTime="64314">
    <iact:property name="dataType"/>
    <iact:actionData xml:id="d5">
      <inkml:trace xmlns:inkml="http://www.w3.org/2003/InkML" xml:id="stk5" contextRef="#ctx0" brushRef="#br0">23528 7245 22 0,'11'0'3'15,"-11"0"5"-14,0 2-8 14,0-2 0-14,0 0-3 13,0 2-1-13,0-2 4 14,0 1-2-8,0-1-2-6,0 3 8 13,0-3-4-13,3 0 4 14,-3 3-4-14,0-3 0 13,0 0 0-13,0 0 0 14,0 0-8-14,0 0 8 0,0 0-11 13,0 0 7-13</inkml:trace>
    </iact:actionData>
  </iact:action>
  <iact:action type="add" startTime="64621">
    <iact:property name="dataType"/>
    <iact:actionData xml:id="d6">
      <inkml:trace xmlns:inkml="http://www.w3.org/2003/InkML" xml:id="stk6" contextRef="#ctx0" brushRef="#br0">23528 7245 0 0,'14'13'5'1,"-12"-13"-5"13,5 7 0-13,1 1 2 14,6 1 0-14,4 5-2 13,0-2 3-7,1 1-1-6,6-3 1 14,0-2-1-14,4-2 5 13,2-4-3-13,4-2-1 0,8 0 3 13,1 0 0-13,4-7-6 13,-2-2 11 2,3 3-11-15,7-4 10 0,-1 2-6 13,5-3-7-8,3 0 4-5,-5 1-2 14,-5 5 1-14,-5 2 0 13,-6 1-1-13,-5 0 2 14,4-3-2-14,-1 0 3 14,0-3-2-14,1 1 3 13,-4 4-6-13,5-1 4 14,5 2-1-9,7-3 0-5,5 3 0 14,5-1 8-14,-2-1-8 14,-7 1 6-14,-8 2 0 13,-11 1-7-13,-7 0 3 14,-9 0-2-14,-3 0 2 14,4 0-2-14,1 0 0 0,3 0 2 19,8 0-1-19,9 0 3 13,6 0-4-13,4 0 5 14,4 0-5-14,0 0 0 14,2 0 2-14,-2 0-2 0,6 0 2 12,9 0 7-12,4 0-9 14,0 0 11-14,-4 0-6 13,-3 0-6-7,-8 0 3-6,0 0-4 14,-5 0 2-14,-4-4 0 13,-5 1 0-13,-11 3 0 14,-2 0-4-14,-1 0 8 14,5 0-8-14,1 0 8 13,5 0-8-13,1 0 6 14,5 7-2-9,3-1 0-5,1-2 0 14,0 2-4-14,-1 0 10 14,0-3-8-14,-2 4 8 13,4-3-10-13,4-4 6 14,6 0-2-14,1 0 2 13,-3 0-1-13,-1 0-1 0,-8-7 3 20,-3 0 1-20,-13 1-3 13,-8 1 3-13,-14 4 0 0,-1-1-5 13,-7 2 2-13,1 0-2 13,2 0 1-13,-6 0 0 14,-1 0-5-14,-3 0 10 14,0 0-6-14,0 0 9 13,0 0-10-7,0 0 5-6,-5 0-1 14,-2 0-1-14,2 0 2 13,1 0-1-13,2 0 1 14,0-2-5-14,0 2 6 13,0 0-8-13,-5 0-3 14,-9 0-3-14,-13 0-19 14,-17 0-23-9,-18 0-19-5</inkml:trace>
    </iact:actionData>
  </iact:action>
  <iact:action type="add" startTime="66420">
    <iact:property name="dataType"/>
    <iact:actionData xml:id="d7">
      <inkml:trace xmlns:inkml="http://www.w3.org/2003/InkML" xml:id="stk7" contextRef="#ctx0" brushRef="#br0">5771 7957 1 0,'-2'-3'-1'15,"-1"3"2"-14,1 0-2 14,-4 0 1-14,-2 0 0 13,-3 0 0-13,1 0 0 14,-2 0 0-8,3 0 0-6,3 0 0 13,2 0 3-13,-1 0-1 14,5 0-1-14,0 0 4 13,0 0 7-13,0 0-2 14,0 0 15-14,0 0-17 0,0 0 5 13,0 0-9 1,0 0-8-8,0 0 2-6,0 0-1 13,2 0-3-13,1 0-1 0,1 0 3 13,0 3 4-13,3 2 0 14,1 2 1-14,2-2 2 13,1 4 2-13,3-2-5 14,-1 2 0-14,-1-2 0 14,5 0 0-9,5 0 1-5,3-2 2 14,1 2-2-14,5-2 3 13,8-1 2 2,2 2-7-15,9-4 2 0,8 2 1 13,6 0 0-13,5-3-1 13,2 5-1-13,1-6 4 20,-5 1-2-20,-3-1-1 14,5 0 1-14,-1 1 2 0,5-1-4 13,2 0 0-13,6 0 0 13,2 0 0-13,2-1 2 14,1-7-3-14,5 0 6 0,-4 2-1 13,-2-2-2-13,-6 2-4 20,-13 4 2-20,-6 0 0 13,-8 2 0-13,-4 0 0 14,2 0-1-14,0 0 5 14,4 0-4-14,9 0 5 13,-1 2-9-13,6-2 10 0,0 0-7 13,6 0 2-13,0 0 0 13,5 0-1-7,2 0 1 9,-3-2-3-15,-2 2 7 13,-5 0-10-13,-6 0 10 0,-3 0-9 13,-1 0 5-13,1 0-1 13,0 4 0-13,1 2 0 14,-1-4-2-14,-2 2 4 14,-4 0 0-9,-3 0 0 10,-4 0-2-15,-1 0 2 0,-2 0-4 12,3-4 3-12,4 0-1 14,3 0 0-14,2 0 1 14,4 0 0-14,3 0 3 13,5-6-2-13,-4-2 2 0,-1 4-8 13,-5 0 4-8,-8 2 0-5,-4 2-1 14,-1 0 1 1,2-2-1-15,9 2 3 13,6-3-2-13,6 0 2 0,1-1-4 13,-4-1 6-13,3 0-6 14,-4 1 2-14,-1 0 0 13,2 0 0-7,-5 0 0-6,0-1-3 13,-1 4 7-13,1-6-5 14,2 2 8-14,-1-4-12 14,-5 4 6-14,2 0-1 13,0 0 0-13,-2-2 0 14,2 2-2-14,1 0 5 14,-1 4-3-9,-2-3 1 10,-4 0-2-15,-1-2 5 0,2-1-7 12,9 2 6-12,4-4-3 14,8 4 0-14,4-4 0 14,3 1-4-14,-3 3 9 13,-2 0-9-13,-7 1 9 0,-6 1-10 13,-5-2 7-8,-4-1-2-5,-5 2 0 14,-2 0 0-14,5-2-3 14,-3 2 7 0,3 1-4-14,2 2 2 0,-1-1-4 13,5 2 4-13,-4 0-4 13,0 0 2-13,-5 0 0 14,-2 0-1-8,-4 0 2-6,-8 2-5 13,1 2 8-13,-9 2-7 14,2 1 8-14,0-3-8 14,1-3 3-14,1 1 0 13,0 2 0-13,2-1 0 14,0-1-3-14,-2-2 7 13,-1 0-4-7,-3 0 3-6,2 0-5 0,0 0 4 13,4 0-4 1,7 0 2-14,1 0 0 14,2 0-1-14,-3-2 1 13,-2-1-3-13,-4-1 6 14,-5 1-4-14,-2 0 5 0,-2-1-8 13,0 4 4-8,-3-2 0-5,-4 0 0 14,-4 0 0-14,-5-2-3 13,-7 1 7-13,-1 0-3 14,-3 1 0-14,2 1-1 14,3 1 3-14,-3 0-6 13,0 0 2-13,0 0 0 14,-2 0 0-9,7 0 1-5,-1-3 0 14,8-1 0-14,6-2 6 14,2-1-3-14,5-2-4 13,0-1 2-13,-3 3-1 14,-1-4 0-14,-8 2 0 14,-1 2-2-14,-3 2 7 13,-5-4-4-7,3 5 0-6,3-4 0 0,-4-2 3 12,6-2-7-12,1-3 6 14,1 2-3-14,-5-3 0 14,0 2 0 0,-7-1 3-14,-4 2-2 0,0-3 6 13,0 2-1-13,-4-2-3 14,-7-1-3-9,3 1 7-5,0 0-4 14,-1 1 0-14,1 0-2 13,-1-1 2-13,-3 2-3 14,2 1 5-14,-4-6-10 14,-1 1 7-14,-6-2-5 13,-1-1 0-13,-10-4-3 14,-1 4 6-9,0 0 0-5,2 3 0 14,6 2 1-14,3 1 3 14,0 4 0-14,4-1-8 0,2 4 5 12,0 0-2 3,-1 1 1-15,-1 2 0 13,-3-3-4-13,-2-4 8 14,-2 2-4-14,-6 1 4 5,-2 0-8-5,1 3 6 13,5-2-2-13,9 2 0 14,3 1 2-14,-1-1-2 13,1 2 0-13,-1 0-4 14,-5-1 8 1,4-4-4-15,-10 2 4 0,0-2-8 12,3-1 4-6,-3 4 0-6,1 1-2 14,-1 0 2-14,0 1-1 13,-6 1 2-13,8 0-2 14,7 3 4-14,1 0-6 13,5 0 7-13,3 0-7 14,-1 0 3-14,2 0 0 14,-1 0-1-9,-3 0 1-5,-9 0-5 14,-6 0 11-14,-8 8-10 13,-9 4 10-13,-8 2-12 0,-4 2 6 13,-2-2 0-13,2 2-1 14,8-4 2 0,1 1-5-14,5-4 8 14,3 4-6-14,1-2 4 4,3 6-4-4,1-5 6 14,3 0-8-14,2 0 3 14,2-1 1-14,1-2 0 13,3 1 0-13,4-3-5 14,0 2 10-14,4-1-9 14,-1 0 8-14,5 0-8 13,5 0 3-7,-2 0-1-6,6 0-2 13,0 4-1-13,-2 0 3 14,4 0 1-14,0 2-4 14,0 3 5-14,0-2-2 13,0 5-1-13,11 0 1 14,0 2 2-14,2 2 0 14,3-2 0-14,-3 1 1 4,3-3-5 11,4 2 8-15,5-5-5 0,4 5 8 12,2-3-14-12,-2 0 7 14,2 1 0-14,0 1 0 14,0-4 2-14,0 3-4 13,1-3 7 2,-1 1-5-15,2 0 2 4,4 2-2-4,-2-3 4 14,3-2-8-14,4-1 4 14,5 0 0-14,2-4 0 13,10-2 3-13,-5-4 0 14,0-1-2-14,0-3 4 13,-8 0 1-13,-1 0-11 14,-5 0 6-8,-2 0-1-6,0 0 0 13,6 0 2-13,4 0-5 0,2 0 8 13,6 0-6 1,0-3 4-14,-4-2-6 0,-4 1 6 13,-5-5-6-13,-1 1 5 14,-2 2-2-14,1-1 0 13,1 0 0-7,1 3-1-6,1-1 3 14,3-2-1-14,4 4 4 13,4-4-6-13,-3 3 3 14,-8 0-2-14,-8-1 2 13,-12 2-2-13,-3-1 5 14,-13 0-3-14,-3 3 8 14,-3-4-9-9,-2 5 8-5,0-2-6 14,3-2-2-14,3-4-1 13,1-6-1-13,4-4 0 14,7-9 1-14,-3 1-2 14,1-6 5-14,-7 3-5 13,-7-3 9-13,-2 0-14 14,0 0 5-9,0-3 2-5,-22 2-4 14,-5-1-4-14,-4 1 8 0,0 1-1 13,0 6-2-13,6 1 6 13,3 2-5-13,3 3 7 14,2 2-7-14,1 1 2 14,1 3 0-14,-3 0 0 13,-2 3-4-7,-7-3 1-6,-2 2 6 13,-2 0-8-13,0 3 8 14,2 2-7-14,4 3 5 14,5 0-2-14,1-3 1 13,5 4 0-13,1-2-3 14,1-1 7-14,-1 2-2 13,-1-3 1-7,-3 0-5-6,-6 1 4 14,-1 1-3-14,-3 1 1 13,-5-1-1-13,1 3 1 14,-2 0 0-14,-7 0-4 14,2 2 8-14,-2-2-5 0,0-2 7 12,4 3-10 3,5-4 5-15,2 3-1 4,7-2 0-4,-3 2 0 14,3 0-1-14,0-1 6 14,-3-2-6-14,0 1 4 13,-4 2-5-13,-4 2 4 14,-9 0-4-14,-7 0-1 13,-4 0 2-13,1 6 1 14,3 0 0-8,5 0-6-6,3 2 12 13,1-2-11-13,0 4 10 14,7-1-10-14,4-4 7 13,6 1-2-13,13-1 0 14,0-3 0-14,4-1-3 14,1 1 7-14,-1 0-8 13,-2 0 9-7,2 2-10-6,-1 0 8 13,-3 3-6-13,-2 3 1 14,-5 2 2-14,-8 4 0 14,0 2 0-14,0 4-2 13,2-1 6-13,0 2-8 0,-2-2 8 13,1 2-8-13,1-3 4 14,4-5 0-9,3 2 0-5,3-3-2 14,1 1-1-14,1-4 6 13,5 1-7-13,1-1 6 14,1-2-4-14,4 1-7 14,0 4 9-14,0 3-4 13,0-2 4-13,0-1-2 14,0 0 4-9,0 1-4-5,0-2 6 14,0-1-6-14,0 2 8 14,0 2-12-14,2 0 8 13,3 0-2-13,-1 0 0 14,-2-5 1-14,2-1-6 14,1 0 10-14,2-1-10 13,0 2 10-7,1-2-10-6,5 0 3 13,3 1 2-13,-1-2 0 14,4 0 2-14,-3-2-2 0,-1 0 4 13,3 0-2-13,1 2 0 13,4 1-1-13,2 0 3 14,4-1-7-14,0 0 5 13,2 2-2-7,-2-4 0-6,2 0 1 14,0 0-4-14,3 0 8 13,-3 4-5-13,0-1 3 14,0 2-6-14,5-1 6 14,-1 0-5-14,2-2 2 13,-4-1 0-13,-2 0 0 14,3 4 0-9,-5-1-1-5,2 0 3 14,0-1-3-14,-2 2 4 14,4-1-6-14,1-1 3 13,-1 0 0-13,2-1 0 14,1-2 1-14,3-1-5 0,0 2 8 12,3-1-6 3,3-3 8-9,0-2-12-6,-2 0 10 0,-6-1-6 12,-1 0 2-12,-3 0 0 14,5 0 0-14,7 0 0 14,6-8 2-14,4-3 0 13,-3 1-1-13,-5-2 2 14,-5-1-6-14,-2 2 6 13,-4-1 0-7,0-1-3-6,-9 6 0 14,-10 0-3-14,-3 3 8 13,-8 3-5-13,-4-1 4 14,-2 0-7-14,0 2 6 13,0 0-6-13,0 0 3 14,0 0 0-14,0-3 0 14,-4-1 0-9,4-2 3-5,-2-6-2 14,-2-2-2-14,-2-2-1 13,2-2-1-13,-2 0 4 0,-1 0-1 13,1 0 0 2,-2-1 2-15,2 5-5 0,-1-3 9 12,1 2-10-12,-1 3 9 14,2 3-5-8,3 1 3-6,2 2-3 13,-2 2 0-13,2 0 3 14,0-2-3-14,0 2 2 13,0-1-1-13,0-4 1 14,0 1 2-14,0 0 3 14,0-1-9-14,0 2 4 13,0 0-4-7,0 0 2-6,-7 0-2 13,1 2 0-13,-1-1 4 14,2-1-5-14,1-1 7 14,2-1-8-14,-1 0 4 13,3-2-7-13,-4 0-16 0,-2 0-39 13</inkml:trace>
    </iact:actionData>
  </iact:action>
  <iact:action type="add" startTime="84222">
    <iact:property name="dataType"/>
    <iact:actionData xml:id="d8">
      <inkml:trace xmlns:inkml="http://www.w3.org/2003/InkML" xml:id="stk8" contextRef="#ctx0" brushRef="#br0">20062 6617 5 0,'0'0'17'15,"0"0"-15"-8,0 0 7-6,0 0-9 13,0 0 0-13,0 0-2 14,0 0 4-14,0 0-6 14,0 0 8-14,0 0-8 13,0 0 6-13,0 0-5 14,0 0 5-14,0 0-3 13,0 0 1-7,0 0 0-6,0 0 2 14,0 0 0-14,0 0 1 0,0 0 0 12,0 0 0 3,0 0 0-15,0 0-1 0,0 0-1 13,0 0 5-13,0 0 2 13,2-6-3-13,19-8 14 14,10-5-13-9,4-2-4-5,5-2 5 14,0 2-9-14,1-2 4 14,3 2-2-14,1-3 0 13,1-3 0-13,1 4 0 14,-5-2 4-14,-6 8-3 14,-11-2 4-14,-3 4-7 13,-7 0 7-7,-3 2-5-6,-1 0 3 13,-5 3 3-13,2 0-2 14,-6 4-3-14,-2 0 11 14,0 4-9-14,0-2-3 13,0 0 3-13,0 2-6 14,0-3-2-14,0 5-1 13,0 0-5-7,0 0-8-6,-2 0 17 14,-8 15-9-14,-5 2 11 0,-3 2-1 12,-5-1-5-12,-3 0 4 14,-5-1 1-14,-5-1-4 13,-4 0 5-13,-2 1-3 14,-3 0 5-14,5-2-2 14,7-1 1-9,1-1-1-5,10-4 5 14,2 0-9-14,2-3 6 14,0-2-2-14,5 1 0 13,1 0 0-13,6-3-3 14,4 0 8-14,2-2-3 13,0 0-1-13,0 0 4 14,0 0-2-8,0 0 1-6,0 0-4 13,0 0-4-13,0 0 1 14,8 0-1-14,8 0 4 13,3 0 0-13,2-4 2 14,2-1 2-14,4 0-5 0,-1-3 2 13,6-3 3 1,3-2-4-14,5-1 2 5,3-2-3 9,-1 1 6-14,0 0-4 0,-6 1-1 13,-7 4 0-13,-7-1 5 14,-8 7-8-14,-8 0 3 13,-1 4 0-13,-5 0 0 14,0 0-7-14,0 0 6 14,0 0-6-9,0 0 2-5,0 0-7 14,-5 0 9-14,-13 15 2 13,-9 3 1-13,-4 6 0 14,0-1 1-14,-2 4-4 14,-1-1 8-14,3 0-6 13,-2 1 6-13,1-2-10 14,1-1 10-9,2-4-9-5,5-2 5 14,2-4-1-14,2-4 0 14,4-2 1-14,5-2-1 13,4-2 2-13,3-4 5 14,0 0-7-14,-2 0 12 0,4 0-9 13,-2 0 4-13,2-8-3 13,2 0-1-7,0-1-1-6,0 0 1 13,0-2-6-13,0-4-1 14,10-1 4-14,15-2-7 14,6-5 6-14,5 2 1 13,0-2 1-13,2 4-1 14,-5-3 1-14,1 2 4 14,-5 2-5-9,-7 4 3-5,-7 1 1 14,-8 8-3-14,-7 0 3 13,0 3-4-13,0 2 0 14,0 0 1-14,-2 0 0 14,-11 0 5-14,-10 0-12 13,-6 0 11-13,-8 12-10 14,-5 6 6-9,1 3-4-5,3-3 3 14,5 2-1-14,4-5 1 14,4 1-3-14,2 1 1 0,6-1 4 12,3-5-4-12,6 0 7 14,1-5-11-14,1-2 7 14,4-2-1-14,2-2 0 13,0 0 0-7,0 0-1-6,0 0 3 13,0 0 3-13,0 0-4 14,6-4-2-14,13-10 6 14,6-5-8-14,6-1 3 13,1 5-1-13,1-1 1 14,-4 4 0-14,-7 2-2 13,-3 2 4-7,-9 4-4-6,-5 1-1 14,-5 3 2-14,0 0-23 13,0 0-9-13,0 3-23 14</inkml:trace>
    </iact:actionData>
  </iact:action>
  <iact:action type="add" startTime="91288">
    <iact:property name="dataType"/>
    <iact:actionData xml:id="d9">
      <inkml:trace xmlns:inkml="http://www.w3.org/2003/InkML" xml:id="stk9" contextRef="#ctx0" brushRef="#br0">11219 7712 6 0,'0'-2'17'1,"0"2"-10"0,0-2 4 12,0 0-7-12,0-1 1 14,0-6-4-14,5 1 5 13,1-7-12-13,7-2 12 14,10-6-6-8,14-6 5-6,17-6-5 13,10 0 0-13,13-2-1 14,2 0 1-14,0 2-1 13,-8-2-5-13,-7 5 12 14,-10 6-8-14,-16 5 6 14,-11 9-6-14,-14 6 2 13,-10 6 0-7,-3 0-16-6,0 0 2 14,0 0 3-14,-23 10 11 13,-6 6 6-13,-6 0-5 14,-3 4 1-14,-1 0 5 13,2 0-7-13,-1 2 1 14,-2 2-1-14,-3 3 0 14,-5 1 1-9,-4 4-2-5,-2-4 4 14,6-2-3-14,7-5 4 13,6-2-4-13,10-6 4 14,6-6-7-14,7 0 3 0,5-7 0 13,5 0 1-13,2 0 1 13,0 0 11-13,0 0-2 14,0 0 14-9,0 0-13-5,11-12-6 14,12-10-2-14,8-6-4 14,14-3 0-14,3-4 1 13,2 1-3-13,3 0 5 14,-6-2 0-14,-2 0 1 14,-3 4-7-14,-7 0 6 20,-4 8-4-20,-10 5 2 0,-8 10-1 12,-13 5 0-12,0 4-4 14,0 0 2-14,0 0-10 0,-15 8 12 13,-12 9 0 1,-9 9-2-14,-7 8 3 14,-3 3-1-14,-3-1 0 0,0 1 0 19,-2-4-3-19,1-5 9 14,10-2-10-14,9-5 8 13,9-9-6-13,11-5 5 14,7-4-6-14,4-3 5 0,0 0-2 12,0 0 0-12,4 0-12 14,23-15 12-14,15-6 0 14,14-8 3-9,4 0 2 10,2-6-10-15,-2 2 9 14,-6 6-5-14,-12 5 1 0,-17 12 0 12,-12 6 0-12,-11 4-3 14,-2 0-6-14,0 0-14 13,-15 3 7-13,-10 12 16 14,-6 7 2-8,-2 2-2-6,4 0-9 13,4-2 0-13,5 1-12 14</inkml:trace>
    </iact:actionData>
  </iact:action>
  <iact:action type="add" startTime="94692">
    <iact:property name="dataType"/>
    <iact:actionData xml:id="d10">
      <inkml:trace xmlns:inkml="http://www.w3.org/2003/InkML" xml:id="stk10" contextRef="#ctx0" brushRef="#br0">23422 7517 11 0,'23'-14'7'15,"11"-1"-2"-14,4-8-4 14,2-1 1-14,0-2 8 13,1-3-7-13,-4 0 7 0,-3 3-5 13,-7 3-7-13,-7 10 7 20,-9 5-5-20,-7 6 0 0,-4 2 0 13,0 0-9-13,0 0-1 13,0 0 3-13,-13 14 4 14,-12 8 3-14,-8 4 2 14,-4 1 3-14,-2-2-4 13,1-4-1-13,5-2 0 14,-3-1 1-9,1-1-2-5,-4-3 3 14,8-3 2-14,12-7-1 14,7-1-6-14,8-3 6 13,4 0-1-13,0 0 3 14,6-3 6-14,30-10-5 14,19-10-4-14,20 0 9 13,9-6-10-7,-4 0 2-6,-1 4 0 13,-15 1-5-13,-10 8 4 14,-19 6-1-14,-17 6-1 0,-13 4-2 13,-5 0-13 1,-3 6-10-14,-28 20 25 0,-11 6 3 13,-12 4 2-13,3 1-4 20,4-6-2-20,5-3 2 0,7-6 0 13,5-1-1-13,10-6 2 13,2-4-1-13,7-4 0 14,5 0 0-14,3-7 4 14,3 0-5-14,0 0 0 13,0 0 8-13,0 0-2 14,0 0-2-9,0 0 3-5,0 0-7 14,0 0 8-14,0 0-4 14,0 0-5-14,0 0 2 13,0 0-2-13,0 0-1 14,0 0 0-14,0 0-6 14,0 0-24-14</inkml:trace>
    </iact:actionData>
  </iact:action>
  <iact:action type="add" startTime="95908">
    <iact:property name="dataType"/>
    <iact:actionData xml:id="d11">
      <inkml:trace xmlns:inkml="http://www.w3.org/2003/InkML" xml:id="stk11" contextRef="#ctx0" brushRef="#br0">28274 7511 11 0,'3'0'9'1,"-3"0"-7"13,0 0-4-13,0 0 2 14,-5 0-1-14,-13 0 2 13,-4 0 2-13,-5 0 2 14,2 0-7-8,1 0 5-6,6 0-4 13,10 0 1-13,2 0 0 14,6 0 5-14,0 0-5 13,6 0 0-13,31 0 3 14,32 0-3-14,36 0 14 14,29-9 7-14,13-8-18 0,0-3-2 19,-16 4-2-19,-19-1 2 14,-23 0 1-14,-22 5 1 13,-25 4 4-13,-19 6-4 14,-17 2 6-14,-6 0-9 0,-2 0 0 12,-25 0 6-12,-15 0-5 14,-12 6-2-14,-4 8 2 20,0 2-2-20,8 2 7 14,0-1-11-14,8-3 6 0,6 0-1 12,3-3 0-12,1-1-1 14,5-2 0-14,4-1 2 14,0-2-3-14,-2 1 4 13,-1-2-3-13,-3 1 4 14,0-3-5-9,2 0 3-5,9-2-1 14,7 0 0-14,6 0 1 14,5 0 3-14,0 0-3 13,10 0-2-13,25-4 0 14,16-8-1-14,11-7 4 14,6 1-1-14,-3 0-1 0,-12 4-1 19,-9 2 1-19,-15 6 0 13,-10 4 2-13,-15 2-1 14,-4 0-1-14,0 0-5 0,-23 0 2 13,-14 0 3-13,-15 0-4 13,-1 0 1-13,2 0 3 14,4 0-3-14,7 5 7 20,7 0-5-20,-1 3 3 14,5-2-4-14,2 1-7 0,5 0-10 12,6 1-29-12</inkml:trace>
    </iact:actionData>
  </iact:action>
  <iact:action type="add" startTime="98570">
    <iact:property name="dataType"/>
    <iact:actionData xml:id="d12">
      <inkml:trace xmlns:inkml="http://www.w3.org/2003/InkML" xml:id="stk12" contextRef="#ctx0" brushRef="#br0">7559 8973 3 0,'42'-8'19'15,"5"-4"-10"-8,4 0 3-6,10 1-8 13,3-1-8-13,7 1 4 14,8-1 0-14,2 3-1 14,4-3 2-14,-4 5-2 13,-6 0-2-13,-1 7 2 14,-3 0 2-14,0 0-2 13,-5 0-2-7,-4 14 3-6,-4-2 0 14,-3 3 0-14,-1-3-2 13,2-2 2-13,-5-1 5 14,-4-4-4-14,2 2 3 13,-3-4 0-13,6-1-6 14,-1-2 4-14,5 0-1 14,1 0-1-9,9 0 0-5,0-5 0 0,10-9 4 13,7-3 1-13,8 1-2 13,7 0 1-13,1 2-2 14,-4 7-1-14,-5 0-1 14,-1 5-3-14,-1 2 3 13,-1 0-4 2,-2 0 2-15,-7 0 4 5,-2 0-4-5,-7 0 5 13,3 0-4-13,1 0 2 14,5-11 1-14,2-4-1 13,3-1 1-13,-5-2-4 14,-7 4 4-14,-4 0-7 14,-9 2 10-14,-9 1-5 13,-5 6 2-7,-1-1-4-6,-1 1 0 13,8 3 2-13,-2 1 0 14,10-1 0-14,4 0-1 14,5-3 5-14,5 4-7 13,1-2 7-13,-3 3-8 14,1 0 0-14,-9 0 2 0,-6 0 2 19,-12 0-1-19,-8 7 1 0,0-1-5 13,0 2 5-13,6-1 0 13,7 1 2-13,5 1 1 14,6 1-6-14,3-3 1 14,-1 4 0-14,-4-1 2 13,-5-2-1-13,-8-2-3 14,-5 0 8-9,-5-1-4-5,-2 2 5 14,-1-2-3-14,-1-2-1 14,-2-1-2-14,0 4 1 13,-2 0-4-13,6 0 4 14,0 0 0-14,4 0 2 13,1 0 0-13,-3-1-1 14,-2-2 3-8,-4-1-5-6,0-2 2 13,-2 0-1-13,4 0 6 0,5 0-3 13,9-5 8-13,1-9-11 14,2-1 5-14,-4 1 1 13,-11 2-5-13,-6 2 2 14,-9 3-3-14,-7 6 3 13,-9 1-1-7,0 0-2-6,-2 0 4 14,0 0 0-14,0 0-2 13,2 0-2-13,1 0 3 14,-3 0-6-14,2 0 4 13,-2 0-1-13,0 0 0 14,0 0 2-14,0 0-2 14,0-2 5-9,-11-3 2-5,-9 2-7 14,-4-3 2-14,-11 0 2 14,-2 2-4-14,1-1 0 13,-1 5 1-13,1-5-1 0,-2 1 1 13,-2 1 1 1,-4 1-2-14,-6 2 0 0,-4-3 3 19,-4 1-5-19,-6 2 2 0,-5 0 0 13,-12 0 0-13,-6 0-3 14,-6 0 1-14,-5 12 4 13,0 0-6-13,0 0 6 14,5 0-4-14,8 0 0 14,0 0 2-14,6-2 0 13,4-3 0-7,4 0 0-6,-1-3 2 13,6-4-4-13,-8 0 4 14,-4 0-4-14,-5 0 0 14,-6 0 1-14,2 0-3 13,9 0 4-13,10 0 0 14,3 0 0-14,7-6-2 14,2 0 6-9,2 2-7-5,3-3 9 14,5 2-9-14,0-2 4 13,-2 2-2-13,-4-1 1 14,-3 0-2-14,-8 0 2 0,-1 2 0 13,-5 4-1 1,-3-2 2-14,-1 2-2 0,-4 0 2 13,0 0-4-8,-1 0 4-5,-2 0-2 14,1 7 1-14,-1 0 0 14,-2-1-6-14,-3 1 13 13,5-2-12-13,4-1 14 14,10 1-18-14,8-5 13 13,10 0-8-13,11 0 4 14,8 0 0-8,4 0 0-6,10 0 3 13,1 0-3-13,5 0 1 14,5 0 1-14,0 0 3 14,-2 0-9-14,2 0 4 13,-2 0 0-13,3 0-1 14,1 0 0-14,2 0-4 13,0 0 10-7,0 0-7-6,0 0 5 14,0 0-6-14,0 0-5 0,0 0 3 12,0 0-7-12,0 0-1 14,0 7 3-14,9-2 9 13,9 4-1-13,2 2 4 14,4-4-4-14,10 3 6 14,6-1-7-9,7-6 4-5,9-1-1 14,8-2 1-14,3 0 3 14,7 0-4-14,-1 0 3 13,1 0-2-13,1 0 2 14,2 0-6-14,0 0 8 13,4 0-7-13,-1 0 2 14,0 2-4-8,-6 6 3-6,-1-2 1 13,4-2-1-13,4-2 2 14,9-2 1-14,5 0 2 13,4 0-8-13,-11 0 6 14,-1 0-4-14,-6-2 2 14,-3 0-1-14,2 2-1 13,3-2 4-7,2 2-4-6,2 0 7 13,-3 0-8-13,1 0 7 0,4-1-8 13,7-6 4-13,5 1 0 14,7-1 0-14,-2-2 1 13,-9 1-7-13,-7-1 12 14,-13-2-12-14,-3 2 12 14,-5 2-9-9,-2 2 6-5,-7 2-3 14,-2 1 0-14,-9 0-1 13,-7 2 1-13,1 0 0 14,-5 0 1-14,6 0 1 14,3 0 0-14,0 0 3 13,0 0-8-13,1 0 5 14,0 0-2-9,-1 0 0-5,-5 0 1 14,-2 0-2-14,-9 0 4 14,-4 0-3-14,-5 0 6 13,-1 0-12-13,-6 0 7 14,-5 0-2-14,-2 0 0 0,-6 0 1 13,-2 0 0-13,0 0 2 13,0 0-3-7,0 0 2-6,0 0 6 13,-22 0-2-13,-5-7 1 14,-5-2-4-14,-1 3-2 14,2-2 0-14,-2 2 3 13,-1 2-6-13,1-2 8 14,-6 1-5-14,2-2 9 13,-3 0-15-7,-5 4 6-6,-2-1 0 14,-2 4-3-14,-5-2 2 13,-5 2 1-13,-6 0 0 14,-4 0-1-14,-2 0 3 14,1 0-4-14,1 0 7 13,0 0-9-13,-2 0 4 14,4 0 0-9,-2 0 0-5,0 0 0 14,-3 0-1-14,-3 0 6 14,-4 0-4-14,4 0 2 0,-3-4-6 12,-2 1 2 3,-3 3 1-15,-10 0 0 0,-5 0 0 12,2 4 0-12,2 8 0 21,7 2-4-21,7-3 8 0,1 1-8 12,4 0 8-12,1-2-7 14,3-4 3-14,0 1 0 13,1-4 0-13,4-1 3 14,-1-2-9-14,4 0 12 14,3 0-9-14,0 0 9 13,0-2-12-7,2-1 6-6,0 3 0 14,4 0 0-14,3 0-1 13,4 0 1-13,5 0 0 14,1 0-1-14,4 0 2 13,1 0-1-13,1 0 5 14,1 0-9-14,-1 0 7 14,4 0-6-9,4 0 2-5,2 0 1 14,9 0-2-14,7 0 8 13,3 0-10-13,4 0 10 0,0 0-12 13,0 0 5-13,-6 0-9 14,8 0-19-14,0 7-19 13</inkml:trace>
    </iact:actionData>
  </iact:action>
  <iact:action type="add" startTime="123448">
    <iact:property name="dataType"/>
    <iact:actionData xml:id="d13">
      <inkml:trace xmlns:inkml="http://www.w3.org/2003/InkML" xml:id="stk13" contextRef="#ctx0" brushRef="#br0">5029 6284 18 0,'0'-6'10'15,"0"-2"-10"-8,0 4 5-6,0-1-5 13,0 2 0-13,0 1 2 14,0 2-2-14,-2 0 1 14,-4-2 1-14,2 0 1 13,-2-1 5-13,3-2-8 0,1-1 8 13,0 0-5-13,2 0 3 20,0 2 1-20,0-1 0 0,0 0-6 13,0 1 1 1,0 2 4-14,0-1-6 0,-2 3 0 13,0 0 0-13,-3 0-3 14,0 0-7-14,5 0 3 13,-2 0 0-13,2 0-5 14,0 11 11-9,0 4 2-5,0 6 3 14,0 4 0-14,0 2-6 14,0-1 3-14,0 4-1 13,-2 1 0-13,-2-2 1 14,-3 6-2-14,1 2 1 13,-4 5 0-13,1 4 0 14,-4 3 1-8,-1 3 3-6,-1 0-6 13,1 1 3-13,-1-3-1 14,4-2 0-14,0-2 1 0,4-2-5 13,3-5 9 1,2-5-4-14,2-2 3 0,0-3-5 13,0-4 1 1,0-3 0-8,0-4-1-6,0-4 1 0,0-7-2 13,0 0-2-13,2-6 2 13,0-1 4-13,0 0 7 14,1 0-7-14,-1 0 12 14,4-18 0-14,3-7-13 13,0-8 1-13,-2-3-2 14,-5-2 2-9,0-6 3-5,0-4-3 14,3-6 4-14,2-3-11 14,0 1 5-14,-1 0 0 13,-2 8 1-13,-2 4-1 14,-2 5 0-14,0 6-2 13,0 3-1-13,0 2 6 14,0 3-3-8,0 4 3-6,-2 1-3 13,0 5 0-13,-2 1 4 14,2 7-4-14,2 5 1 0,0 0-6 12,0 2 3-12,0 0 1 14,0 0-20-14,0 0 6 14,0 18 0-14,0 7 7 13,0 6 6-7,0 8 2-6,0 4 0 13,0 5 1-13,0 6 2 14,0 1-1-14,-2-1-1 14,-3 0 3-14,-2-2-7 13,2-2 3-13,-3-4 0 14,4-2 0-14,-3-4 2 14,2-4-5-9,5-1 7-5,-2-3-4 14,2 0 3-14,0-3-3 13,0 0 0-13,0-7 0 14,0-6-1-14,2-4 0 14,3-7 0-14,-3-2 0 13,0-1 1-13,1-2 9 0,1 0 12 19,2 0-10-19,1-17 1 0,2-12-12 13,-2-7-5 2,-1-5 1-15,1 1 4 0,0 0 2 12,-2 0 1-12,-1-2 1 14,-2 0-3-14,0 0-2 14,0 0 1-14,-2 3 0 13,0 0 0-7,0 3-2-6,0-3 2 13,0 3 0-13,0 7 0 14,0 4 0-14,0 7 0 14,0 6 3-14,0 8-6 13,0 3 3-13,0 1-4 14,0 0-7-14,0 0-5 13,0 0 5-7,0 7-2-6,0 12 9 14,-2 6 8-14,0 3-3 13,-2 2 0-13,-1-2 1 14,0 0-1-14,-4 0-1 13,3-1 0-13,-3-1 2 14,0-1-3-14,-2 1 3 14,2 1-2-9,-2 1 4-5,0-2-6 0,4-3 3 13,-2 2-1-13,4-1 0 14,3-2 0-14,-2-1-3 13,4-4 7-13,0-2-3 14,0-5 3-14,0-3-8 13,0-2 4-13,0-3-1 14,0 0-3-8,0 0 2-6,0-2 2 13,0 0-5-13,0 0 4 14,2 0-13-14,7 0-28 13</inkml:trace>
    </iact:actionData>
  </iact:action>
  <iact:action type="add" startTime="138576">
    <iact:property name="dataType"/>
    <iact:actionData xml:id="d14">
      <inkml:trace xmlns:inkml="http://www.w3.org/2003/InkML" xml:id="stk14" contextRef="#ctx0" brushRef="#br0">13789 9015 10 0,'0'0'10'1,"0"0"9"13,0 0-15-13,14-9-4 14,3-4 1-9,12-4-1-5,7-6 5 14,4 0-4-14,4-6-1 14,8 0 2-14,2-6-2 13,1-3 5-13,3-3-1 14,-5 4-3-14,-1 2-2 13,-6 8 1-13,-7 3 0 14,-10 6 0-8,-12 5 1-6,-8 5-1 13,-6 8 2-13,-3 0-4 0,0 0 3 13,0 0-3 1,-3 0 4-14,-2 0-1 14,-1 0-1-14,-5 2 4 0,-7 10-4 13,-9 6 1-13,-8 8 0 13,-5 5-1-7,-5 3 0-6,-4 3 4 14,-9 1-8-14,0 3 4 13,-6-2 0-13,-3 0 0 14,2-3 0-14,2-4-2 14,5-6 4-14,12-4-3 13,8-3 5-13,9-10-8 14,11-1 5-9,7-5-1-5,7-3 1 14,4 0-1-14,0 0 0 14,0 0-7-14,4-8 7 13,21-13 5-13,15-7 0 14,18-12-4-14,11-4-1 13,7-6 0-13,3-2 0 14,0-3 0-8,0 2-1-6,-2-1 0 13,-2-1 2-13,-1 4 2 14,-7 2 1-14,-7 6-5 13,-16 10 1-13,-15 13-1 0,-15 10 1 13,-14 10 0-13,0 0-13 14,0 0 7-14,-18 0 6 13,-15 18 3-7,-9 6 0-6,-10 6 0 14,-2 2-3-14,2 0 1 13,-2 2 0-13,-2 2-1 14,-2 5 0-14,0 0-2 13,-2 5 6-13,-1-1-4 14,6-3 2-14,6-5-4 14,4-2 3-9,5-9-1-5,7-3 0 14,4-2 0-14,2-3 0 13,4-6 0-13,10-1 0 14,5-6 0-14,3-3 0 14,5-2 0-14,0 0-1 0,0 0-5 12,0 0-3 3,20 0-6-15,29-14 15 4,22-14 7 11,25-13-6-15,16-12 2 14,2-3-3-14,-3 0 0 0,-4-1-4 12,-9 6 3-12,-9 4 0 14,-16 6 0-14,-15 10 1 14,-22 11 0-14,-20 13 3 13,-12 7-3-7,-4 0-8-6,-2 0-16 13,-27 13 24-13,-9 9 2 14,-7 2 1-14,-5 0-3 14,-4 4 0-14,2-3 2 13,4 1 1-13,1-1-1 14,0 3 1-14,2 4-3 13,-1 3 3-7,-3 3-4-6,1-4 1 14,2 0 0-14,3-6 0 13,-1-2 0-13,2 0 2 14,-3-3-2-14,5-3 1 13,2-3 3-13,7-6-5 0,9-5 3 13,10-5-2-13,10-1 2 20,2 0 2-20,0 0 7 0,0 0-4 13,7-4 8-13,24-13-12 14,16-12 0-14,15-5-1 13,7-2-4-13,5-2 1 14,-1-1 0-14,-3 0 0 13,-1-3 1-13,-9 3 2 14,-4 6 0-8,-8 2 2-6,-7 7-1 13,-12 7-5-13,-14 6 4 14,-8 7-4-14,-7 4 1 13,0 0-9-13,-2 0 1 14,-21 8 9-14,-8 14 6 14,-9 4-5-14,-2 1-2 13,1 1 2-7,10-3-3-6,2-4 2 13,7 3 0-13,2-2-2 14,-2 0 0-14,4-2 0 0,2-4 4 13,8-6-7-13,3-2 10 13,3-6-7-13,2-2 2 14,0 0 0-14,0 0-3 14,0 0-5-9,0 0-2-5,2 0-11 14,13 0-7-14</inkml:trace>
    </iact:actionData>
  </iact:action>
  <iact:action type="add" startTime="180822">
    <iact:property name="dataType"/>
    <iact:actionData xml:id="d15">
      <inkml:trace xmlns:inkml="http://www.w3.org/2003/InkML" xml:id="stk15" contextRef="#ctx0" brushRef="#br0">7438 6386 7 0,'-18'-12'11'1,"-4"5"-11"13,0 0 0-7,-3 3-4-6,-6 1 3 13,-5 0 2-13,-3 2-3 14,-11 1 6-14,-1 0-7 14,-2 0 4-14,-5 0-1 13,0 0 2-13,-2 0-1 0,-3 0-1 13,1 0 2-13,2 4-2 13,-1-1 4-7,6-1-5 9,-1-2 2-15,6 0-1 0,8 0 3 12,0-9 1-12,4-6-1 14,2 2 2-14,3 1-1 14,-1-5-2-14,5 5-1 13,0-2 5-13,5 2-6 14,2 2 0-9,2 0 0-5,2 2 0 14,0 2-2-14,0 0 2 14,1 0 0-14,1 1-2 13,3 0 4-13,-1 1-3 14,7 1 3-14,3 3-3 13,0-3 1-13,4 1 0 14,-2 0 0-8,-2-2 1-6,4 2-6 13,-2 0 10-13,2 2-7 14,0-2 5-14,0-1-6 0,0-2-2 13,0 3-5 1,2 0 1-14,15 2 8 0,9 0 1 13,12 0 2-13,9 0 6 20,8 0-6-20,1 0 0 0,2 0-1 13,-4 0 4-13,4 0-5 13,0 0 0-13,9 0 0 14,9 0 0-14,8 6-1 13,5 2 6-13,5-2-7 14,-1 0 6-14,-1 4-8 14,-3 0 6-9,0-1-4-5,0 3 2 14,-2-7 0-14,0-1 0 13,-4-4 4-13,-5 0-8 14,2 0 9-14,-2 0-4 14,2 0 0-14,-3 0-1 0,-2 0 0 12,-6 0 0 3,-4 0 0-10,-2 0 0-5,-3 0-2 14,-8 4 2-14,0 6-3 14,-8-1 3-14,-3-2-3 0,-6 0 0 12,-8 2 1-12,-6-2 1 14,-8-2 1-14,-5-1 0 14,-1-2-3-14,-7 0 1 13,0-2 4-7,0 0 0-6,0 0-1 13,0 0 5-13,-7 0-1 14,-12 0-3-14,-4 0-2 14,-4 0 1-14,-2 0-1 13,-4 0 2-13,-2 0 4 14,-4 0-3-14,-3 0 1 14,-2-2-3-9,-6 0-1-5,-3 0 0 14,-5 2 1-14,-9 0-2 13,-8 0 3-13,-4 0-5 14,-3 9 6-14,2 5-6 14,1-1 6-14,6 6-6 0,3-4 3 12,10 1 0-12,12-1 0 20,8-3 0-20,8-5-5 0,10-2 5 13,8-1-2-13,6-3-15 14,8 3-13-14</inkml:trace>
    </iact:actionData>
  </iact:action>
  <iact:action type="add" startTime="183148">
    <iact:property name="dataType"/>
    <iact:actionData xml:id="d16">
      <inkml:trace xmlns:inkml="http://www.w3.org/2003/InkML" xml:id="stk16" contextRef="#ctx0" brushRef="#br0">12001 10038 7 0,'0'-4'16'6,"0"2"-9"-5,0 1 0 14,0-2-3-14,0 3-4 13,0-4 3-13,0 2 0 14,0-2 0-14,0-3 3 14,0 4-12-14,0-3 5 13,0-2 1-13,0-1 1 14,0 2 0-9,0 3-1-5,0-2 1 14,-2 3 5-14,0 2-2 14,-3-1 4-14,1 0-5 13,2 2-2-13,-2 0-1 0,-1 0 0 13,2 0-3-13,1 0 3 13,0 0-4-13,2 0 8 14,0 0-8-8,0 0 10-6,0 0-10 13,0 0 6-13,0 0-2 14,0 0 0-14,-2 0 2 13,-1 0-2-13,1 0-3 14,0 0 1-14,0 0 4 14,-2 0-5-14,-1 0 4 13,3 0-5-7,0 0 7-6,2 0-3 13,0 0 0-13,0 0 1 14,0 0-3-14,0 0 5 14,0 0-5-14,0 0 5 13,-3 0-6-13,3 0 3 14,-2 0-1-14,-3 0-3 14,1 0 4-9,-2 0 0-5,-1 0 0 14,0 2-1-14,0 0 2 0,5-2-2 12,2 1 2-12,0-1-2 14,0 0-4-14,0 3 1 14,0-3-3-14,0 0-2 13,0 0 2-13,0 0-4 14,9 4 11-9,2 2 0-5,2 1 6 14,3-7-4-14,6 3 2 14,3-3-1-14,4 0 2 13,8 0-4-13,6 0 1 14,4 0 5-14,4 0-7 14,3 0 2-14,-2 0 4 13,0 0-12-7,0 0 8-6,2 0-2 13,-4 0 0-13,4 0 0 14,4 0-1 1,2 0 2-15,0 0 1 0,3 0 1 12,-7-3-6-12,-5 0 7 14,-7 3-5-14,-4 0 1 13,-3 0 0-7,-6 0 0-6,-2 0 0 14,-2 0 0-14,-8 0 1 0,-3 0-2 12,-5 0 5 3,-7 0-8-15,-2 0 4 0,-2 0 0 12,0 0 0-12,0 0 0 14,0 0 0-14,3 0 3 14,-3 0-5-9,2 0 5-5,7 0-3 14,2 0 3-14,3 0-1 14,-1 0-1-14,-2 0 0 13,-2 0 1-13,-4 0-1 14,-3 0 4 0,0 0-4-14,-2 0 7 0,0 0-5 13,0 0-1-7,0 0 1-6,0 0 5 13,0 0-1-13,0 0-1 14,-4 0 3-14,-6 0-8 13,1 0 2-13,-1 0 0 14,-6-2-6-14,-4 0 6 0,-2 0-7 13,-5 2 4 1,-4 0 0-14,-3 0-3 5,-3 0 3 9,-4 0-5-14,-3 9 10 0,-4-2-10 13,-2 3 11-13,-2-1-11 14,1-4 7-14,0-1-3 13,4 0 1 2,-3 0 0-15,4 2-1 14,-1 0 2-14,1 0-4 4,-4-2 6-4,4 1-6 14,-1-3 4-14,5 1-5 13,1-1 4-13,5-2 0 14,3 0 0-14,4 0 0 14,6 0-2-14,11 0 7 13,3 0-4-13,5 0 2 14,4 0-5-9,0 0 6-5,0 0-6 14,0 0 2-14,0 0 0 14,0 0-2-14,0 0-6 13,0 0 8-13,0 0-6 14,0 0 3-14,0 0-7 0,0 0 6 13,2 0-5-13,4 0 6 13,1 2 1-7,-1 3-3-6,1 2 5 13,2-3-8-13,-2 2 4 14,1 0-9-14,4-2 2 14,1 1-22-14</inkml:trace>
    </iact:actionData>
  </iact:action>
  <iact:action type="add" startTime="186188">
    <iact:property name="dataType"/>
    <iact:actionData xml:id="d17">
      <inkml:trace xmlns:inkml="http://www.w3.org/2003/InkML" xml:id="stk17" contextRef="#ctx0" brushRef="#br0">18463 10002 1 0,'54'0'2'15,"0"0"-1"-14,2 0-1 14,-1 0 1-14,-2 0 5 13,1 0-4-13,0 4-2 14,-4 1 1-14,6-2 2 0,-2 5-3 19,2 1 0-19,0-2-1 14,-3 3-1-14,-2-1 1 0,-6-2 2 12,-1-2 1-12,-6 2-1 14,1-5-2-14,-2 2 1 14,5 0 0-14,3 0 0 13,6-2 1-13,3-2-2 14,4 0 4-9,0 0-5-5,2 0 7 14,0 0-7-14,3 0 2 14,-3 0 0-14,-2-8 3 13,0 2-2-13,-4 0-1 14,-2 0 1-14,-2 2 2 14,-1-1-3-14,2 4 1 13,-2-3 3-7,0 2-6-6,-2-2 4 13,0 1-4-13,-1 3 2 14,0-3-1-14,0 1-1 14,1 2 4-14,2-4-3 0,0-2 5 12,3-2-8 3,5-1 6-15,1 2-3 0,0 0 2 19,2-2 1-19,-6 3-2 14,-5 2 0-14,-9 0 0 0,-11 4 0 12,-12-4 2-12,-9 4 2 14,-6 0-5-14,-2 0 2 14,0 0 3-14,0 0 2 13,0 0 3-13,0 0 2 14,0 0-9-9,0 0 6-5,0 0-7 14,0 0-1-14,0-2 2 14,0-2-4-14,-2-2 2 13,-12-1-1-13,-4 4 1 14,-8-4-3-14,-8 2 1 13,-11 1 4-13,-9 2-4 14,-8 2 5-8,-13 0-6-6,-6 0 4 13,-6 0-1-13,-2 0 0 14,-5 0 0-14,1 0-1 13,-3 0 4-13,5 0-3 0,1 0 0 13,-3 0 0-13,-3 0 0 14,-2 9-1-14,-5 0 0 20,-1-1 1-20,2 0-1 0,3 0 1 13,5-2-1-13,9 1 2 13,10-4-1-13,13 1 3 14,4 1-6-14,6-5 3 13,8 0-3-13,-1 0 1 14,3 0 2-14,2 0-1 14,1 0 3-9,2 0-2-5,6 0 3 14,2 0-5-14,6 0 6 13,4 0-6-13,-2-5 4 14,3 1-2-14,1 1 0 14,1 0 0-14,5-1-1 13,2-2 2-13,0 2 4 14,2 1-3-8,1 3-3-6,4 0 3 13,2-1-4-13,0 1 2 0,0 0-2 13,0 0-1-13,0 0-10 13,0 0 2-13,6 0 0 14,12 6 8-14,13 6 6 14,11 0-3-14,14-2 0 20,11-3 7-20,5-4-4 0,8-3-3 12,7 2 0-12,2-2 5 14,4 0-5-14,1 0 1 14,-5 0-2-14,-4 0 2 13,-2 0-2-13,-4 0 1 14,2 0 0-14,2 0 0 14,-4 0 0-9,0 4 0-5,0 0 0 14,0 0 0-14,-1 0 2 13,2 0-3-13,3-2 1 14,-5 0 0-14,-3-2-1 14,-4 0 1-14,-3 0 1 0,-1 0 0 12,2-6 5 3,4-6-1-10,5-2-5-5,-1-2 0 14,-11 2 0-14,-6 0 1 14,-13 3 0-14,-9 4-1 0,-12 2 0 12,-8 5-1-12,-7 0 2 14,-1 0-2-14,-2 0-6 14,-1 0 6-14,5 0-3 13,1 0 4-7,3 3 0 8,3 1 0-14,4-1 3 0,-1-3-2 13,0 0 1-13,-2 0 3 14,-9 0-6-14,-4 0 1 13,-7 0-1-13,0 0-4 14,0 2-3-14,-7 1 3 13,-19 3 5-7,-19 4 1-6,-15 3 0 14,-11-1 4-14,-8 2 0 13,2-3-8-13,1-1 5 14,0-6-2-14,6 0 0 13,4-4 2-13,1 3-2 0,1-3 2 13,-3 3 0-13,-5-1 1 20,-3-2-5-20,-10 0 4 14,0 0-4-14,0 2 3 14,1-2-1-14,4 2 0 0,3-2 0 12,2 0 3-12,4 0-3 14,-1 0 2-14,7 0 1 13,3 0-5-13,6 0 3 21,8 0-1-21,1 0 0 0,5 0 0 12,1-2-1-12,7 0 2 14,5 0-1-14,8-1 5 13,3 3-8-13,5-3 6 14,5 1-4-14,2 2 2 0,4 0-1 13,-3 0 0 1,3 0-1-8,0 0-1-6,2 0 4 13,-2 0-4-13,2 0 5 14,0 0-6-14,0 0 2 0,0 0-4 13,27 0-5-13,15 0 10 13,20 0 6-13,14 5-4 14,8-2 4-14,3-3-5 20,-2 0-2-20,-10 0 1 14,-5 2-1-14,-9 0 0 13,-3 0 1-13,0-2-2 0,-1 3 4 13,5-3-2-13,12 0 2 14,9 0 2-14,10 0 0 13,10 0-6-13,-3-5 3 20,1-2-2-20,-10-4 1 0,-2 3-1 13,-9 0-3-13,-10 3 8 14,-13 2-9-14,-8 1 10 13,-9 2-9-13,-6 0 7 14,-6 0-5-14,-5 0 2 13,-5 0 0-13,-7 0-2 0,-7 0-4 20,-2 0 5-20,-2 0-3 0,0 0 4 12,0 0-8 3,0 0 4-15,0 0 4 0,0 0 2 13,0 0-2-13,0 0 2 13,0 0 4-13,0 0-5 14,0 0 12-14,0 0-13 13,0 0 6-7,0 0-3-6,0 0 0 14,0 0-1-14,0 0 2 13,0 0-4-13,0 0 0 14,0 0 0-14,0 0 1 13,0 0-2-13,0 0 2 14,0 0-4-14,0 0 0 14,0 0 2-9,0 0-1-5,0 0-1 14,0 0 2-14,0 0 2 13,0 0-1-13,0 0 4 0,0 0-8 13,0 0 6-13,0 0-4 14,0 0 1-14,0 0 0 13,0 0 1-13,0 0-1 21,0 0-2-21,0 0 1 0,-13 0-12 12,-9 0-44-12</inkml:trace>
    </iact:actionData>
  </iact:action>
  <iact:action type="add" startTime="192608">
    <iact:property name="dataType"/>
    <iact:actionData xml:id="d18">
      <inkml:trace xmlns:inkml="http://www.w3.org/2003/InkML" xml:id="stk18" contextRef="#ctx0" brushRef="#br0">21090 10858 6 0,'89'-4'1'15,"11"-6"8"-14,4 2-9 14,8 0 2-14,2 6-1 13,0 0-1-13,-7 2 1 14,-10 0 1-14,-7 0-2 0,-8 0 0 19,1 0 1-19,4 4-1 14,-1 4 1-14,1 2 5 13,0 0-10-13,5-3 6 14,-1-5-2-14,3 1 0 0,-1-3 2 13,-1 0 1-13,-5 0-3 13,-2 0 12-13,-5 0-7 20,-2 0 11-20,4 0-9 14,3-4 5-14,7 3-3 0,-1-4-1 13,3 5-6-13,-3-2 1 13,0 2-2-13,-6 0 0 14,-1 0-1-14,-10 0 8 14,-3 0-11-14,-4 0 6 20,-9-2-1-20,-4-1-2 0,-9 3 1 12,-3-5 3-12,-2 3-2 14,-2 0-1-14,-4 0 2 14,-3 2-5-14,-4-1 4 13,-6 1-4-13,-5 0 2 14,-5 0 0-14,-2 0-1 0,-2 0 2 12,-2-3-2-6,-3-1 2-6,-2 2 1 14,2-2 1-14,4 0-4 13,6 1 2-13,1 0 0 14,5 1-1-14,0 0-2 14,-2 2 0-14,-3 0-1 13,-7 0 1-13,2 0 3 20,-8 0-4-20,0 0-7 0,0 0 3 13,0 0 0-13,0 0 7 14,-14 0 0-14,-4 0 0 13,0 6 6-13,2-5-5 14,5 2 1-14,5-3 3 13,-3 0-4-13,-3 0 2 14,-1 0 1-8,-7 0-1-6,-5 0-3 13,-10 0 0-13,-15-3 4 14,-16 0-6-14,-14 3 6 13,-17 0-6-13,-11 0 4 14,-15 0-4-14,-6 0 4 0,-1 2-4 13,-1 6 2-13,4 2-1 13,-2-2 0-7,-1-1 2 8,3-2-2-14,-4-5 7 14,-1 0-12-14,-2 0 8 14,1 0-3-14,5 0 1 0,15-5 0 12,14-4-1-12,16 1 1 14,18 0 2-14,9 4 0 14,7 0-4-9,9 0 0 10,2 2 1-15,7 2-1 0,-1-2 2 12,6 2-2-12,1 0 1 14,5 0-1-14,7 0 4 14,5-3-2-14,6 3 4 13,2 0-8-13,0 0-2 14,0 0 0-9,0 0-9-5,14 11 10 14,13 3-3-14,15 0-1 14,16-4 9-14,13-1 3 13,14-2 3-13,6-2-4 14,-1-2-4-14,-1 3 3 0,-9 0-1 13,2 1 0-13,3-2 0 13,4 0 0-7,11-2 4-6,8-3-3 13,10 0 3 2,9 0-2-15,12 0-2 14,0 0 7-14,4 0-7 0,-5 0 0 12,-6 2 0-12,-9 9 0 14,-15-1-5-14,-11 1 10 13,-17 1-10-7,-10-2 10-6,-8-2-8 14,-5-1 6-14,-5-4-3 13,-5 0 1-13,-9-2 0 14,-14-1 4-14,-11 0-4 14,-9 3 3-14,-4-3 2 13,0 0-6-13,0 0 1 0,-10 0 13 13,-3 0-9-8,-3 0-4 10,7 0-1-15,3 0 2 0,2 0-1 12,4 0 1-12,0 0 2 14,0 0 0-14,0 0-5 14,0 0 1-14,0 0 0 13,0 0 0-13,0 0 0 14,0 0-5-8,0 0 9-6,0 0-10 13,0 0 6-13,-2 0-4 14,2 0 4-14,0 0 0 13,0 0 1-13,0 0-1 14,0 0 0-14,0 0 4 14,0 0-2-14,0 0-2 13,0 0 4-7,0 0-2-6,-2-3 1 13,-2-1-3-13,-1 1 0 14,1-1 0-14,0 1-2 14,2 2-1-14,-4 1 6 13,4 0-6-13,2 0 8 0,0 0-10 13,0 0 5-13,0 0 0 14,0 0-1-9,0 0-2-5,0 0 3 14,0 0-5-14,0 0 3 13,0 0 1-13,0 0-1 14,0 0-7-14,0 0 7 14,0 0-4-14,0 0 0 13,0 0-1-13,0 0-6 14,0 0-4-9,0 0-35-5</inkml:trace>
    </iact:actionData>
  </iact:action>
  <iact:action type="add" startTime="199722">
    <iact:property name="dataType"/>
    <iact:actionData xml:id="d19">
      <inkml:trace xmlns:inkml="http://www.w3.org/2003/InkML" xml:id="stk19" contextRef="#ctx0" brushRef="#br0">13981 11635 1 0,'0'0'10'1,"0"0"-3"13,0 0-3-13,0 0 0 14,0 0-1-14,0 0-4 13,0 0 2-13,0 0-2 14,-3 0-1-14,-3 0 1 14,-1 7 2-9,1-2-1-5,-6 2 0 14,1 1 3-14,0 1 1 13,-3-1-2-13,4-3 2 14,1 1-1-14,-1 0-4 14,4-2 1-14,4-1 0 0,0-1 0 12,-1-2 0 3,-1 0 0-15,0 0 2 4,-4 0 3-4,2 0-4 14,-1 0 1-14,1 0 1 14,2 0-1-14,0 0 0 13,4 0 2-13,0 0-3 14,0 0 0-14,0 0 8 14,0 0-8-14,0 0 11 13,0 0-11-7,0 0 5-6,0 0-5 14,0 0 4-14,0 0-5 13,0 0 0-13,0 0-3 14,0 0-3-14,4 0 5 13,2 2 2-13,1 1-4 14,-1 4 5-14,0-2-4 14,2-1 2-9,1 5 0-5,-1-4 0 14,2 2 1-14,3 0-4 13,3 0 6-13,8 0-1 0,2 1 0 13,8 3 5 2,1-4-7-15,6 1 1 0,-1 1-1 12,5-1 0-12,-1-2-1 14,6 0 2-9,8-3-1-5,4-3 1 14,7 0 4-14,4 0 1 14,3 0-7-14,4-5 1 13,3-5 0-13,-5-2 0 14,4 3 3-14,1 2-5 14,4 1 7-14,0 0-5 13,-2 2 4-7,2 0-7-6,-6 0 4 13,13-2-1-13,7-2 2 14,8 2-2-14,7-4 0 14,0-1 3-14,2 3-1 13,-4 0-2-13,-1 3 2 14,-8 5 2-14,-7 0-4 14,-4 0 0-9,-3 0 0-5,-2 0 0 14,5 12-4-14,-1-3 0 13,3 0 8-13,3-1-7 0,-1-7 8 13,6 3-9-13,1-1 5 14,0-3-2-14,-2 2 2 13,-3-1 0-13,-4 1 3 14,-5 3-2-9,-6-1 1-5,-2 2-3 14,-6 2 0-14,-3 0 3 14,-3 2-5-14,-4 4 2 13,2-2 0-13,3 4 0 14,5-2 0-14,2 2-5 13,-4 0 10-13,-1-3-6 14,-5 0 4-8,-2 1-6-6,-1-2 3 13,0-2 0-13,0 0 0 14,-1 0 0-14,-1-1-1 14,1-2 3-14,-1 1-3 13,1 0 2-13,0 3-2 14,4-4 4-14,7 3-5 0,9-3 2 19,6-2 0-19,5-1 0 0,-1-1-1 13,4-3-3 1,-1 0 8-14,2 0-5 0,3-7 4 13,-3-7-5-13,-2 0 3 13,-2-1-1-13,-5-2 1 14,5 3 0-14,5-1-1 14,3 0 0-9,4 3 0-5,2-2 1 14,2 2-2-14,-2 0 0 13,-6 2-1-13,-8 2 1 14,-7 1 1-14,-6 0-2 14,-8 1 2-14,4-1-1 13,-1 1 4-13,-1-2-2 14,2-4 1-8,-2 0-4-6,0 1 2 13,-2-5-1-13,3 2 1 14,-2 0-2-14,-2 2 2 0,-3-2-2 12,-9 1-2 3,-6 3 8-15,-9 1-8 0,-9 0 8 13,-7 1-6-13,-6 0 4 20,-1 3-2-20,-6 2 0 0,-5 1 0 12,-4 2-4-12,-6 0 3 14,-3 0-1-14,0 0-12 14,0 0 10-14,0 5-2 13,0 4 5-13,-7 2 1 14,-5-4 1-14,-3 0-1 14,1-2 3-9,1-3-1-5,-5 1-2 14,-1 1 5-14,-8-3-3 13,-4 1-2-13,-5 0 0 14,-9-2 0-14,-7 2 0 14,-6 2 4-14,-4-1-8 13,-7 1 9-13,0 0-5 14,-3 0 5-9,-5-2-8-5,-6 2 3 14,-8-4 0-14,-9 1 1 14,0-1-1-14,-3 0 0 0,-4 0 2 12,0 0-2-12,-9 0 0 14,-3 0 0-14,-3 0 0 13,-5 0-2-13,-4 0 2 14,0 0 0-8,0 0-1-6,5 0 2 13,1 0-3-13,-2 0 6 14,-2 0-2-14,5 0-1 14,7 0-2-14,5 0 1 13,1-3 0-13,-6 1 0 14,2-4-1-14,-1-1 0 13,0-1 1-7,2 1 0-6,-2-2 1 14,8-3-1-14,2-1 2 13,6 2-3-13,5-3 2 14,-6 2 0-14,-2-2-1 13,5 0 0-13,5 0-2 14,2 0 7-14,-1 2-8 14,-1-1 8-9,-5 6-10-5,-3 2 6 0,1 2-2 13,0 3 1-13,-3 0-1 13,3 0 1-13,0 0 0 14,4 0 2-14,4 0-2 14,3 0 0-14,2 0 4 13,-2 0-6-13,-2 0 4 14,-1 0-2-9,3-2 0-5,4-2 0 14,7 2-4-14,-2 0 8 14,-3 2-6-14,-2 0 6 13,-4 0-6-13,3 0 2 14,-3 0 0-14,-3 0-2 14,5 0 2-14,-2 0 0 13,2 0 0-7,4 2-2-6,4 4 4 13,7-1-4-13,3 0 7 14,2 2-6-14,3-2 1 14,-4-1 0-14,3 0 0 0,1 0 0 12,2-4-4 3,8 4 9-15,3-2-6 0,2 0 5 19,9 0-8-19,7-2 4 0,2 0 0 13,6 0 0-13,4 0 0 13,3 0 0-13,3 0 0 14,4 0 0-14,2 0 0 14,7 0 0-14,2 0 4 13,0 0-8-13,0 0 4 14,0 0 0-9,0 0 0-5,0 0-6 14,0 0 5-14,0 0-5 14,11 0 4-14,7 0 4 13,2 0-4-13,-3 0-1 14,4 0 2-14,1 4 0 14,-5 0 1-14,6 2-1 13,-3 2 3-7,-2-2 2-6,4 2-4 13,1 0 0-13,4-1 3 14,4 2-6-14,4 1 3 14,5 0 0-14,9-1 0 0,5 0-3 12,6-3 0-12,5 1 6 14,2-2-3-14,-1 2 5 13,8-2-10-7,4 2 9-6,9-2-8 14,6-1 4-14,5 3 0 13,3-1 0-13,4-1-1 14,0 4 1-14,-1-1 0 13,-2-1 0-13,-3 5-1 14,-3-1 0-14,0 0 1 14,2 1 0-9,7-1 0-5,-1-3 1 14,2 2-4-14,-4-2 7 14,2 4-5-14,6-3 6 13,1 6-8-13,5-1 7 14,0 3-5-14,-2-2 1 13,-3-1 0-13,4-2 0 0,-3 0-4 20,0-4 4-20,0-2 1 13,-1-2-1-13,9-2 5 0,0-2-10 13,-1 0 9-13,-1 0-5 13,0 0 1-13,0-3-3 14,9-4 1-14,-2 2 4 14,0 2-2-14,-3 1 3 13,-1 0-3-7,-5 2 3-6,-4-2-4 13,-2 2 2-13,0-2-1 14,4 1 0-14,3-4 1 14,-5 1-3-14,0 0 4 13,-6 3-3-13,4 1 4 14,2 0-6-14,-2 0 1 14,2 0 2-9,-2 1-1-5,-6 3 1 14,4-2-4-14,-6 0 8 13,-4-2-7-13,-3 0 7 14,1 0-3-14,3 0 1 0,1 0 0 13,-2 0-2-13,-5 0 0 13,-3 0 0-13,-6 0 1 20,1 0-2-20,-5 0 3 14,-4 0-4-14,-5 0 5 0,-6 0-6 13,-7 0 1-13,-4 0 2 13,-5 0 0-13,-7 0 0 14,-4 0-3-14,-9 0 6 14,-7 5-3-14,-4-5 2 13,-5 1-2-7,-4 1 4-6,-4-2-5 13,-5 2 2-13,0-2 0 14,0 0 3-14,0 0-4 14,0 0 11-14,0 0-10 13,0 0 6-13,0 0-3 14,0 0-6-14,0 0 5 13,0 0-4-7,-3 0 1-6,-1 0-4 14,-3 0 3-14,1 2-11 0,-1 3 6 12,5-2-22 3,2 6-13-15,0-4-9 0</inkml:trace>
    </iact:actionData>
  </iact:action>
  <iact:action type="add" startTime="211611">
    <iact:property name="dataType"/>
    <iact:actionData xml:id="d20">
      <inkml:trace xmlns:inkml="http://www.w3.org/2003/InkML" xml:id="stk20" contextRef="#ctx0" brushRef="#br0">23225 11300 6 0,'0'0'13'1,"0"0"1"13,0 0-5-13,0 0-9 14,0 0 6-9,0 0-6 10,0 0 0-15,0 0 3 0,0 0-5 13,0 0 2-13,0 0 0 13,0 0 0-13,0 0 1 14,0 0 3-14,0 0-2 14,0 0 4-14,0 0-5 13,0 0-2-7,0 0-5-6,0 0 4 13,0 0-3-13,0 0 4 14,0 0 0-14,-2 0 1 14,-5 0 0-14,3 0 1 13,0 0 1-13,-2 0 4 14,4 0-8-14,0 0 4 0,2 0 0 19,-2 0 0-19,2 0-1 14,0 0 0-14,0 0 1 0,0 0-2 12,0 0 4 3,0 0-2-15,0 0 1 0,0 0-6 13,0 0 2-13,12-4-5 13,11-11 5-13,13-5 1 14,7-1 0-9,-1 0 2-5,-1-1 1 14,-6 5 0-14,-8-2-3 14,-5 3 1-14,-4 0 2 13,-3 2-1-13,-5 4-1 14,-6 4 3-14,-4 4-3 14,0 2 10-14,0 0-11 13,0 0 0-7,0 0-5-6,-14 0 5 13,-5 0-6-13,-2 0 3 14,-1 10 1-14,0 2 1 14,2 2-2-14,-3 1 6 13,1 5-5-13,-2-3 7 14,-1 1-10-14,-4 0 6 14,0 0-2-9,0 0 1-5,0-2 0 14,2-4-1-14,2-4 3 0,8 0-3 12,1-4 3-12,7-2-3 14,5 1 6-14,0-3-4 14,2 0 1-14,2 0 2 13,0 0 4-13,0 0-4 14,0 0 9-9,0 0-12-5,0-5 0 14,8-8 2-14,13-6-6 14,6 1 3-14,1-2-2 13,6 0-1-13,-3 5 3 14,0 0-2-14,0-2 1 13,-2 4 1-13,-5-3 2 21,-3 2-2-21,-3 4 3 0,-7 2-3 12,-5 4 0-12,-4 2 0 14,-2 2-2-14,0 0-3 13,0 0 2-13,0 0-5 14,0 0 2-14,-2 0-1 0,-15 2 7 13,-10 14-1-13,-4 1-1 20,-5 4 2-20,-2 2 0 14,0 0 0-14,-4 0 2 13,3 4-2-13,2-3 1 0,3-1 0 13,12-8 1-13,7-5-4 13,8-5 2-13,5-3 0 14,2-2 0-14,0 0-4 14,0 0 3-9,9 0-8-5,26-4 9 14,17-19 1-14,12-5 6 14,9-3-6-14,-3-1-1 13,-9 0 1-13,-13 9 1 14,-8-1 0-14,-11 6-1 13,-7 4 6-13,-8 1-6 14,-12 10 3-8,-2 1-4-6,0 2 0 13,0 0 1-13,0 0 5 14,-4 0-6-14,-12 0 0 0,-9 0-1 12,1 2 2-12,-5 10 3 14,3-1-3-14,-3 4-2 14,2 2 2-14,-2-4-2 20,2 0 2-20,2 1-1 13,0 1 0-13,1-1 0 14,0-4 0-14,1-2 1 0,-1-2 0 13,3-2 2-13,6-3-3 13,1 2 1-13,8-3 0 14,2 0 0-14,4 0 2 20,0 0-2-20,0 0 0 0,0 0 7 13,0-3-8-13,6-8-2 13,14-7-12-13,7 0 14 14,7-2 0-14,-1 2-2 14,5 2 1-14,-7 2 0 13,-2-1 0-13,-7 6 2 14,-6 1-1-9,-9 4 4-5,-7 2-6 0,0 2 2 13,0 0-10 2,0 0-8-15,-16 0 12 0,-15 10 4 12,-9 10 4-12,-10-1-1 14,4 4 3-14,1-2-5 14,3 0 2-14,4 4-1 20,5-4 0-20,2 4 1 13,6-5-1-13,9-8 0 0,8-6-1 13,5-5 2-13,3-1 4 14,0 0-3-14,0 0-3 13,0 0 3-13,13 0-2 14,12-10 15-14,11-12-14 20,11-2 2-20,7-5 0 0,-2 0-3 13,0 3 6-13,-8 2-10 13,-3-1 5-13,-8 4-1 14,-6 5 0-14,-10 2 5 13,-9 7-3-13,-6 4-2 0,-2 1 3 13,0 2-3-13,0 0 1 20,0 0-1-20,-2 0 0 0,-17 0-6 13,-7 16 6 2,-12 6 1-15,-7 3-1 0,3 4 1 12,0 0 2-12,1-4-3 14,1 1 2-14,3-2-4 13,3-4 4-13,5-6-4 21,9-3 4-21,9-7-3 13,9-1 1-13,2-3 0 0,0 0 7 13,0 0-7-13,0 0 0 13,21-18 0-13,22-6-4 14,18-10 4-14,12-3-1 14,5 6 1-14,-5-1-3 13,-6 6 0-7,-11 2 6-6,-11 7-7 13,-12 0 8-13,-11 7-3 14,-12 5 1-14,-10 5-4 0,0 0-6 13,0 0-8-13,-5 0 14 13,-17 5 4-13,-14 10-2 14,-11 8 1-14,-5-1 1 14,2-2 2-9,3-1-7 10,5-2 5-15,4 1-3 13,-1 0 1-13,2 2 0 0,1 0 0 13,1 0 2-13,8-6-2 14,9-4 3-14,7-4-6 13,9-4 6-13,2-2-6 14,0 0 6-9,0 0-3-5,0 0 0 14,0 0 0-14,0 0 3 14,0 0 0-14,0 0-3 13,0 0-4-13,0 0 3 14,0 0-6-14,2 0 7 0,2 0 2 13,-4 0 0 1,4 0 0-8,-1 0 1-6,-3 0-3 13,0 0 4-13,0 0-8 14,0 0 1-14,0 0 3 0,0 0-5 13,0 0 4-13,0 0 0 13,0 0 1-13,0 0 2 14,0 0-2-14,0 0 6 13,0 0-1-7,0 0-2-6,0 0-3 14,0 0 7-14,0 0-4 13,0 0-1-13,0 0 2 14,0 0-4-14,0 0 4 13,0 0-3-13,0 0 1 14,0 0 0-14,0 0-4 14,0 0 2-9,0 0-2-5,0 0 2 14,0 0-1-14,0 0-1 13,0 0 4-13,0 0-4 0,0 0 5 13,0 0-6 2,0 0 4-15,0 0-1 13,0 0 0-13,0 0 0 0,0 0 0 20,0 0 0-20,0 0 0 0,0 0 0 12,0 0 0-12,0 0 4 14,0 0-7-14,0 0 4 13,0 0-1-13,0 0 0 14,0 0 0-14,0 0 2 14,0 0-1-14,0 0-2 13,0 0 4-7,0 0-6-6,0 0 1 13,0 0 1-13,0 0-1 14,0 0-2-14,0 0-3 14,0 0-8-14,0 0-1 13,0 8-20-13,0 3-2 14</inkml:trace>
    </iact:actionData>
  </iact:action>
  <iact:action type="add" startTime="229199">
    <iact:property name="dataType"/>
    <iact:actionData xml:id="d21">
      <inkml:trace xmlns:inkml="http://www.w3.org/2003/InkML" xml:id="stk21" contextRef="#ctx0" brushRef="#br0">11519 12726 5 0,'-57'-9'9'1,"-5"4"-7"0,-4 0 2 12,-2 3-1-12,-10 2 0 14,-11 0-1-14,-8 2 0 13,-11 17-1-7,-9 4 1-6,-5 1-4 14,-9 4 1-14,-6 1-1 13,2-4 2-13,8-4 0 14,11-6 0-14,13-6 0 13,9-5-3-13,14-4 8 14,8 0-6-14,10 0 5 14,8 0-8-9,6 0 6-5,3 0-4 14,5 0 2-14,4 0 0 13,3 0 0-13,4 0 0 14,4 0 1-14,5-3-1 14,3-1 3-14,5 0 0 13,3 1 4-13,1 1-5 14,1 0 5-9,2 2-5-5,1 0 0 14,1 0-4-14,1 0 5 0,0 0-6 13,-2-3 6 1,2 1-4-14,-5 2 5 0,-2-2-6 13,-2 1 4-13,-2 1-2 14,-1-2 0-14,-1 0 1 13,-1 2 0-7,-5 0 3-6,-4 0-6 13,-5 0 5-13,-2 0-6 14,-1 0 3-14,0 0 0 14,1 0 0-14,-1 0 2 13,0 0 1-13,-3 0-3 14,-1-12 8-14,-4 0-5 13,3-1 9-7,3 1-11-6,1 3 2 14,5 0 0-14,5 3-2 13,3 4-1-13,2 0-4 14,1 2 3-14,0 0 2 0,2 0-5 13,1 0 6 1,-1 0-6-14,-2 0 7 0,3 2-3 19,1 3 0-19,3-2 0 14,0-1-1-14,5-2 3 0,-4 2-2 13,2-2 2-13,-1 3-3 13,-3-1 5-13,1-2-8 14,3 2 4-14,2-1-1 13,2 1 1-13,4-2-5 14,0 0 4-8,0 0-5-6,0 0 5 13,0 4-12-13,0 3 12 14,4-4-9-14,13 5 10 13,1-1 0-13,3 1 1 14,2-1-1-14,2 0 4 14,1-1-2-14,6-1 2 13,1 0-2-7,11-2 1-6,3-3-3 14,7 2 1-14,6-2 0 13,5 0 6-13,8 0-6 14,5 0 4-14,2-5-3 0,-2-2 0 12,1 0 0-12,-2-2-3 14,-4 2 2-14,-3 3-1 14,-3 0 0-9,-2 4 0-5,1 0 0 14,6 0-5-14,1 0 5 13,0 0 3-13,4 0-3 14,-4 0 3-14,-5 1-6 14,-4 6 3-14,-4-3-2 13,-2-1 1-13,-5 4 1 14,1-5-2-9,-3 2 4-5,1-3-1 14,3-1 4-14,5 0-1 14,2 0-4-14,1-5 3 13,2-7-3-13,4 0 2 14,4-1-2-14,1 4 1 14,2 0-2-14,-10 6 2 13,-5-2-4-7,-6 5 2-6,-5 0 0 13,-2 0 0-13,6 0 1 0,0 0 0 13,0 0 1 2,1 0-2-15,0 3 2 0,-1 1-6 12,2-1 9-12,-2 1-9 14,-1-1 6-14,2-1-2 13,-3 0 1-7,-3-2-1-6,0 0 1 14,0 0 0-14,3 0 0 13,0 0 0-13,7 0 0 14,1-9 2-14,0 0-4 13,2 0 2-13,-1 0 0 14,1-3 0-14,-2 7 0 14,0-1-4-9,3 3 9-5,-3 0-10 14,-2 3 8-14,-2 0-6 14,0 0 2-14,-3 0 1 13,3-2 0-13,-3 2 1 14,7-2-1-14,-2 0 1 13,0 2-1-13,0 0 2 14,-4 0-4-14,-5 0 5 5,-2 0-7 9,-10 0 4-14,-3 0 0 0,-7 0 0 13,-5 0 1-13,-9 0-4 13,-5 0 6-13,-6 0-7 14,-2 0 1-14,0 0 0 14,0 0-10-14,0 0 4 13,0 0-8-7,-8 0 17-6,-9 0 2 13,-5 2-1-13,-10 7 3 14,1-4-2-14,-4 2-1 14,-1-4 2-14,-2 1 0 13,2 1-3-13,-2-4 3 14,-1 1-2-14,3-2 2 14,-3 0 2-9,0 2-4-5,-1 1 4 14,-3-2-1-14,-1 1-6 13,-8 2 5-13,-6-1-2 14,-6 1-1-14,-7-1 2 14,-12 6-2-14,-9 4 2 13,-8 2-2-13,-9 3 0 0,-7 2 0 13,0 2 3-8,7-4-5-5,9-3 4 14,13 0-2-14,8-3 2 14,9 0 0-14,0-5-4 13,1 4 6-13,4-7-5 14,3 1 7-14,0-2-6 13,-1-1 1-13,-3 0-1 14,-6 0 0-8,-6 1 0-6,-5 6-1 13,3-1 1-13,0 1-3 14,8 2 6-14,1-5-3 14,5 0 0-14,-5-4 0 13,-4-2 0-13,0 0 0 14,-8 0 0-14,-2 0 0 13,5 0-4-7,0 0 8-6,6 0-4 14,3-5 2-14,4 2-4 13,1-3 3-13,3-2-1 0,-2 2 0 13,8-3 0 1,1 4-1-14,0-4 2 0,4 4-2 13,-6 3 2-13,0 0-2 14,-4 2 1-9,-2 0-3-5,1-3 3 14,3 3 0-14,4-3 0 13,10-2 0-13,3 2-1 14,7-3 5-14,5 2-4 14,0 2 3-14,0 2-6 13,0 0 3-13,2-2 0 14,2 2 0-8,0-2 0-6,5 0 0 13,2-2 1-13,4 0 4 14,3 0-3-14,4-1 8 13,0 5-8-13,4-3 2 14,3 3-3-14,2 0 1 0,0 0-2 13,0 0 0 1,0-2-3-8,0 2 1-6,0 0-1 13,0 0-4-13,0 0 4 14,12 0-9-14,9 0 11 0,11 0 0 13,11 0 1-13,7 2 0 13,6-2 5-13,0 0-4 14,-2 0 0-14,-8 0-1 14,-5 0 3-9,-4 0-5-5,-3 0 4 14,1 0-2-14,6 0 0 13,1 0 1-13,7 0 2 14,0 0 0-14,2 0-1 14,1 0 2-14,1 0-8 13,1 0 5-13,6 0-1 14,0 0 0-9,4-4 0-5,-3-4 0 14,-3 0 0-14,0-3 4 14,-5 6-3-14,-2-4-1 13,3 6 5-13,4-1-9 14,0-3 5-14,6 6-2 0,3-6 1 13,-2 6 0-13,-2-2-2 20,-4 3 5-20,-5 0-5 0,0 0 6 12,-1 0-7-12,3 0 6 14,2 0-3-14,-1 0 0 14,1 3 0-14,0 1 0 13,5 1-2-13,5-1 1 14,0 1 2-14,5-3-2 13,4-2 4-7,5 0-6-6,9 0 4 14,3-4-1-14,2-8 0 13,-4-2 3-13,-5 0-6 14,-1-3 6-14,1 4-3 13,2-1 3-13,-4 1-6 14,-4 3 4-14,-11 0-2 14,-7 7 0-9,-7-2 1-5,-12 5 0 14,-1 0-2-14,-3 0-1 13,-3 0 6-13,4 0-6 0,-3 0 4 13,2 0-3 2,-3 0-1-15,4 2 2 0,-1 1 0 12,3-3 1-12,1 0-3 21,0 0 6-21,1 0-3 0,-1-3 2 12,1-9 1-12,-3-4 0 14,-4 4-2-14,-4 2-1 13,-12 2 3-13,-6 4-3 14,-7 4 1-14,-9-2-6 14,0 2 3-14,0 0-3 13,0 0-14-7,0 0 6-6,0 0 7 13,-5 0 6-13,3 0 1 14,2 0 0-14,-2 0-1 14,2 0 3-14,0 0 3 13,-2 0-6-13,0 0 7 14,-8 0-6-14,-3 0 7 0,-7 0-6 19,-9 0-1-19,-3 0-1 14,-3 4 0-14,-5 2 3 13,-5 2 0-13,-3 3-3 14,-4 3 3-14,-2-2-6 0,-4 3 3 13,0 2 0-13,1-5 0 13,-1-1 0-13,0 0-2 20,-2-6 4-20,-5 2-4 0,-5-2 5 13,-9 0-6-13,-8 1 6 14,-7-3-6-14,-4 4 3 13,0-2-1-13,-2 3 1 14,2 0 0-14,2 1-4 14,2-2 8-14,3 4-7 13,8-3 6-7,5-2-6-6,3 2 2 13,0-2 1-13,0 1 0 14,1-4 0-14,1-1-3 14,6-2 6-14,5 0-2 13,2 0 0-13,4-8 1 14,2-4 1-14,0 0-6 0,4 0 3 19,-6 2 0-19,0 1 0 14,-2 4-1-14,-5 1-2 0,1 1 6 12,-2 3-4-12,-7 0 6 14,-6 0-10-14,-5 0 6 13,-6 3-1-13,-1 5 0 14,3 5 0-14,8 1-1 20,9 3 1-20,7-2-1 0,10-4 2 13,12-1-2-13,9-6 4 13,8-4-5-13,7 0 4 14,-1 0-2-14,3-2 0 14,-1-10 1-14,-3 1 1 13,5-2-1-13,-5 1 8 14,3 2-6-9,-2-1-4-5,-2 6 1 14,-1 1 0-14,-3 1 0 14,-4 2-2-14,-4 1 1 13,2 0 1-13,-2 0-3 0,2 0 6 13,7 0-6-13,2 0 5 14,4 0-4-14,5 0 2 20,2 0 0-20,3 0 0 13,1 0 1-13,0 0-6 0,3 0 10 13,2 0-10-13,-2 0 10 14,2 0-10-14,0 0 3 13,0 1 0-13,0 2-1 14,0 1-3-14,0-1 5 13,0 4-10-7,0 0 9-6,11 4-9 14,7-1 10-14,2 0 0 13,0 2-1-13,7-4 2 14,4 0 0-14,10-2 2 14,9-4 2-14,13-2 1 13,4 0-2-13,4 0 1 0,-2-2 0 19,-2-8-8-19,5 0 5 14,3-1-1-14,3 2 3 0,7-2-2 13,1 1-2 1,-1 3 3-14,-4 0-2 0,0 5 4 13,0-1-8-13,4 3 5 13,7 0-2-13,-1 0 2 21,-6-2-1-21,-2 2 0 13,-10-4 3-13,-4 1-3 0,-3-1 1 13,2 3 5-13,-1-2-4 13,4-1-4-13,1 3 2 14,-1-2-1-14,-3 3 1 14,-1-1 0-14,5 1-1 13,-1 0 2-7,8 0-1-6,-4 0 1 14,1 0-2-14,-5 0 2 13,-6 0-2-13,-7 0-2 14,-5 0 3-14,1 0 0 13,1 4 0-13,7-3-1 14,6-1 5-14,1 0-3 0,0 0 2 19,-3 0-6-19,-5 0 3 14,-5 0 0-14,-11 0-1 0,-8 0 0 12,-10 0 1 3,-6 3-5-15,-11-2 2 0,-5 2 6 13,-3-3-7-13,-2 1 1 13,0-1 3-13,0 0 0 14,0 0 0-9,0 0 3-5,0 0-3 14,0 0 6-14,0 0-5 14,0 0 5-14,0 0-1 13,0 0-5-13,0 0 4 14,0 0-7-14,0 0 3 14,0 0 0-14,0 0-1 13,0 0 1-7,0 0 0-6,0 0 0 13,0 0 0-13,0 0 4 14,0 0-8-14,0 0 4 14,2 0 0-14,-2 0 0 0,0 0 1 12,0 0-3-12,0 0 7 14,0 0-8-14,0 0 8 14,0 0-10-9,0 0 2-5,0 0 3 14,0 0-2-14,0 0 0 13,0 0 2-13,0 0-2 14,0 0 1-14,0 0 1 14,0 0-3-14,0 0-12 13,2 0-9-13,5 0-20 14</inkml:trace>
    </iact:actionData>
  </iact:action>
  <iact:action type="add" startTime="235018">
    <iact:property name="dataType"/>
    <iact:actionData xml:id="d22">
      <inkml:trace xmlns:inkml="http://www.w3.org/2003/InkML" xml:id="stk22" contextRef="#ctx0" brushRef="#br0">17982 12859 6 0,'0'0'0'1,"0"-1"-6"13,0 1 6-13,0-3 0 14,2 3 0-14,8 0 0 13,9 0 4-7,8 0-3-6,11 0 5 14,11 0-3-14,9 0 0 13,4 0-3-13,7 0 0 0,3 0 1 13,-1 0-1-13,7 0 1 13,2 0 4-13,7 0-9 14,-2 0 4-14,-2 4 0 20,-6 4 0-20,-7 1-1 0,-1 3-1 13,0 1 4-13,-3 4-4 13,6 2 4-13,-5-2-4 14,-2 0 1-14,-5-4 1 14,-4-7-2-14,-6 0 2 13,2-5 0-13,4-1 3 14,8 0-1-9,7 0-1-5,3 0-1 14,-3 0 3-14,-4 0-6 14,-1 0 3-14,0-3 0 13,1-6 0-13,8 2 2 14,2 0-1-14,-2-5 1 14,-5 4 1-14,-10 3-2 13,-6-2 0-7,-6 2 2-6,-5 1-3 13,1-1 3-13,-2 2 2 14,1 1-4-14,-3 0 1 0,-5 2 1 13,-4 0-1-13,-10 0-4 13,-10 0 2-13,-4 0-2 14,-7 0-1-14,0 0 0 13,0 0 1-7,0 0 2-6,-18 0 12 14,0 0-10-14,-9 0 4 13,-1 0-5-13,1 0 3 14,0 0-3-14,4-5 3 14,-1 0-1-14,-5 1 0 13,-2-3-3-13,-7 3 0 14,-6 2-4-9,-3 2 8-5,-14 0-7 14,-5 0 7-14,-6 0-8 14,-4 0 4-14,0 9 0 13,1 3-1-13,-2-2 1 14,0 2-2-14,3-5 5 13,3 0-3-13,4-1 3 14,5-4-6-8,2 0 7-6,-1-2-5 0,6 0 1 12,-3 0 0-12,-3 0 0 14,-1 0 1-14,-9 0-4 13,-12 0 6-13,-4 0-6 14,-6 0 6-14,-3 8-7 14,0-3 5-14,0 2-1 13,3-1 0-7,8 0 0-6,9 0-2 14,9-2 4-14,5-2-4 13,8-2 4-13,0 0-4 14,6 0 6-14,-4 0-7 13,4 0 3-13,1 0 0 14,7 0 0-14,9 0 0 14,6 0-3-9,7 0 7-5,7 0-5 14,9 0 6-14,2 0-10 13,0 0 5-13,0 0-7 14,0 0-5-14,8 0 12 0,11 0 3 13,10 0 3 1,4 0-2-14,2 0-4 0,1 0 3 19,2 0-2-19,0 0-2 0,2 0 0 13,0 0-1-13,1 0 2 14,3 2 0-14,1 0 0 13,3-2 3-13,4 0-4 14,2 0 5-14,0 0-7 14,2 0 4-14,2 0-1 13,0 0 0-7,5 0 0-6,-3 0 0 13,0 0 1-13,0 0-2 14,1 0 3-14,-1 0-4 14,2 0 4-14,1 0-4 13,-1 0 4-13,2 0-1 14,1 0-1-14,-2-9 2 13,0 6-4-7,-3-1 7-6,-5-2-7 14,-2 4 5-14,-3 0-4 13,-6-2 2-13,1 4-1 14,-5 0 2-14,0 0-2 0,-2 0 0 13,0 0 2-13,-2 0-2 13,-3 0 2-13,-2 0-3 14,-4 0 4-9,-2 0-5-5,-3 0 4 14,-2 0-2-14,-4 0 0 14,-8-2 2-14,-1 2-4 13,-7 0 6-13,0 0-8 14,0 0 4-14,0 0-2 13,0 0 0-13,0 0 1 14,0 0 0-8,0 0 1-6,0 0 9 13,0 0-8-13,-5 0 10 14,-3 0-9-14,-1 0 1 13,-3 0 1-13,-1 0-4 14,-3 0 0-14,-3 0 0 14,-8 0 0-14,-6 0-1 0,-8 0-2 19,-13 0 5-19,-8 6-8 13,-11 8 6-13,-14 4-1 14,-3-1-7-14,1 4 4 0,2-5 2 13,8-2-2-13,4-2 4 13,11-3-2-13,6-4 1 14,5-1 2-14,6-4-2 14,7 0 4-9,5 0-4-5,10 0 2 14,0 0-1-14,7-2 0 13,1-2 1-13,-2 1-3 14,2 0 7-14,-1 3-9 14,0 0 7-14,0 0-6 13,0 0 0-13,3 0 3 14,-1 0 0-9,3 0 0-5,3 0-2 14,4 0 4-14,2 0 0 14,1 0-2-14,1 0 0 13,2 0 2-13,-2 0-3 0,2 0 1 13,0 0 0-13,0 0-1 14,0 0 2-14,0 0-6 13,0 0 10-7,0 0-6-6,0 0 1 13,0 0-1-13,0 0-12 14,0 0-4-14,0 0-3 14,-2 0-7-14</inkml:trace>
    </iact:actionData>
  </iact:action>
  <iact:action type="add" startTime="247402">
    <iact:property name="dataType"/>
    <iact:actionData xml:id="d23">
      <inkml:trace xmlns:inkml="http://www.w3.org/2003/InkML" xml:id="stk23" contextRef="#ctx0" brushRef="#br0">11778 13668 3 0,'-10'0'0'1,"2"0"0"4,4 0 0-4,-1 0 1 14,5 0-4 0,0 0 3-14,0 0 0 0,0 0-1 13,0 0 1-13,0 0 0 14,9 0 0-14,9 0 0 13,9 0 4-13,7 0 1 14,3 0-4-9,10 0 3-5,7 0-2 14,6 0-1-14,11 0 2 13,7 0-4-13,9-10 1 14,2-1 0-14,3 2 0 13,-1-3 1-13,-4 1-2 14,0 1 2-14,-6 5-2 14,-8 1 2-9,-7 0-3-5,-5 4 4 14,-5-3-2-14,-3 3 0 14,-1 0 0-14,1-2 0 13,-2-2 3-13,5 1 0 14,4-4-1-14,-2 3-2 0,-7 1 0 12,-2-2 0-12,-5 3-2 21,-3 0 2-21,-3-1 0 13,-3 3 0-13,1-3 0 14,0 3 0-14,-2 0 0 0,-1 0 5 12,-4-2-6-12,-4 2 2 14,-4 0 1-14,2-2-2 14,-5 1 0-14,2-2 6 13,0 3-4-7,0 0 2 8,2 0-2-14,-4 0-4 0,-1 0 5 13,0 0-4-13,-9 0 2 14,2 0 0-14,-6 0-1 13,-2 0 2-13,-2 0-2 14,0 0 1-14,0 0-2 14,0 0 6-9,0 0-5-5,0 0 2 14,0 0 9-14,-8 3-1 13,-11-3-4-13,-3 0-1 0,-7 1-2 13,-5 1-1 2,-1 0 2-15,-5 1-4 0,-7-3 1 12,-3 1-1-12,-4 1 1 20,-4 0 0-20,-5 0-1 14,-5 3 2-14,-5 2-2 14,-14 3 3-14,-2 3-5 0,-5 0 4 12,3 2-4-12,2-1 1 14,0-2 1-14,-3 0 0 13,1 3 0-13,-3 2-3 21,3-3 6-21,6-4-3 13,10-2 1-13,8-8-1 0,9 0 1 13,2 0 4-13,0-10-4 14,3 2-1-14,0 0 0 13,-3 2-1-13,6 1-2 14,4 3 6-14,5 1-6 13,10 1 7-7,4-2-7-6,8 2 3 14,5 0 0-14,5 0 0 13,5 0 0-13,2 0-2 0,2 0 4 13,0 0-5-13,0 0 6 13,0 0-6-13,0 0-3 14,0 0-1-14,4 0 0 14,17 0 7-9,14 0 3 10,11 0-2-15,17 0 5 13,11 0-6-13,5 0 3 0,6 0-1 13,0 0-4-13,-2 0 2 14,-1 0 0-14,1-2 0 13,-5 0 0-13,2-1-4 14,2-1 8-9,5 3-3-5,7-3 0 14,6-1-1-14,12 0 3 14,2 1-6-14,-6-3 3 13,-2 3-1-13,-19 2 1 14,-10 1-4-14,-5-1 2 14,-5 2 4-14,-3-2-4 0,-3 2 7 19,-5 0-9-19,-8 0 5 13,-5 0-1-13,-12 0 0 14,-6 0 0-14,-8 0-3 14,-5 0 5-14,-1 2-5 13,-3 3 1-13,1-1 0 0,0 3 1 13,-2-6 0-13,2 3 1 14,-3-4 0-9,1 3 0-5,0-3 2 14,-5 0 0-14,0 0 0 13,-2 0 0-13,0 0 0 14,0 0-3-14,0 1 1 14,0-1-2-14,0 0 2 13,-13 0 2-13,-7 0-1 14,-5 0 2-9,-6 0-1 10,-2 0-1-15,-7 5-2 0,-7-3 0 13,-9 1 0-13,-7 4 1 13,1-1 0-13,-5-1 0 14,-4 2 0-14,-1-4 1 13,-5 0 0-13,1-2-1 0,-6-1 5 20,1 0-7-20,1 0 2 0,2 0-2 12,4 0 2 3,1 0-1-15,1-1-1 13,1-3 4-13,2-2-1 0,5-1 2 13,3 0-1-13,6-1-1 14,5 4-2-14,8-2 1 13,7 2 0-7,10 0-1-6,2 0 3 14,10 0-1 0,2-1 1-14,2 4 1 0,3-1 2 13,-3 0-5-13,7-1 1 13,-1 1 0-13,0 2 2 14,3 0-3-14,0 0 2 0,0 0 0 19,0-2-4-19,0 2-6 0,0 0 1 13,0 0-5 1,0 0 12-14,10 0-7 14,7 0 7-14,8 4 0 14,6 6 2-14,7 1-1 13,11-2 3-13,5 3-4 0,6 0 3 13,9 1-4-8,4-5 1-5,6-2-1 14,8 1 0-14,-2-7 1 14,4 0-3 0,4 0 6-14,-3 0-3 0,-6 0 1 13,-6 0-2-13,-9 0 2 14,-9 0-2-14,-2 0 1 13,-2 0 0-7,-4 0 0-6,-4 5 1 13,-3-5-2-13,-12 0 2 14,-8 0-2-14,-8 0 3 14,-8 0-4-14,-4 0 2 13,-2 0 0-13,-3 0 0 14,0 0 1-14,0 0-2 0,0 0 3 19,0 0 4-19,0 0-2 0,0 0-1 13,0 0 0-13,2-5-6 13,0 5 0-13,0 0-3 14,-2 0 0-14,4-3-20 14,1-6-47-14</inkml:trace>
    </iact:actionData>
  </iact:action>
  <iact:action type="add" startTime="266633">
    <iact:property name="dataType"/>
    <iact:actionData xml:id="d24">
      <inkml:trace xmlns:inkml="http://www.w3.org/2003/InkML" xml:id="stk24" contextRef="#ctx0" brushRef="#br0">17381 13708 11 0,'-79'-8'7'1,"-4"6"-3"0,2 2 3 12,2 0-7-12,8 0 8 14,9 0-8-9,12 0 7-5,13 0-3 14,10 0-1-14,9 0-2 14,7 0 5-14,7 0-6 13,-1 0 0-13,5 0 0 14,0 0-4-14,0 0 0 14,0 0 6-14,0 0-5 13,0 0-4-7,2 0 6-6,18 0-1 13,19 3 2-13,18 1 9 14,25 0-3-14,21-1 1 14,8-3-5-14,10 0-3 13,3 0 6-13,1 0-9 0,-4 0 8 13,-10 0-4-13,-15 0 1 20,-15 0-1-20,-17 4 0 0,-12 1 3 13,-17 4-1-13,-10-4-1 13,-12 2-1-13,-7-2 0 14,-6 2-1-14,0-3-9 13,0 4 3-13,0-8 7 14,-17 4 0-14,-8 0 13 20,-8-2-11-20,-10 1 7 0,-3-3-8 13,-8 0 1-13,-8 0 1 14,-9 3-3-14,-12-1 0 13,-15 0 2-13,-16 5-4 14,-8 0 4-14,-7 3-1 13,-12 5-1-13,0-6 7 14,5 8-7-8,10-4 6-6,14 6-6 13,14 2 0-13,11-3 0 14,12-1 0-14,11-10-2 0,22-3 6 12,13-4 0-12,12 0-3 14,5 0 10-14,8 0-8 14,2 0 4-14,2 0-1 13,0 0-5-7,8-9 1-6,35-6 0 13,26-5 2-13,20 0-3 14,9 5-2-14,8 4-1 14,0 5 2-14,2 3-7 13,-4 3 3-13,-6 0-3 14,-9 0 2-14,-11 0 3 14,-7 7 4-9,-2-7-3-5,-3 0 7 14,-4 0-12-14,-2 0 8 13,-7 0-2-13,-1 0 0 14,-3 0 2-14,-5-2-4 14,-6 0 4-14,-7-1-4 13,-9 3 4-13,-11 0-4 0,-5 0-1 19,-6 0-1-19,0 0-11 0,-10 0-5 13,-21 0 20-13,-13 0 1 14,-19 0 2 0,-11 0 0-14,-12 0 0 0,-8-7 1 13,-6 0-5-13,-7 0 3 14,-7 2-2-14,-4-6 1 20,0 2-1-20,6 0 0 0,5 1 4 12,4-1-4-12,7 2 0 14,1 2 6-14,6 4-4 14,4 1-4-14,7 0 2 13,9 0-1-13,9 4 1 14,11 5 0-14,11 2-4 20,11-3 8-20,7-1-8 0,11 0 4 13,3-1-1-13,6 4-8 13,0-1 6-13,0 0-8 14,31 3 1-14,25-2 10 0,23-2 4 12,29-4 8 3,19-4-9-15,14 0-1 0,1 0 1 19,1-9-6-19,-1-6 3 14,-4-1 0-14,-1 1 0 14,-6-5 0-14,-9 3-2 13,-1-1 6-13,-5 6-6 0,-7 4 7 13,-6 5-10-13,-12 3 5 13,-11 0 0-13,-17 0-5 21,-19 19 0-21,-13-6-1 0,-18 1-8 12,-10 1 4-12,-3-5-11 14,0-3 9-14,-14 2 12 13,-17-3 8-13,-11-4-6 14,-9 0 3-14,-12-2-5 14,-8 0 1-14,-9 0-2 20,-9 0 5-20,-9-2-4 0,-8-3 2 12,-2 2-4-12,-2 1 5 14,4 2 0-14,12 0 0 14,18 0 5-14,18 0 4 0,24 0-12 12,16 0 0-12,16 0-2 14,2 5-8-14,12 2-5 14,28 0 11-9,13-2 8 10,12-3 2-15,4-2 0 13,3 0-6-13,-8 0 4 0,-8-4-1 13,-7-6 1-13,-12 3 0 14,-14 4-2-14,-7 1 0 13,-14 2 7-13,-2 0 1 14,0 0-5-9,0 0 4-5,0 0-6 14,-4 0 9-14,1 0-2 14,0 0-6-14,1 0-2 13,0 0-4-13,2 0-7 14,0 0-11-14,0 0-22 14,4 10-8-14</inkml:trace>
    </iact:actionData>
  </iact:action>
  <iact:action type="add" startTime="268954">
    <iact:property name="dataType"/>
    <iact:actionData xml:id="d25">
      <inkml:trace xmlns:inkml="http://www.w3.org/2003/InkML" xml:id="stk25" contextRef="#ctx0" brushRef="#br0">22810 13904 1 0,'-31'0'5'1,"-11"0"-5"13,-12 0 0-13,-6-6 0 5,-9 3 1 9,-14-2 4-14,-10 3-4 0,-14 2 9 13,-9 0-9-13,0 0-2 14,-2 0 2-14,4 10 0 13,5 4-1-13,6-2 3 14,10-2-1-14,9-3 1 13,5 2 1-7,6 3-2-6,3-7-2 14,10-1 3-14,12-4-4 13,11 0 2-13,13 0 0 14,11 0 1-14,6 0 1 14,7 0-2-14,0 0 1 13,0 0-4-13,0 0-14 14,29 0 16-9,20 0 0-5,27 0 10 14,19 1-4-14,22 2-3 14,12-2-3 0,1 2 2-14,-6-2-4 14,-5 3 4-14,-6-1-2 0,-2-3 3 12,1 0-3-12,-5 0 0 14,-4 0 0-14,-10 0 0 5,-6 0 0-5,-9 0-5 13,-7 0 10-13,-8-5-8 14,-12-5 9-14,-10 5-12 14,-18 0 6 0,-9 5 0-14,-12-4-5 14,-2 4-13-14,-16 0 18 0,-28 0 2 12,-20 0 10-6,-15 0-12-6,-6 0 0 14,-6 0 3-14,-3 0-4 13,-6 0 2-13,2 0 0 14,-3-8-1-14,8-1 1 13,4 2-4-13,-1 3 7 14,2 4-4-14,-3 0 3 14,-4 0-6-9,2 0 3-5,1 0 0 14,3 0-1-14,5 0 1 13,6 0-1-13,9 4 0 14,11 3-3-14,15-2 5 14,15-1-2-14,12-1 2 13,9-3-3-13,7 0 1 14,0 0-8-14,18 0-2 5,31 2 11-5,22-2 9 13,20 0-7-13,19 0 4 14,10 0-3-14,7 0-6 13,2-9 3-13,-6 4 0 14,-3-2 0 1,-10 2 2-15,-10 0-2 13,-6 3 2-13,-12-2-2 5,-13 4 1-5,-13 0-1 13,-13 0 3-13,-12 0-6 14,-11 0 3-14,-7 0 0 14,-8 0-2-14,-5 0-10 13,0 0 8-13,0 0 4 0,-23 4 10 13,-12 3-8 2,-13-4 1-10,-10-1-1-5,-10 0-2 0,-8-2 0 13,-4 0 0 1,-5 0 0-14,0 0 0 0,-7 0-1 29,-3 0 2-29,-3 0-2 0,-2 0 3 0,2 0-3 11,4 0 1 4,2 0 0-15,6 0 0 4,5 0 1-4,5 0-1 14,7 0 4-14,11 0-4 14,14 0 2-14,13 0-4 13,15 0 1-13,5 0 1 14,9 0-3-14,2 0-2 14,0 0-1-14,0 0-5 13,0 0 9-7,0 0 2-6,0 0-1 13,0 0 5-13,2 3-7 14,-2-1 5-14,2-2-2 14,-2 3 0-14,0-3 1 13,0 0 0-13,0 0-1 0,0 0 11 13,0 0-9-13,0 0 6 20,0 0-4-20,0 0 3 0,0 0-3 13,0 0-3-13,0 0-1 13,0 0 2-13,0 0-2 14,0 0 1-14,0 0-2 13,0 0 0-13,0 0 0 14,0 0-2-14,0 0 3 14,0 0 0-9,0 0 0-5,0 0-2 14,0 0 6-14,0 0-6 14,0 0 5-14,0 0-6 13,2 0 5-13,-2 2-4 14,3 0 2-14,-1-2 0 13,-2 2 0-13,0-2 2 14,0 0-1-8,0 0 0-6,0 0 3 13,2 0-1-13,-2 0-2 14,0 0-1-14,0 0 3 0,0 0 0 12,0 0 0-12,0 0 4 14,0 0-6-14,0 0 5 14,0 0-4-14,0 0-4 13,0 0 2-7,0 0 0-6,0 0-5 13,2 5-2-13,2 2 7 14,4-1-6-14,0 5 5 14,-1-1-5-14,3 0 4 13,-4-1-15-13,-6-1-13 14</inkml:trace>
    </iact:actionData>
  </iact:action>
  <iact:action type="add" startTime="271416">
    <iact:property name="dataType"/>
    <iact:actionData xml:id="d26">
      <inkml:trace xmlns:inkml="http://www.w3.org/2003/InkML" xml:id="stk26" contextRef="#ctx0" brushRef="#br0">26670 13922 29 0,'0'2'1'1,"0"-2"-1"0,-8 0-7 12,-7 0 6-12,-1 0-1 14,-3 0-1-14,-4 0 2 13,-4 0-1-13,2 0 0 14,-4 0 3-8,-4 0-5-6,-11 0 4 13,-12 2-3-13,-11 2 2 14,-11 0 0-14,-16 1 0 13,-8-3-1-13,-12 1 1 14,-2-3 1-14,14 2 4 14,17-2-3-14,27 0 7 13,20 0-4-7,20 0 4-6,16 0-8 14,2 0 0-14,16 0-9 13,35 0 9-13,29 0 7 14,34 0-6-14,15 0 10 0,12-5-9 12,-1-2-1-12,-6 2 2 14,-9 0-3-14,-9 3 1 14,-12 2 1-9,-12 0 4 10,-10 0-6-15,-6 0 13 0,-4 0-7 12,-6 0 5-12,-8 2-5 14,-7 3 2-14,-12-2-3 14,-13-1-5-14,-10 0 3 13,-6-2 0-13,-7 0 9 14,-3 0-8-9,0 0 13-5,-3 0-11 14,-30 0 8-14,-21 0-14 14,-25-7-5-14,-17 4-1 13,-11 3 3-13,-5 0 2 14,3 0 1-14,-3 0 0 14,2 3 0-14,0 4 0 13,6 1 0-7,5 1-2-6,12-4 4 13,7-1-2-13,16-4 0 14,21 0 2-14,20 0-2 14,17 0 2-14,6 0-4 0,0 0 0 12,33-9-2-12,25-3-7 14,29-5 8-14,29-1 2 14,23 2 1-9,17 2 2-5,6 2-1 14,-4 6 2-14,-21 2-1 13,-19 4-4-13,-27 0 5 14,-22 0-4-14,-19 0 2 14,-27 0 0-14,-11 0-1 13,-12 0-6-13,0 0 2 14,-20 0 4-9,-36 6 8-5,-24 5-7 14,-19 1-2-14,-7-3 2 14,0-3-1-14,0 0 1 13,1-1 1-13,5 0-4 14,6-1 4-14,14 2-2 13,15-4 0-13,13 2 1 14,21-2 1-8,12-2-4-6,7 0 2 13,12 0-1-13,0 0-8 0,0 2-10 13,0 5-3-13,0 0-34 14</inkml:trace>
    </iact:actionData>
  </iact:action>
  <iact:action type="add" startTime="273680">
    <iact:property name="dataType"/>
    <iact:actionData xml:id="d27">
      <inkml:trace xmlns:inkml="http://www.w3.org/2003/InkML" xml:id="stk27" contextRef="#ctx0" brushRef="#br0">6676 14650 9 0,'-36'8'3'15,"-7"6"1"-8,-1-2-3-6,-3 0-1 13,3 0 2-13,8-8 1 14,7-2 6-14,9 1 1 14,11-3 9-14,7 0-9 13,2 0 1-13,2 0-7 14,40 0-4-14,30-9 5 0,28-8-2 19,25 2-3-19,4 1-7 14,0 2 4-14,-8-5-4 13,-14 6 5-13,-18 3-2 14,-18 1 1-14,-15 1 5 13,-18 6-2-13,-14 0 1 14,-10 0-1-14,-11 0 0 0,-3 0-1 13,0 0 0-8,-6 0 2-5,-17 0 7 14,-16 0-2 1,-18 9 3-15,-11-5-7 0,-5 2 3 12,-8-4 3-12,2-2-2 14,-4 0 9-14,0 0-7 13,4 0 9-13,0-8-17 14,8-5 12-8,15 4-9-6,9-3-1 13,16 7 5 2,14-6-3-15,3 8-4 0,7 0 2 12,7 0-6-12,0 3 4 0,0-1-1 13,0 1-15 2,0 0 3-15,0 0-4 0,21 0 11 19,6 0 6-19,12 12-8 0,8 2-8 12,9 0-47-12</inkml:trace>
    </iact:actionData>
  </iact:action>
  <iact:action type="add" startTime="274648">
    <iact:property name="dataType"/>
    <iact:actionData xml:id="d28">
      <inkml:trace xmlns:inkml="http://www.w3.org/2003/InkML" xml:id="stk28" contextRef="#ctx0" brushRef="#br0">14318 14664 3 0,'-14'-10'0'1,"-6"1"0"13,-9-3-3-13,-9 5 3 14,-11 1 0-14,-13 2 0 13,-14 4 0-7,-18 0 0-6,-12 0 0 14,-15 0 0-14,-5 12 0 13,-3 0 0-13,5 0 0 14,12 4 4-14,18-8 2 13,19 2 0-13,13 2 0 14,12-2-6-14,8-1 2 14,15-4-2-9,11-1 0-5,12-4 7 14,4 0-5-14,0 0-4 14,7 0 2-14,31 0 0 13,27 0 4 2,30 0 5-15,32 0 4 0,23-14-10 12,6-7-1-12,5 6 2 14,-13 1-8-8,-9 4 5-6,-8 0-1 13,-8 1 3-13,-9 4-3 14,-9 3 0-14,-3 2 4 0,-4 0-4 12,-5 0 1-12,-8 7-2 14,-14 5-2 1,-8 11 2-15,-18-7-5 0,-12 0 2 12,-12-4-1-6,-17-4-4-6,-4-2 3 14,0 0 0-14,-12 2 6 13,-19 1 12-13,-13-1 4 14,-14-3-14-14,-13-1 2 13,-10 0-2-13,-10-4-2 14,-11 0 1-14,-10 2 0 14,-11 1 2-9,-10 2-1-5,-10 3-2 14,-6-3 4-14,-5 0-5 13,0 4 2-13,2-5 1 14,5-4-1-14,14 1 1 0,15-1 1 13,22 0-2-13,20 0 6 13,15 0-7 2,22-5 9-15,14-2-9 4,11 4 4-4,10 3-4 14,4-2-2-14,0 2-12 14,43 0-8-14,28 0 22 13,29 0 7-13,20-2 3 14,17-3-9-14,2 1-2 14,4 3-1-14,-2-6 0 13,-8 3 2-7,2 2 0-6,2-2 1 13,2-1 2-13,-1-2-1 14,-6 5 1-14,-7-1-6 14,-17-2 2-14,-14 3 1 13,-20 0-3-13,-22 1 3 14,-19 1-1-14,-20 0 2 13,-11 0-3-7,-2 0-9-6,-2 0 4 14,-27 0 7-14,-15 0 14 0,-22 10-14 12,-20-1 2 3,-17 3-2-15,-15-10 1 0,-16 1-1 12,-11-3 1-12,-11 0 6 14,-8 0-7-14,-6 0 5 14,-9 0-3-9,9 0 2-5,6 0-3 14,17 0 0-14,26 0 3 14,21 0-3-14,25 0 2 13,17 0-1-13,19 0-4 14,16 0 4-14,7 0-5 13,9 0-3-13,7-3 5 14,0 3-6-8,9 0-12-6,36 0 5 13,28 0 14-13,29 0 10 14,26 0-7-14,14-2 0 13,14-11-1-13,5-4-4 14,2-3 0-14,-5 0 2 14,-11 0 1-14,-13 8 2 13,-17-2 0-13,-16 10-2 5,-13-1 2 9,-20 2-2-14,-10 3-2 0,-16 0 0 13,-13 0 1-13,-8 0-4 14,-13 3-4-14,-5 2 3 13,-1-1-1-13,-2-2 4 14,0 1 4-14,0 0-1 14,0-1-1-9,0-2 5-5,0 0-5 14,2 0 1-14,-2 0 6 13,2 0-4-13,0 0 7 14,-2 0-9-14,0 0 10 14,0 0-11-14,0 0 7 13,0 0-6-13,0 0 2 14,0 0-2-9,0 0 0-5,0 0-2 14,0 0 5-14,0 0-3 14,0 0 0-14,0 0 1 13,0 0 1-13,0 0-3 14,0 0 1-14,2 0 1 0,-2 0-1 13,0 0 3-13,0 0-4 13,0 0 2-7,0 0-3-6,0 0 4 13,4 0-6-13,-4 0 2 14,0 0 1-14,0 0 0 14,0 0 0-14,0 0-2 13,0 0 6-13,0 0-2 14,0 0-1-14,0 0 1 13,0 0 2-7,0 0-6-6,0 0 2 14,0 0 0-14,0 0 0 13,0 0 0-13,0 0-4 14,0 0 8-14,0 0-6 14,0 0 7-14,0 0-9 13,0 0 8-13,0 0-4 14,0 0 2-9,0 0-2-5,0 0 0 14,0 0 3-14,0 0-2 14,0 0 0-14,0 0-2 0,0 0 3 12,0 0-3-12,0 0 1 14,0 0 0-14,0 0 0 13,0 0 1-13,0 0-4 14,0 0 7-8,0 0-8-6,0 0 10 13,0 0-8-13,0 0 4 14,0 0-1-14,0 0 0 13,0 0 0-13,0 0-2 14,0 0 4-14,0 0-4 14,0 0 2-14,0 0-1 13,0 0 5-7,0 0-8-6,0 0 3 14,0 0 0-14,0 0 0 13,0 0-2-13,0 0-1 14,0 0 6-14,0 0-8 13,0 0 3-13,0 0-1 0,0 0-8 13,2 0 6 2,11 0-1-10,9 0-2-5,3-5-27 0</inkml:trace>
    </iact:actionData>
  </iact:action>
  <iact:action type="add" startTime="286016">
    <iact:property name="dataType"/>
    <iact:actionData xml:id="d29">
      <inkml:trace xmlns:inkml="http://www.w3.org/2003/InkML" xml:id="stk29" contextRef="#ctx0" brushRef="#br0">5548 15673 0 0,'0'0'5'1,"0"0"-4"20,0 0 2-20,0 0 0 0,0 0-3 12,0 0 7 3,0 0-7-15,0 0 9 0,0 0-6 13,0 0 3-13,0 0-4 13,0 0 2-13,0 0-2 14,0 0-2-14,0 0 0 13,0 0-3-7,0 0 0-6,0 0 3 14,0 0-1-14,0 0-1 13,0 0 1-13,0 0-1 14,0 0 2-14,0 0 0 14,0 0 2-14,0 0-4 13,0 0 6-13,0 0-8 14,0 0 4-9,0 0 0-5,0 0-2 14,2 4 2-14,0-2 0 14,1-1 0-14,3 2 0 13,-2 1 2-13,4 0 2 14,-2 0-3-14,3 1 3 0,5-5-3 13,3 0 0-13,1 3 2 20,2-1 2-20,4 2-3 0,1-4 0 12,2 3 6 3,2-3-6-15,0 0 6 0,0 0-8 13,0 5 2-13,2-3-2 13,0 2 0-13,1 0 1 14,3 0-1-14,3 0 0 14,7 2 0-9,1-2 2-5,4 0-2 14,0 0 3-14,6-4 1 13,-2 0-4-13,6 0 0 14,0 0 2-14,0 0-1 14,7 0 2-14,3-8 1 13,1-2-4-13,-2 2 4 14,-3 0 0-9,2 6-8-5,1-3 5 14,2 2-1-14,5-3 1 14,-1 3 1-14,-3 3-2 0,-3-5 1 12,-4 1-2-12,-1 4 2 14,-1-5-2-14,-1-2 4 14,3 1-3-14,-3-8 0 13,0 2 0-7,-2 2 0-6,-1 0 1 13,-4 2-1-13,-1 4 3 14,2-4-3-14,-5 6 2 14,0 2-4-14,-1 0 0 13,-4 0 1-13,-1 0 0 14,-5 0 1-14,0 0 0 13,0 6 2-7,0-2-3-6,0 0 2 14,-1 0-2-14,3 0 4 13,0-2-5-13,7 2 2 14,3-4 0-14,-2 0 0 13,6 0 0-13,2 0-1 14,0 0 5-14,5 0-3 0,-1-8 3 19,0-2-3-19,1 2 0 14,-3-3-1-14,-4 8 0 14,-3-6 0-14,-6 8 0 0,-4 1-2 12,-6 0-2-12,-1 0 8 14,-3 0-8-14,-2 0 0 13,-2 4 3-13,3 2 0 14,-1-3 1-8,0 2 0-6,5-1 2 13,2-2-3-13,-2 2 5 14,6-4-5-14,-6 0 7 13,2 0-10-13,-1 0 8 14,1 0-7-14,-5 0 3 14,4 0 0-14,0 0-1 13,5 0 2-7,6 0-2-6,-2-8 5 14,3 1-8-14,-7 4 4 13,-6 3 0-13,-7 0-1 14,-7 0 0-14,-3 0-2 13,-4 0 1-13,3 0-2 14,-3 0 8-14,1 0-4 0,1 0 3 19,6 0-5-19,-3 0 4 14,1 3-2-14,-2-3 0 0,-1 0 0 12,2 0 0-12,-4 0 2 14,-3 0-2-14,-4 0 1 14,-4 0-2-14,-5 0 3 13,0 0-3-13,0 0 1 14,0 0-1-9,0 0 1-5,0 0 0 14,0 0 3-14,0 0 0 14,0 0 0-14,0 0 0 13,0 0-1-13,0 0 0 14,0 0-2-14,0 0 1 14,0 0-1-14,0 0 0 13,0 0 2-7,0 0-5-6,0 0 6 13,0 0-6-13,0 0 1 14,0 0 1-14,0 0 2 14,0 0-1-14,0 0 0 0,0 0 1 12,0 0-2-12,0 0 3 14,0 0 1-14,0 0-1 13,0 0-4-7,0 0 4-6,0 0-4 14,0 0 2-14,0 0 0 13,0 0-2-13,0 0 4 14,0 0-4-14,0 0 4 14,0 0-4-14,0 0 6 13,0 0-8-13,0 0 2 14,0 0-4-9,2 0-22-5</inkml:trace>
    </iact:actionData>
  </iact:action>
  <iact:action type="add" startTime="288657">
    <iact:property name="dataType"/>
    <iact:actionData xml:id="d30">
      <inkml:trace xmlns:inkml="http://www.w3.org/2003/InkML" xml:id="stk30" contextRef="#ctx0" brushRef="#br0">12657 15727 0 0,'78'11'3'1,"8"0"-2"13,3-2-1-13,1 0 1 14,8-6 5-14,7 2-6 13,11-3 8-13,4-2-4 0,5 0 1 13,2 0-4-13,4 0-1 20,1-2 0-20,0-3-3 0,-12 2 1 13,-6 3 2-13,-10 0-2 13,-8 0 2-13,-11 0-3 14,-9 0 1-14,-9 10 1 14,-5-3-1-14,-4 2 2 13,-2-5 0-13,2-4 2 14,-7 0 0-9,0 0-2-5,-7 0 1 14,-7 2 2-14,-4 1-6 14,-9-3 4-14,-2 0-1 13,-8 0 0-13,-3 0 0 14,-6 0-2-14,-3 0 4 14,-2 0 0-14,0 0-2 13,0 0 8-7,0 0-7-6,0 0 11 13,-11 0 1-13,-12 0-11 14,-8-5-2-14,-6 1 2 14,-11-5 4-14,-2 6-5 13,-6-1 3-13,0 2 0 14,-4 2 0-14,-3-5-3 0,-8 5-1 19,-9 0 0-19,-7 0 0 0,-7 0-1 13,-6 0 4 1,-5-3-5-14,-6 3 4 14,-5-4-4-14,-5 2 4 14,1-1-4-14,4 3 3 0,0 0-1 12,7 0 0-12,0 0 1 14,6 0-4-9,12 0 7-5,10 3-8 14,10 6 10-14,11 2-10 14,7 1 5-14,13-6-1 13,11-1 0-13,13-2 5 14,9-3 3-14,5 0-4 13,2 0 3-13,0 0-7 14,0 0 0-8,0 0-1-6,0 0 1 13,0 0-6-13,0 0 1 14,0 0 4-14,0 0-3 0,0 0 2 12,0 4 4-12,0-4-5 14,0 0-3-14,0 0 1 14,13 5 3-14,18-2 2 13,12 3 3-7,15-2-2-6,7-4 2 13,6 0-2-13,14 0 3 14,8-13-4 1,5 1 3-15,4-2-1 13,-5-1-3-13,-2 1 1 0,1 2 0 13,2 4 0-13,7 2 0 14,2 2-3-9,0 4 7-5,-5 0-6 14,-4 0 4-14,-6 0-4 13,-5 0 0-13,-9 0 2 14,-5 6 0-14,-1-2 1 14,-3 0-1-14,0 0 2 13,-2-4-4-13,-5 4 4 14,-2-4-4-9,-4 0-2-5,0 0 4 14,-7 0-2-14,-4 0 0 14,-3 0 2-14,-6-4-2 13,-9-7 0-13,-8 4 4 14,-7 3-2-14,-10 4 4 0,-2 0-8 13,0-4 4-13,-12 2-1 13,-21-2 1-7,-9 4 0-6,-14-5-1 13,-13 5 3-13,-9 0 0 14,-9 0-1 1,0 0-2-15,0 0 3 0,1 7-3 12,-1 1 1-12,0 2-3 14,-5 2 3-14,1-3-4 13,-3 3 2-7,-1-1 4-6,-4 1-5 14,-1 2 7-14,0-2-7 13,4-2 3-13,9 0 0 14,6-1 0-14,10-6 2 14,-1 1-5-14,1 0 7 13,5-4-5-13,-1 0 2 14,5 0 1-9,6 0 1-5,4 0-3 14,10 0 1-14,4 0 1 0,9 0-1 13,5 0 1-13,6 0 0 13,7 0 0 2,6 0-3-15,2 0 3 0,3 0-4 12,0 0-5-12,0 0-3 14,0 0 3-8,16 0 7-6,13 0 0 13,11 0 2-13,12 0 5 14,12 0-5-14,13 0 4 13,4 0-5 2,9-8 2-15,5-7-3 14,11-2 1-14,8 2-2 0,4 1 3 12,1-1-6-6,0-2 8-6,-12 8-5 14,-9-2 4-14,-7 8-6 13,-10 3 4-13,-8 0-2 14,-9 0 1-14,-8 0-1 13,-8 0 1-13,-13 0-3 14,-4 2 2-14,-12-1 2 14,-7 5-2-14,-7-5 0 4,-3-1 1-4,-2 0-5 14,0 0 4-14,0 0 1 13,0 0 0-13,0 4 0 14,0-4 2-14,0 0-2 14,0 0 5-14,0 0-6 13,0 0 2-13,0 0-1 14,0 0 0-9,0 0 1-5,0 0-2 14,0 0 3-14,0 0 0 14,0 0-2-14,0 0 0 13,2 0 0-13,0 0-2 14,0 0 1-14,4 0 1 14,-4 4 0-14,0-4 1 0,0 0-3 19,-2 0 4-19,2 0 0 0,-2 0 1 12,0 0-2-12,0 0 0 14,0 0 1-14,0 0-1 14,0 0 0-14,0 0-1 13,0 0 0-13,0 0-1 14,0 0 2-14,0 0-2 13,0 0 1-7,0 0-1-6,0 0 1 14,0 0 0-14,0 0 0 13,0 0 0-13,0 0-4 14,0 0 8-14,0 0-6 14,0 0 5-14,0 0-6 13,0 0 2-13,0 0 1 14,0 0 0-9,0 0 1-5,0 0-2 14,0 0 4-14,0 0-6 14,0 0 6-14,0 0-6 13,0 0 6-13,0 0-5 14,0 0 2-14,0 0 0 13,0 0 0-13,0 0-2 0,0 0 1 20,3 0 2-20,-3 0-6 0,2 0 8 12,-2 0-6-12,2 0 1 14,0 5 1-14,0-5 1 13,5 0-4-13,0 0 2 14,2 0-9-14,1 0-3 14,4 0-35-14</inkml:trace>
    </iact:actionData>
  </iact:action>
  <iact:action type="add" startTime="294675">
    <iact:property name="dataType"/>
    <iact:actionData xml:id="d31">
      <inkml:trace xmlns:inkml="http://www.w3.org/2003/InkML" xml:id="stk31" contextRef="#ctx0" brushRef="#br0">5880 16397 5 0,'-11'-5'8'1,"0"5"-4"0,2-4-2 12,-3 4 1-12,-1 0-6 14,-1 0 6-14,-5 0-6 13,-3 0 6-13,-3 0-5 14,0 13 2-14,4-5 0 14,-2 2 0-9,3-2 0-5,2-4 5 14,2 1-4-14,3 0 2 14,2 1-1-14,0 2-4 13,0-1 2-13,3 4-1 14,2-7 1-14,2 4-2 13,-1-2 0-13,3 2 4 14,0-4-3-8,0 1 2-6,2-5-2 13,0 5 1-13,0-1 0 0,0-1-3 13,0 2-1-13,0-1 0 13,0 2-4-13,0-1 8 14,2 2 0-14,7 0 1 14,-1-4 1-14,4 6-1 13,1 0 0-7,3 2-1-6,1 1 1 13,4-9 1-13,4 3 3 14,1 2-5-14,6-4 7 14,1 1-4 0,-2-5-2-14,5 3 2 0,1-3-3 13,6 0 2-13,3 0 0 14,6 0 4-9,8 0-5-5,9 0 4 14,2 0-4-14,7 0 0 13,1 0 4-13,-6-3-10 14,0-2 6-14,1 1-1 14,-3 1 0-14,-2-4 0 13,1 7 0-13,-3 0 2 14,-3-4-2-9,5 4 2-5,5 0-2 14,4-3 1-14,7-2-2 0,4-2 1 13,2 0 0 1,1 3 0-14,-10 0-2 14,-2-1-2-14,-10 5 8 13,-6 0-8-13,-1 0 5 14,-3 0-2-8,0 0 2-6,5 9-1 0,3-5 0 12,4 3 1-12,4-4-2 14,9-3 4-14,-1 4-5 14,4-4 4-14,-5 5-4 13,-6-5 1-13,-2 0 0 14,-1 0 1-14,-3 0 0 13,-2-5 0-7,-4-9 1-6,0 1-3 14,-5 1 4-14,0 1-2 13,-2-3 5-13,0 2-10 14,-5-2 6-14,3 2-1 13,-4-2 0-13,-2-1 2 14,0 8-4-14,-1-3 6 14,0 1-4-9,2 4 1-5,5 1-2 14,2 0 2-14,2 0-2 0,1 0 1 12,1-2-2-12,5 1 2 14,6 2 0-14,9-1-3 14,1 4 8 0,2 0-7-14,-10 0 4 0,0 0-4 13,-11 0-1-8,-4 4 1-5,-5 4 1 14,-1 2-2-14,0 0 2 14,2-3 2-14,4-2-1 13,2-5 2-13,0 0-4 14,3 0 4-14,-3 0-4 14,-1-5 2-14,-1 0 0 13,2 1 0-7,-4 0-6-6,-4 0 6 13,-6 4-8-13,-5 0 8 14,-12-4-11-14,-4 4 9 14,-7 0-5-14,-4 0 7 13,1 0-1-13,-1 0 1 0,-1 0 0 13,-1 0 1-13,-3 4-2 14,3-4 2-9,-3 0-2-5,-1 0 4 14,-2 0-5-14,-4 0 4 13,-2 0-2-13,-2 0 0 14,0 0-2-14,0 0 2 14,-14 4 2-14,-11 0 2 13,-10 0-1 2,0 1-3-15,-5 4 0 4,0-7 6-4,-3-2-2 14,-1 0-1-14,-1 0 0 14,-3 0-2-14,2 0 6 13,-4 0-7-13,0 0 5 14,1 0-2-14,1 0 1 13,-4 2-3 2,-2-1 4-15,2 4 0 5,-2-1-5-5,-4-4 6 0,-2 0-4 12,-7 0 3 3,-5 0-3-15,-3 0-2 13,-6 3 1-13,-4 2-1 0,-1-5 2 13,-3 6-1-13,-3 2-1 14,1 0 1 0,-6 6-2-14,-1 0 2 5,-4 0-1-5,-5 2 1 13,0-2-2-13,2 0 2 14,5-2-1-14,2 2 0 14,0 0 1-14,-3-2-4 13,3-2 6-13,3-2-5 14,6-6 4-14,8 2-4 14,8-4 3-9,6 0-1-5,7 0 0 14,6 0 1-14,3-6 0 13,4-6 1-13,0-2 0 14,-2 0-1-14,0 2 3 14,-7 2-3-14,-2 6-2 0,-4 0 1 12,-7 4-4 3,0 0 3-10,-5 8 0-5,5 7-2 0,3-8 6 13,0 0-3-13,6-4 2 14,5 1-1 0,3-4 2-14,5 5-3 0,12-5 0 13,6 0 0-13,7 0 3 14,8 0-3-14,1 0 7 13,1 0-4-7,6 0 2-6,-5-9-2 13,-1 1-5-13,4 2 2 14,-3 3 0-14,1 3 0 14,6-5 1-14,0 5-2 13,2 0 3-13,2 0-3 14,0 0 3-14,0 0-4 13,0 0-4-7,0 0 2-6,0 0 1 14,0 0-1-14,6 0 2 13,19 0 2-13,8 5 2 0,10 4-2 13,12-1 2 1,5-4-1-14,6-4-1 0,0 0 1 13,1 0-1-13,2 0 0 20,3-4 2-20,3 1-3 0,1-4 3 13,-5 7-4-13,3 0 4 14,-5 0-4-14,0 0 1 13,6 0 1-13,8 0-1 14,4 2-2-14,9 3 3 13,0-5-3-13,3 0 0 14,-6 0 2-8,-5 0 1-6,-1 0-7 13,-4 0 6-13,0 0-3 14,-3 0 3-14,2 0 1 13,3 0 0-13,2 0-2 14,5 0 5-14,-1 0-6 14,0 3 3-14,-4 1-1 0,-7 1-2 19,-1-5 3-19,-8 3 0 13,1 3-1-13,-1-2-1 14,-1-4 4-14,5 4-3 0,0-4 2 13,6 0-2-13,-1 0 4 13,0 0-6-13,0 0 2 14,-4 0 1-14,-2 0 0 14,-3 0 1-9,0-4-4-5,1-4 6 14,-6 3-3-14,-1 0 3 13,-3 1-6-13,-4 4 3 14,-2 0 0-14,-4 0-4 14,-12 0 0-14,-3 0 0 13,-8 4-8-13,-8 4 9 14,-8 2-5-9,-4-6 7-5,-2 2-6 14,-3-2 7-14,0 1-1 14,-2-2 1-14,-2-3-1 13,0 0-2-13,0 0 3 14,0 0 0-14,0 0 7 13,-10 0-5-13,-6 0-4 0,-4 0 0 20,-2 0 2-20,-1 0 0 0,-4 0 0 12,0 0 0-12,-4 0 2 14,0 0-2-14,0 0 2 14,-3 0-4-14,1 0 4 13,-7 0-4-13,-3 0 0 14,-1 0 1-14,-7 4-1 13,-5 6 0-7,-4-1 0-6,-9 0 3 14,-2 4-4-14,-6 1 1 13,-4-4 1-13,-2 2-2 14,-2-3-3-14,-4 0-3 13,0-5 8-13,-1 1 1 14,1-5 0-14,0 5 1 14,2-5-1-9,5 0 4-5,-1 0-2 14,-2 0-3-14,0 0 1 13,-3 0-1-13,-1 0 0 14,2 0-3-14,2 0 4 0,-2-9 0 13</inkml:trace>
    </iact:actionData>
  </iact:action>
  <iact:action type="add" startTime="297566">
    <iact:property name="dataType"/>
    <iact:actionData xml:id="d32">
      <inkml:trace xmlns:inkml="http://www.w3.org/2003/InkML" xml:id="stk32" contextRef="#ctx0" brushRef="#br0">7818 16704 3 0,'0'0'10'1,"0"0"-9"13,0 0 7-13,0 0-1 0,0 0 0 13,-4 0 1-13,4 0-3 13,0 0 7-13,0 0-9 14,0 0 3-14,0 0-2 14,0 0-2-14,0 0-2 13,0 0 0-7,0 0 0-6,0 0-5 13,8 0 2-13,5 5 3 14,7 0-4-14,5-1 3 14,-1-4-4-14,-4 0-24 13</inkml:trace>
    </iact:actionData>
  </iact:action>
  <iact:action type="add" startTime="301807">
    <iact:property name="dataType"/>
    <iact:actionData xml:id="d33">
      <inkml:trace xmlns:inkml="http://www.w3.org/2003/InkML" xml:id="stk33" contextRef="#ctx0" brushRef="#br0">21504 11613 5 0,'-80'5'11'15,"-11"1"-9"-14,-15 0 6 14,-6 2-8-14,-7 1 9 13,3-2-8-13,0-1 2 0,4 1-3 13,8-3 5 2,4-2 1-15,9 1-4 4,8 1 0-4,7 0 4 14,5 2-3-14,6 2-2 13,7 2 6-13,9-1-7 14,13-1 6-14,13-3-3 14,13 0-2-14,8-1-1 13,2 0-12-13,10 4 5 14,42-3 7-8,31 0 27-6,27-5-17 13,25 0-3-13,14-3-7 14,1-7 0-14,-6 2-1 13,-12 5 0-13,-9 1 1 14,-3 2 0-14,0 0 0 14,1 0 1-14,-1 0 5 13,-2 4-5-7,-5 5 7-6,-5 4-5 13,-12-3-1-13,-14-2-2 14,-13 0 0-14,-11-4-2 14,-14-4 5-14,-13 0-3 13,-10 0 4-13,-15 0-8 0,-3 2 8 13,-3-2-4-13,-3 0 2 14,-30 0 9-9,-18-4-11-5,-23-6-9 14,-13 2 9-14,-13 4 0 13,-5 0 0-13,-2 4 2 14,-4 0-4-14,-2 0 4 14,-3 0-2-14,-7 0 0 13,0 0 1-13,3 2 0 14,0 1 0-9,-7 2 5-5,-8-3-2 14,2-1-8-14,1 3 5 14,11-4-2-14,15 3 1 13,12-1 0-13,14-2 0 14,18 2 0-14,17-2-1 14,19 0 2-14,9 0 0 13,13 0 4-7,4 0-7-6,0 0 2 13,0 0-9-13,14 0 5 14,24 0 0-14,22 2 0 0,22 0 8 13,19-2 0-13,21 0-3 13,26 0 2-13,14 0-3 14,16-4 5-14,14-3-3 13,-5 0-2-7,-2 2 0-6,-11 2-1 14,-27 1 0-14,-26 2 2 13,-30 0-1-13,-22 0 3 14,-15 0-3-14,-13 0 1 13,-2 0 0-13,-8 0-1 14,-9 0 4-14,-8 0-4 14,-8 0 3-9,-6 0 4-5,0 0-7 14,0 0 10-14,0 0-2 14,-17 0 7-14,-10-10-11 13,-20-4-4-13,-22 4-3 14,-20 2 2-14,-25 5-3 0,-19 3 6 12,-17 0-4-12,-10 0 2 21,-3 11-3-21,0 0 3 0,3 3 0 12,3 0 0 3,13-2 0-15,14 1-3 0,19-5 9 12,15 0-9-12,11-1 7 14,5 0-8-14,13-4 3 14,13 0 0-14,17-3 1 13,16 0 0-7,17 0 0-6,4 0-5 13,11 0-2-13,40 0-4 14,30-8 10-14,30-8 2 14,23 0-2-14,13 3 4 13,14 4-3-13,-5 3 0 14,-5 3-3-14,-6-1-2 14,-11 3 10-9,-4-1-10-5,-10-2 10 14,-16 4-10-14,-14-3 7 13,-15 3-2-13,-7 0 0 0,-6 0 0 13,2 0 0 2,1-5 3-15,-7-1 0 0,-10-2-3 12,-18 4 5-12,-12 0-3 20,-12 4 0-20,-6 0-2 0,0 0 0 13,0-5 0-13,-13 3 1 14,-32-1-2-14,-28 3-4 13,-25 0 3-13,-22 0-3 14,-19 0 3-14,-8 10-3 14,-5 3 4-14,5 0 1 13,3 0-1-7,3 2-2-6,8-1 5 13,-2-2-5-13,8-7 6 14,11 0-6-14,10-5 4 14,10 0-3-14,16 0 2 13,13 0 0-13,22-5 0 14,18 1 1-14,14 3-6 13,11 1 10-7,2 0-11-6,0 0-7 0,4 0 12 13,27 0 1 1,19 0 0-14,23 0 2 0,20 0 0 13,21 0-2-13,29 0 2 14,22 0-1-14,22 0 0 13,20-6-1-13,3-5 1 20,-5-1-2-20,-9-2-1 0,-15-1 2 13,-21-3 0-13,-19 4 2 14,-17 3 2-14,-18 4-4 13,-11 2 8-13,-19 3-4 14,-22 2-8-14,-21 0 4 13,-19 0-3-13,-12 2-8 14,-2 8-2-8,-5 3 13-6,-31 1 2 13,-24-2 15-13,-18-2-15 14,-15-2 2-14,-12-5-2 13,-9-1-4-13,-7-2 1 14,-12 2 1-14,-10-2 0 14,-9 5-3-14,-6-1 1 0,-6 0 4 19,3 0-7-19,-6 0 9 14,5 0-8-14,10 0 4 0,11 0 0 12,19 2 0-12,16-1 0 14,20 4-1-14,19-1 1 13,22-2-1-13,23-5 2 14,11 2-2-14,11-3 0 20,0 0-1-20,0 0-10 0,0 0 5 13,0 4 3-13,9 3 4 13,26 4-1-13,23 1 3 14,29-3 9-14,29 0-9 14,36-7 3-14,24-2-4 13,18 0-1-13,9-14 1 14,-9-4 1-9,-10-4-2-5,-14 4 1 14,-22 4 6-14,-22 4-6 14,-26 2 1-14,-19 5 1 13,-23 3-4-13,-25 0 1 0,-15 0-2 13,-13 0-1 2,-5 0-16-15,-14 0 19 0,-34 9 0 19,-29 4 12-19,-25 3-9 13,-16-1-5-13,-12-1 4 0,-6-6-2 13,1-4 0-13,-2-2 0 14,4-2 0-14,-1 0 3 13,3 0-3-13,-4 0 0 14,8 0 2-14,5 0 0 20,11 0-3-20,10 3 1 0,10 2 0 13,9 2 0-13,14-2 0 13,15 3-1-13,15-2 5 14,14 0-4-14,10-2 4 14,12-1-8-14,2-2 6 13,0-1-4-13,0 2-3 0,0-2-2 19,0 4 3-19,2 0-2 14,9 2 4-14,1 3 3 14,-2-4-2-14,-1 7-10 13,-1-2-2-13,-6 0-82 0</inkml:trace>
    </iact:actionData>
  </iact:action>
  <iact:action type="add" startTime="315365">
    <iact:property name="dataType"/>
    <iact:actionData xml:id="d34">
      <inkml:trace xmlns:inkml="http://www.w3.org/2003/InkML" xml:id="stk34" contextRef="#ctx0" brushRef="#br0">13642 16571 0 0,'0'0'0'1,"-3"0"0"0,3 4 0 12,-2 0 0-12,0 0 0 14,0 2 0-14,-2 3 0 13</inkml:trace>
    </iact:actionData>
  </iact:action>
  <iact:action type="add" startTime="315525">
    <iact:property name="dataType"/>
    <iact:actionData xml:id="d35">
      <inkml:trace xmlns:inkml="http://www.w3.org/2003/InkML" xml:id="stk35" contextRef="#ctx0" brushRef="#br0">13642 16571 4 0,'-18'48'3'1,"18"-48"0"13,0 0 0-13,0 0-2 14,0 0-2-14,0 0 5 13,0 0-5-13,2 0 4 0,9 0-2 13,1 0-1 2,1 0 3-15,1 0-2 0,-3 0-1 12,-1 0 4-6,4 0-3-6,-1 0 3 13,6 0-4-13,0 0 3 14,3 0-2 1,3 0 5-15,2 0-4 13,0-7 3-13,0 0-3 0,2 3-2 13,4-4 8-13,5 4-6 14,4-2 7-9,1 2-7 10,-1 0 0-15,0 0-1 0,1-1-1 12,-6 5 3-12,1-5-2 14,1 1 0-14,-4 4 0 14,5-3 4-14,2-4-4 13,3 3 1-13,-1 4 0 14,5-8 0-9,-1 8-2 10,4-4 0-15,0 2 0 0,0 0 2 13,-2 2-5-13,0 0 9 13,-3 0-10-13,-3 0 8 14,-4 0-8-14,-2 0 3 0,0 0 1 13,0 0 0-13,2 0 1 13,5 0-1-7,3 0 4-6,8 0-2 13,2 0-2 2,4 0 4-15,1 0-3 14,1 0-2-14,2 0 2 0,-4 0-1 12,-4 0 0-12,-5 0 0 14,-6 0-2-14,-5 0 4 13,-1 0-3-7,1 0 2-6,0 0-2 14,7 0 1-14,1 0 0 13,2 0 0-13,2 4 0 14,0-4 0-14,0 0 1 14,2 4-3-14,-2-4 4 13,2 5-3-13,-4-2 3 14,-4 1-4-9,4 3 3-5,0 0-1 14,6-2 0-14,2 0 1 13,6-1-2-13,8 0 3 14,2 0-4-14,-3-1 4 14,-1-2-4-14,-1 1 2 0,0 2-1 12,3-4 1-12,-3 0 0 14,-4 0-1-8,-5 0 3-6,-6 0-1 13,-4 0-1 2,-3 0 1-15,-1 0 3 13,2 0-5-13,0 0 1 0,2 0 0 13,-2 0 0-13,-2 0 0 14,-3 0 0-14,3 0 1 13,-2 0 0-7,0 0 4-6,-1 0-6 13,-1 0 2-13,-1 0 0 14,-5 0 0-14,-1 0 2 14,-5-4 2-14,-3 2-3 13,-9 1 6-13,-7 1-5 0,-8-3 2 13,-3 3-4 2,-2 0 2-15,0 0-2 4,0 0-1-4,0 0 2 14,0 0 0-14,0 0 5 13,0 0-7-13,0 0 3 14,0 0-3-14,0 0 0 14,0 0-2-14,0 0 2 13,0 0 0-13,0 0 0 14,0 0-1-9,0 0 2-5,0 0-2 14,0 0 4-14,0 0-6 14,0 0 4-14,0 0-2 13,0 0-1-13,0 0 2 14,0 0 0-14,0 0 0 14,0 0-1-14,0 0 4 13,0 0-2-7,0 0 2-6,0 0-4 13,0 0 1-13,0 0 0 14,0 0 0-14,0 0 0 0,0 0 0 13,0 0 1-13,0 0 2 13,0 0-2-13,0 0 0 14,0 0 1-14,0 0 0 13,0 0-2-7,0 0 2-6,0 0-2 14,0 0 2-14,0 0-6 13,0 0 8-13,0 0-2 14,0 0 2-14,0 0-6 14,0 0 3-14,0 0-1 13,0 0 0-13,0 0-1 14,0 0 0-9,0 0-11-5,0 0 4 14,0 0-21-14,0 0-57 14</inkml:trace>
    </iact:actionData>
  </iact:action>
  <iact:action type="add" startTime="318348">
    <iact:property name="dataType"/>
    <iact:actionData xml:id="d36">
      <inkml:trace xmlns:inkml="http://www.w3.org/2003/InkML" xml:id="stk36" contextRef="#ctx0" brushRef="#br0">21109 16204 6 0,'2'-13'14'1,"-2"8"-14"13,0-4 11-13,0 4-6 14,0 1-2-14,0 1-3 13,0 3 0-13,0 0 0 14,0 0 2-14,0 0-1 14,0 0 2-9,0 0-3-5,0 0 3 14,4 0-3-14,-4 0 0 14,0 0-3-14,0 0 3 13,0 0-9-13,0 0 6 14,0 0-1-14,0 0 1 13,0 12 0-13,0 2 3 0,-10-1-3 20,1 6 3-20,-2-2 0 13,2 1-1-13,2-6-1 0,1-1 4 13,2-2-2-13,-4 8 1 13,0 1-2-13,-1 3 2 14,-2-2-1 1,2 3 0-15,4-5-1 0,3-2 1 12,2 7-3-6,0-4 1-6,0 4 4 14,0-4-7-14,2 3 6 13,9-6-2-13,1-3 1 14,-6 2 0-14,1-9 0 13,-3 8 0-13,3-6-2 14,-2 0 4-14,1 1-2 14,3 3 3-9,3-4-3-5,3 3 2 14,1-2-1-14,1 0 1 14,3-2-2-14,1 2 3 13,-4-4-2-13,4 3 4 14,1 0-5-14,2-2 2 0,5 0 1 12,4 3-3-12,8-8 0 14,3 4 3-8,3-4-2-6,2 0 1 13,-2 0 3-13,2 0-5 14,-2 0 7-14,0 0-6 13,1 0 4-13,2 0-5 14,-4 5 3-14,4-5-2 14,-1 0 0-14,2 0 3 13,2 0-4-7,1 0 7-6,2 0-7 13,6 0 6-13,9 1-5 14,6 3 6-14,4 1-6 14,2-5 1-14,-4 0-2 13,2 4 3-13,4-4-1 14,2 3-1-14,3-3 4 14,-1 2-4-9,0-2 3-5,-2 3-4 14,0-1 3-14,-7 1 0 13,-2 2-3-13,2-1 6 0,-4 0-5 13,-1 1 3 2,2 4-3-15,-6 0-2 0,1 0 2 12,-4-1-2-12,-3-2 1 20,-5 2 0-20,-4-4 0 0,2-2 1 13,0-2 3-13,0 0-4 14,-1 0 13-14,11 0-11 13,3 0 4-13,7-6-4 14,4-6-1-14,1 5 0 14,-5 0-1-14,-5 2 0 13,-2 5 0-7,-8 0-1-6,-3 0 2 13,-6 0-2-13,-3 0 2 14,-4 0-1-14,-2 0 0 14,1 0 0-14,-1 0 2 13,1 0 0-13,4 0-3 14,4 0 4-14,-4-5-3 13,6-4 3-7,0 5-6-6,2 4 1 14,0 0 2-14,-2 0-1 0,-2 0-2 12,-4 0 3-12,0 4 0 14,-8 5-1-14,-2-4 2 13,-2 0-2-13,-5 2 5 14,-1-7-5-14,-1 0 2 20,-2 0-1-20,2 0 0 0,0 0 2 13,0 0-1-13,-2-7 0 14,-2-3 1-14,-6 1 1 13,-11 5-3-13,-3-1 0 14,-7 5 3-14,0-4 1 13,0 4 2-13,0 0 4 14,0 0-6-8,0 0 11-6,0 0-7 13,0 0 8-13,0 0-13 14,0 0 8-14,0 0-6 13,0-4 1-13,0 4-2 14,0 0-3-14,0 0-2 0,0 0 5 13,0 0-8-13,0 0 1 20,0 0 1-20,0 0-9 0,0 0 1 13,0 0-4-13,0 0-11 13,0 0-1-13,0-5-5 14,-7 0 13-14,-1 0-40 13</inkml:trace>
    </iact:actionData>
  </iact:action>
  <iact:action type="add" startTime="322116">
    <iact:property name="dataType"/>
    <iact:actionData xml:id="d37">
      <inkml:trace xmlns:inkml="http://www.w3.org/2003/InkML" xml:id="stk37" contextRef="#ctx0" brushRef="#br0">28800 16226 5 0,'7'-40'6'15,"-1"14"-5"-14,-1 2 0 14,-3 1-1-9,-2 4 1-5,0 0 4 14,0 6 0-14,0-5 13 14,0 8-6-14,0 2 4 13,0 4-11-13,-4-1 0 14,-1 5-5-14,-6 0-1 13,-11 0-1-13,-9 17 2 14,-17 11 2-8,-2 12 1-6,-10 8-4 13,-3 10 2-13,-1 4-1 0,-4 2 3 13,1 3-2-13,1-6-1 13,-1-3 2-13,5-7 2 14,12-7-3 1,13-14-2-15,16-12 2 13,10-8-4-13,9-6 3 5,2-4 0-5,0 0 2 14,0 0 1-14,29-21 15 13,13-11-17-13,14-9 4 14,9-7-3-14,1 0-4 13,1 2 2 2,1-7-1-15,1 4 0 0,6-6 1 13,1 3 0-8,-1 6-4-5,-5 5 2 14,-12 9 4-14,-14 11-4 13,-15 4 3-13,-12 12-2 14,-11 1 1-14,-6 4-3 14,0 0-4-14,0 0 5 13,-25 9-1-13,-17 22 6 14,-16 8 3-14,-6 7-4 4,-4 12-1 11,6 0 0-15,-1 0-2 0,1 4 1 13,0-4 0-13,1-8 0 13,6-2 0-13,6-16 0 14,10-2 0-14,16-12 0 14,9-8 1 0,12-6-3-14,2-4-3 5,0 0-1-5,0 0 6 13,31-14 6-13,14-12-4 14,17-10 2-14,7-8-6 14,-2 0 4-14,-7-2 1 13,-2-2-3-13,-8 4 1 14,-6-2 0-14,-7 5-1 13,-8 11 0-7,-8 4 1-6,-8 12 2 14,-10 7-3-14,-3 4 0 13,0 3-9-13,0 0 8 0,-21 0-7 13,-16 18 8 2,-15 18 0-15,-6 4 0 13,0 9-4-13,2 1 8 14,2-2-4-14,8 2 2 4,-1 0-4-4,7-6 2 14,7-10 0-14,8-5 0 14,10-15-3-14,11-11 3 13,4-3 0-13,0 0 3 14,0 0-3-14,10-10 15 13,30-20-12-13,20-5-3 14,21-9-4-8,8-2 4-6,1 0-2 13,-7 3 2-13,-4 2-3 14,-12 6 4-14,-12-1-4 14,-9 10 6-14,-21 7-6 13,-11 9 4-13,-9 8-2 14,-5 2-3-14,0 0-3 13,-9 0 7-7,-22 4 0-6,-19 23 4 14,-8 8-4-14,-10 10 0 13,-1 3 2-13,1-2-4 0,-1-2 2 13,9-8 0 1,0 0 0-14,8-2 1 0,4-2-5 13,6-6 8-13,8-3-5 14,10-10 3-9,8-3-4-5,9-5 4 14,7-5-2-14,0 0 1 13,0 0 2-13,7-10 5 14,20-17-8-14,12-5 0 14,13-1-2-14,6-4 0 13,4-3-5-13,-1 0 5 14,-6 4-6-9,-6 0 3-5,-4 0 0 14,-9 5 5-14,-12 5-1 14,-4 3 2-14,-11 4 3 13,-2 7-2-13,-7 2-4 14,0 2-4-14,0 2 6 0,-5 6-1 13,-19 0-2-13,-7 6 2 20,-9 17 1-20,-8 12-1 0,-5 2 2 12,-2 7-1 3,-1 0 2-15,4-4-3 0,5-1 1 13,12-5 0-13,11-13-1 13,10-10-1-13,12-8-1 14,2-3-3-14,0 0 6 14,22 0 9-9,29-14 7-5,21-18-15 14,17-3-2-14,0-4 1 13,1 1 0-13,-13-1 0 14,-8 8-1-14,-18-1 1 14,-15 14 0-14,-18 9 0 13,-14 5-2-13,-4 4-4 14,0 0-20-9,-12 0 15-5,-25 27 11 14,-14 1 1-14,-9 9 6 14,-6 9-7-14,-2-1 7 0,8-1-4 12,2 2-4 3,7-5 2-15,10-6-2 0,8 0-1 12,11-12 1-12,11-7 0 21,8-6-7-21,3-10 2 0,0 0 6 12,9 0 10-12,22 0-5 14,14-10 4-14,13-16-8 14,9-10 0-14,4 1-1 13,-1 0 1-13,-8 3 0 14,-6 4 0-14,-10 7 1 13,-8-2 1-7,-7 5-6-6,-8 6 4 14,-12 6-2-14,-8 2 1 13,-3 4-4-13,0 0-3 14,0 0 7-14,0 0-1 13,-16 0 2-13,-13 17 1 14,-9 12 0-14,-11 7-4 14,2 3 4-9,-2 0-2-5,5-3 0 14,3 0-2-14,3-8-2 13,5-2 8-13,8-8-5 0,8-5 5 13,7-12-7-13,8-1 6 14,2 0-2-14,0 0 7 13,2-1-1-13,27-25-2 14,21-6 1-9,12-2-6-5,11 1 1 14,6 1 3-14,-8 2-3 14,-9 9-1-14,-8-6 0 13,-14 8 1-13,-11 2-1 14,-11 7 0-14,-7 6 0 14,-11 4 3-14,0 0-6 13,0 0-4-7,0 0-7-6,-11 8 9 13,-20 20 5-13,-19 6 4 14,-6 8-2-14,-6 2-2 14,-2 0 2-14,6 0 1 13,5 2-3-13,1-5 0 14,7-7 2-14,7-2-4 14,12-14 2-9,10-8 0-5,12-6-1 0,4-4 1 13,0 0 0-13,13 0 7 13,27-23 9-13,18-8-16 14,12-10 0-14,3-7-1 14,-2 3 0-14,-7-3 1 13,-10 2 0-13,-9 5-1 14,-14 1 1-9,-9 5-4-5,-8 4 8 14,-8 4-8-14,-6 10 2 14,0 3-4-14,0 4 6 13,-17 5 1-13,-15 5-1 14,-12 0 1-14,-16 23-2 13,-16 17 6-13,-15 10-5 14,-8 4 2-8,3 2-4-6,5-1 2 13,8-6 0-13,10-4 0 14,6-5 0-14,12-8 0 14,9-6 0-14,15-12 0 13,16-7 1-13,13-7 0 14,2 0 3-14,9-12 2 0,28-23-5 19,24-15-1-19,15-8 0 0,11 0 0 13,2 0-3-13,-2 0 7 13,-5 5-8-13,-8-1 9 14,-9 6-6-14,-17 6 2 13,-9 2-1-13,-18 9 0 14,-9 14 3-14,-12 2-6 14,0 3-5-9,-16 8 6-5,-24 4-3 14,-14 0 1-14,-12 26 2 13,-5 9 1-13,-1 2 2 14,3 2-1-14,7-3 0 14,6 0 2-14,6-4-1 13,6 2 2-13,4-2-6 14,5-6 7-9,6-4-8-5,13-3 2 14,7-10 1-14,9-9-4 14,0 0-4-14,0 0 9 13,33 0 2-13,21-6 11 0,19-16-8 13,17-12-5-13,3-6 1 14,-2 0-2-14,-8-2 1 13,-12 2 0-7,-15 1 0-6,-14 8-3 13,-13 3 1-13,-11 5 4 14,-11 11-5-14,-7 2-2 14,0 10-4-14,-11 0 4 13,-18 0 1-13,-11 6 3 14,-7 24 1-14,-7 11-1 14,-4 6 2-9,-4 8-1-5,-5 3 0 14,-2 0 0-14,3-4 1 13,0-6-3-13,16-7 3 14,7-9-1-14,16-6 0 14,14-16-2-14,11-3 1 13,2-2-11-13,2-5 12 0,33 0 4 19,21 0 5-19,20-12-8 14,13-16 0-14,10 2-1 0,-4-9 0 13,-6 8 0-13,-13-5 0 13,-14 6 1-13,-12-1-1 14,-15 3 0-14,-10 2 5 13,-12 5-4-13,-11 12 3 14,-2 1 3-8,0 4-6-6,0 0 0 13,0 0-1-13,-26 4 1 14,-13 20-3-14,-9 10 7 14,-8 6-8-14,0 0 3 13,4 2 0-13,11-4 0 14,3-6-1-14,11-6 1 13,11-7-1-7,7-9-1-6,9-10-3 14,0 0-1-14,0 0 6 13,27 0 8-13,19 0 1 14,24-14-5-14,10-8-1 0,0-1-3 12,-3-3 0 3,-11 7 2-15,-15-2-1 0,-8 11 2 19,-14 2-6-19,-14 6 5 14,-7-2-4-14,-8 4-1 0,0 0-11 13,0 0-5-13,-14 11 19 13,-22 6 2-13,-9 14 5 14,-6-5-5-14,-2 2 2 13,1-6-4-13,4 0 0 14,0-4 0-8,6 0 0 8,4-4 0-14,12-6-2 0,10-4 4 13,12 1 3-13,4-5-5 13,0 0 0-13,0 0-5 14,24-9-6-14,10-9-48 14</inkml:trace>
    </iact:actionData>
  </iact:action>
  <iact:action type="add" startTime="330942">
    <iact:property name="dataType"/>
    <iact:actionData xml:id="d38">
      <inkml:trace xmlns:inkml="http://www.w3.org/2003/InkML" xml:id="stk38" contextRef="#ctx0" brushRef="#br0">24808 16633 10 0,'138'-6'6'15,"-13"3"6"-14,-13 3-10 14,-19 0 3-9,-15 0-4-5,-20 0-1 14,-15 5 0-14,-17 3-5 14,-10 0 5-14,-12-2-7 13,-4-1 2-13,0-5-9 14,0 7 14-14,-15 0 9 13,-16 5 3-13,-14-3 3 0,-9 4-14 20,-4-3 6-20,-9-3-6 13,-2 0 1-13,-7 1 3 14,-1-4-5-14,-6 0 3 13,-9-4-1-13,-3 0 2 14,-11 0 0-14,-4 0-1 0,-11 0-1 13,-10 0-1-13,-12 0 0 13,-6 0 2-7,-5 0-1 9,-2 9-1-15,4 5-1 13,7 3 0-13,7-3 0 14,23-1 2-14,18-4-2 0,30-4 3 12,29-5-1-12,20 0 0 14,18 0 10-14,0 0-11 14,0 0-1-9,21 0 0-5,32 0 6 14,34 0 2-14,38 0-7 13,22-17 6-13,14 3-2 14,1 4-5-14,-1 5 2 14,-3 5-4-14,0 0 2 13,-2 0 0-13,0 0 0 20,-6 11-2-20,-10 3-1 0,-8 2 4 13,-8 1-5-13,-1-6 7 14,4-3-6-14,-2-2 4 13,-4-2-2-13,-6-4 2 0,-12 0-1 13,-9 0 0-13,-9 0 1 14,-17-10-3-14,-7 2 4 13,-17-3-4-7,-15 4 4 8,-13 2-3-14,-16 0 1 0,0 1-6 13,-27-1-13-13,-27 2 18 14,-19 3 1-14,-20 0 0 13,-11 0 0-13,4 8 3 14,3 6-4-14,-1-7 4 14,1 8-3-9,-3-7 1-5,-2-2-1 14,1-3 0-14,-1-3 1 13,2 0-1-13,-1 0 0 14,5 0 3-14,9-3 0 14,12-7-2-14,17 2-1 13,18 2 4-13,19 1-1 14,13 5 0-14,8 0 6 4,0 0-9-4,0 0 0 14,0 0 0-14,0 0-4 14,6 0 6-14,5 0-2 13,1 0 0-13,-4 0 0 14,-1 0 0-14,-7 0-6 13,0 0 5-13,0 0-1 14,0 0 1-8,0 0-10-6,0 0 7 13,0 0-7-13,0 0 4 14,0 0 0-14,0 0 2 14,-2 0-4-14,-11 0-37 13</inkml:trace>
    </iact:actionData>
  </iact:action>
  <iact:action type="add" startTime="333686">
    <iact:property name="dataType"/>
    <iact:actionData xml:id="d39">
      <inkml:trace xmlns:inkml="http://www.w3.org/2003/InkML" xml:id="stk39" contextRef="#ctx0" brushRef="#br0">6043 17433 7 0,'-2'0'10'15,"2"0"-7"-14,0 0 7 14,-3 0-5-14,3 0 7 13,0 0-8-13,0 0 12 14,0 0-9-14,-4 0 4 14,0 0-3-14,-2 0-8 0,4 0 3 19,2 0 0-19,0 0-6 0,0 0 2 13,0 0-7-13,21 0 0 13,21 0 8-13,30 0 2 14,10 0 0-14,14 0-2 13,0 0 0-13,-1 0 0 14,3 0 0-14,3 4 2 14,1 0 1-9,3 4-6-5,0 2 3 14,4 2 0-14,5 3 0 13,4-6-2-13,2-5 0 14,7 0 4-14,0-4-4 14,-1 0 4-14,1 0-4 13,-7 0 3-13,-7 0-1 14,-1 0 0-9,-3-4 0-5,0-5-1 14,3-3 2-14,-2-2 2 14,-4-1-2-14,-4 7-1 13,-3-1 2-13,-3 4-3 0,-9 1 1 13,-8 4 0-13,-7 0 0 14,-7 0 0-14,-9 0-1 13,-6 0 4-7,0 0-4-6,-1 0 3 13,4 4-4-13,3-4 6 14,4 0-6-14,2 0 2 14,3 0 0-14,-3 0 0 13,1 0 2-13,2-7-5 14,4 0 6-14,0 0-5 14,0-2 5-9,0-1-6-5,0 2 5 14,-2-2-4-14,0 10 2 13,-3 0 0-13,-4 0-2 14,1 0 4-14,-3 0-2 14,0 0 2-14,-2 0-4 13,-7 0 1-13,-3 0 1 0,-5 5-1 19,-8 0 1-19,-1-1-1 14,-6 0 1-14,0 0-1 0,3-1 2 13,6 0 1 1,2-3 1-14,5 4-5 0,6-4 2 13,-2 0 0-13,-3 0-1 13,-6 0 4-13,-3 0-6 14,-10 0 6-8,-8 0-3-6,-7 0 1 13,-5 0-2-13,-4 0 4 14,0 0-3-14,0 0 0 13,0 0 5-13,0 0 1 14,0 0-5-14,0 0 12 14,0 0-8-14,0 0 7 13,0 0-10-7,0 0 2-6,0 0-3 14,0 0 0-14,0 0-1 13,0 0 2-13,3 0-4 14,-3 0 4-14,0 0-5 0,0 0 6 12,0 0-6 3,0 0 5-15,0 0-4 0,0 0 1 13,0 0 1-8,0 0-2 10,0 0 2-15,0 0-3 0,0 0 6 12,2 0-4-12,-2 0 5 14,0 0-5-14,0 0 2 14,0 0-1-14,0 0 0 13,0 0 1-13,0 0-3 14,0 0 5-9,0 0 1-5,0 0-4 14,0 0 5-14,0 0-3 14,0 0-2-14,0 0 0 13,0 0 0-13,0 0-1 14,0 0 3-14,0 0-3 14,0 0 2-14,0 0 1 13,0 0 3-7,0 0-7-6,0 0 4 13,0 0-1-13,0 0 3 0,0 0-4 13,0 0 0 2,0 0 2-15,0 0-3 0,0 0 3 12,0 0-4-12,0 0 1 14,0 0 1-14,0 0-2 14,0 0 2-9,0 0 0-5,0 0 1 14,0 0-1-14,0 0 1 13,0 0-1-13,0 0 3 14,0 0-5-14,0 0 3 14,0 0-1-14,0 0 0 13,0 0 0-13,0 0-2 14,0 0 4-9,0 0-3-5,0 0 3 14,0 0-3-14,0 0 2 14,0 0-2-14,0 0 1 13,0 0 0-13,0 0-1 14,0 0 2-14,0 0 0 14,0 0 1-14,0 0 5 13,0 0-5-7,0 0 0-6,0 0 0 13,0 0-2-13,0 0 0 0,0 0 0 13,0 0-3-13,0 0 6 14,0 0-7-14,0 0 8 13,0 0-8-13,0 0-3 14,0 0 2-14,0 0-8 13,2 0-10-7,7 0-51-6</inkml:trace>
    </iact:actionData>
  </iact:action>
  <iact:action type="add" startTime="336238">
    <iact:property name="dataType"/>
    <iact:actionData xml:id="d40">
      <inkml:trace xmlns:inkml="http://www.w3.org/2003/InkML" xml:id="stk40" contextRef="#ctx0" brushRef="#br0">13315 17587 1 0,'-39'0'0'1,"10"0"2"13,3 0-5-13,8 0 7 14,4 0-3-14,7 0 1 13,5 0 0-7,2 0-2-6,0 0-5 14,7 0 2-14,34 0 3 13,30 0 16-13,31 0-10 14,28-12 4-14,28-5-6 13,12-1-4-13,1-5 2 14,-2 9-3-14,-15 1 1 14,-16 4 0-9,-10 1-1-5,-11 8 2 14,-3 0-1-14,4 0 1 13,17 0 3-13,9 0-2 14,21 13-3-14,10 0 1 14,6 1 0-14,5 2-1 13,-13-5-4-13,-15 3 0 0,-19-7 0 19,-21 2 5-19,-8-9 1 14,-10 0 5-14,2 0 2 14,-4 0 3-14,1 0-1 0,-12-9-3 12,-12 9-5-12,-8-3-1 14,-14 3-2-14,-8 0 2 14,-19 0-2-14,-10 0 1 13,-11 0 0-7,-5 0-9-6,0 0 9 13,-18-4 11-13,-18 4-5 14,-8-2-6-14,-12-2 0 14,0 4-1-14,-6 0 2 13,2 0-2-13,-5 0 4 14,-4 0-4-14,-5 0 1 13,-3 0 0-7,-6 0-1-6,-4 0 2 14,-9 0-3-14,-11 0 4 13,-16 0-4-13,-17-4 4 14,-13-11-4-14,-13 3 2 14,-3 3 0-14,-1-4 2 13,-2 4 1-13,8 1 1 0,4 1-3 13,-2 0 8-8,9 2-8-5,-1 5-1 14,-4 0 0 1,2 0 0-15,2 0-4 13,13 0 4-13,17 0 0 0,17 0 0 13,24 0 3-13,21 0-3 13,17 0 2-13,18 0 1 14,12 0-5-9,13 0 2-5,2 0-1 14,0 0-10-14,4 0-9 13,25 0 16-13,15 0 4 14,20 0 4-14,17 0-1 14,23 0-2-14,18 0 0 13,18 0 1-13,14-5 0 14,5-4 0-9,3 5-2-5,-6 4 0 14,-4 0-2-14,-3 0 4 14,3 0-2-14,4 14 1 13,9 2-2-13,4-1 1 14,1-6-2-14,3-1 2 14,-5-8 0-14,-8 0 0 0,-11 0-2 12,-8 0 2-6,-14 0 0-6,-11-4 0 13,-14 0-1 2,-19 4 0-15,-27 0-5 0,-23 0 1 13,-20 0 5-13,-13 0-12 13,0 0 3-13,-31 0 9 14,-25 0 6-14,-24 0-5 13,-17 0-2-7,-15 0-1-6,-11 0 2 14,-4 0 1-14,-5 0 1 13,-3-5 2-13,-4 1-4 14,-3 4 7-14,-10 0-6 13,-4 0-1-13,-9-5 1 14,-13 5-1-14,-5-3 1 14,-9-2-1-9,-9 3 3-5,1-2-3 0,-1 4 3 13,2 0 0-13,19 0 3 14,24 0-6 0,25 0 6-14,31 0-4 14,23 0 1-14,27 0-1 13,21 4-2-13,17-2 0 0,10-2-4 13,2 8-1-7,18 5-14-6,28 1 19 13,29 4 3-13,18-4 3 14,23-6-2-14,20-2-1 13,20-6 2-13,16 0-4 14,2-6 6-14,1-6-7 14,-1 2 6-14,-2 6-5 13,1 4-1-7,-1 0 1-6,-2 0-2 13,-7 0 0-13,-16 7 1 14,-10 0 0-14,-9-3 0 14,-15-4 0-14,-12 4 0 13,-14-4 3-13,-7 4-3 14,-16-4 3-14,-8 6-3 14,-13-2-1-9,-17-1 1-5,-10 2-2 0,-7-5 0 13,-9 0 4-13,0 0 3 13,0 0-5-13,0 0 12 14,0 0-6-14,0 0 6 14,0 0 1-14,0 0-3 13,0 0 0-13,0 0-5 14,0 0 6-9,0 0-5-5,0 0 1 14,0 0-4-14,0 0-3 14,0 0 0-14,0 0 0 13,0 0 0-13,0 0 0 14,0 0-3-14,0 0 7 14,0 0-4-14,0 0 4 0,0 0-3 19,0 0-1-19,2 0 2 13,-2 0 2-13,0 0-2 0,0 0 0 13,0 0 0 2,0 0 2-15,0 0-3 0,0 0 2 12,0 0 0-12,0 0-6 14,0 0 3-14,0 0 0 13,0 0 0-7,0 0 0-6,0 0-3 14,0 0 7-14,0 0-5 13,0 0 4-13,0 0-5 14,0 0 2-14,0 0 0 14,0 0 0-14,0 0 0 13,0 0-1-13,0 0 2 14,0 0-3-9,0 0 4-5,0 0-4 14,0 0 3-14,0 0-2 14,0 0-1-14,0 0 2 13,0 0 0-13,0 0 0 0,0 0-2 13,0 0 4-13,0 0 0 13,0 0 0-13,0 0-4 14,0 0 3-8,0 0-2 8,0 0 1-14,0 0 0 0,0 0 0 13,0 0 0-13,0 0-2 14,0 0 4-14,0 0-4 13,0 0 2-13,0 0-1 14,0 0 0-14,0 0 1 13,0 0 0-7,0 0 0-6,0 0-3 14,0 0 6-14,0 0-4 13,0 0 3-13,0 0-3 14,0 0 2-14,0 0-2 13,0 0 1-13,0 0 0 14,0 0 0-14,0 0 0 14,0 0-2-9,0 0 4-5,0 0-4 14,0 0 3-14,0 0-3 0,0 0 0 12,0 0 2 3,0 0 0-15,0 0 0 0,0 0-2 13,0 0 4-13,0 0 0 13,0 0 0-13,0 0-4 14,0 0 3-9,0 0-2-5,0 0-1 14,0 0-1-14,0 0 2 14,0 0-4-14,0 0 3 13,0 0 3-13,0 0-4 14,0 0 5-14,0 0-6 14,0 0 5-14,0 0-1 13,0 0 1-7,0 0 1-6,0 0 0 13,0 0-1-13,0 0 5 14,0 0-5-14,0 0 2 14,0 0-1-14,0 0-3 13,0 0 1-13,0 0 0 14,0 0-1-14,0 0 2 14,0 0-4-9,0 0 6-5,0 0-6 14,0 0 8-14,0 0-8 0,0 0 3 12,0 0 0 3,0 0 0-15,0 0 0 0,0 0-3 13,0 0 7-13,0 0-7 13,0 0 6-13,0 0-6 14,0 0 1-9,0 0 2-5,0 0-2 14,0 0 0-14,0 0 2 14,0 0 0-14,0 0-2 13,0 0 4-13,0 0-3 14,0 0 5-14,0 0-7 13,0 0 5-13,0 0-2 14,0 0 0-8,0 0 0-6,0 0-2 13,0 0 5-13,0 0-4 14,0 0 3-14,0 0-4 14,0 0 3-14,0 0-2 13,0 0 1-13,0 0 0 0,0 0 0 13,0 0 0 1,0 0-3-14,0 0 7 5,0 0-8 10,0 0 2-15,0 0 0 0,0 0-13 12,0 0-30-12,0 0-65 14</inkml:trace>
    </iact:actionData>
  </iact:action>
  <iact:action type="add" startTime="341426">
    <iact:property name="dataType"/>
    <iact:actionData xml:id="d41">
      <inkml:trace xmlns:inkml="http://www.w3.org/2003/InkML" xml:id="stk41" contextRef="#ctx0" brushRef="#br0">3519 7770 4 0,'0'0'10'15,"0"0"5"-14,0 0-5 14,0 0 13-14,0 0-9 13,15-16 4-13,22-12-18 14,11-7 0-14,15-4 0 14,3-5 0-9,4 0 0-5,-3-3 0 14,-5 0-1-14,-2 2 3 0,-4-1 2 13,-7 4-1-13,-6 7-4 13,-10 3 4-13,-10 9 1 14,-8 7 0 0,-9 7-3-14,-6 6 10 0,0 3-9 13,0 0 5-8,0 0-3-5,0 0-8 14,0 0-5-14,0 0 8 14,0 0-5-14,0 0-3 13,0 0 1-13,0 0-12 14,0 0-3-14,0 0-18 14</inkml:trace>
    </iact:actionData>
  </iact:action>
  <iact:action type="add" startTime="341870">
    <iact:property name="dataType"/>
    <iact:actionData xml:id="d42">
      <inkml:trace xmlns:inkml="http://www.w3.org/2003/InkML" xml:id="stk42" contextRef="#ctx0" brushRef="#br0">3927 7256 0 0,'-11'-7'12'1,"7"3"-12"13,2-3 0-13,2 4 2 14,0-3-2-9,0 1 0-5,0 3 16 14,0 2-7-14,0-1 8 14,0 1-11-14,0-2-2 13,0-5-4-13,37-5 1 14,23-10 7-14,28-7-6 13,18-7 4-13,12-7 0 14,1-2-12-8,-12-1 10-6,-11 1-4 13,-16 6 1-13,-13 2 0 14,-16 13-2-14,-13 10 3 13,-18 8-4-13,-11 6 1 14,-7 0-5-14,-2 0-28 0,0 10 31 13,0 10 3-13,0-3 6 13,0 2-6-7,0-1 4 8,0-2-2-14,0-3 0 14,0-6-2-14,0-1 5 14,0-5-8-14,0 4 5 0,0-5-2 12,0 2 2-12,0-2 4 14,0 0 1-14,0 0-3 14,0 0 8-9,0 0-10-5,0 0 9 14,0 0-11-14,0 0 6 13,0 0-5-13,-11 2-1 14,-2 1 0-14,2 0 4 14,-3 6-9-14,-1 5 12 13,-3 7-14-13,-5 3 12 14,-2 2-9-9,0 1 5-5,0-4-1 14,2-3 0-14,3-1 0 14,5-1 0-14,-1-7 4 13,3 2-5-13,4-5 2 14,4-5 0-14,0-3 3 0,5 0-1 13,0 0 3-13,0 0 1 13,0 0 0-7,0 0-1-6,0 0 8 13,0 0-7-13,0 0 4 14,0 0-10-14,0 0-2 14,0 0-8-14,0 0 9 13,-2 5-5-13,0 2 0 14,-4 11 0-14,-8 9 5 14,1 9 0-9,-5 7 0-5,0 0 0 14,0-1 3-14,1-2-6 13,-4-1 3 2,1-7 0-15,3-3 0 0,-1-3 2 13,5-1-5-13,-1-7 9 13,5-4-8-13,3-5 7 14,1-2-8-9,3-5 3-5,2-2 0 14,0 0 0-14,0 0 0 14,0 0-2-14,0 0 1 0,0 0-3 12,0 0 3-12,0 0-1 14,0 0-8-14,0 0-1 13,2 0-21-13,5 12 5 14,-1 5-44-8</inkml:trace>
    </iact:actionData>
  </iact:action>
  <iact:action type="add" startTime="374265">
    <iact:property name="dataType"/>
    <iact:actionData xml:id="d43">
      <inkml:trace xmlns:inkml="http://www.w3.org/2003/InkML" xml:id="stk43" contextRef="#ctx0" brushRef="#br0">4953 8976 1 0,'-3'-9'4'15,"-1"1"4"-14,0 0-5 14,-1 1 1-14,0 4-4 13,1-3-1-7,-3 3 0-6,1 1-6 14,-1-1 5-14,0-1-1 13,-2-1 1-13,1-4 4 14,-3-1 4-14,1-3-5 13,-3 1 5-13,2-5-5 0,-2-1 1 13,2-2 1-13,-1 0-3 20,3-2 10-20,1 1-10 0,0 1 1 13,2 3 1-13,2 1-1 14,-1 3-1-14,3 4 0 13,0 1 3-13,0 1-3 14,2 2 9-14,0-2-4 13,0 2 14-13,0-2-5 14,-2 1 8-8,2 2-13-6,0 0-2 13,-2 0-2-13,-2 0-3 14,2 1 1-14,0 1 0 14,0 0-2-14,2-1 2 13,-2 3-6-13,2 0 6 14,0 0-4-14,0 0 1 13,0 0 0-7,0 0 0-6,0-2 1 14,0 2-4-14,0 0 8 13,0 0-6-13,0 0 6 0,0 0-10 13,0 0 4 1,0 0-2-14,0 2-1 0,0 19-5 13,0 12 8-13,0 8 2 20,0 3 1-20,0 4 0 0,0 0-4 13,0 2 5-13,0-1-4 13,0 0 1-13,0-1 0 14,0 3 0-14,0 2 0 14,0 5-4-14,0 0 9 13,0 0-6-13,0 4 3 14,0 0-4-8,0-2 0-6,0 1 2 13,0-1 0-13,0 3 0 14,0-1 0-14,0 4 0 13,6 7 0-13,6 3 2 14,-1 3-4-14,3 0 4 14,-1-3-4-14,3-4 2 13,-1-3 0-7,1 1 0-6,1-3-2 13,4 3-1-13,-2-5 6 14,3 0-6-14,5-3 8 0,2-7-10 13,0 0 6-13,0-3-2 13,0-2 1-13,-4-1 0 14,2-1 0-14,-3 1 0 20,-2-2 1-20,1 1-1 0,-1 0 0 13,-2-3 2-13,5-1-4 13,-3-3 2-13,1 6 0 14,-4-1 0-14,-1 2 0 14,-3 4-2-14,-1-4 5 13,-3 4-5-13,-2-2 5 14,3-1-5-9,-6 1 4-5,5-1-3 14,-2 0 1-14,-2-1 0 14,-1 3-1-14,-4 2 2 13,1 3-3-13,-3 4 4 14,0-2-4-14,0 3 5 14,0-3-6-14,0 0 5 0,0 2-3 19,-11-2 1-19,-5 1 0 13,-1-1-2-13,0-2 5 0,0-1-5 13,1 3 5-13,1-2-6 14,-3-1 5-14,3 3-3 13,-1 3 1-13,3 1 0 14,-3 6-1-14,5 0 2 20,1-1-4-20,2-1 6 0,5-6-5 13,-1 0 5-13,4 0-6 13,0 0 3-13,0 0 0 14,0 1 0-14,0-1 0 14,0-4-3-14,0-1 6 13,0-2-3-13,0 0 1 14,0-6-2-9,0-1 2-5,0 0-2 14,0-7 1-14,0 3 0 14,0-2 0-14,4 1 1 13,5 2-5-13,3 2 8 14,5-1-6-14,3 2 4 13,1-6-4-13,0 1 2 0,0-6 0 20,-3 0-2-20,-3 0 2 13,1 5-2-13,-3 6 6 0,0 7-4 13,-1 0 0-13,-1 5 1 13,0 3 1-13,0-1-2 14,2 8 0-14,3-5-1 14,-1 3 1-14,6 2 0 20,-1-1-4-20,-3-6 8 0,2-3-6 12,-4-3 6-12,-1-9-7 14,-4-2 4-14,0-4-1 14,-6-6 0-14,-2-2 0 13,1-10-2-13,-3-7 5 14,0-6-1-14,0-4-2 14,0-5 8-9,0 0-7-5,0 0 9 14,0 0-2-14,0 0 2 13,0 0-2-13,0 0-2 14,0 0-4-14,0 0-1 0,0 0-2 13,0 0-15-13,4 0 2 13,2 0-26-13,8 0-71 14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23T01:31:30.3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617">
    <iact:property name="dataType"/>
    <iact:actionData xml:id="d0">
      <inkml:trace xmlns:inkml="http://www.w3.org/2003/InkML" xml:id="stk0" contextRef="#ctx0" brushRef="#br0">5519 3405 6 0,'0'0'7'15,"0"0"-3"-14,0 0-4 14,0-2-1-14,0 2-10 13,0 0 6-13</inkml:trace>
    </iact:actionData>
  </iact:action>
  <iact:action type="add" startTime="2914">
    <iact:property name="dataType"/>
    <iact:actionData xml:id="d1">
      <inkml:trace xmlns:inkml="http://www.w3.org/2003/InkML" xml:id="stk1" contextRef="#ctx0" brushRef="#br0">5690 3483 5 0,'41'0'14'1,"3"0"-5"13,5 0-2-13,0 5-6 14,0-2-2-14,3 1 1 13,2 0 0-13,0-4 0 14,12 0 1-8,-1 0 2-6,-1 0 0 13,1 0 3-13,-1 0-6 14,5 0 3-14,5 0 0 0,6 0-1 12,2 0-2 3,1 8 0-15,-5-1-2 0,0 2 4 13,-5-5-1-13,3 3-1 13,0-7 5-7,0 3-1-6,-1-1 0 14,0 2-4-14,-5-1 5 13,-7 4-4-13,-7-5 0 14,2 0 1-14,-2-2 1 13,0 0 5-13,4 0-5 14,0 0 6-14,-5 0-9 14,5-6 6-9,-4-4-5-5,4 0 1 14,-2 0 0-14,-2 3 2 13,-4 2-2-13,-2 1-1 14,-2 1 0-14,5 1 4 14,2 2-8-14,3 0 4 13,2 0-1-13,1-1 0 14,-3-3 1-9,-2-3-1-5,2 4 2 0,2-3-1 13,-2 0 3 2,-2 0-8-15,-2 2 8 0,-2 3-6 12,4-2 2-12,2 0 0 14,2 2-2-14,-2 1 6 14,3 0-9-14,1 0 10 13,3 0-5-7,3-2 2-6,6-4-3 13,2-2 4-13,-2-1-3 14,-3 2 1-14,-7-2 0 14,-3 2-2-14,-3 0 5 13,0 3-6-13,-2 0 7 14,2 3-10-14,0-1 6 13,0 0-3-7,-1-1 1-6,1 1 1 14,0 1 0-14,-7 1 1 13,-1-2-5-13,-8-3 8 0,-9 3-3 13,-2-1 3 1,1-2-7-14,-1 0 4 0,-4 1-1 13,-5 1 3-13,-9 1-2 20,-6 1-2-20,-5 1 2 0,-2 0-5 13,0 0 7-13,0 0-7 14,0 0 3-14,0 0 1 13,0 0 2-13,0 0 7 14,-11 0-1-14,-6 0-7 13,-8-2 0-13,-2 0 7 14,-4-1-11-8,-7 2 8-6,-5 1-10 13,-10 0 5-13,-10 0 0 14,-8 0-2-14,-7 0-4 13,0 1 6-13,4 7 0 14,5 2 2-14,7-1-2 14,0 1 1-14,-3-2 1 13,1 0-2-7,-8 2 0-6,-1-5 0 13,-6 3 0-13,-1 1 0 14,-4-1-6-14,-4-1 10 0,-5 2-8 13,-3 2 1-13,1-6 0 13,5-4 3-13,8-1 0 14,4 0 0-14,2 0 1 14,-3 0-2-9,4 0 3-5,-8 0-2 14,-4 0 1-14,-2 0-2 13,-9 0 0-13,-6 7 0 14,-8 6 0-14,-4 4 1 14,3 1-3-14,6 2-6 13,11-3 9-13,9 3-3 14,6-5 1-9,6 2 2-5,3-4-5 14,5-5 3-14,3-3 2 14,-1-5-1-14,3 0 1 13,4 0 0-13,0 0 1 14,-2-7 1-14,-1 1-1 14,-3-1-1-14,1 4 2 13,-1 1-5-7,2 1 3-6,4 1 0 13,4 0 0-13,2 0 0 0,4 0-3 13,-4 0 6-13,-4 0-5 14,-2 0 9-14,-2 0-12 13,0 3 5-13,7 6 0 14,4-2 0-14,9 0 1 13,9-4-2-7,4-1 2-6,9-2 1 14,0 0 0-14,7 0 4 13,2 0-6-13,0-10 3 14,2-2-3-14,3 3 0 14,-1-4-1-14,1-1 1 13,2 2-2-13,-3 2 5 14,5 4 1-9,-2 4-2-5,2 2-3 14,0 0 1-14,0 0-1 14,0 0-3-14,0 0-4 13,0 0 3-13,0-2-6 0,13 0 11 13,12 0 0-13,4-1 3 13,6 3-2-13,3-3-2 21,9 3 1-21,5 0 0 0,1 0 0 12,5 0-1-12,0 0-4 14,0 8 10-14,0 4-10 13,0-4 11-13,4 1-12 14,3-4 9-14,4-1-3 14,3-1 0-14,3 2 1 13,-1-1-2-7,-3 0 3-6,4 0-4 14,2 2 4-14,1-3-4 13,0 0 4-13,0-3-3 14,-1 0 1-14,0 0 0 13,-6 0 0-13,5 0 1 14,1 0-6-14,2 0 10 14,0 0-3-9,4 0 2-5,0-6-8 14,4-2 4-14,4-2 0 13,5 0-1-13,8-2 4 14,4 3-6-14,-2-2 4 0,-2 2-3 13,-7 2 4-13,-7 2-4 13,-5 0 4-13,-6 3-4 20,2 0 2-20,-3 2 0 0,-2 0 0 13,-3 0 2-13,3 0-5 14,-1 0 8-14,8 2-7 13,2 0 6-13,2 0-6 14,-2-2 2-14,-8 0 0 14,-8 0 0-14,-1 0 0 13,-4 0-2-7,5 0 5-6,2 0-3 13,6 0 1-13,-4-8-1 14,-1-4 3-14,-10-2-4 14,-4 2 1-14,-10 0 0 13,-9 2 0-13,-13 0 1 14,-10 2-1-14,-5 4 4 0,-7 4-3 19,1-2 2-19,-5 2-6 14,3 0 2-14,-1 0 1 0,0 0 0 12,2 0 0-12,1 0-2 14,-5 0 4-14,2 0-6 14,-2 0 8-14,0 0-8 13,0 0 4-13,0 0-2 14,0 0-3-9,0 0 5-5,0 0 0 14,0 0 2-14,0 0 3 14,0 0-3-14,0 0 8 13,0 0-9-13,0 0 4 14,0 0-4-14,0 0 3 14,0 0-2-14,-7 0-2 13,-6-2 0-7,-9 2-6-6,-12 0 5 13,-6 0 2-13,-2 0-7 14,2 5 9-14,3 4-4 14,0-1 1-14,-3-2 0 0,2 0-2 12,-9-1 4 3,3 2-6-15,-6-2 8 0,-3-2-3 19,-5 1 2-19,-7 0-6 14,-6-1 3-14,-7 0 0 0,-6-1 2 12,-9 0-2-12,-2 0 0 14,-3 4 0-14,4 0-1 13,3 2 2-13,2 0-2 14,2-1 2-14,2 0-3 14,7-5 2-9,9-2 0-5,11 0 0 14,11 0 1-14,14 0-1 14,-1 0 4-14,8-2-6 13,-3-5 7-13,0 4-8 14,-7-1 3-14,-6-1-2 13,-7-2 2-13,-3 1 0 14,-6-1-1-8,0 2 2-6,-7 3-2 13,-8 2 4-13,-5 0-6 14,-6 0 3-14,-7 6-3 13,-1 12 3-13,1 0-2 0,-2 2 1 13,5-2-1-13,-8 0-2 14,-4-5 7-14,-5-6-8 20,0-5 10-20,7-2-8 13,7 0 5-13,8 0-2 0,8-6 0 13,0 3 1-13,2 3-2 14,-1 0-1-14,1 3 0 13,-2 9 4-13,3 3-4 14,-4-1 2-14,-2 1-4 14,7-1 4-9,1-6 0-5,13-1 0 14,8-5 2-14,11-1-4 13,7-1 7-13,13 0-6 14,5 0 6-14,3 0-8 14,4 0 5-14,-1 0-4 13,3 0 0-13,-3 0-3 14,-2 0 1-9,0-3-33-5,-4-7-24 14</inkml:trace>
    </iact:actionData>
  </iact:action>
  <iact:action type="add" startTime="44640">
    <iact:property name="dataType"/>
    <iact:actionData xml:id="d2">
      <inkml:trace xmlns:inkml="http://www.w3.org/2003/InkML" xml:id="stk2" contextRef="#ctx0" brushRef="#br0">11440 4610 3 0,'56'-2'1'15,"-1"-2"1"-14,3 0-1 14,4 2 2-14,-2 0-1 13,3 2-1-13,2 0-1 14,4 0 5-14,6 0-6 14,14 0 2-9,5 2-1-5,3 4 1 14,-4-2 2-14,-9 1-1 14,-1-5 2-14,-11 0 5 13,-6 0-9-13,-8 0 10 14,-5 0-9-14,-8 0 0 13,-5 0-1-13,-4 3-1 14,-7 1 1-8,0-2 0-6,-7 0 1 13,-1-2-1-13,-4 0 8 0,-8 0-5 13,-2 0 0-13,-3 0-2 13,-2 0 3-13,-2 0-1 14,0 0-1-14,0 0 4 14,0 0-5-14,0 0 11 13,0 0-2-7,0 0 9-6,0 0-15 14,0 0 1-14,0 0-5 13,0 0 0-13,0 0 0 14,0 0 2-14,0 0 2 13,0 0-3-13,0 0 9 14,-4 0-6-14,-16 0 0 14,-18 0-4-9,-14 6-2-5,-14 2 0 14,-7 0 2-14,-6 2 0 13,2 0 1-13,-2-2-2 14,-1 0 3-14,2-4-3 14,2 1 5-14,1-2-8 13,1-3 3-13,5 0 1 0,4 0 0 20,5 0 1-20,0 0-3 0,4 0 7 12,-4 0-10 3,-7 0 7-15,-4 0-4 0,-1 0-1 12,8 0 3-12,12 0-2 14,12 0 2-14,20 0-1 14,7 0 4-14,6 0-6 20,7 0 5-20,0 0-4 0,0 0-16 12,0 0 3-12,27 0-1 14,15 6 16-14,21 2 7 14,8-2-7-14,9 0 6 13,1-2-2-13,-8 1-5 14,-2-2 7-14,1 1-12 14,1-2 6-9,5 0 0-5,2-2 0 14,5 0 1-14,6 0-2 13,8-6 3-13,12-8 3 0,7-6-4 13,5-4-1 2,-3 4 4-15,-10 0-8 0,-12 4 4 12,-9 6 0-12,-14 0 0 20,-12 2 2-20,-18 3-4 14,-21 2 8-14,-13 1-10 14,-9 2 6-14,-2 0-4 0,0 0-5 12,0 0 2-12,0 0 5 14,-2 0 9-14,-13 0 1 14,-5 0-10-14,-7 0 8 13,-4 0-7-7,-3-2 0-6,-1 2 2 13,-8 0-4-13,-1-2 1 14,-6 2 0-14,-3 0 0 14,-2 0 0-14,-13 0-3 13,-7 0 6-13,-8 0-7 14,-4 0 8-14,-5 2-8 13,1 5 5-7,2-1-2-6,-3 2 1 14,3-1 0-14,5-2-2 13,8-5 5-13,7 0 0 14,11 0-3-14,9 0 0 0,5 0 1 12,8 3-2-12,5 1 0 14,4 0 1-14,13-3-1 20,6-1-1-20,8 0-2 0,0 0-1 13,0 0 4-13,0 0-12 14,0 0 9-14,0 0-5 13,2 0 2-13,20 3 7 14,14-1 6-14,20 0-1 13,12-2-5-13,17 0 8 14,5 0-8-8,-1 0 0-6,0 0 2 13,-2-4-3-13,-1-6 2 14,3 2-1-14,-1-2 0 13,3 3 3-13,-6 1-7 14,-7 5 8-14,-7 1-4 14,-4 0 2-14,-5 0-4 0,-8 0 2 19,-7 0 0-19,-16 0 0 13,-9 0-3-13,-10 0 2 14,-8 0-5-14,-4 0 5 0,0 0-5 13,0 0 6-13,0 0 0 13,0 0 7-13,-2 0-1 14,-12 0 1-14,-5 0-4 20,-2 0-2-20,-6 0 0 14,0 0 2-14,-4 0-1 0,0-2 4 12,-4-2-9-12,-9 2 4 14,-8 2-1-14,-15 0 0 14,-16 0-2-14,-17 6 2 13,-16 11 0-13,-2 2-4 20,6 1 8-20,10-4-8 0,13 2 8 13,13-1-8-13,13-3 4 14,15-2-1-14,12-5 1 13,14-2 0-13,10-4-2 14,6-1 5-14,6 2-1 0,0-2 1 13,0 0-3-13,0 0 3 20,0 0-5-20,0 0 2 0,0 0-2 12,0 0 2-12,0 0 0 14,0 0-2-14,0 0 5 14,0 0-6-14,0 0-2 13,0 0 4-13,0 0-4 14,0 0 3-14,0 0-2 13,0 0-1-7,0 0 4-6,0 0 2 14,0 0-5-14,0 0 6 13,0 0-4-13,0 0-3 14,0 0-1-14,0 0 0 13,0 2-2-13,0 2 2 14,0 1-4-14,9 4 5 14,2 2-17-9</inkml:trace>
    </iact:actionData>
  </iact:action>
  <iact:action type="add" startTime="48292">
    <iact:property name="dataType"/>
    <iact:actionData xml:id="d3">
      <inkml:trace xmlns:inkml="http://www.w3.org/2003/InkML" xml:id="stk3" contextRef="#ctx0" brushRef="#br0">18042 4761 16 0,'54'5'9'15,"2"-1"-1"-14,2-2-8 14,-3-2 4-9,6 0-3-5,5 0 4 14,10 0 1-14,11-6-3 0,11-6 6 13,5 1-7-13,-5 4 4 13,-5 0-1-13,-4 0-10 14,5 2 9 0,13-4-4-14,9 1 0 0,7 2 1 13,-6 0-1-8,-5 6 0-5,-9 0-4 14,-3 0 9-14,-2 0-10 14,2 3 10-14,3 2-6 13,2-1 2-13,0 1-1 14,-7-2 0-14,-11 1 0 14,-14 1-1-14,-13 0 4 13,-6-1-5-7,-8 2 6-6,4-2-4 13,-8 2 1-13,-2-5-2 14,0 5-2-14,0-3 2 14,3-1 1-14,3 0 0 13,6-2 1 2,4 0-1-15,0 0 5 0,-4-10 0 13,-2-2-5-13,-10-2 2 4,-6 4-1-4,-10 3 4 14,-8 2-3-14,-8 1 6 13,-6 4-8-13,-2 0 3 14,0 0-1-14,0 0-4 14,0 0-4-14,0 0 6 13,0 0-2-13,0 0-1 14,5 0 2-9,0 0-1-5,4 0 1 14,-1 0 2-14,1 0 1 14,1 0 4-14,-8 0-8 13,0 0 3-13,-2 0-1 14,0 0 0-14,0 0 0 13,0 0 1-13,0 0 2 14,0 0 10-8,0 0-12-6,0 0 2 13,0 0 0-13,0 0-6 14,0 0 0-14,0 0 2 0,0 0-3 12,0 0 3 3,0 0-3-15,2 0 8 0,-2 0-7 13,0 0 11-13,0 0-13 13,0 0 6-7,0 0-1-6,0 0 0 14,0 0 1-14,7 0-2 13,6 0 5-13,0 0 3 14,6 0-7-14,-9-2 2 13,-3 2 4-13,-7-1-11 14,0 1 5-14,0 0-1 14,0 0 0-9,0 0 1-5,0 0 0 14,0 0 3-14,0 0-4 13,0 0 7-13,0 0-9 14,0 0 6-14,0 0-2 14,0 0-1-14,0 0-1 13,0 0 0-13,0 0 2 14,0 0-2-9,0 0 3-5,0 0-4 14,0 0 3-14,0 0-2 14,0 0-1-14,0 0 2 0,0 0-2 12,0 0 1-12,0 0-2 14,0 0 6-14,0 0-6 14,0 0 7-14,0 0-7 13,-13 0 4-7,-18-3-2-6,-19 1-1 13,-8 0-3-13,-11 0 5 14,-13 0 0-14,-5-2-6 14,-5 2 12-14,1-1-11 13,2 3 9-13,7-3-7 14,3 1 6-14,8 2-3 14,-1-2 0-9,1 2 1-5,-2 0-5 14,1 0 9-14,1 0-6 13,0 0 4-13,-3 0-6 14,-5 0 2-14,-8 0-2 14,-7 4 2-14,-9 4 1 13,3 0-1-13,4-1 1 0,5-2-1 19,6 4 2-19,2-4-2 0,6 2 4 13,0-4-4 2,9-1 2-15,3-2-1 0,11 0 0 12,3 0 3-12,2 0-6 14,-2 0 7-14,-3 0-3 13,0 0 4-13,-1 0-10 14,4 0 6-8,6 0-2-6,5 0 1 13,6 0-1-13,3 0 0 14,4 0 2-14,1 2-5 14,-3-2 8-14,4 2-4 13,1-2 2-13,2 0-4 14,1 0 2-14,4 0 0 13,-3 0 0-7,-3 0 0-6,4 0-4 14,-4 0 8-14,-2 0-8 13,1 0 10-13,2 0-12 0,2 0 6 13,4 0-1 1,5 0 1-14,6 0 0 0,3 0 0 13,2 0-1-13,0 0-2 20,0 0 6-20,0 0-6 0,-2 0 7 13,2 0-8-13,0 0 2 13,0 0-4-13,0 3-3 14,2 2-2-14,25 3 9 14,15 0 4-14,10 3 0 13,8-6 3-13,9-1-3 14,0-2 1-8,3-2-3-6,3 0 0 13,1 3 0-13,10-3 0 14,6 3 1-14,2 1 0 13,4 1-1-13,0 0 0 14,0 1 0-14,3 3-1 14,1-7 0-14,10-2 1 13,10 0 0-7,12 0 0-6,4-9 1 13,-2-3 4-13,-7 2-4 14,-9 2 1-14,-6 2-3 0,-2 0 4 13,-4-2-3-13,6 0 0 13,3 0 1-13,1 3-1 14,-7 0 0-14,-15 3-1 14,-14 2 2-9,-14 0-2-5,-16 0 4 14,-6 8-6-14,-11 4 3 13,-8-5-2-13,-10-2 1 14,-7-3-1-14,-8 0-1 14,-2 1 3-14,0-3-1 13,0 0 5-13,0 0-4 14,0 0 3-9,0 0-3-5,0 0 4 14,0 0 1-14,0 0 3 14,0 0-4-14,0 0 11 13,0 0-13-13,-4-9 4 14,-10-3-1-14,-1 2-10 13,-12 0 5-13,-7 0-1 0,-6 5-3 20,-2 0 2-20,-2 3 0 0,-6 2 3 12,-6 0-5-12,-4 0 8 14,-5 0-8-14,-3 0 8 14,-2 0-8-14,-5 0 4 13,-6 0-1-13,-13 0 0 14,-16 8 1-14,-11 0-2 13,-15 0 4-7,-5 2-2-6,-1-4 4 14,-5-2-8-14,4 0 5 13,0-4-2-13,5 0 1 14,2 3 0-14,9 0-4 13,11 1 6-13,11 3-4 14,14-2 4-14,8-1-2 14,10-1 2-9,1-3-4-5,7 3 2 14,3-3 0-14,4 2-2 13,12-2 2-13,8 0-1 14,11 0 6-14,9 0-5 0,9 0 6 13,5 0-7 1,2 0 1-14,0 0 0 0,2 0-3 13,0 0-1-8,0 0-3-5,0 0-7 14,0 0 13-14,2 0 1 14,9 0-6-14,-1 0 10 13,7 7-6-13,3 1 2 14,2-1 0-14,11 1 0 14,12 1 1-14,9-4-4 13,19-3 8-7,10-2-4-6,6 0 3 13,7 0-7-13,-3 0 6 14,9 0-3-14,8-2 0 14,8-3 2-14,7-2-4 13,2 2 7-13,0 0-9 14,3 3 8-14,-6 0-8 14,-1 0 9-9,-8 1-9-5,-3-3 8 14,0 0-4-14,-10-1 0 13,-4 1 0-13,-4-2-5 14,-6 2 11-14,-1 0-2 0,1-2-2 13,-4 2-3-13,-1 0 2 13,-7 0-1-13,-10 1 0 20,-14 2 0-20,-9 1 0 0,-15-2 2 13,-8 0 3-13,-9 0-4 14,-6 2 3-14,-5-2-2 13,0 2 3-13,0 0-5 14,0 0 2-14,0 0-1 14,0 0 1-14,0 0-1 13,0 0 2-7,0 0 0-6,0 0 0 13,0 0-5-13,0 0 3 14,0 0-2-14,0 0 1 14,0 0 0-14,0 0-1 13,0 0-2-13,0 0 2 14,0 0 2-14,0 0-2 0,0 0-1 19,0 0 2-19,0 0-4 14,0 0 4-14,0 0 0 0,0 0 1 12,0 0-4-12,0 0 8 14,0 0-5-14,0 0 3 14,0 0-6-14,0 0 5 13,0 0-2-13,0 0 0 14,0 0 0-9,0 0 0-5,0 0 2 14,0 0-3-14,0 0 4 14,0 0-5-14,0 0 8 13,0 0-8-13,0 0 3 14,0 0-1-14,0 0 0 14,0 0 2-14,0 0-4 13,0 0 6-7,0 0-7-6,0 0 9 13,0 0-12-13,0 0 7 14,0 0-2-14,0 0-2 14,0 0 2-14,0 0-2 0,0 0 1 12,0 0-1-12,0 0 6 14,0 0-4-14,0 0 7 13,0 0-11-7,0 0 6-6,0 0-2 14,0 0 1-14,0 0 0 13,0 0-3-13,0 0 8 14,0 0-7-14,0 0 5 13,0 0-6-13,0 0 3 14,0 0 0-14,0 0-4 14,0 0 4-9,0 0 0-5,0 0 0 14,0 0-2-14,0 0 4 14,0 0-4-14,0 0-1 13,0 0 2-13,0 0-9 14,-5 0-7-14,-8 0-13 13,-7 8-14-13</inkml:trace>
    </iact:actionData>
  </iact:action>
  <iact:action type="add" startTime="58882">
    <iact:property name="dataType"/>
    <iact:actionData xml:id="d4">
      <inkml:trace xmlns:inkml="http://www.w3.org/2003/InkML" xml:id="stk4" contextRef="#ctx0" brushRef="#br0">21990 3449 4 0,'34'7'6'15,"14"2"6"-14,17-6-1 14,18 0-5-14,10-3 9 13,3 0-11-13,-5 0 11 14,-8 0-15-14,-14 0 4 14,-11 0-1-9,-13 0-3-5,-19 0 0 14,-14 2-1-14,-8 0-3 13,-4-1-10-13,0 2 5 14,0 6-6-14,0 2 14 14,0 1 0-14,-2 0 1 0,2-1 1 12,0-4 1-12,0-2-2 21,0-2 0-21,0 1 3 0,0-2-1 12,0-2 0-12,0 0 2 14,0 0 1-14,0 0-5 13,0 0 3-13,0 0 8 14,-2 0-3-14,0 0-1 14,-1 0-5-14,-1 0 0 13,-1 0-1-7,3 0-2-6,-3 0 7 14,3-2-12-14,-4-5 6 13,-5 4 0-13,1-3 0 14,0 0-1-14,1 0-2 13,-1-2 6-13,0 2-1 14,3 0-2-14,-3 0 0 14,4-2 1-9,0-7-1-5,-1 2 0 14,1-3 1-14,-4-1-1 14,1-3 0-14,-1 5-2 0,-9 1 7 12,-3 5-10 3,-12 4 2-15,-5 5 1 0,-9 0-4 12,-2 2 4-12,-2 11-2 21,3 1 2-21,9 0 1 0,7 1 2 12,4-3-1-12,6-2 2 14,0-1-4-14,8 0 4 13,-1 1-3-13,6-4 1 14,-1 1-1-14,1 2 1 14,-1-1 0-14,3 0-1 13,-4 0 3-7,3-2-2-6,3 1 4 14,-1 0-8-14,2-2 0 13,5 6-5-13,0 1 6 14,0 4 3-14,31 8 13 13,17 2-4-13,14-2 14 14,16 1-20-14,-2-8 14 14,-2-2-16-9,-12-4 3-5,-18 0-4 14,-8-3 0-14,-14-2 0 13,-9-2 1-13,-5-3-3 0,-8 1 5 13,0 1-2-13,0-3 5 14,-2 0-6-14,-21 0 5 13,-10-3-5-13,-10-10-2 14,-4-2 2-9,-2 0 0-5,3-2 0 14,1 2-3 1,-2-2 7-15,4 3-8 0,6 2 1 12,3 2 3-12,5 4-3 14,9-2 3-14,3 3-1 14,3-2 1-14,-1-1-5 13,-1 3 10-7,-9 0-10 1,-4 5-4-7,-4 0 5 14,-7 0-10-14,4 0 12 14,5 0-1-14,11 0 3 13,9 0-2-13,11 0 3 14,0 0-6-14,11 0 10 0,38 0-6 12,26 0 2 1,21-7 3-13,7-2-4 14,-3 1 0-14,-11 2 0 13,-14 4 1-13,-18 0-7 0,-19 2 12 13,-14 0-12-13,-14 0 6 13,-8 0-1-13,-2 0-19 14,0 0 5-14,0 6 12 14,0 4 3-9,-5-6 2-5,1 0 0 14,1-1 3-14,3-3-4 13,0 1 9-13,0-1-10 14,0 0 0-14,0 0-1 14,0 0-3-14,0 0-2 13,0 0 5-13,0 2-3 14,0 2 8-9,0 1-8-5,0 2 9 14,0 1-10-14,-2 0 5 14,2 4 0-14,-4 2 0 13,-3 2 0-13,3 7 0 14,-1 3 4-14,1 3-6 14,2 6 4-14,-3 2-1 0,0 4 4 19,-3-1-6-19,1-2 1 0,0-2 0 12,0-2-1-12,3 0 1 14,-2 2 1-14,1-2 1 14,-1 0 2-14,0 3-2 13,-2-3-4-13,1 2 4 14,-1 0-2-14,0 3 4 13,0-1-3-7,1 1-1-6,3 3 1 14,-4-2-1-14,4 2 0 13,0-4 0-13,-3 0 5 14,5 3-8-14,-2-9 5 14,2 2-2-14,2-4 0 13,-2-6 0-13,-1-3-4 14,0-5 8-9,3-2-7-5,0-7 9 14,0 4-9-14,0-6 4 14,0 0-1-14,-2-4 0 13,0 1 0-13,2-2-1 0,0 0 3 13,0 2-4-13,-2 1 4 13,2 1-4-13,-2 1 8 14,-1 1-10-8,3 3 5-6,-2-2-2 13,0 3 1-13,0-3 0 14,-2 3-4-14,4 0 8 13,0-3-6-13,0 0 8 14,0 0-12-14,0-5 7 14,-2 1-2-14,2-1 1 13,0-2 0-7,0 0-2-6,0 0 5 14,0 0 4-14,0 0-5 13,0 0 3-13,0 0 0 14,0 0-5-14,0 0 1 13,0 0-1-13,0 0 0 14,0 0 1-14,0 0-3 0,0 0 7 19,0 0-10-19,0 0 2 14,-3 0 3-14,3 0-6 0,-5 0 5 12,-12 2 1 3,-14 6 0-15,-17-1 4 0,-8 4-2 13,-6-1-2-13,0-2 0 13,2 0 0-13,2-4 6 14,7-4-12-9,4 0 10-5,3 0-4 14,8 0 0-14,7 0 0 14,6-2 3-14,5-8-1 13,5 2 8-13,5 0-7 14,5 2-3-14,0 2 2 14,3 1-2-14,0 2 5 13,0-2-3-7,6 3-2-6,23-1-3 13,15 1-1-13,16 0 8 14,2 0-8-14,3 0 4 14,-3 1 0-14,1 6-7 0,-1-3 6 12,0-4-1 3,-1 0 2-15,-6 0-2 0,-5 0 6 12,-8 0-6-6,-11-4 5 9,-13 0-3-15,-11 1 6 0,-5 3-7 12,-2 0 1-12,0 0-4 14,0 0-4-14,-4-1 8 14,-23 1-1-14,-9 0 5 13,-11 0-7-13,-6 0 10 14,-1 5-13-9,-1 2 6-5,-1 1 0 14,2-4 0-14,3-2 1 14,-5-2-3-14,7 0 5 13,5 0-4-13,8 0 3 14,12 0 3-14,5 0 0 13,11 0-6-13,4-2 1 14,-1 0 0-8,5 0 0-6,0 2-1 13,0 0-3-13,0 0 8 14,0-2-3-14,0 2 5 13,0-2-10-13,5-1 8 0,12 2-4 13,5-6 0-13,3 3 0 14,-5 1-1-14,-4-2 3 20,-6 4-8-20,-2-1 10 0,-6 2-9 13,-2 0-1-13,0 0 5 13,0 0-9-13,0 0 9 14,0 0 1-14,-16-2 1 13,-4-5-1-13,4 4 5 14,3-1-5-14,11 4 7 14,2 0-14-9,0-2 6-5,2 2-2 14,27-3 0-14,11-2 3 13,10-1-3-13,2-6 7 14,0-1-4-14,-6 2 1 14,-1-4 0-14,-5 1 3 13,-4 3-5-13,-5-4 1 14,-9 6 0-9,-12 0 0-5,-1 3 1 14,-7 1 4-14,0-7-4 0,-2 5 4 13,0-7-5-13,0 0 0 13,0-2 0-13,0-3 0 14,0-2 0-14,0 3 0 14,9 0-3-14,-5 0 8 20,10 1-1-20,-3-4-4 13,-3-1 0-13,2 4 3 0,-4-2-3 13,-1-1 0-13,-3 2 0 14,4-2 0-14,-6-1 2 13,0 3-3-13,0-6 6 14,0 6-3-14,0-6 2 14,0-1-8-9,3 0 3-5,2-4 1 14,3 0 0-14,7-2 0 13,4 4 0-13,1-1 3 14,2 3-3-14,-2 2 1 14,0 2-2-14,-2 2 3 0,-2 0-4 12,-5 4 2 3,-2 0 0-15,-5 4 0 4,-4 4 1 11,3-1-6-15,-3 1 10 0,0-4-3 13,0 3 3-13,0-1-9 13,0 0 8-13,0 2-4 14,0 2 1-14,0 0-1 13,0 2 0-13,0-1-2 14,0-2-1-8,0 3 6 8,0 1-6-14,0 0 7 0,0 3-8 13,0-3 3-13,-3 0 1 14,1-1 0-14,0-6 1 13,-5-2-5-13,0-5 8 14,1 2-6-14,-3-3 8 13,0-3-10-7,0 2 5-6,0-4-1 14,2 1 2-14,0 3-2 13,-1 1 0-13,1 1 0 14,3 3-2-14,2 2 4 13,-1 0-4-13,-2 3 6 0,1-2-8 13,2 2 4-13,-2-3-1 20,4 3 0-20,-3 1 1 14,3 0-2-14,-2 1 6 0,-2-2-6 13,0-3 7-13,-6 0-10 13,1-2 7-13,3-2-2 14,-4 2 0-14,4-1 0 13,-3 3-2-13,1 3 1 21,-2 1-1-21,3 1 4 0,1 5-4 12,4-1 4-12,0 3-4 14,0 0-2-14,-4 0-1 13,0 0 1-13,-5 0 1 14,-5 0 0-14,-1 8 6 14,-12-1-4-14,0 4 6 13,-5-1-9-7,-1-2 7-6,1 0-6 13,2-4 3-13,6 1 0 14,4 0-1-14,6-1 3 14,9-4-2-14,1 0 2 0,6 2-4 12,0-2 5-12,0 0-6 14,0 0-7-14,0 0 1 14,0 0 7-9,0 1-5-5,0-1 7 14,0 5-5-14,0-3 2 13,0 2 4-13,0 2-4 14,0-3 1-14,0 0 1 14,0-3 1-14,0 0 0 13,0 0-1-13,0 0 3 14,0 0-1-9,0 2 0-5,0-2-1 14,0 0 5-14,0 0-5 14,-2 0 0-14,2 0 0 13,0 0-1-13,-3 0-3 14,-1 0 3-14,-8 6-14 0,-5 4-1 12,-3 2-35 3</inkml:trace>
    </iact:actionData>
  </iact:action>
  <iact:action type="add" startTime="68497">
    <iact:property name="dataType"/>
    <iact:actionData xml:id="d5">
      <inkml:trace xmlns:inkml="http://www.w3.org/2003/InkML" xml:id="stk5" contextRef="#ctx0" brushRef="#br0">11025 2917 3 0,'0'0'3'15,"0"0"5"-14,0 0-5 14,0 0 9-14,0 0-5 13,0-1 2-13,0-1 3 14,0 0-5-14,0-7 14 14,18-9-7-14,17-8-12 13,10-8 4-7,8 0-7-6,-1-2 2 14,-6 0-1-14,-3 2 0 13,-5-3 0-13,-5 6 0 14,-6 2 5-14,-9 4-3 13,-5 4 1-13,-9 7-1 14,-4 4 0-14,0 2-4 14,0 4 2-9,0 4-11-5,0-2 10 14,-4 2 1-14,-4 0-3 13,-9 0 3-13,-2 12-4 0,-10 13 3 13,-10 5-2 2,0 4 1-15,-1 2 2 13,2 0 0-13,-1-2 0 14,6-5-2-14,4 0 3 5,0-2-4-5,4-8 6 13,6-1-6-13,1-6 6 14,7-3-4-14,4-6 2 13,2-1-1-13,5-2 6 14,0 0-5-14,0 0 10 14,0 0-10-14,14-8 19 13,17-16-20-7,16-7-2-6,8-4-4 13,6 0 6-13,-5 0-3 14,-5 3 6-14,-7 2-7 14,-5 2 9-14,-8 3-5 13,-9 8 2-13,-6 4 1 14,-10 8-1-14,-4 3-2 14,-2 2 0-9,0 0-13-5,-2 0-13 0,-20 0 22 13,-10 17 2-13,-5 10 0 13,-1 3-3-13,5 0 4 14,4-2-2-14,2 0-3 14,7-2 5 0,-3-2-1-14,6-4 2 14,1-5-3-14,1-3 6 4,8-7-4-4,2-3 2 14,3-2 1-14,2 0-1 14,0 0 6-14,5-12-7 13,21-12-1-13,10-8-7 14,8-2 3-14,6-3 3 14,0 4 4-14,-5-1-1 13,-3 3 3-7,-10 6-5-6,-12 4 2 13,-9 11 1-13,-11 6 1 14,0 4-3-14,0 0-12 0,-7 0 5 13,-22 2 7 1,-10 20-3-14,-9 4 0 14,2 5 3-14,5 1-3 13,4-3 3-7,5 0-1-6,5-3 1 0,3-3 0 13,4 0-3-13,0-5 6 13,5-4-3-13,3-4 4 14,6-5-7-14,1-5 3 13,5 0 0-13,0 0 0 14,0 0 0-14,0 0-1 14,0 0 1-9,0 0 5-5,0 0 0 14,9 0-3-14,-3-3 0 14,4-6-4-14,-4 4 0 13,-1 1 2-13,-3 0 0 14,0 2 0-14,-2 2-4 13,0-2 8-13,0 2-7 0,0 0 6 20,0 0-6-20,0 0 3 0,0 0 0 12,0 0 1 3,0 0-1-15,2 0 0 0,-2-3 2 12,2 3-2-12,-2 0 2 14,0 0-4-14,0 0 4 14,0 0-4-14,0 0-1 13,0 0 3-7,0 0-1-6,0 0-2 14,0 0 1-14,0 0-2 13,0 0 1-13,0 0-24 14</inkml:trace>
    </iact:actionData>
  </iact:action>
  <iact:action type="add" startTime="76859">
    <iact:property name="dataType"/>
    <iact:actionData xml:id="d6">
      <inkml:trace xmlns:inkml="http://www.w3.org/2003/InkML" xml:id="stk6" contextRef="#ctx0" brushRef="#br0">9391 5854 4 0,'-7'0'1'1,"7"0"8"13,0 0-5-13,0 0-2 14,0 0-2-14,0 0-3 0,0 0 2 19,0 0-3-19,0 0 3 14,0 0-5-14,0 0 6 0,0 0 1 12,0-3 7 3,2 1-4-15,21-2-3 0,8-2 8 12,11-2-7-12,10-4 1 14,12 2-3-14,10 0 2 14,10 2-1-9,1 4-2-5,2 1 2 14,-4 1-2-14,-6 1-1 13,0-7 2-13,-2 0-3 14,1-2 6-14,2 0-7 14,-4 3 8-14,-3 2-8 13,-7 3 3-13,-6 2 1 14,-10 0-2-8,-11 0-1-6,-8 7-3 13,-8 2-2-13,-11-1 8 14,-3-5-5-14,-5 2 1 13,-2-1 4-13,0-4 0 14,0 0 0-14,0 0 4 14,-11 0 5-14,-7 0-8 13,-9 0 3-7,-2-6-3-6,-4-2 4 13,-3-2-4-13,-3 2 0 14,-7-1 2-14,-6 4-6 14,-13 3 3-14,-9 2 0 0,-9 0 0 12,-3 0 0-12,-1 0-2 14,-4 2 4-14,4 3-3 20,2 2 6-20,2-5-7 14,8 1 3-14,12-3-1 0,12 0 0 12,13 0 1-12,11-5 10 14,3-4-9-14,6 0 7 14,2-2-7-14,3 4 0 13,6 1 4-13,2 2-5 20,5 2 0-20,-2 2 1 0,2 0-2 13,0 0-6-13,0 0 2 14,0 0-9-14,0 0 11 13,0 0-9-13,7 0 9 14,15 0 2-14,14 7 3 0,15 1 4 13,12-1-4 1,15-3-2-8,6-4 2-6,-3 0-4 13,-3 0 2-13,-11 0-1 14,-11-2 5-14,-8-4-6 14,-10 0 1-14,-11 4 0 0,-11-1 0 12,-12 3-1-12,-4 0-2 14,0 0-4-14,0 0 7 13,0 0 0-7,0 0 5-6,0 0-5 14,0 0 4-14,0 0-1 13,0 0-2-13,0 0 5 14,0 0-5-14,0 0 5 13,0 0-4-13,0 0 0 14,0 0 1-14,0 0-3 14,0 0 0-9,0 0 3-5,0 0-3 14,0 0 2-14,0 0-5 0,0 0 7 13,0 0-5 1,0 0 5-14,0 0-8 0,0 0 4 13,0 0-1-13,0 0 0 13,0 0 1-13,0 0-4 14,0 0 8-8,0 0-5-6,0 0 2 13,0 0 2-13,0 0 1 14,0 0-5-14,0 0 1 13,0 0-1-13,0 0 1 14,0 0-2-14,0 0-1 14,0 0 6-14,0 0-9 13,0 0 9-7,0 0-7-6,0 0 4 13,0 0 0-13,0 0 0 14,0 0 0-14,0 0 0 14,0 0 1-14,0 0-3 13,0 0 6-13,0 0-8 0,0 0 3 13,0 0 1 2,0 0-4-10,0 0 3-5,0 0 1 14,0 0 0-14,0 0-5 13,0 0 10-13,0 0-10 0,0 0 9 13,0 0-8 2,0 0 0-15,0 0 1 0,0 3-1 12,0 5-14-12</inkml:trace>
    </iact:actionData>
  </iact:action>
  <iact:action type="add" startTime="81913">
    <iact:property name="dataType"/>
    <iact:actionData xml:id="d7">
      <inkml:trace xmlns:inkml="http://www.w3.org/2003/InkML" xml:id="stk7" contextRef="#ctx0" brushRef="#br0">15595 5828 0 0,'0'0'1'15,"0"0"-1"-8,0 0 2-6,0 0-5 13,-4 0 7-13,4 0-7 14,-6 0 6-14,4 0-4 14,0 0 5-14,0 0-6 13,2 0 2-13,0 0 0 14,0 0 0-14,0 0 0 0,0 0-1 19,0 0 3-19,0 0-1 0,0 0 3 13,0 0-6-13,0 0 2 13,0 0 0-13,0 0 0 14,0 0 1-14,0 0 1 14,0 0-1-14,0 0 6 13,0 0-5-13,0 0 2 14,0 0-1-9,0 0-1-5,0 0-2 14,0 0 2-14,0 0-2 14,0 0 3-14,0 0-8 13,-2 0 10-13,2 0-8 14,0 0 6-14,0 0-6 13,-2 0 5-13,-1 0-2 14,1 0 2-8,-2 0 0-6,2 0 4 13,0 0-6-13,2 0 12 14,0 0-11-14,0 0 4 14,0 0-1-14,0 0-5 0,0 0 1 12,0 0 0-12,0 0 0 14,0 0 0-14,0 0-3 20,0 0 7-20,0 0-8 0,0 0 1 13,6 0 1-13,7 5 4 13,5 4 0-13,0 0 2 14,2-6-3-14,2 4 1 13,7-5 0-13,7 0 10 14,6 2-8-14,12-4 2 14,2 0 0-9,4 0-4-5,0 0-2 14,-4 5 1-14,-2 0-1 13,-4 5 2-13,2 1-6 14,-3 1 9-14,-5-1-6 14,-2 1 4-14,-1 0-6 13,-3-1 1-13,2-2 2 14,0-2 0-9,2-2 0-5,2-1 2 14,-5 3 1-14,-1-4-2 14,-9 3 2-14,-2-1-5 13,-1 0 6-13,1 0-6 0,-1 1 2 13,3 2 0-13,-2-2 0 14,2-1 0-14,0 2-6 20,2-3 12-20,7-1-6 13,3-1 7-13,1-2-12 14,7 2 6-14,0-2-1 0,2 0 0 13,-4 0-1-13,-2 0 0 13,-3 0 1-13,-2 0 0 14,0 0 5-14,0 0-10 20,-4-7 10-20,-2 0-9 0,-1 0 4 13,3-1 0-13,9 1 0 13,5 0 1-13,6-1-4 14,7-1 6-14,-1 4-4 14,-2-2 6-14,-4 1-10 13,-4 2 6-13,-6 0-1 20,-5 0 0-20,-6 3 0 0,-4 1-1 13,-4-3 5-13,-5 3-7 14,0 0 6-14,-1 0-6 13,0 0 7-13,8 0-8 0,6 0 4 13,0-2 0-13,5 0 0 13,2-4 3-13,3 0-9 21,-3 0 12-21,-1 0-5 13,-1 0 1-13,-7 0-1 0,0 0 2 13,3 2-4 2,-5 3 1-15,0-2 0 0,0 1-2 12,-2 2 4-12,0 0-7 14,-2 0 10-14,2 0-9 20,0 0 9-20,5 0-10 0,1 0 6 13,6 0-1-13,3-7 0 13,1-4 1-13,3-3-4 14,4 4 6-14,2 4-4 13,6-2 6-13,2 2-10 14,-1 0 8-14,-1 0-5 0,-7 1 2 19,-4 2 0-19,-9 1-2 14,-11 0 4-14,-5 0 0 13,-3 2-2-13,-2 0 0 14,6 0 3-14,6 0-5 0,5 0 2 13,0 0 0-13,-5 0-1 13,-4 0 1-13,-5 0-2 14,-6 0 6-9,-3 0-5 10,-7 0 5-15,-3 0-7 0,-3 0 4 13,0 0-1-13,0 0 0 13,0 0 1-13,0 0 0 14,0 0 3-14,0 0 0 14,3 0-4-14,-3 0 1 13,0 0 2-7,0 0-6-6,0 0 2 13,0 0-2-13,0 0 0 14,-6 0 3-14,-17 0 0 14,-23-3 4-14,-18-4-8 13,-19 3 8-13,-8 2-10 14,2 0 8-14,7-3-2 0,5 2 0 19,9 1 0-19,1-2-2 14,5 1 6-14,-1 1-4 13,3-1 0-13,-2-3 1 14,-4 0 2-14,0-3-5 0,-8 1 2 13,-13 3-2-13,-4-2 2 13,-7 0 0-13,2 0 0 14,9 2 2-9,5 5-4-5,-1 0 7 14,1 0-10-14,-3 12 5 14,0 0 0-14,2-2 0 13,8 0 0-13,1-3-4 14,7 0 8-14,1-3-8 13,1-3 8-13,3 1-8 14,-5 1 8-8,2-3-8-6,-2 2 4 13,0 0 0-13,-2 3 0 14,-7 0-2-14,-1-1-1 14,-2 2 6-14,6 0-6 13,9-2 7-13,6 3-7 14,10-4 3-14,4-1 0 0,-1 2-1 12,7-4 1-6,3 0-2-6,6 0 5 14,6 0-1-14,1 0-1 13,4 0 0 2,0 5 4-15,3 7-8 0,-1-1 3 12,1-2-2-12,-3-4 2 14,-3-1-1-14,0-1-2 14,-4 0 6-9,-2-1-7-5,-2-2 7 14,-6 2-6-14,-3 0 1 13,-3 0 0-13,-3 1 2 14,-1-3 0-14,5 0-2 14,3 0 4-14,5 0-2 13,8 0 1-13,3 0-1 0,8-3 4 20,4-3-5-20,0 1 1 0,7 2 0 12,0 1 0-12,0-2 1 14,2 4-1-14,0-2 1 13,0 2 2-13,0-1 1 14,0 1-8-14,0 0 1 14,0 0-3-14,0 0 1 13,0 0 5-7,0 0-2-6,4 0-2 13,16 0 4-13,7 0 1 14,9 0 1-14,8 0 1 14,7 3-4-14,5 3 2 13,7 0-1-13,-1-2 0 14,2 3 4-14,1-2-4 14,0-1 2-9,-1 3 1-5,-2-3 0 14,-4-1-4-14,-2 1 1 13,-4 3 0-13,-6-4-1 14,8 1 1-14,-2-1-1 14,6-1 3-14,2-2-2 13,-2 1 0-13,2-1 0 14,-2 2 3-14,2-2-6 4,9 0 3-4,6 0 0 14,10-5-1-14,5-10 3 14,1 3-7-14,2 4 11 13,-1-1-8 2,-3 6 5-15,-2-1-6 14,-2 2 3-14,-2 2 0 0,1 0 0 12,-4 0 0-6,-4 0 0-6,-7 2 1 13,-6 5-2-13,-5 2 2 14,-10-2-2-14,0 0 2 14,-6-1-3-14,-5 0 2 13,0-4 0-13,-2 2 0 14,1-1 0-14,6-3-4 13,7 0 9-7,7 0-5-6,4 0 3 14,3-12-5-14,-5-3 2 13,-12 1 0-13,-5 2 0 0,-12 4 0 13,-8 0-2-13,-5 2 4 13,-11 2-1 2,-1 0 0-15,-4 2-2 0,0-3-3 13,0 5 2-8,0-3-1-5,0 3 3 14,0-2 0-14,0 2 1 13,0-2 4-13,0 0-5 14,0 2 14-14,0-3-13 14,0 3 5-14,0 0-5 13,0 0 0-13,0 0-1 14,0 0-2-8,0 0 1-6,0 0-3 13,0 0 0-13,0 0 8 14,0 0-8-14,0 0 2 13,0 0 1-13,0 0-4 14,0 0 2-14,0 0-3 0,0 0-8 13,0 0-3-13,0 0-26 13</inkml:trace>
    </iact:actionData>
  </iact:action>
  <iact:action type="add" startTime="96989">
    <iact:property name="dataType"/>
    <iact:actionData xml:id="d8">
      <inkml:trace xmlns:inkml="http://www.w3.org/2003/InkML" xml:id="stk8" contextRef="#ctx0" brushRef="#br0">16604 5979 4 0,'50'0'1'1,"-6"0"1"0,-2 0 2 12,3 0-4-12,-1 0 0 14,6 0 3-14,-8 0-3 13,5 0 3-13,-7 0-4 14,-5 0 4-14,2 0-3 14,-6 0 5-9,2 2-9-5,9 0 6 14,5 0-2-14,9-2 0 14,7 0 1-14,3-4-2 13,5-11 3-13,-4 0 0 14,1 5 2-14,-6 3-1 13,-4 0-3-13,1 3 4 14,1 1-2-8,4-1 4-6,3 4-6 13,-5 0 2-13,-2 0-6 14,0 0 8-14,-6 0-9 0,-3 0 10 12,0 7-9 3,-7-1 4-15,1-1 0 0,0-4-1 13,-3-1 3-13,3 0-4 20,2 0 4-20,-3 0-1 14,3 0 3-14,-3 0-2 13,-3 0 3-13,3 0-9 0,-2-1 4 13,3-1 0-13,-3-1 0 13,-8 1 2-13,-3 2-6 14,-4-2 8-14,0 2-8 14,-1-2 8-9,-1 2-8-5,-10 0 4 14,-3 0-1-14,-8 0 1 13,-4 0-4-13,0 0 3 14,0 0-1-14,0-2 2 14,-2 1 3-14,-14-3 2 0,-11 1-1 12,0 3-6 3,-1 0 2-10,-6-1 0-5,1 1-1 14,-7 0 2-14,-4 0-3 14,1 0 8-14,-1 0-8 0,-4 0 9 12,4 0-14-12,-3 0 9 14,-1 0-2-14,-4 0 0 14,-2 0-4-14,-2 0 3 20,-4 0 2-20,-7 0-4 13,-1 0 8-13,-11 0-10 14,-8 0 10-14,-4 0-8 0,-5 0 3 13,0-3 0-13,1-6 0 13,1 0 0-13,5-1-1 14,2 0 3-14,6 2 0 13,8 4 2-7,4 2-8-6,2 2 4 14,4 0 0-14,3 0 0 13,5 0-2-13,1 0 1 14,7 0 2-14,3 2-2 13,1 2 6-13,1-2-10 14,2 2 10-14,-1-2-9 0,2-2 4 19,3 0 0-19,-4 3-1 14,0 2 4-14,-5 5-9 14,-2 1 12-14,1 2-11 0,-1-3 12 12,3 1-13-12,5-4 7 14,3-1-1-14,10-2 0 13,6 0 1-13,6-4-2 21,8 3 4-21,-1-3-3 0,5 0 2 12,2 0-2-12,0 0 5 14,0 1-8-14,0-1 3 13,0 0-2-13,0 0-3 14,0 0 5-14,0 0 0 14,22 2 3-14,14 0 9 20,17 2-12-20,12-1 11 0,9-3-11 12,-1 0 2-12,7 0 1 14,-1 0-3-14,0 0 0 14,2 0 5-14,4 0-5 13,4 0 0-13,2 0 2 14,1 0 1-14,-3 0-5 0,2 0 2 19,7 0 0-19,4-11 0 14,10-2 2-14,-3 2-4 13,-4 3 6-13,-3 2-6 0,-10 5 9 13,-7 1-13-13,-5 0 8 14,-11 0-3-14,-4 0 1 13,-7 0 0-13,-5 0 0 14,-2 0 1-9,3 3 0 10,8-1 2-15,8-2-2 0,5 0 0 13,-2 0 2-13,-1 0-3 13,-9 0 0-13,-5 0 0 14,-10 0 1-14,-9 0-5 14,-10-4 9-14,-14 0-10 0,-9-4 4 19,-6-4 1-19,0 4-13 0,0 0 5 12,0 2 0-12,0 0 5 14,0 2-1-14,0 0 8 14,0 2-5-14,0 0 2 13,0-1 1-13,0 3 1 14,0 0-1-14,0 0-2 13,0-3 0-7,0 3 0-6,0 0 1 14,0 0-1-14,0 0 3 13,0 0 4-13,0 0-5 14,0 0 3-14,0 0-4 14,0 0 0-14,0 0 3 13,0 0-4-13,0-2 0 14,0 2 3-9,0 0-1-5,0 0-1 14,0 0 2-14,0 0 1 14,0-2-3-14,0 2-1 13,0 0 0-13,0 0-1 14,0 0 2-14,0 0-2 13,0 0 3-13,0 0 7 0,0 0-8 20,0 0-2-20,0-2 3 0,0 2-2 12,0 0 0-12,0 0 0 14,0 0 0-14,0 0 2 13,0 0-2-13,0-3 1 14,-4 3-1-14,0 0 4 14,2 0-8-14,-1 0 2 13,1 0 1-7,2 0 1-6,0 0-5 13,0 0 4-13,0 0 1 14,0 0-6-14,0 0 1 14,0 0 4-14,0 0-7 13,0 0-4-13,-6 0-6 14,-6 0 5-14,-3 9-13 14</inkml:trace>
    </iact:actionData>
  </iact:action>
  <iact:action type="add" startTime="101841">
    <iact:property name="dataType"/>
    <iact:actionData xml:id="d9">
      <inkml:trace xmlns:inkml="http://www.w3.org/2003/InkML" xml:id="stk9" contextRef="#ctx0" brushRef="#br0">22329 5879 0 0,'0'0'14'1,"-5"0"-8"13,-8 0-2-13,0-4 0 14,-3-6-3-14,1-1 0 13,-3-1 5-7,2 1-9-6,-4-1 5 14,-2 0-2-14,-3 1 0 13,-6-3 1-13,-7 5-4 14,-4 1 8-14,-9 1-7 13,-12 7 4-13,-6 0-4 14,-9 0 4-14,2 0-4 14,5 0 4-9,13 0-2-5,16 0 0 14,13 0 1-14,10 0-2 13,11 0 2-13,6 0-2 14,2 0-1-14,0 0-4 0,0 0 4 13,35 0 2-13,23 0 9 13,25 12-2-13,13-5-1 20,-1-2-4-20,-3 2 2 0,-14 0-2 13,-13-4-3-13,-19 1 5 14,-13-2-5-14,-17 0 1 13,-9-2 0-13,-7 2-4 14,0-2-10-14,0 0 14 14,-31 2 1-14,-13 0 8 13,-17 2-5-7,-8 2-8-6,-11-1 8 13,-7-5-4-13,-2 3 0 14,-1-3 0-14,14 0-2 14,14 0 8-14,18 0-6 13,19 0 2-13,14 0-4 14,11 0-1-14,0 0-3 0,0 0-12 19,9 0 18-19,24 0 5 14,19 0 1-14,19 0 4 0,16 0-6 12,2 0 0-12,-4 0 0 14,-12 0-6-14,-17 0 6 14,-16 0-4-14,-16 0 0 13,-10 0 0-13,-9 0-2 14,-5 0 0-9,0 2 1-5,0-2 2 14,-12 0 11-14,-14 0-6 14,-8 0-3-14,-2 0-3 13,5 2 0-13,6-2 0 14,10 0 2-14,7 0-4 13,2 0 6-13,6 0-8 14,0 0-4-8,0 0 1-6,0 2-9 13,3 3 16-13,10-5 3 14,10 5 6-14,6-3-1 14,2 0-7-14,-7-2 9 0,-4 0-10 12,-8 0 2-12,-8 0 4 14,-4 0-6-14,0 0 0 13,0 0 2-7,0 0-2-6,0 3-1 14,0-3 1-14,0 0 5 13,0 0 9-13,0 0-10 14,0 0-4-14,0 0 1 13,0 0-2-13,0 0-5 14,0 0-4-14,0 0 5 14,0 3-9-9,0-3 14-5,0 0 0 14,0 0-6-14,0 0 5 13,0 0 0-13,0 0 2 14,0 0 1-14,0 0 1 14,0 0-2-14,0 0 4 13,0 0-3-13,0 0-1 14,0 0 4-9,0 0-10-5,0 0 4 14,0 0-1-14,0 0-2 0,0 0 1 13,0 0 3 1,0 0-3-14,0 0 0 0,0 0 6 13,0 0-6-13,0 0 4 14,0 0-4-14,0 0 1 13,0 0 2-7,0 0 0-6,0 0 0 13,0 0-5-13,0 0 10 14,0 0-8-14,0 0 7 14,0 0-8-14,0 0 4 13,0 0-2-13,0 0 2 14,0 2 0-14,0 2-1 14,0 0 4-9,0 0-1 10,0 0-1-15,0-4-1 0,0 2 4 12,0-2-4-12,0 0 0 14,0 0 1-14,0 0-1 14,0 0 2-14,0 0-3 13,0 0 6-13,0 0-9 14,0 0 7-9,0 0-6-5,0 0 1 14,0 0 2-14,0 2-3 0,0 0 3 13,0-2 0-13,0 2 2 13,0-2-5-13,0 0 6 14,0 0-6-14,0 0 8 13,0 0-6-13,0 0 1 14,0 0 0-8,0 0 0-6,0 0 1 13,0 0-5-13,0 0 9 14,0 0-6-14,0 0 3 13,0 0-4-13,0 0-2 14,0 0 3-14,0 0-2 14,0 3-1-14,0 2-2 13,0 4-3-7,-9 0-8 9</inkml:trace>
    </iact:actionData>
  </iact:action>
  <iact:action type="add" startTime="104631">
    <iact:property name="dataType"/>
    <iact:actionData xml:id="d10">
      <inkml:trace xmlns:inkml="http://www.w3.org/2003/InkML" xml:id="stk10" contextRef="#ctx0" brushRef="#br0">7492 6715 1 0,'4'0'6'1,"-4"0"-4"13,0 0 11-13,-31 0 6 14,-25 5 9-14,-21 8-23 13,-18 10-9-13,-3-1 4 0,5 0 0 19,8-5 4-19,16-5-4 0,13-1 1 13,14-5 1-13,9-3 8 14,8-3-5-14,7 0 14 13,7 0-7-13,7 0 8 14,4 0-10-14,0 0 0 14,0 0-5-14,0-2-1 13,6-1-8-7,10-4 9-6,10-2-10 13,5-2 2-13,4 4 1 14,-12 4-9-14,-2 3 3 14,-5 0-2-14,-5 0 1 13,-7 0 5-13,-2 0 2 14,-2 0-4-14,0 0 12 14,0 0-5-9,0 0 0-5,0 0 10 14,0 0-5-14,-2 0 2 13,-7 0-5-13,0-5-1 14,2 3 2-14,7 0-3 0,0 2 0 13,0-2-1-13,0 2-2 13,19 0-16-13,20 0 5 14,22 0 13-9,5 0 0-5,2 0 0 14,-4 0 1-14,-9 0-1 14,-7 0 1-14,-13 0-2 13,-8 0 6-13,-9 0-8 14,-7 0 3-14,-7 0 0 14,-4 0-1-14,0 0-5 13,0 0 6-7,0 0 0-6,0 0 5 13,0 0-3-13,0 0 3 14,0 0-5-14,-4 0 4 14,-5 0 1-14,-7 0-3 13,-1-3-2-13,-1-4 2 14,-1 0-1 1,4 2 0-15,2-2-1 4,2 6-2-4,0 1 2 14,-3 0-8-14,5 0-4 13,5 16-5-13,4 12-14 14,2 6-11-14</inkml:trace>
    </iact:actionData>
  </iact:action>
  <iact:action type="add" startTime="105697">
    <iact:property name="dataType"/>
    <iact:actionData xml:id="d11">
      <inkml:trace xmlns:inkml="http://www.w3.org/2003/InkML" xml:id="stk11" contextRef="#ctx0" brushRef="#br0">13743 6800 4 0,'-3'-12'19'6,"3"3"-17"-5,-2 1 2 14,-1-2-2-14,-3 3-4 13,-1-4-4-13,-6 1 6 14,-5 2 5-14,-7 0-5 0,-10 2 0 13,-5 3 0-13,-7 3 3 13,5 0 1-13,8 0-4 14,14 0 3-9,11 0-5-5,9 0 2 14,0 0-3-14,5 0-6 14,26 0 9-14,11-6 15 13,14-5-12-13,8 2 5 14,-1-6-2-14,-5 3-8 13,-7 2 5-13,-13 1-3 14,-13 6 3-8,-15 1-2-6,-10 0 0 13,0 2-1-13,0 0 0 14,-8 0 5-14,-21-2 21 14,-13-1-17-14,-14-2-5 13,-9 5-3-13,5-2-1 14,2 2 1-14,6-2 0 13,11 0 1-7,7 0 0-6,12 2 3 14,8 0-3-14,12 0-1 0,2-2-1 12,0 0-2-12,0 2-12 14,20 0 10-14,18 0 4 14,22 0 1-14,16 0 10 13,9 0-10-13,6 0 2 14,-7 0-2-9,-7 0-2-5,-15 0-7 14,-16 0 8-14,-15 0 0 14,-14 0-2-14,-13 0 0 13,-4 0-4-13,0 0 2 14,-9 0 4-14,-26 0 0 13,-19 0 4-13,-22 0-4 14,-8 4-3-8,-3 4 3-6,4 0-1 13,8-4 5-13,9 1-2 14,13 2-1-14,6-3 1 13,18-1 3-13,10 0-6 14,11-3 4-14,8 0-2 0,0 0-1 13,0 0-10 1,2 0 3-14,25 0-1 5,16 0 8 10,17 0 3-15,18 0 6 0,7 0-7 12,4 0-4-12,-6 0 2 14,-14 0 0-14,-16 0 0 13,-19 0-4-13,-15 0-1 14,-9 0 5-14,-10 0 0 14,0 0-19-9,0 0 6-5,-23 2 11 14,-19 6 2-14,-16 2 6 13,-12 2-4-13,6-2-2 14,4 0 3-14,9-4 0 14,8 0-2-14,3 1-1 13,11-2 4-13,9-1-6 14,11-2 4-9,5 1-2-5,4-3 2 14,0 0 1-14,0 0-6 14,0 0 6-14,0 0-9 13,0 0 1-13,0 0 2 14,0 0 3-14,0 0 0 0,0 0-3 13,0 5-15-13,0 4 2 13,0 0-3-7,0 5 13-6</inkml:trace>
    </iact:actionData>
  </iact:action>
  <iact:action type="add" startTime="112559">
    <iact:property name="dataType"/>
    <iact:actionData xml:id="d12">
      <inkml:trace xmlns:inkml="http://www.w3.org/2003/InkML" xml:id="stk12" contextRef="#ctx0" brushRef="#br0">8013 7583 4 0,'-4'-5'19'1,"-2"1"-13"13,0 0 6-13,2-1-9 14,-3 1 7-14,1 0-3 13,-3 0-5-13,-2 1-2 14,-5 1 0-8,-4-3-5-6,-7 3 8 13,-4 0-7-13,-2 2 1 0,-3 0 1 13,3 0-2 1,-3 0 3-14,2 0 1 0,3 2 0 13,2 3-4-13,5-3 8 14,6 0-2-14,5-2 1 20,5 0-3-20,4 0 5 0,2 0-5 13,2 0 1-13,0 0-1 13,0 0 0-13,0 0-10 14,10 0 10-14,23 0 4 13,15-12 8-13,24-2-10 14,14-3 0-14,15 2-2 14,6 1 0-9,0 1 0-5,-7 6 1 14,-4 1-7-14,0-1 13 13,-3 6-10-13,0-2 6 14,-7 3-6-14,-10 0 2 14,-9 4 1-14,-13 9-4 13,-10 0 2-13,-13-1-1 14,-9-3-5-9,-9-4 6-5,-7 1-6 14,-6-3 5-14,0-2-8 14,0-1 10-14,0 0 2 0,0 0-1 12,0 0 8-12,0 0-4 14,-12 0 8-14,-8 0-11 14,-9-1 5-14,-6-12-4 20,-8 1 0-20,-9 1 0 13,-3-4 2-13,-14 4-3 14,-9-4 0-14,-11 6-1 0,-9-2 0 13,-3 2 0-13,3 4 0 13,5-4 1-13,8 2 4 14,12-1-5-14,10 0 1 20,10 2 1-20,7 0-2 14,9 0-1-14,3 1-2 0,5 4 6 12,5 1-8-12,2 0 9 14,6 0-8-14,3 0 1 14,4 0 1-14,0 1-6 0,7 8 2 12,0-1 2 3,2 2-8-10,0 2 9-5,0 0-4 0,2 3 3 13,20 2 4 2,12-1 0-15,14-2 2 0,14 0 5 12,17-6-5-12,10 0 0 14,7-3 0-14,4-5 3 13,1 0-6-13,3 0 4 21,6 0-4-21,-4 0 2 13,0-5-1-13,-11 0 1 0,-10 1-1 13,-12 1 0-13,-15 3 3 13,-13 0-2-13,-15 0 1 14,-18 0-4-14,-5 0-5 14,-7 0 1-14,0 0-16 13,0 4 8-7,-7-1 14-6,-22 0 5 13,-13-3 7-13,-16 2-11 14,-6 0 1-14,-10-2 2 14,-4 0-6-14,-4 0 4 13,-10 0-3-13,-1 3 1 14,-5 1 0-14,-5 3 0 0,0 1 1 19,2-2-1-19,10-3 1 14,16-2 4-14,19-1-2 13,18 0 2-13,14 0-4 0,13 0 4 13,1 0-5-13,8 0 1 14,2 0-3-14,0 0 1 13,0 0 0-13,0 0-7 14,16 0 8-9,13 0 0 10,9 0 3-15,7 0-3 0,3 0 2 13,8 0-2-13,4 0 1 13,5 0-1-13,2-1 2 14,-1-9 1-14,0 1 2 14,-4 2-6-14,-2-2 3 13,-2 6-2-7,-9 0 0-6,-6 3 0 13,-10 0-1-13,-6 0-1 14,-10 0-2-14,-6 3 0 14,-8 2 0-14,-3 0-12 13,0-3 7-13,0 0-1 0,0-1 10 13,0-1 0-13,0 2 0 20,0 0 0-20,0-2 0 0,0 0 0 13,2 0 0-13,0 0 0 13,1 0 0-13,-3 0 0 14,2 0 0-14,0 0 0 14,0 2 0-14,-2 1 3 13,2-2-1-13,-2-1-2 14,0 0 6-9,0 0-5-5,0 0 0 14,0 0 0-14,0 0-1 14,0 0 0-14,0 0 2 13,2 0-2-13,-2 0 3 14,0 0 3-14,0 0-5 13,0 0 6-13,0 3-5 0,0-3 2 20,0 0-1-20,0 0-2 13,0 0 0-13,0 0 2 14,0 0 2-14,0 0-3 0,0 0-2 12,0 0 0-12,0 0 0 14,0 0-7-14,0 0 3 14,0 1 4-14,0-1 0 13,0 0-4-7,0 0 8-6,0 0-4 13,0 0 6-13,0 0-10 14,0 0 7-14,0 0-3 14,0 0 0-14,0 0 1 13,0 0-1-13,0 0 2 14,0 0-5-14,0 0 4 14,0 0-2-9,0 0-8-5,5 0 8 14,-1 0 0-14,-1 4 1 13,-1-2-2-13,-2 1-4 14,0-3 6-14,0 0-5 14,0 0 0-14,0 0 6 13,0 0-4-13,0 1 2 0,0 2-6 19,2 2-2-19</inkml:trace>
    </iact:actionData>
  </iact:action>
  <iact:action type="add" startTime="118449">
    <iact:property name="dataType"/>
    <iact:actionData xml:id="d13">
      <inkml:trace xmlns:inkml="http://www.w3.org/2003/InkML" xml:id="stk13" contextRef="#ctx0" brushRef="#br0">18479 5085 1 0,'-22'16'2'1,"1"2"-4"13,6 4 1-13,1 4 1 14,2 3 4-14,1-4-2 13,3 3-2-13,4 1 1 14,2-3 3-14,2-1-1 14,0 2 5-14,0-3-7 13,0 2 7-7,0 0-4-6,6 2-1 13,6 0 0-13,-1-2-2 14,0-2-1-14,5-2 3 14,-3-4 3-14,3 3-5 13,2-3-1-13,-3-1 5 14,5 2-5-14,2-1 4 0,9 0-4 19,6-3 6-19,13 2-5 14,10-5 4-14,10 0 1 13,6-4-2-13,2-3 3 14,-5 2-8-14,6-2 2 14,-6-2-1-14,3 3 0 0,-3-4 3 12,4-1-4-12,2-1 4 14,8 0 6-9,7 0-8 10,4 0 11-15,-5-1-11 14,-6-5-1-14,-11-4 1 0,-9 0-1 12,-9-7 0-12,-4-2 1 14,-6-8 5-14,0-2-2 14,-4-3 4-14,-1 0-6 13,-6-5 5-7,1 0-5-6,0 2 2 13,2-2-1-13,-4 5-2 14,-3-3-1-14,-6 5 2 14,-10 2 5-14,-5 2-5 13,-7-1 5-13,-5 1-3 14,0 1-8-14,0-5 11 0,-23-5-5 19,-2 1-2-19,-8-4 4 0,0 2-1 13,-1 0-3 1,-3 0 1-14,1 4 5 14,-3 3-12-14,-3 2 5 13,-2 1 0-13,-3-1 1 0,-7-1-1 13,-2 2-5-13,-1 3 12 14,-6-2-9-9,-4 3 7-5,-1 2-6 14,-1 0 4 0,-3 2-3-14,1 4 1 0,0 2-1 13,-6 4 1-13,4 6-2 14,-3 2-1-14,-1 0 6 13,-2 4-5-13,2 14 7 14,-2 6-9-9,3 2 4-5,1 4 0 14,-2 0 0-14,6 2 0 14,9 0-2-14,6 2 7 13,10-2-9-13,3 0 9 14,7 3-10-14,3-1 6 14,0-2-3-14,6-4 2 0,0 2-1 12,2-2 1-6,4 4 0-6,0 1-7 13,1 0 14-13,1 1-17 14,2 4 10 1,4 3-1-15,2-2-5 0,6 5 3 12,3 2 0-12,2 3 3 14,0 2-1-14,7-4 3 14,7-1 1-9,3-3-1-5,-1-8-2 14,1 0 3-14,1-5-6 13,3 0 4-13,0-4-1 14,6 0 0-14,0-2 0 14,2-2 2-14,2 0 0 13,3-2-1-13,4-1 5 14,9-4-8-9,6-1 4-5,3 0-1 0,7-3 0 13,-3 1 1 2,-4-5-4-15,-1 4 5 13,3-6-1-13,6-3-2 14,10-2 4-14,11 0 2 14,4-7-9-14,3-11 3 0,-3-5 0 12,-3 2 0-6,1 0 3-6,-2 0-5 13,0-4 8-13,0-1-5 14,-5-4 3 1,-6-2-6-15,-8-2 3 0,-10-4-1 12,-7-2 0-12,-4-1 1 14,-8 2-3-14,-3 2 4 13,-5 4-3-7,-9 0 3-6,-7 3-4 14,-1 1 7-14,-8-2-9 13,-2-3 4-13,-2-5 0 14,0-2 0-14,0-5 1 13,0 0-1-13,0-2 4 14,-6-1-4-14,-10 1 8 14,-1-3-12-9,-8 2 6-5,-2-1-4 0,-6 6 2 13,-3 6-1-13,-5 1-1 13,2 5 4-13,-1 2-3 14,-1 2 5 1,1 4-6-15,3 1 7 13,-2 0-8-13,3 1 3 0,-1 1 0 13,1 0 0-8,-1 3 0-5,-6-1-4 14,5 7 8-14,-4 0-7 14,-3 5 6-14,1 7-6 13,-12 0 0-13,-4 0 3 14,-9 21-3-14,-10 8 3 14,-1 5-2-14,0 0 4 13,4 0-2-7,1 0 3-6,1 2-6 13,-2 1 8-13,-7-6-6 14,12-2 1-14,9-10 0 14,13-7-1-14,13 1 2 0,5-3-5 12,0 4 10 3,2 2-9-15,2 4 6 14,-2 4-6-14,4 0 0 4,3 6 1-4,4 2-3 14,2 3-1-14,-1-1 5 13,-1-2 2-13,1-4-3 14,0-2 4-14,2-5-2 14,1 1 6-14,-1-3-10 13,1-3 5-13,1-2-1 14,0-2 0-9,4-3 0-5,2 0-5 14,5-6 10-14,2-1-9 14,0 1 7-14,0-3-6 13,-2 0 1-13,2 0 2 14,0 0 0-14,0 0 0 13,0 0-1-13,0 0 3 0,0 0-2 20,0 0 1-20,0 0 6 13,0 0-6-13,0 0 5 0,0 0-4 13,0 0-1-13,0 0-1 13,0 0 2-13,0 0-5 14,0 0 7-14,0 0-6 14,0 0 7-14,0 0-10 13,0 0 6-7,0 0-1-6,0 0 0 14,0 0 0-14,0 0-1 13,0 0 1-13,0 0-4 14,0 0 8-14,0 0-8 13,0 0 8-13,0 0-6 14,0 0 2-14,0 0 0 14,0 0 0-9,0 0 0-5,0 0-5 14,0 0 10-14,0 0-14 13,0 0 3-13,0 0-3 14,0 2-29-14,0 5-39 0</inkml:trace>
    </iact:actionData>
  </iact:action>
  <iact:action type="add" startTime="152377">
    <iact:property name="dataType"/>
    <iact:actionData xml:id="d14">
      <inkml:trace xmlns:inkml="http://www.w3.org/2003/InkML" xml:id="stk14" contextRef="#ctx0" brushRef="#br0">6732 8707 0 0,'-5'-7'3'15,"0"3"-3"-14,3 3 2 14,-2-1 0-14,-1 2 3 13,1 0-4-13,0 0-1 0,-3 0 0 13,-2 0 0-13,0 0 0 14,0 2 1-9,0 6-1-5,-4 0 0 14,0-2 0-14,-3 1 0 13,5 0 3-13,-3 1 0 14,3-3-4-14,3 0 2 14,-4 2-1-14,3-5 0 13,3 3 0-13,2-1 0 14,-2-1 4-8,4-3-3-6,2 0 0 13,-2 0 3-13,2 0-3 14,0 0 7-14,0 0 3 13,0 0-1-13,0 0-3 14,0 0-7-14,0 0 9 14,0 0-8-14,0 0 4 13,0 0 0-7,0 0-5-6,0 0 2 14,0 0-1-14,0 0-1 13,0 0 2-13,0 0 0 0,0 0 3 13,0 0-9 1,4 0 9-14,6 0-6 0,5 0 2 13,3 0-1-13,7 0 0 20,1 0-1-20,5 0 1 0,1 0 0 13,4 0 0-13,1 0 1 14,-1 0 0-14,-3 0 3 13,0 0-8-13,-1 0 4 14,-3 0 0-14,0 0 0 13,0 0 0-13,-5 0-1 14,1 0 5-8,-5-5-4-6,-2 3 1 13,2 0-2-13,-3 2 4 14,2 0-5-14,1 0 2 13,-1 0-1-13,6 0 1 14,6 0 0-14,3 0 0 14,1 0 3-14,2 0-3 13,0 0 10-7,-3 0-10-6,-1 0 1 13,0 0 0-13,-4 0 3 14,-2 0-3-14,-2 0-2 0,0 0 3 13,-4 0 1-13,2 0-3 13,-1 0 4-13,0 0-3 14,0 0-2-14,5 0 2 20,4 0-1-20,-1 0 4 14,5 0-4-14,3-5 7 13,2 2-7-13,2-3 12 0,-4-1-11 13,1 2 2-13,-8-1-1 14,-2 3-4-14,0-1 2 13,-2 4 0-13,4-1-1 20,-5 1 1-20,5 0-2 0,-2 0 4 13,0 0-4-13,0 0 4 14,-2 0-4-14,4 0 3 13,0 0-2-13,3 0 1 14,-1 0 0-14,-2 0-2 14,4 0 5-14,0 0-2 0,5 0 2 19,9 0-3-19,0 0 1 13,0 0-2-13,-3-4 1 14,-3 2 0-14,-5-2-2 0,-5 1 4 13,-8 0-4-13,-5 3 4 13,-2-2-2-13,-2-3 3 14,-1 5-3-14,3-2 0 20,5 1 0-20,6-1 0 14,6-1 0-14,3-1-3 0,4 3 6 12,-1-3-6-12,-6-1 9 14,-4 4-9-14,-4-3 3 13,-4 4 0-13,-4-3 0 14,-1 3 0-14,0 0 0 20,-2 0-3-20,-1 0 0 0,-1 0 6 13,5 0-6-13,4 0 9 14,6 0-8-14,6 0 2 13,2 0 0-13,2-2 0 14,3 0 2-14,1-1-4 0,6-1 5 12,-6-1-4-12,-8 3 4 21,-4 1-6-21,-6-1 3 13,-1 2-2-13,-2 0 2 14,3-2 0-14,4 2 0 0,2 0 2 12,3-3-2-12,3 3 0 14,0 0 0-14,3 0 3 14,6-4-6-14,-1 1 3 13,-1-1 0-7,-1 0 0 8,-7-1 0-14,-7 3-3 14,-3 0 7-14,-1 2-5 0,-5 0 4 13,0 0-6-13,-3 0 3 13,-5 0-2-13,-1 0-4 14,-3 0 2-14,4 0 4 14,9 0 0-9,2 0 2-5,4 2-1 14,4 0 1-14,-2-2 3 13,0 0-8-13,-2 0 5 14,-4 0-2-14,-4 0 0 14,-5 0-3-14,-3 0 2 0,-1 0 0 12,-6 0-3-12,-2 0 6 20,2 0-6-20,3 5 5 0,4-1-3 13,0 3 2-13,0 0 0 14,3 0 0-14,-3-2 1 13,0 1-3-13,-2-1 5 14,0-2-3-14,-7-1 4 14,0 0-8-14,-2-2 4 13,0 0 0-7,0 0 0-6,0 0 0 13,0 0-1-13,0 0 5 14,0 0-6-14,0 0 5 14,0 0-6-14,0 0 5 13,0 0-5-13,0 0 4 14,0 0-1-14,0 0 0 0,0 0 0 19,0 0-3-19,0 0 6 0,0 0-5 13,0 0 7-13,0 0-10 13,0 0 4-13,0 1 1 14,0-1-1-14,0 0-2 13,0 0 3-13,0 0 0 14,0 2-2-14,0-2 5 14,0 0-5-9,0 0 6-5,-2 3-7 14,-16 2 4-14,-4 2-1 13,-9-2 0-13,-2 2 3 14,-8-4-4-14,-1 4 3 14,-3-5 0-14,-6 3 2 13,-7-1-8-13,-2 5 4 14,-5-4 0-9,-2 4 0-5,0-5 2 14,0 1-4-14,5 0 5 14,-2 2-3-14,-3 0 2 13,-1-3-4-13,-1 2 5 14,1-2-4-14,1-1 2 14,5-3-1-14,1 0 0 0,8 0 1 12,-1 0-3-6,5 0 6-6,0 0-6 13,0-1 8 2,0-5-9-15,-2 0 5 14,3 0-4-14,-2 1 4 13,-4 2-2-13,0-1 0 0,-6 2-2 13,0-1 1-13,-3 1 2 14,1 2-2-9,2 0 4-5,-2 0-5 14,4 0 2-14,-1 0-1 13,4 0 1-13,2 0 0 14,3 0-5-14,4 0 10 14,1 0-7-14,3 0 7 13,1 0-8-13,-3 0 6 14,-3 0-5-9,1 0 2-5,-8 0 0 14,0-3-1 1,-2 1 4-15,1 2-5 0,4-2 4 12,1 2-4-12,6 0 4 14,1 0-5-14,3 0 0 13,1 4 3-13,-4 4-1 14,1 4 0-8,-6 4-4-6,2-3 8 0,-5 6-8 12,0-1 7-12,2 0-4 14,-1-1 2 1,8 0-1-15,2-2 1 0,9-6 0 12,9-3 0-12,6-2 0 14,7-4 3-14,5 0-3 13,2 0 8-7,2 0-3-6,0 0-7 14,0 0 2-14,0 0 0 13,0 0 0-13,0 0-4 14,0 0 4-14,0 0-4 13,0 0 1-13,8 0 1 14,17 2-1-14,6 3 6 14,5 2-6-9,3 1 3-5,2 0 0 14,3 1-1-14,-1-6 4 0,1 1-6 12,1-4 6 3,4 0-2-15,2 0 2 14,-2 0-5-14,5-6 4 13,1-4-2-13,1-1 0 0,7-1 2 13,6 1-4-7,0 1 5-6,2 0-4 13,0 4 5-13,-4 2-7 14,-5 2 5-14,2-1-4 13,-7 3 1 2,-3 0 1-15,-3 0 0 0,-1 0-3 13,-2 0 0-13,1 0 6 13,5 0-5-7,-1 0 4-6,3 0-4 13,2 0 1-13,0 0 1 14,0 0 0-14,2 0-2 14,-4 0 0-14,0 0 1 13,-8 0-3-13,0 0 8 14,-9 0-8-14,-1 0 4 14,-7 0-1-9,0 3-1-5,1-1 2 14,1 2 0-14,3 0 0 0,2 0-3 28,2 0 8-28,-2-2-6 0,0-2 7 0,-2 2-10 12,1 0 7 2,-3 0-3-14,-3 1 0 14,-4-3 0-14,-7 0-2 4,-1 0 6-4,0 0-2 14,-1 0 1-14,6 0 5 14,0 0-7-14,5-7 5 13,-2-1-3-13,-2 0-3 14,-2 2 0-14,-6 0 0 13,-3 4-3-13,-6 2 6 14,-3 0-8-8,-3 0 7-6,-2 0-8 13,0 0 4-13,0 0 2 14,0 0 0-14,0 0 0 14,0 0 0-14,0 0 2 0,0 0-2 12,0 0 1-12,0 0-1 14,0 0 5-14,0 0-8 13,0 0 3-7,0 0 0-6,0 0 0 14,0 0 0-14,0 0-2 13,0 0 5-13,0 0-1 14,0 0 2-14,0 0-8 13,0 0 4-13,0 0 0 14,0 0 0-14,0 0 0 14,0-2 0-9,0 2 0-5,0 0-3 14,0 0 4-14,0 0-2 13,0 0-22-13,-2 0-42 14</inkml:trace>
    </iact:actionData>
  </iact:action>
  <iact:action type="add" startTime="156869">
    <iact:property name="dataType"/>
    <iact:actionData xml:id="d15">
      <inkml:trace xmlns:inkml="http://www.w3.org/2003/InkML" xml:id="stk15" contextRef="#ctx0" brushRef="#br0">15996 8903 3 0,'0'-8'9'1,"0"-1"-8"13,0 0 3-13,-6-3 2 14,1-2 4-14,0 0-10 13,1 5 0-13,1 0 9 14,1 4-8-14,2 2 12 14,-2 1-7-14,2 2 2 13,0 0-7-7,0 0-2-6,0 0 0 13,0 0 0-13,0 0 1 14,0 0 0-14,0 0 1 0,0 0-1 13,0 0 0-13,0 0 5 13,0 0-9-13,0 0 8 14,0 0-4-14,0 0 2 20,0-4-1-20,25-2-1 0,12-2 4 13,11-1-3-13,4 4 2 13,4 1-6 2,2 1 4-15,-4 0-2 0,-2 1 1 13,-8 2 0-13,-4 0 0 13,-6 0 1-13,-3 0 2 14,-5 0-1-9,-1 0-3-5,-1 0 6 14,1 2-8-14,6-2 6 14,7 3-2-14,5-3 5 13,3 0-5-13,4 0 1 14,-2 0 0-14,-1 0 5 14,-5 0-7-14,-6 0 8 0,-2 0-4 19,-6 0 0-19,-1 0-3 13,-2 0-1-13,-3 0 0 0,5 5 2 13,2 2 0-13,5 2-2 14,3-1 11-14,3-2-10 13,3-4 4-13,1 0-3 14,5-2-1-14,3 0 0 13,1 0 1-7,3 2-4-6,0 1 7 14,-1-3-7-14,6 0 4 13,1 0-4-13,5 0 5 14,2 0-5-14,0-7 2 14,2-3 0-14,-2 2 0 13,-2 0 1-13,-2 4-6 14,-4 0 10-9,-4 1-7-5,-6 3 6 14,1 0-8-14,-6 0 4 14,1 0 0-14,5 0 0 13,3 0 0-13,3 0-1 0,6 0 4 13,2 0-3 1,-4 0 2-14,3-7-3 0,-5 5 4 20,-2-1-6-20,-5 1 2 13,-8 2 1-13,-5 0 0 0,-7 0-1 13,0 0-3-13,2 0 8 13,7 0-5-13,11 0 7 14,10-7-11-14,10 1 6 14,7-1-2-14,-2 4 1 13,-6 1-2-7,-8 2 2-6,-6 0-2 14,-9 0 1-14,0 0 2 13,-5 0-2-13,-5 0 6 14,-1 0-7-14,-3 0 2 13,-1 2 0-13,4-2 0 14,-2 0 1-14,1 0-5 0,1 0 9 19,0 0-7-19,2 0 9 14,-2 0-13-14,0-2 8 13,0-7-2-13,2 2 0 14,-4-1 0-14,-1 1 0 0,-4 0 0 13,1 0-1-13,1 2 2 13,0 0-2-13,4 2 1 20,0-2-2-20,-1 1-2 14,-1 3 2-14,-1-1-3 0,-5 0 1 13,-5 0 2-13,-5 2 4 13,-9 0-5-13,-3-3 6 14,-5 3-6-14,0 0 3 14,-2 0 0-14,0 0 0 13,0 0 3-7,0 0-2-6,0 0 2 13,0 0 3-13,0 0-5 14,0 0 1-14,0 0 4 14,0 0-7-14,0 0 3 13,0 0 0-13,0 0-2 14,0 0 3-14,0 0-8 0,0 0 10 19,0 0-10-19,0 0 10 14,0 0-8-14,0 0 6 0,0 0-5 12,-4 0 4-12,-18 0-4 14,-12-2 2-14,-8-1-3 14,-2 1 1-14,3 2 4 13,3 0-3-13,5 0 7 20,0-2-8-20,-5 2 4 14,0 0-2-14,-4 0 0 0,-4 0 0 13,0 0-2-13,-5 0 5 13,-3 0-3-13,-3 0 4 14,-3 0-8-14,-1 0 6 13,-6 0-4-13,-4 4 1 14,-8 6-1-8,-2-3-1-6,-4 5 3 13,4 0-5-13,4 1 10 14,0-1-10-14,2 2 8 13,-1-3-6-13,-2 2 1 14,2-1 1-14,-2-2 1 0,2 0 0 13,3-2-2-13,1-2 5 20,3-3-1-20,-6 2 0 14,-6 2-4-14,-6-5 3 0,-2 1-5 12,2-1 5 3,7 0-1-15,6 0 0 0,5-2 2 12,3 0-6-12,-2 0 9 14,-1 0-6-14,-4 3 3 20,-3 4-4-20,-2 1-2 14,0-2 4-14,-3 0-2 0,-3-1-1 12,-3-5 3-12,0 5-1 14,-2-3-1-14,0 0 4 14,2 1-4-14,0-1 0 13,3 1-1-13,5-1 5 14,10-2-2-9,11 0 0-5,13 0 1 14,12-2-1-14,2-10 4 14,11 2-3-14,2 0 5 13,0-2-11-13,7 2 7 14,0 1-2-14,-1-6 0 0,2-2 0 13,-4 2-2-13,-6-5 5 20,-2 2-6-20,-7 0 6 13,-11 3-6-13,-5 4 2 0,-4 4 0 13,0 2 1-13,1 3 0 14,7-1-1-14,3 3 2 13,9 0-6-13,9 0 11 14,7 0-9-14,6 0 9 14,5 0-11-9,2 0 5-5,0 0 0 14,-2 0-1-14,2 0-2 13,0 0 1-13,0 0-6 14,0 0 6-14,0 3 4 14,0 8-5-14,0 3 8 13,0 2-9-13,0-2 4 14,0-1 0-9,0 1 0-5,9 3-1 14,10 0-2-14,8-2 6 14,9 4-3-14,6-5 5 13,10-2-10-13,6 1 8 14,4-6-5-14,3 3 4 0,2-4-2 12,1 2 0-12,11-2 2 14,0 0-1-8,6-2-1 8,2-2 0-14,0-2 4 0,3 0-8 13,1 0 4 2,7-6 0-15,2-11 0 0,-1 5-1 12,-3 1-1-12,-3 1 4 14,-2 0-2-14,3 4 4 13,-3 0-8-7,-1 6 4 9,-6 0 0-15,-6 0 0 0,-2 0 1 12,-3 0-1-12,6 0 0 14,-2 0 1-14,2 0-1 13,-6 0 3-13,-1 0 1 14,-3 0-6-14,-3 0 3 0,8 0-1 19,2-3 0-19,9 0 3 14,0-1-2-14,-4-1 2 13,0 0 0-13,-5-1 0 14,0 0 3-14,2 0-6 14,-3-2 7-14,-4 4-4 0,-1 0-3 12,-8 4 0-12,-3 0-4 14,-5 0 2-9,-2 0 4 10,2 0-4-15,-3 0 5 0,4 0-6 13,-1 0 5-13,0-4-2 13,2-2 0-13,-8 0 0 14,-3 1 0-14,-14-2 4 14,-6 2-8-14,-10 1 10 13,-3 4-12-7,-1 0 9-6,-1 0-6 13,-2 0 3-13,3 0 0 14,-3 0 0-14,4 0 0 0,-1 0 0 13,0 0 0 1,-2 0 0-14,-4 0 7 14,-3 0-9-14,-2 0 4 0,0 0 1 13,0 0 0-8,0-1-2-5,0 1 1 14,0 0 1-14,0 0-5 13,0 0 6-13,0 0-8 14,0 0 8-14,0 0-7 14,0 0 3-14,0 0 0 13,0 0 0-13,0 0 0 14,0 0-1-9,0 0 3-5,0 0-2 14,0 0 6-14,0 0-10 14,0 0 6-14,0 0-2 13,0 0 0-13,0 0 0 14,0 0-3-14,0 0 6 0,0 0-5 12,0 0 5 3,0 0-6-9,0 0 6-6,0 0-4 13,0 0 1-13,0 0 0 14,0 0 0-14,0 0 1 0,0 0-5 13,0 0 8-13,0 0-5 13,0 0 5-13,0 0-8 14,0 0 4-14,0 0 0 13,0 0 0-7,0 0 0-6,0 0 0 14,0 0 2-14,0 0-3 13,0 0 3-13,-2 0-3 14,2 0 5-14,-3 0-8 13,-1 0 4-13,-3-3-1 14,0 3 0-14,-4 0-5 14,0 0 5-9,-4 0-7-5,1 0 6 14,1 0-13-14,-2 8-3 13,1 6-41-13,1-2-19 14</inkml:trace>
    </iact:actionData>
  </iact:action>
  <iact:action type="add" startTime="182160">
    <iact:property name="dataType"/>
    <iact:actionData xml:id="d16">
      <inkml:trace xmlns:inkml="http://www.w3.org/2003/InkML" xml:id="stk16" contextRef="#ctx0" brushRef="#br0">6500 9956 1 0,'0'0'6'15,"0"0"-4"-14,0 0 7 14,0-3-3-14,-3 1 3 13,3 1-4-13,0-1 5 14,0 2 3-14,0 0-7 14,0 0 2-14,0 0-8 13,-2 0 0-7,2 0 4-6,0 0-8 14,0 0 3-14,0 0-3 13,-2 0 1-13,0 0-3 14,0 0 5-14,-5 2 1 13,0 8-3-13,-4 2 6 14,5-2-6-14,-2-4 4 0,6-4-1 19,0 0 2-19,2-2-2 0,-2 2 0 13,2-2 1-13,0 0-2 14,0 3 2-14,0-3-2 13,0 0 1-13,0 0-2 14,0 0 0-14,0 0 0 13,0 0 0-13,0 0-3 14,0 2 3-8,0 1 0-6,0 1-2 13,0-4 0-13,0 5 4 14,0-2-2-14,2 1 2 14,10 2 0-14,3-2 2 13,5-1 1-13,5-3-3 14,6 0 7-14,7 0-5 13,6 0-1-7,7-13 1-6,5-3-2 14,4-1 1-14,7-3 0 13,2 1-1-13,1 3 0 14,-1 0-2-14,-3 4 2 0,-1 0-2 12,-3 3 4 3,1 0-4-15,-1 1 3 0,1 2-1 19,2 2 0-19,-5 1 0 0,-2 3-1 13,-3 0 1-13,-4 0-1 14,-1 0 2-14,-4 0-1 13,-3 0 2-13,-1 5-3 14,3-3 1-14,-5-2 0 13,2 0 0-13,1 0 1 14,-1 0 0-8,2 0 5-6,8-2-6 13,1-7 3-13,5 2-6 14,5 0 7-14,-1 4-5 13,3 1 1-13,-5-1 0 14,0 3 0-14,-2 0-2 14,0 0-2-14,0 0 8 13,-2 10-8-7,2 1 6-6,-5-1-6 13,3-5 4-13,-5 2 0 14,-2-3 0-14,-2-2 0 14,-3 0-1-14,1 0 6 0,-3 1-7 12,1-1 5-12,1 1-6 14,1 1 1-14,0-1 1 20,2-1-2-20,-3 3-1 0,1-1 4 13,3-2 0-13,4 2-1 13,2 2 3-13,-2-4 1 14,0 2 0-14,0-2-5 14,-2 0 3-14,6-1-1 13,4-1 0-13,5 0 2 14,5 0-4-9,3 0 4-5,-4 0-2 14,-7 0 2-14,-6-8-4 14,-9-1 7-14,-9 1-4 13,-3-1-1-13,-1 2 2 14,2-1-2-14,2-5 0 14,-1 4 8-14,1-3-5 0,-2 3 2 19,-5 4-5-19,-2 3-2 13,-2 2-5-13,-5 0-2 0,-1 0 0 13,-6 0-2-13,-4 7 1 14,0 4-7-14,-2-1 17 13,-3-2 0-13,2-3-4 14,-6 0 7-14,0-3-7 13,-2-2 7-7,0 0-3-6,0 0 9 14,0 0-3-14,-9 0 3 13,-13 0-7-13,-5 0 1 14,-4 0 2-14,-5 0-6 14,-4 0 2-14,-2 0-1 13,0 0 1-13,-1 0-1 14,1 0 0-9,6 0 1-5,0 0-1 14,0 5 0-14,-1-5 2 14,-1 2 1-14,-3 1-3 13,-1-3 0-13,-4 2 1 0,-6-2 4 13,-4 0-4-13,-2 4 4 13,-6-3-3-13,-5 6 2 21,-5 3-1-21,-11-1-6 13,-5 8 2-13,0 0 0 0,1 2 1 13,2 3-4-13,7-2 4 14,-5 0-4-14,-2 2 3 13,-7 0 2-13,-2-4-2 14,-4 3 0-14,0-7-3 20,1-1 4-20,-1-1 0 0,3-2-1 13,-3 2 2-13,3-4-3 13,5-1 4-13,9-4-4 14,4-1 8-14,4 0-10 13,-1 1 6-13,0-1-2 14,4 0 0-14,3 1-2 0,5 2 2 19,4-1 0-19,2-1-1 14,4 1 2-14,4-4-1 13,11 0 5-13,5 0-5 14,5 0 1-14,7 0-1 0,2-5 5 13,4-4-4-13,1-3 3 13,3 2-2-13,-1 1 1 14,3-4-1-9,-2-1-4-5,1 0-1 14,-3 1 2-14,-1-4-1 14,-3 3 1-14,-2 0 1 13,-4 1 0-13,1-1-3 14,-2-1 6-14,1 1-5 14,4 2 6-14,-2 0-5 20,4 0 2-20,2 2-1 0,0 2 0 12,6 1 1-12,-1 2-1 14,3-2 2-14,2 4-2 14,-1-1 4-14,3 2-8 13,0 2 4-13,-1 0 0 14,-2 0-1-14,-4 0 0 0,0 0 1 19,-2 0-2-19,0 0-1 14,1 0 6-14,5 0-6 13,1 0 5-13,6 0-4 0,0 0-6 13,0 9-6-13,8 3 0 14,24 5 12-14,15-2-1 13,9-4 5-13,8-1-7 20,3-4 2-20,0-2-1 14,-1-1-6-14,2-3 8 0,-1 0 2 13,-1 0 3-13,3 0-2 13,1 0 3-13,5 0-1 14,6 0-3-14,3 0 4 13,10 0-1-13,0 0-5 21,-3 0 4-21,1-3 1 0,-1-5-3 12,5-1 0-12,4-5 2 14,0 2 2-14,1-3-2 13,-5-2-1-13,-3 3 4 14,-2 2-4-14,1 3 4 0,-5 3-5 13,-2 0 2 1,-6 0-2-8,-4 4-3-6,-4 2 0 14,-3 0 3-14,2 0-5 13,-3 0 9-13,-5 0-8 14,-2 2 6-14,-6-2-2 0,-5 0 0 12,-2 0 1-12,-5 0-1 14,1 0 2-14,-6 0-1 20,-1-7 2-20,-5 2-4 14,-4-2 4-14,4-2-4 0,-4 1 1 12,-2 4 0-12,-6 0 0 14,-7 4 0-14,-6-2-5 14,-1 2 6-14,-5 0-4 13,0 0 2-13,0 0-1 14,0 0 4-9,-11 0-1-5,-18 2-1 14,-7 7-1-14,-4 2-1 14,2-1 4-14,-7-1-2 13,1 2 1-13,-6-1 0 14,2 0 3-14,-4-2-4 0,1-1 0 13,-6 2 2-13,-7-3-2 13,-2 3 2-7,-8 0-2 8,-4 2 4-14,-2 1-5 14,-9 2 5-14,-4-1-8 14,-13 3 4-14,-8 0 0 13,-1 4-3-13,-3-2 3 0,4-2-2 13,4 1 4-13,8-6-2 14,7 3 0-9,5-2 0-5,5-3 2 14,7-1-4-14,1 0 2 13,-2-1 0-13,4 5 0 14,4 1-6-14,7-3 6 14,10-1 0-14,6 0-3 13,13-4 6-13,10-1-4 14,10-1 4-9,10-1-3-5,5-2 1 14,0 0-1-14,0 0-9 14,0 0 1-14,0 0 8 0,0 0 1 12,9 2 4-12,2 1-3 14,3 2-2-14,-5-1 2 13,1 1-2-13,-3 0 0 14,0-1 0-8,2 2-4-6,-5-1 8 13,5 4-3-13,5-1 4 14,-1 1-9 0,1 2 6-14,-1-1-2 0,1-4 0 13,-6-1 2-13,1 0-2 14,-1-3 1-14,-4 0 4 13,0 1-5-7,-2-3 1-6,-2 0 2 14,2 0-6-14,-2 2 3 13,0-2 0-13,0 0-1 14,0 0-1-14,0 5 0 13,2-3 2-13,3 0-5 0,-3 0 3 13,4-2-1-13,-1 0-19 14</inkml:trace>
    </iact:actionData>
  </iact:action>
  <iact:action type="add" startTime="186255">
    <iact:property name="dataType"/>
    <iact:actionData xml:id="d17">
      <inkml:trace xmlns:inkml="http://www.w3.org/2003/InkML" xml:id="stk17" contextRef="#ctx0" brushRef="#br0">14358 10108 0 0,'0'0'0'6,"0"0"0"-5,0 2 0 14,2 3 3-14,14 0 0 13,3 3 10-13,10 2-10 14,7 2 5-14,7-2-5 14,3 3 7-14,8 0-8 13,-3-1-2-13,0-2 0 0,-2 3 4 19,1-5-4-19,-4-2 3 14,6-2-3-14,-3-3 4 14,-1 3 4-14,2-1-6 0,0 1 1 12,0-2-3-12,-3 1 0 14,1 4 0-14,-2-3 2 13,-2 4-4-13,1-2 7 14,-1 0-6-8,1-2 3-6,6-1-4 13,5 0 5-13,8-1-4 14,8 0 1-14,3-1 0 14,6 4 1-14,-1-1 0 13,-2-1 5-13,3 2-3 14,-6 1 5-14,-2-3-8 13,-3 4 7-7,-3-3-6-6,-9 2 4 14,-3 0-3-14,-4 3 0 13,-2-4 4-13,5 2-5 14,4 4 4-14,7-3-4 13,-1-2-1-13,7 2 2 14,-4-2-3-14,1 1 1 0,-2 0 0 19,-1-2-1-19,-1 0 2 14,-1-1-2-14,-1-2 4 0,-2-2-2 13,3 0 1-13,1 0-4 13,8 0 1-13,1 0 1 14,4 0 0-14,0 0-1 13,-1 0-1-13,2 0 4 14,-2 0-4-9,-3 0 4-5,-6 0-4 14,-4 3 5-14,-6 0-4 14,1 1 1-14,-4 0 0 13,4-2 0-13,2 0 1 14,7-2-3-14,7 0 5 14,6 0-4-14,0 0 6 13,-2 0-10-7,-6 0 5-6,1-4-2 13,-1-7 1-13,-1 2 2 14,2-5-2-14,1 2 3 14,-3 0-2-14,-4 0 0 13,-5 4 0-13,-4-2 1 0,0 3-3 13,2-2 2-13,5 1 0 13,5-4 0-7,-1 2 1-6,-1-2-4 14,-7 0 7-14,-5 0-4 13,-7-3 5-13,-3 3-7 14,2 1 4-14,-4-3-1 14,3 2 4-14,-5-1-4 13,-2 3-1-13,-2 1 4 14,-4 1-2-9,1-2-1-5,3-1-1 14,3 3 3-14,1-2-6 14,2 0 3-14,3-2 0 13,-5 2-1-13,1 1 2 14,-3-2-4-14,-5 5 6 13,-4 2-4-13,-2 0 5 14,0 2-8-8,-2-3 4-6,4 5 0 13,1-3 0-13,-3-1 1 0,4 2-2 13,-2-2 2 1,7-2-4-14,5 2 6 0,3-2-6 13,8 2-2-13,-1 4 3 14,1-2-8-14,-1 0 1 13,-1 1 4-7,-1-2 5-6,-5-1 1 14,0 0 0-14,-5 0 11 13,-1-1-11-13,3 0 11 14,-1 1-10-14,-3-1 4 13,-4 0-1-13,-1 1-5 14,-7 1 0-14,-4 0 1 14,-4-1-1-9,-3-2 3-5,1-4-4 14,5-4 3-14,5-4-1 13,7-5 1-13,5-3-2 14,4-4 0-14,1-2 3 14,4 2-7-14,-8 1 8 13,-7 2-2-13,-6 1 1 0,-14 4-6 13,-4 0 7-8,-9 2-5 10,0-4 1-15,0-2-5 0,0-3 4 13,0-4 2-13,0-1-2 13,0-1 2-13,-2-1-1 14,0-2 6-14,-5-2-6 14,-2-1 1-14,0 2-1 13,-5-3 0-7,-3 2 1-6,-5 2-3 13,-7 4 4-13,-5 3-4 14,-9 4 5-14,-3 0-6 14,1 4 3-14,3 2-1 13,6 3 2-13,5 4-1 14,0 0 0-14,0 2 1 13,-2 3-6-7,-6 2 10-6,-1 2-10 14,-8 0 9-14,-10 3-8 13,-10 0 4-13,-10 0 0 14,-6-2-2-14,-8 2 2 14,1-1-3-14,-5 3 6 0,3-3-6 12,-3 3 8-12,-1 0-8 14,4 0 6-9,-3 0-6-5,5 0 3 14,1 3 0-14,6 2-3 14,6-1 4-14,13 0-5 13,5-2 8-13,9-2-6 14,9 0 9-14,1 0-12 13,5 0 5-13,-1 0-1 14,-7 0 1-8,-12 0-3-6,-12 8 3 13,-14 6-5-13,-9 0 1 14,-7 0 0-14,-7-1 2 13,0-4-1-13,4-1 1 14,10-1 2-14,11-3 0 14,11-3-3-14,12-1 6 13,9 0-5-7,8 0 6-6,2 0-4 14,4 0 6-14,3 0-10 13,-4 0 5-13,-3 0-1 0,-9-5 0 13,-6 2 2 1,-5 1-5-14,2 2 6 0,-4 0-6 13,6 0 6-13,1 0-6 20,2 0 4-20,2 7-3 0,-3 0 3 13,1 6-1-13,-2-1 0 13,1 0 1-13,-2-7-3 14,4-3 6-14,0-2-4 14,-1 0 6-14,2 0-10 13,-2 0 4-13,-3 0 0 14,1-2-1-9,-3 1 1-5,0 1-3 14,-4 0 5-14,0 0-4 14,-4 0 4-14,-1 1-4 13,5 10 5-13,4 0-4 14,9-1 1-14,3 1 0 0,4 1-2 13,1-5 4 1,6 3-6-8,6-6 9-6,7-1-4 13,9-2 4-13,4-1-5 14,7 0 1-14,-2 0-2 0,2 0 1 13,0 0 0-13,0 0-1 13,0 0 3-13,0 0-3 14,0 0 2-14,0 0-1 14,0 0 1-9,0 0-2-5,-9 3-3 14,-2 6 3-14,-7-2-1 13,0 5-2-13,1 4 1 14,1 0 6-14,-2 5-7 14,3 2 6-14,1 5-4 13,-2 2-2-13,8 2 2 14,0-2-2-9,8-4-1-5,0 1 2 14,0-3-9-14,4-3 11 14,6 4 2-14,-1-1-2 13,0-2 3-13,0 2-4 14,-2 1 2-14,-5-2 0 0,0 5 0 13,-2 4 0-13,0 3-4 20,0 4 9-20,0 1-5 0,0 0 5 12,2-1-10-12,10-3 5 14,-1-2 0-14,4 0 0 14,1 0 1-14,-1-4-1 13,1 0-1-13,2-6-1 14,-3-2 4-14,4-2-4 20,0 0 5-20,-1 3-6 0,7-2 4 13,0 1-1-13,4 3 0 13,4 3 0-13,5 2-3 14,2 2 8-14,-1-2-6 14,0 0 4-14,-1 0-6 13,-5-4 3-13,-4-3 0 14,-4-2 0-9,-3-5 0-5,0-4 0 14,5 0 1-14,13-4 6 14,13 1-1-14,21-6-1 0,16-3-2 12,10 0-6-12,11 0 3 14,0 0 0-14,3-1-1 13,-10-10 3-13,-5 3-3 21,-3-2 3-21,-7 3-1 0,-2 0 3 12,-7 2-4-12,-8 5 1 14,-8-3-2-14,-3 3 1 13,1 0 0-13,7-6 1 14,5 0 0-14,3-2 5 14,2-1-5-14,-2 4-2 13,0-2 5-7,0 5-8-6,-1-3 3 14,-5 1 1-14,1 1 0 13,-3 0 1-13,0 3-4 14,0 0 6-14,-2 0-4 13,2 0 5-13,-4 0-7 14,8 0 7-14,5 0-7 0,5 0 3 19,1-4 0-19,-3-8 0 14,-5-4 3-14,-1-2-1 13,-4-2-1-13,1-2 7 0,-5 0-3 13,-3 3-5-13,-1 2 2 14,-3 3-2-14,-2-1 0 13,-2 1-2-13,-5-1 0 20,0 1 4-20,3 2-4 0,-3-3 4 13,3 3-3-13,-8 0 1 14,-6 5 0-14,-9 0-3 13,-4 3 3-13,-4 0 0 14,-3-1 2-14,2-4-3 14,-2 1 4-14,3-4 0 13,1-2 2-7,5-3-8-6,3-6 4 13,-1 2-1-13,2-5 3 14,-2-3-2-14,0 5-2 14,-8 2 4-14,-8 2 0 13,-6 6-3-13,-2-1 0 14,0 3 4-14,-1 3-6 0,3-6 2 19,0 8 0-19,0-5 0 0,4-1 0 13,7-1-5-13,5-4 10 13,6 2-4-13,-6 4 3 14,-6 0-5-14,-5 5 3 14,-5-2-2-14,-3 1 1 13,4-4-1-13,-1 2 0 20,1-4 4-20,-1 0-6 0,-1 0 4 13,-2-2 0-13,-4 0 2 14,5-4-7-14,1-4 3 13,0-4 0-13,2-7 0 14,-1 1 1-14,1-3 3 13,-4 0-1-13,-2 4 0 14,-4-1 0-8,0 3-6-6,0 4 0 13,0-2 2-13,-6 3-1 14,-6 2-3-14,1 2 4 13,1 4-1-13,-4 2-1 0,-1 1 6 13,-6 1-6-13,1 0 4 14,-6 2-4-14,-1-2 1 20,-2 3 2-20,0-1-2 13,-2 2 4-13,2-3-8 0,-4 1 13 13,-1 3-11 2,-4-3 9-15,-7-1-10 0,-6 3 4 12,-9 2-1-12,2 0-1 14,-3 1 1-14,6 0 2 20,0 3-2-20,3 1-1 0,3-2 6 13,2 5-6-13,2-2 4 13,-1 2-2-13,-3-2-1 14,-7 2-1-14,-7 0 2 14,-10 0-8-14,-10 0 6 13,-8 0-12-13,-5 0 8 0,-2 0-14 19,-3 0 21-19,-1 0-5 14,0 0 5-14,9 2 0 14,10 2 0-14,9-1-3 13,7 2 6-13,2-1-3 0,5 1 0 13,2-5 0-13,2 0 5 13,1 0-9-13,0 0 4 14,-4 0 0-8,1 0-1-6,-4 0 2 13,-7 0-5 2,-7-2 8-15,-9 2-5 0,-6-3 4 13,-5 1-6-13,-2 2 3 13,-2 0 0-13,-3 0 0 14,-1 0 1-14,-4 0-2 13,8 5 4-7,9 2-1-6,14 0-2 14,13 2 0-14,8-1 2 13,8 4-6-13,5 0 4 14,1-2 0-14,0-2 0 13,-1-1-1-13,1 0-1 14,-5 0 4-14,-2 1-4 0,-2-1 4 19,-5 4-4-19,0 0-1 14,3 1 2-14,4 0 1 14,3 0 0-14,7 1-1 13,1-1 2-13,3-3-1 0,1 4 1 13,3 0-2-13,4 2 5 13,2-3-9-13,3 0 4 14,5-2 1-8,1-2 0-6,3 2 2 13,1 1-4 2,-1-2 4-15,-3 5-5 0,-6 2 7 12,0 0-8-12,-5 1 2 14,4-2 1-14,2-1 1 14,0 1 0-14,1-3-1 13,1 3 2-7,0-1-2-6,3 0 3 13,3-2-3-13,5-2 6 14,0 1-10-14,4-4 3 14,4 5 1-14,0 4 0 0,0 3 1 12,0 1-4 3,0 2 6-15,0 2-4 0,9 0 4 13,-4 3-3-8,3-1 4-5,-5 6-5 14,1-1 2 0,-2 1 0-14,-2 0-1 14,0-2 4-14,0-4-6 0,0-3 6 13,0-1-3-13,0-5 4 13,0 0-8-13,0-3 6 14,0-7-3-9,0 1 1-5,0-1 0 14,0-2-3-14,0-5 7 14,0 0-3-14,0 0-1 13,0 0 8-13,0 0-8 14,0 0 9-14,0 0-6 14,0 0 3-14,0 0 4 0,0 0-6 19,0 0 11-19,0 0-14 13,0 0 5-13,0 0-1 0,0 0-10 13,0 0 5-13,0 0-3 14,0 0 0-14,0 0-4 13,0 0 4-13,0 0 1 14,0 0-3-14,0 0 10 13,0 0-10-7,0 0 5-6,0 0-2 14,0 0 2-14,0 0 0 13,0 0 0-13,0 0 1 14,0 0-6-14,0 0 10 13,0 0-6-13,0 2 8 14,0-2-12-14,0 0 5 14,0 0 0-9,0 0-1-5,0 0 1 14,0 0-1-14,0 0 2 14,0 0-3-14,0 0 5 13,0 0-4-13,0 0 5 0,0 0-6 13,0 0 4-13,0 0 0 13,0 0-2-13,0 0 0 21,0 0-4-21,0 0 9 13,0 0-4-13,0 0 3 0,0 0-5 13,0 0 2-13,0 0-1 13,0 0 0-13,0 0 0 14,0 0-1-14,0 0-4 14,0 0 1-14,-2 0-10 13,-7 0-48-7</inkml:trace>
    </iact:actionData>
  </iact:action>
  <iact:action type="add" startTime="200331">
    <iact:property name="dataType"/>
    <iact:actionData xml:id="d18">
      <inkml:trace xmlns:inkml="http://www.w3.org/2003/InkML" xml:id="stk18" contextRef="#ctx0" brushRef="#br0">6400 11226 7 0,'0'0'17'15,"0"-5"-5"-14,0 3-9 14,0-2 0-14,0 0-3 13,-3 4 3-13,3-2 1 14,-2 2-8-14,2 0 8 14,0 0-6-9,0 0 2-5,0 0 0 14,0 0-2-14,0 0 1 14,0 0-1-14,0 0-7 13,0 0 9-13,0 0 0 14,0 0-4-14,0 0 6 13,0 0-7-13,0 0 5 14,0 0 0-8,0 0-3-6,0 0-2 13,0 0 3-13,0 0 4 14,0 0 0-14,2 0 0 13,5 0 1-13,-1 5 0 0,-1-2-2 13,-1-1 1-13,3 0 0 14,-2 0-2-14,1 1 2 13,3-3 2-8,0 0-1-5,-2 3 0 14,2-1 0-14,-3-2-3 14,4 0 3-14,-2 0 3 13,-1 0-5-13,-1 0-1 14,4 0 11-14,-6 0-10 14,3 0 6-14,-3 0-5 13,-2-2-1-7,-2 2 2-6,0-3 0 14,0 3-2-14,2 0 1 13,-2 0-1-13,0 0 1 14,0 0 5-14,0 0-7 13,0 0 1-13,8 0-1 14,2 0-1-14,9-3 1 14,7-1 0-9,5 2 0-5,5-1-5 14,4-4 4-14,2 1 2 13,5-4 1-13,5 1 1 14,1 0-6-14,0 1 3 14,3 2 0-14,-4 0 0 0,-4 4-1 12,4-2 1-12,-8 4-1 14,1 0-1-9,-5 0 4 10,-2 0-4-15,2 0 5 0,-4 0-5 13,4 0 3 1,3 0-2-14,1 0 1 0,7 0 0 13,0 0-1-13,5-2 4 14,0 0-4-14,-5 1 3 13,1-2-3-7,-8 3 2-6,-4 0-2 13,1 0-1-13,-8 0 2 14,-4 0-3 1,-4 0-4-15,0 4 7 0,2 0 0 12,9 2-2-12,11 0 7 14,7-4-6-14,15 0 2 13,4-2 0-7,7 0-1-6,-3 0-1 0,-11 0-2 13,-8 0 6-13,-11 0-4 13,-7 0 3 2,-6 0-2-15,-7 0 2 14,-4 0-4-14,0 0 2 0,2 0 0 12,4 0 0 3,8 0 0-15,5 0 0 4,10 0 1-4,2 0-2 14,2 0 6-14,-1 0-8 14,-4 0 3 0,-6-2-1-14,-5-2 1 0,-5 0 1 13,-1 2 2-13,-1-4-2 13,4 0 2-13,-4 2 0 14,5 0-3-8,4 0 1-6,3-1-2 13,6 0 1-13,9-2 0 14,1 4 0-14,-1 3 1 13,-7 0-6-13,-4 0 9 14,-5 0-8-14,-1 6-1 14,-3 6 5-14,2-1-2 13,5 0 2-7,7-1 0-6,2-2 0 0,4-2-2 12,0-4 5-12,2-2-6 14,1 0 6-14,-1 0-3 14,-4 0 3 0,-3-2-5-14,-3-6 2 0,-3 0 0 13,2 0 0 2,-2 0 2-15,-2 2-7 4,-2 2 11-4,-8 0-10 14,0 1 9-14,-4 3-9 13,-2 0 4-13,0 0-1 14,1 0 1-14,1 0 0 14,2 0 0-14,3 0 3 13,7 0 1-13,4 0-1 14,4 0 3-9,3 0-5-5,0 0-2 14,2 0 0-14,-5 0-1 14,-4 0 1-14,1 0 2 13,-6 0-4-13,3-3 6 14,4-1 1-14,2-4-1 0,5 0-5 13,3-1 4 1,3 0-2-14,-1-1 0 5,-3 3 0-5,-2 0 0 13,-4 5 3-13,-3 2-2 14,2 0-1-14,1 0 0 14,-1 0 4-14,3 0-7 13,-3 0 3-13,1 2 0 14,-1 2 0-14,-5-1 4 13,-2 2-3-7,1-3 1-6,-3 2 1 14,6-4 1-14,0 1-8 13,2-1 3-13,0 0 1 14,-4 0 0-14,-1 2-2 13,-5 1-1-13,1 1 6 14,-7 0-4-14,1 0 2 14,-3 0 2-9,1-2-1-5,-2 0 4 14,2 0-6-14,-6 2 0 13,2-1 0-13,-2 2 1 0,2-1-6 13,0 2 10 2,-2-2-8-15,3 0 7 13,-3-1-8-13,-1 3 6 14,4-5-2-14,1 1 0 4,1 0 0-4,-3-1 1 14,0-1 0-14,-4 0 3 14,-6 3-3-14,0-3-2 13,-8 2 3-13,-2 0-4 14,-4 0-4-14,-1 0 2 14,-1 0 2 0,-2 0-1-14,-1 0-1 5,0-2 8-5,-2 0-2 13,0 0 0-13,0 0 5 14,0 0-3-14,0 0 5 14,0 0 4-14,0 0-3 13,0 0 9-13,-14 0-17 0,-3 0 3 13,-3-4-3 2,-3 0-4-10,4 2 2-5,-6 2-1 14,0-2 1-14,0 2-1 13,-1-2 1-13,4-1 0 0,-3 2-2 13,-2-3 8-13,-4 0-8 14,-4 1 7-14,-2 0-8 13,2-1 3 2,-3 0 0-15,3-2 0 4,-5-3 1-4,-5 4-2 14,-9 1 2-14,-2 2-2 14,-6 2 2-14,-3 0-2 13,3 0-1-13,-3 0 1 14,9 8 0-14,4-2-1 13,0 3 2 2,1-4 0-15,-3 3-4 5,3-1 8-5,-3-2-5 13,1-1 4-13,-5 0-6 14,-7 0 2-14,-10 0 1 13,-12-2 0-13,-9 1-4 0,-11 0 4 13,0-3-1-13,4 2-1 14,3-2 4-14,6 0-4 13,1 0 0-7,-1 0 0-6,-4 0-5 14,0 0 6-14,2-2 1 13,2-6-1-13,5 0-3 14,-4 0 8-14,-3 3-8 13,0-2 8-13,5 3-8 14,6 0 6-14,7-1-2 14,2 2 0-9,2 1 0-5,1 0-2 14,2 2 4-14,-5 0-5 13,0 0 6-13,-2 0-6 14,-7 0-2-14,-6 7 1 14,-12 4-8-14,-2 1 2 13,1-4 3-13,4 2-6 14,8-2 13-9,10-4-7-5,3 1 5 0,8 0 4 13,2-3-5 2,7 2 3-15,6-2 0 0,2-1 0 12,7-1 0-12,1 0-2 14,1 0 4-14,1 0-1 14,-8 0 0-14,-4 0-2 13,-10 0 2-7,-10 0-2-6,-2 9-2 13,2 2 3-13,7 1 0 14,4-5 2-14,7 3-6 14,3-2 9-14,-1-2-8 13,0 0 8-13,1 0-8 14,1-2 3-14,5-2 0 13,4 0 0-7,3 0 1-6,1 3-2 14,0 0 1-14,-1 3-4 13,1 2 8-13,3-2-8 14,5 2 3-14,-1-2-2 13,3 1 1-13,0-4 1 14,-2-1 1-14,-3 0 0 14,-5-4-3-9,-1 0 7-5,3 0-4 0,-4 0 5 13,3 0-2 1,-1-9-3-14,1-4 3 0,5 1 3 13,4 2 0-13,-1 3-6 14,8 0 6-14,3 6-9 13,4-2 6-13,5 2-6 14,6 1 3-9,2 0 0-5,4 0 0 14,-3 0 0-14,3 0 0 14,-4 0 1-14,2-3-4 13,-2 3 8-13,-4 0-9 14,2 0 5-14,-3 0-2 14,-2 0-1-14,2 0-1 13,-2 0 2-7,2 0 1-6,0 0-2 13,4 0 4-13,1 0-1 14,2 0-1-14,2 0 3 14,0 0 0-14,0 0-4 0,0 0 2 12,0 0 0 3,0 0 3-15,0 0-3 0,0 0-1 13,0 0 6-8,0 0-13-5,0 0 6 14,0 0 0-14,0 0-5 13,0 0 3-13,0 0 1 14,0 0-2-14,0 0 1 14,11 0-1-14,11 0 4 13,5 0 1-13,4 0-1 14,7 0 2-9,0 0-4-5,2 0 2 14,4 0 0-14,-1-2 0 14,2 0 0-14,2 1-2 13,-3 1 4-13,1 0-4 14,3 0 7-14,8 0-8 13,2 0 5-13,3 0-2 14,-1 0 0-8,-4 0 0-6,-6 0-2 13,0 0 4-13,-3 0-1 0,-1 0-1 13,1 0 1 1,0 0 2-14,2 0-5 0,3 3 2 13,5 2 0-13,6-1 0 14,10 0 0-14,12-3-6 13,9-1 12-7,4 0-9-6,-1 0 6 14,-5 3-5-14,-5 0 2 13,-9 1-3-13,-2 3 3 14,-2-2 0-14,1-3 0 13,8 3 0-13,0-2 2 14,-2 1-1-14,2 2-2 14,-2-2 4-9,-4-1-6-5,4 1 3 14,-6 0-2-14,-7-1 2 13,-2 1 0-13,-10 0-3 14,-7 0 6-14,0-1-3 14,-3 0 5-14,8-3-8 13,6 0 4-13,7 0-1 14,7 0 1-9,6 0 1-5,0 0-1 14,3 0 2-14,-5 0-2 0,-2-1-1 13,-3-4 1-13,3 1 2 13,-2 0-6-13,-6 0 2 14,2 1 1-14,-3 3 0 14,6 0-2-14,5 0-1 13,12 0 6-7,3 0-5-6,1-4 6 13,-3-3-4-13,-6 3 0 14,-10 3 0-14,-3-4 1 14,-3 3-1-14,-4 0 0 13,1 1 3-13,1 1-2 14,1 0 0-14,-4 0-2 14,1 0 0-9,-1 0-2-5,-4 1-2 14,-2 8 4-14,-6-1 1 13,-8 2 0-13,-1-2 0 14,-7-3 3-14,-5 1 4 0,-4-2-5 13,-4 1 2-13,2-1-3 13,-2 0 4-13,-1-2-3 14,0 1 0-9,-2-3 1-5,5 0-2 14,0 0 6-14,6 0-7 14,4 0 6-14,3-1-5 13,2-6-2-13,-2 2 0 14,-4-2 1-14,-3 4 0 13,0-2 0-13,-6 4-1 14,-4-2 4-8,-2 2-4-6,-13 1 7 13,-2-3-10-13,-4 3 4 14,0 0 0-14,0 0-6 13,0-1 5-13,-6-2-4 14,-9 3-18-14,1 0-20 14</inkml:trace>
    </iact:actionData>
  </iact:action>
  <iact:action type="add" startTime="207823">
    <iact:property name="dataType"/>
    <iact:actionData xml:id="d19">
      <inkml:trace xmlns:inkml="http://www.w3.org/2003/InkML" xml:id="stk19" contextRef="#ctx0" brushRef="#br0">24161 11372 3 0,'67'14'1'1,"2"-4"1"13,9-2 1-13,22-7 2 0,23-1 6 13,22 0 12-13,13-5-4 13,-4-9-15-13,-9 4 8 14,-16-1-12-14,-13 4 11 14,-8-4-10-14,-4 3 13 13,1 1-4-7,2 0-2-6,-2 1-2 13,-5 5-6-13,-11-2 0 14,-8 2 1-14,-10 1-3 14,-7 0 4-14,-8 0-4 13,-7 0 4-13,-11 0-4 14,-7 0 2-14,-9 0 0 14,-6 0 0-9,-12 0-5-5,-1 0 3 14,-3 0 4-14,0 0-3 13,0 0 2-13,0 0 6 14,0 0-7-14,-11 0 2 14,-10 0-1-14,-8 0 1 0,-6 0-2 12,-7 0 2 3,-1 0 0-15,-3 0-1 4,-8-4 0 11,-6-2 3-15,-13-5-7 0,-14 2 3 13,-17-2 0-13,-16-2-1 13,-9 0 3-13,-7 1-6 14,-9 3 8-14,-4 2-8 14,-1 5 10-14,10 2-11 13,13 0 6-7,20 0-1-6,16 0 0 13,17 0 0-13,11 0-1 14,15 0 2-14,9 2-1 14,12-2 1-14,15 0 8 13,7 0-9-13,5 0 4 14,0 0-4-14,2 0-10 13,40 2 1-7,30 3 9-6,28 4 5 14,16-4-3-14,1 4-4 13,-7-3-2-13,-9-4 3 14,-3 1-3-14,2-3 4 13,8 0 4-13,7 0 1 0,3-11 0 13,12 1-4-13,3 2 6 14,-8 3-7-9,-4 2 0-5,-16 1-3 14,-19 2 3-14,-10 0-5 14,-18 0 4-14,-18 0-1 13,-11 2-1-13,-13 1-1 14,-5 2 2-14,-2-1-2 13,0 0 7-13,-4-3-8 14,-3 5 5-8,-2-6-2-6,0 0 2 13,0 0 2-13,0 0 5 14,-2 0-7-14,-25 0 11 13,-18 0-9-13,-24 0-2 14,-18 0-3-14,-16 0 1 14,-8 0-1-14,-12 0 0 13,-4 1 2-7,-2 12-2-6,-3-4 0 13,3 7 6-13,-4 0-8 14,-2-2 5-14,4-1-4 0,4-4 2 13,7-3 2-13,8-2 0 13,6-4 0-13,11 0-1 14,13 0 3-14,18 0-1 14,19 0-1-9,22 0 8-5,14 0-8 14,9 0 5-14,0 0-5 13,23 0-8-13,39-5 7 14,34-9 2-14,33 0-2 14,21 1 2-14,1 5-2 13,-4 7-1-13,-8-2 0 14,-10 1-3-9,-6 0 5-5,-1-2 0 14,-1 2 2-14,3-2 1 14,-3 1 1-14,-12 0-3 13,-15 1 2-13,-12 2-5 14,-10 0 5-14,-10 0-6 0,-10 0 3 13,-13 0-1 1,-10 0 1-8,-13 0-6-6,-9 0 6 0,-5 0-14 12,-2 0 6-12,0 0 8 14,0 0 0-14,-5 0 3 14,-17 0-3-14,-13 0-1 13,-8-4-5-13,-11-4 4 14,-3 2 2-14,-8-3 2 13,-6 2-2-7,-10 0 0-6,-13 2 3 14,-12 3-5-14,-12 2 2 13,-5 0-1-13,-8 0 0 14,-8 7-3-14,-2 7 1 13,4 1 6-13,10-1-9 14,15-2 10-14,16-4-8 14,16-1 3-9,13-6 1-5,11-1 0 14,16 0 1-14,14 0-1 13,15 0 3-13,8 0 5 0,3 0-4 13,5 0-4 2,35-8-4-15,20 0-1 0,23 0 4 12,12-2 1-12,12 4 0 20,11 4 0-20,7 0-2 0,0 2 8 13,-3 0-10-13,-6 0 9 14,-6 0-10-14,-4 0 9 13,6 2-4-13,0 8 0 14,4 0 0-14,-1 0 0 14,-1-3 1-14,-9-2 0 13,-11-1 0-7,-19-1 3-6,-21-2-2 13,-19 4-1-13,-18-4-1 14,-11-1 0-14,-6 3 0 14,0-3-1-14,0 0 1 13,0 0 0-13,0 0 6 14,0 0-1-14,0 0 3 14,0 0-5-9,0 0 1-5,0 0 0 0,0 0-3 13,0 0 1 1,0 0 1-14,0 0 3 0,0 0-5 13,0 0 0-13,0 0 0 14,0 0-2-14,0 0 1 13,0 0-1-13,0 0 0 14,0 0-2-9,0 0 1-5,0 0 4 14,0 0-5-14,0 0 8 14,0 0-10-14,0 0 7 13,0 0-2-13,0 0 1 14,0 0 1-14,0 0-2 14,0 0 3-14,0 0-2 13,0 0-1-7,0 0 2-6,0 0 0 13,0 0-4-13,0 0 0 14,0 0 2-14,0 0 0 14,0 0-1-14,0 0-1 13,0 0 4-13,0 0-3 14,0 0 7-14,0 0-11 0,0 0 5 19,0 0 0-19,0 0-2 0,0 0 2 13,0 0 0-13,0 0 1 13,0 0-2-13,0 0 3 14,0 0-4-14,0 0 4 13,0 0-4-13,0 1-1 14,0-1 0-14,0 0-1 14,0 0 1-9,0 0 0-5,0 0 6 14,0 0-7-14,0 0 9 14,0 0-10-14,0 0 4 13,0 0 1-13,0 0 0 14,0 0 0-14,0 0 0 13,0 0 1-13,0 0 3 14,0 0-4-8,0 0 4-6,0 0 0 13,0 0-4-13,0 0 2 14,0 0 4-14,0 0-2 13,0 0-3-13,0 0-1 0,0 0 5 13,0 0-8 2,0 0 8-15,0 0-10 0,0 0 4 12,0 0 1-6,0 0-2-6,0 0 0 13,0 0 2-13,0 0-5 14,0 0 1-14,0 0 8 14,0 0-8-14,0 0 3 13,0 0-1-13,0 0 0 14,0 0 2-14,0 0 0 14,0 0 0-9,0 0-3-5,0 0 8 14,0 0-7-14,0 0 6 13,0 0-8-13,0 0 4 14,0 0 0-14,0 0-2 14,0 0-4-14,0 0 0 13,0 0-8-13,0 0 12 14,0 0 2-9,0 0-4-5,0 0 4 14,0 0-2-14,0 0 1 14,0 0-8-14,0 0 1 13,-2 0-11-13,-2 0 8 0,-2 0 1 13,6 0 10-13,0 0 0 14,0 0-3-14,0 0 4 13,0 0-2-7,0 0-6-6,0 0 3 13,0 0-1-13,0 0-14 14</inkml:trace>
    </iact:actionData>
  </iact:action>
  <iact:action type="add" startTime="222127">
    <iact:property name="dataType"/>
    <iact:actionData xml:id="d20">
      <inkml:trace xmlns:inkml="http://www.w3.org/2003/InkML" xml:id="stk20" contextRef="#ctx0" brushRef="#br0">21794 8007 0 0,'67'-24'1'15,"-5"-2"3"-14,-8-3 0 14,-3 0 3-14,-2-3 6 13,-6 1-4-7,-10 7 2-6,-10 7 9 14,-15 6-10-14,-8 8 10 13,0 0-20-13,0 3 0 14,0 0-4-14,-20 0 3 13,-13 0 0-13,-5 17 2 14,-3 0-2-14,1 3 2 14,5 1-1-9,-1-2 1-5,-1 4-2 14,-4-2 6-14,-3-2-8 13,-1 0 3-13,3-2 0 14,8-5 0-14,7-1 3 14,7-2-9-14,5-1 12 13,1-2-11-13,3 0 10 0,3-2-10 13,0-2 6-7,8-2-1-6,0 0 0 13,0 0 0-13,0 0 0 14,12 0 4-14,19-16-8 13,15-7 8 2,10 0-11-15,4-1 8 0,3-1-2 13,-7 2 1-13,-3-4 0 13,-6 3-3-7,-6 0 3-6,-6 2 0 13,-10 5 3-13,-10 6 7 14,-7 5-8-14,-4 3 3 14,-4 3-3-14,0 0-4 13,0 0-1-13,-6 0-4 14,-17 11 4-14,-16 12 3 14,-5 6 3-9,-6 3-2-5,0 2-2 14,-6 1 4-14,-4-2-5 13,-7 6 2-13,-5-1 0 14,5-4 0-14,7-6 1 14,18-10-3-14,18-9 5 13,15-4-3-13,6-5 4 0,3 0-4 13,0 0 3-8,24-10-1-5,26-20-2 14,19-8-2-14,16-5 1 14,4 0-2 0,2-4 0-14,-10 6-3 14,-8 0 6-14,-11 5-7 0,-14 10 6 13,-13 6 2-13,-18 10-1 13,-7 6 0-7,-8 2 0-6,-2 2-2 13,0 0 5-13,-16 0-5 14,-19 16 6-14,-13 8-6 14,-2 6 4-14,-4 1-2 13,0-2 0-13,4-2 0 14,-2-4 0-14,5-2 2 13,5-3 3-7,4-6-5-6,9 0 2 14,9-7 2-14,7-1-5 13,8-1 2-13,0-3-1 0,5 0 0 13,0 0 2-13,0 0 2 14,0 0-3-14,0 0 5 13,10 0-4-13,11-3-3 14,16-8 5-9,7-7-4-5,8-3 0 14,-4-1 1-14,-3 1-1 14,-9 2 1-14,-5 1 0 13,-7 4-1-13,-6 1 0 14,-9 7 6-14,-4 1-6 13,-3 5 0-13,-2 0 0 14,0 0-2-8,-9 0-3-6,-22 8 0 13,-14 16 10-13,-11 8-11 14,-4 3 12-14,-3 1-8 13,5-4 2-13,10-1 0 14,5-2 0-14,8-3-2 14,8 0 2-14,5-8-1 13,4-1-1-7,4-8 4-6,7-3-4 0,5-4 5 12,2-2-4-12,0 0 2 14,0 0 2-14,5-6-2 14,24-17-1 0,22-6-1-14,18-8-2 14,16 2 0-14,2-2 6 0,-2 4-6 13,-10 1 2-8,-10 1-2-5,-11 6 6 14,-15 2-2-14,-16 11-1 13,-9 4 2-13,-14 5 4 14,0 3-6-14,-8 0 0 14,-27 0-7-14,-11 8 7 13,-12 11-6-13,-5 7 5 14,1-1 1-9,2 1 0-5,2 0-1 14,2 2 7-14,0 2-10 14,2-2 8-14,3-5-8 13,6-3 5-13,3-8-2 14,5-1 1-14,0-2 0 13,4-6 0-13,6-1 1 14,10-2-1-8,7 0 0-6,10 0 12 0,0 0-11 12,8 0-2-12,34-12-2 14,22-13-8-14,21-4 4 14,4-3 6-14,-2 1-2 13,-7 3 1 2,-10 2-3-15,-12 5 10 0,-16 0-5 12,-13 5 0-6,-14 9 5-6,-8 3-5 14,-7 4-2-14,0 0 1 13,0 0-7-13,-11 0 8 14,-21 11 0-14,-7 10 0 13,-6 0 6-13,0 2-9 14,-1 3 6-14,1-2-3 14,1 2 0-9,3 2 0-5,1-5-3 14,11-2 7-14,7-7-5 13,9-8 4-13,8-2-6 0,3-4 4 13,2 0-1-13,0 0 0 14,0 0 1-14,0 0 3 13,0 0-4-13,0 0 13 14,0 0-8-9,0 0 10-5,0 0-13 14,0 0 13-14,0 0-10 14,0 0 5-14,0 0-5 13,0 0-5-13,0 0 4 14,0 0 0-14,0 0-4 14,0 0 2-14,0 0-4 13,0 0 5-7,0 0-6-6,0 0 3 13,0 0 0-13,0 0-1 14,0 0 0-14,0 0-2 14,0 0 6-14,0 0-5 0,0 0 5 12,0 0-6 3,0 0 5-15,0 0-2 0,0 0 0 12,0 0 1-6,0 0-1-6,0 0 3 14,0 0-2-14,0 0 2 13,0 0-6-13,0 0 6 14,0 0-6-14,0 0 5 13,0 0-4-13,0 0 2 14,0 0 0-14,0 0-3 14,0 0 8-9,0 0-8-5,0 0 7 14,0 0-8-14,0 0 4 14,0 0 0-14,0 0 0 13,0 0 0-13,0 0-1 14,0 0 2-14,0 0-3 13,0 0 4-13,0 0-4 14,0 0-3-8,0 0 4-6,0 0-10 13,0 0 0-13,0 0-4 14,0 0-25-14,0 0-38 13</inkml:trace>
    </iact:actionData>
  </iact:action>
  <iact:action type="add" startTime="229770">
    <iact:property name="dataType"/>
    <iact:actionData xml:id="d21">
      <inkml:trace xmlns:inkml="http://www.w3.org/2003/InkML" xml:id="stk21" contextRef="#ctx0" brushRef="#br0">26878 10529 0 0,'-4'-4'7'1,"2"3"15"0,0-1-12 19,2-1 11-19,0 3-18 0,0 0 5 12,0 0-6-12,0 0 2 14,0 0 2-14,0 0-1 14,0-4 9-14,0-4-5 13,4-9 5-13,14-4-11 14,9-4 2-14,0-1 1 13,4-3-2-7,0 0-2-6,0-5-2 14,7 2 0-14,4-4 1 13,7 0 0-13,3 0 1 14,-4 0 0-14,-5 4 2 14,-7 6-8-14,-11 8 0 13,-12 8 4-13,-9 6-3 14,-4 4-3-9,0 0-8-5,0 0-21 14,-11 4 33-14,-16 21 4 14,-6 4-2-14,-9 5 4 13,-1 0-5-13,1 1 1 0,-3-3 0 13,3 4 0-13,-3 0 2 14,1-1-6-14,2 2 9 13,-1-4-6-7,3-8 6-6,5-4-10 13,3-8 7-13,8-5-3 14,10-3 2-14,5-4-1 14,9-1 0-14,0 0-2 13,0 0 1-13,0 0-10 14,23 0 11-14,19-8 3 13,13-11 6-7,10-8-9-6,-3-1 1 14,-6-2 0-14,-6-1 2 13,-15 4 3-13,-6-1-6 14,-9 2 16-14,-6 5-14 13,-10 6 5-13,-2 3-7 14,-2 3 0-14,0 4 3 0,0 3-3 19,-23 2 0-19,-6 0-5 14,-10 0 2-14,-11 4 6 14,-3 13-6-14,0 8 6 13,-1 1-4-13,6 1 1 0,5-1 0 13,9-1 0-13,3-1-1 13,8-4-2-13,8-6 6 14,7-5-5-8,5-4 2-6,3-5-1 13,0 0-15-13,0 0 5 14,16 0 11-14,13-2 8 13,13-15 0-13,3-8-7 14,3-5 7-14,2-5-6 14,1-2 1-14,0-1 3 13,3 0-5-7,-3-1 3-6,1 3-3 14,-6 4-1-14,-11 6 0 13,-8 10-1-13,-11 5 5 14,-9 6-8-14,-7 5-1 0,0 0-9 12,0 10-22 3,-18 16 36-15,-18 10 6 0,-10 4-5 19,-8 3-1-19,-2-4 5 14,0 2-4-14,3-3-1 0,-2-1 1 12,3-6 4-12,3-4-6 14,9-10 2-14,11-5-1 14,13-8 0-14,12-4 1 13,4 0 3-13,0 0-2 14,0 0 1-9,7 0 5-5,24-21 0 14,13-8-7-14,12-7-1 14,7-3 0-14,-3 2 0 13,-4 2 0-13,-10 3 4 14,-7 4-2-14,-11 7 0 14,-8 2 2-14,-8 5-1 13,-8 6-3-7,-4 4 0-6,0 4 0 13,0 0-5-13,0 0 5 14,0 0-2-14,-7 0 4 14,-13 7-8-14,-7 12 10 0,-4 3-8 12,-2 5 4-12,-1 1 0 14,-2-1 0-14,0 6 0 20,1-5 0-20,4-2 0 14,4-6 0-14,10-6 0 0,5-7 0 12,8-4 2-12,4-3-3 14,0 0 2-14,0 0-2 14,14 0-4-14,34-17 5 13,24-16 2-13,22-4 1 14,6 0 0-9,-5 1-2-5,-8 1-2 14,-4 5 2-14,-12 2-1 14,-13 5 1-14,-18 6 1 13,-20 10-2-13,-13 2 0 14,-7 5-1-14,0 0-6 13,-25 0 7-13,-13 8 0 14,-11 13 0-8,-6 2 0-6,6 1 0 13,7-3 0-13,7-2 0 14,12-2-4-14,0-1 10 0,5-5-8 13,5 1 7-13,4-5-9 13,4-3 4-13,3-4 0 14,2 0 0-14,0 0 1 13,0 0-1-7,0 0-2-6,0 0 0 14,0 0 4-14,0 0-4 13,0 0-2-13,0 0 3 14,0 0-3-14,0 0-3 13,0 0 7-13,0 0-2 14,0 0-1-14,0 0-2 14,0 0 2-9,-2 0-21-5,-3 0-39 14</inkml:trace>
    </iact:actionData>
  </iact:action>
  <iact:action type="add" startTime="237591">
    <iact:property name="dataType"/>
    <iact:actionData xml:id="d22">
      <inkml:trace xmlns:inkml="http://www.w3.org/2003/InkML" xml:id="stk22" contextRef="#ctx0" brushRef="#br0">15701 12467 0 0,'-19'-10'14'15,"-1"1"-4"-14,1 2 3 14,4 0-9-9,-3 3 2-5,-1 3-4 14,-2-2-3-14,-3 3 1 14,-1 0 0-14,-2 0 0 13,3 0 0-13,2 0-3 14,1 0 7-14,8 4-4 14,-3-2 2-14,8 2-4 13,-1 1 1-7,2-2 1-6,4 1 0 13,-1-4-1-13,4 0-1 14,0 0 2-14,0 0-2 14,0 0 4-14,0 0-4 13,0 0 4-13,0 0-4 0,0 0 2 13,0 0-2 1,0 0 0-14,0 0-4 5,0 0 6 10,0 0 0-15,0 0-5 0,2 2 10 12,14 3-5-12,4 0 8 14,9-1-5-14,0 0 2 14,7 0 3-14,6 0-2 13,4 0-5-13,8 1 8 20,2-1-8-20,0 1 1 0,0 4-1 13,0 1-1-13,-6 2 2 14,4 0 1-14,0-1-3 13,0-2 1-13,0-2 1 14,9 0-1-14,0-2 7 13,2 2-7-13,-5 1 0 14,-5-3 2-8,-1 4-3-6,-3-4 0 13,-1 0 0-13,-2 1 0 14,-1-2 3-14,0 2-1 14,0-3-2-14,-1 4 3 13,3-1 1-13,7 1-4 14,2-2 0-14,7-1 1 13,-1 1 0-7,3-5 3-6,2 3-3 0,1-3 2 13,1 0-4-13,0 0 6 13,-1 0-9-13,-2 4 6 14,-3 1-4 0,-3 4 2-14,-4-1 0 0,-4-2-1 13,-2-4 4-13,-2 0-5 14,-2-2 4-9,-2 0-4-5,-1 0 6 14,-3 0-6-14,1-4 2 13,-1-2-2-13,0 0 2 14,1 0 0-14,1-2-3 14,1-1 8-14,3-2-9 13,4 1 6-13,-1 0-4 14,-4 0 1-9,-6 2 1-5,-10 4 0 14,-5-1 0-14,-8 4-1 14,-7 1 3-14,-9-2-3 0,-2 2 2 12,0 0-2-12,0 0 0 14,0 0 1-14,0-2 7 14,-5 2-1-14,-7-2-3 13,-5-2 0-7,-4-2-3-6,-2 0 1 13,-1-2 2-13,-5 0 1 14,2-1-8-14,-4 2 5 14,-1-1-3 0,-1 2 2-14,0 0 0 0,-5 0-2 13,-3-1 4-13,-1 1-4 14,-5 1 4-9,-1-2-3-5,-2 2 3 14,-4-2-4-14,0 4 2 13,-7-1-2-13,-1 2 0 14,-8-1 0-14,-3 2-2 14,-1-2 8-14,-1 3-9 13,-4-1 11-13,0 1-9 14,-4 0 5-9,-4 0-4-5,0 0 0 14,-3 0 2-14,-3 5 0 14,-1 2 0-14,5-2 0 0,12-3 0 12,5 1 0 3,7-3 2-15,5 0-5 0,0 2 2 12,2 0 1 3,3 0 0-15,-1-1 2 5,2 1-4-5,0 0 6 13,-1 1-7-13,-4-3 8 14,2 0-10-14,-6 0 6 14,1 0-1-14,-7 0 0 13,-4 0-1-13,-1 0 0 14,-4 0 2-14,4 0-1 13,12 4 1-7,8 2-2-6,14-1 6 14,11-1-10-14,12-1 6 13,5-3-1-13,6 2 0 0,3-2 0 13,3 0-3 1,0 0 4-14,0 0-6 0,0 0-3 13,0 0 1-13,3 3-11 20,10 6 18-20,0-4 0 0,0 4 6 13,-1-1-6-13,-3-4 2 13,-5 2-2-13,3-2 0 14,-2-3 0-14,-3 4 6 14,0-3-9-14,0 3 3 13,1-2-3 2,3 1 2-15,0 2-4 4,4 0 4-4,3 1-11 14,10 2-9-14</inkml:trace>
    </iact:actionData>
  </iact:action>
  <iact:action type="add" startTime="240089">
    <iact:property name="dataType"/>
    <iact:actionData xml:id="d23">
      <inkml:trace xmlns:inkml="http://www.w3.org/2003/InkML" xml:id="stk23" contextRef="#ctx0" brushRef="#br0">19988 12615 4 0,'0'2'19'1,"0"0"-9"13,0 0-7-13,0-1-2 14,0 2-1-9,0-1 0-5,0-2-2 14,0 0 2-14,0 0 0 14,0 0 0-14,0 0 1 13,0 2-1-13,0-2 7 14,0 0-7-14,0 0 4 13,0 0-1-13,0 0 7 0,0 0-8 20,0 0-2-20,0 0 2 13,0 0-2-13,0 0 3 0,0 0-6 13,0 0 6-13,0 2-2 14,0-2 0-14,0 0 3 13,0 0 3-13,0 0-6 14,0 0 10-14,0 0-10 13,0 0 14-7,0 0-14-6,0 0 10 14,0 0-11-14,0 0 0 13,0 0-1-13,0 0-5 14,0 0 2-14,9 0-1 14,16 0 3-14,6 0 4 13,9 0-2-13,2 0 4 14,8 0-4-9,8 0 0-5,2-4 1 14,7-2-1-14,3 2 2 14,7-3 0-14,-2 4-1 13,4-1 2-13,-6 0-1 0,1 4-4 13,-1 0-1-13,1-3 3 14,-3 3-1-14,-2-3-4 13,-5 3 4-7,-3 0 1-6,-8 0-1 13,-5 3 3-13,-6 6-4 14,-3 1 5-14,2 2-4 14,-1 0 1-14,2 3-1 13,5-1 1-13,5-2 0 14,4 1 0-14,3-1 2 14,6-3 0-9,4-4 1-5,4-1-3 14,4-1 3-14,8-3-3 13,4 3 0-13,7-1 0 14,-3-2-3-14,-4 0 3 14,-2 0-1-14,-3 0 2 13,-1-2 2-13,-2-4-1 14,-4 2-4-9,-1 0 2-5,-5 4 0 14,0 0-3-14,3 0 3 0,-5 0-3 13,3 0 6-13,-3 0-8 13,-2 0 8-13,-3 0-6 14,-1 0 5-14,-1 0-2 13,-6 0 0-13,0 0 0 14,-5-6 0-8,-2 2 2-6,-2-1 3 13,-1 2-5-13,2-1 0 14,5 2 2-14,0 2-4 13,7 0 1-13,-2 0-4 14,-2 0 1-14,-2 0-3 14,-10 4 6-14,-1 1 0 13,-5 0-5-7,-1-1 12-6,1-4-6 14,1 0 1-14,3 0 0 13,1 0 0-13,1 0 1 14,3 0-2-14,-5 0 1 13,0 0-1-13,-1-4 1 0,-4-4 0 13,-1 2 3 2,-3-2-3-10,0 0-1-5,-6 4 1 14,-2 1-1-14,-2 0 0 0,-2 3-2 12,0-2 0-12,-3 2 1 14,3 0-2-14,6 0 2 14,2 0 1-14,10 0 0 13,3 0 0-13,4 0 0 14,6 0-2-9,1 0 5-5,3 0 0 14,-3 0-2-14,-1 0 1 14,-3 0 1-14,2 0-5 13,0 0 4-13,3 0-2 14,0 0 0-14,-1 0 3 14,-4 0-3-14,0 0 2 13,0 0 2-7,0 0-1-6,3 0-4 13,-2 0 2-13,2 0-1 14,-3 0 0-14,0 0 0 14,0 0-1-14,0 0 3 13,0 0-2-13,-2 0 1 0,0 0-2 13,0 0 4-13,-1 0-5 20,4 0 2-20,1 0 0 0,0-4 0 13,2-1 4-13,-1-4-2 13,1 1 0-13,-2 2 6 14,3 0-6-14,-2 0 5 14,-2 4-7-14,0-2 5 13,-4 1-3-13,1 2-2 14,3 1 0-9,-2 0 3-5,6 0-1 14,4 0-2-14,2 0 4 14,2 0-2-14,3 0 4 13,-5 0-2-13,-4 0 4 14,-4 0-1-14,-8 0-5 13,-7 0 10-13,-5 0-11 14,-12 0 9-8,-11 0-8-6,-7 0-2 13,-2 0 2-13,0 0-2 14,0 0 0-14,0 0 0 0,-9 0 0 13,1 0 0-13,1 0 3 13,4 0-3-13,1 0 3 14,2 0 3-14,-5 0-9 13,1 0 6-7,-2 0-3-6,1 0 0 14,-2 0 0-14,0 0-4 13,-1-4 9-13,-1 2-10 14,-5 0 7-14,-10 0-4 13,-16 2-9-13,-16 0-12 14,-17 0-33-14,-17 0-45 14</inkml:trace>
    </iact:actionData>
  </iact:action>
  <iact:action type="add" startTime="242491">
    <iact:property name="dataType"/>
    <iact:actionData xml:id="d24">
      <inkml:trace xmlns:inkml="http://www.w3.org/2003/InkML" xml:id="stk24" contextRef="#ctx0" brushRef="#br0">5492 13291 1 0,'-35'0'36'15,"4"0"-35"-14,2-8 0 14,6-3 2-14,10 5-4 13,-1 3 2-7,5 1 0-6,1-1 4 14,0-1 1-14,2 4 8 13,2-1-8-13,1 1 5 14,1 0-9-14,2 0 5 13,0 0-6-13,0 0-2 14,0 0 0-14,0 0-10 0,36 0-13 19,24 3 24-19,29 6 17 14,23-2-7-14,15 0-2 13,4-2-7-13,3 2-1 14,-2-3 0-14,-8-1 0 14,-8-3-2-14,-5 0 4 13,1 0-3-13,4 0 3 0,9-14-2 13,-3-2 4-7,-3-1-4-6,-8 5 3 13,-11 3-5 2,-10 5 2-15,-17 4-1 0,-17 0-2 12,-19 6-5-12,-14 11 6 14,-9-5-14-14,-10-5 14 14,-2 0-12-14,-2-6 14 13,0-1 2-7,0 0 3-6,0 3-2 13,0-3-3-13,0 1 9 14,-12-1-3-14,-11 0 5 14,-8 0-9-14,-8 0 8 13,-5-8-7-13,-12-8 4 14,-11-1-2-14,-13 0-4 0,-10 2-1 13,-12 2 2-8,-7 5-3-5,-10 4 6 14,-3 4-8 0,-5 0 6-14,-2 2-4 14,2 14 2-14,0 2-1 14,13 1 1-14,19-7-1 13,18-3 7-13,21-1-6 0,8 1 7 13,7-1-8-8,6-3 0-5,6 0 3 14,14-3-3-14,5-2 2 14,8 0 2-14,2 0-4 13,0 0-3-13,0 0 3 14,18 0-24-14,24 5 24 13,20 2 0-13,28-3 10 14,15-3-7-8,13-1-3-6,9 0 1 13,-2 0 1-13,-1-10-4 14,3-8 4-14,8-3 0 13,12-3 0-13,13-5 2 14,5 5-2-14,2 4-4 14,-11 6 0-14,-8 9 1 0,-11 5-2 12,-12 0-1-6,-18 0 0-6,-22 1 8 14,-25 10-9-14,-18-4 9 13,-17-1-8 2,-12-2 4-15,-11-1-6 0,-2 0-6 12,0 4 5-12,-37 7 7 14,-21 4 10-14,-24 0 0 14,-21-1-10-9,-11-2 5-5,-1-2-4 14,-6-2-1-14,1-4 0 13,-10 3 1-13,-6 1-1 14,-5-3 2-14,-3-2-4 14,-3-2 7-14,4 1-3 13,8-2 0-13,14 3 0 14,16 4-2-9,22 0 0-5,23-2 0 14,20 0 0 1,17-2-1-15,13 1-5 0,8-2 5 0,2 4-8 11,0 3 8-11,0 8-6 14,12-1 5 1,29 1-5-15,14-1-2 0,17-2 9 12,15-8 4-6,11-4 3-6,12-5-1 13,7 0-4-13,9 0 3 14,-2-5-7-14,-3-4 2 14,-15 1 0 0,-10-1-1-14,-13 6 1 0,-17-1-3 13,-5 0 6-13,-12 3 0 14,-7 1-2-9,-11 0-2-5,-8 0 1 14,-8 0-1-14,-3 0-4 13,-8 5-4-13,-2 2-1 14,-2 5 10-14,0-3 7 0,0-4-7 13,0 0 11 1,0-3-6-14,0-2-2 0,0 0 2 13,0 0 1-8,0 0 1-5,0 0 0 14,0 0 6-14,0 0-7 14,0 0 12-14,0 0-9 13,0 0 1-13,0 0-9 14,0 0-1-14,0 0 0 14,0 0-2-14,0 0 0 13,0 0-2-7,0 0 1-6,0 0 6 13,0 0-9-13,0 0 7 14,0 0-3-14,0 0-3 14,0 0-1-14,0 0-11 13,0 0-5-13,0 5-17 14,0 0-22-14</inkml:trace>
    </iact:actionData>
  </iact:action>
  <iact:action type="add" startTime="251091">
    <iact:property name="dataType"/>
    <iact:actionData xml:id="d25">
      <inkml:trace xmlns:inkml="http://www.w3.org/2003/InkML" xml:id="stk25" contextRef="#ctx0" brushRef="#br0">7146 14494 14 0,'7'-11'2'1,"-5"-8"-4"13,1 1-6-13</inkml:trace>
    </iact:actionData>
  </iact:action>
  <iact:action type="add" startTime="251235">
    <iact:property name="dataType"/>
    <iact:actionData xml:id="d26">
      <inkml:trace xmlns:inkml="http://www.w3.org/2003/InkML" xml:id="stk26" contextRef="#ctx0" brushRef="#br0">7146 14494 4 0,'47'-127'12'1,"-47"127"-8"0,0 0 0 12,0 0 1-6,0 0-5-6,0 0 0 13,0 0-6-13,0 0 5 14,0 0-2-14,0 0 2 14,0 0-1-14,2 0 0 13,0 0 4-13,0 0-2 14,1 0 0-14,1 0 1 13,3 0 5-7,-2 0-5-6,1 0 12 14,5 0-11-14,5 0 13 13,13 2-12-13,11-2 8 14,20 0 2-14,16 0-5 14,14-14 2-14,10-4-8 13,4-3 6-13,3 6-6 14,-4 1-2-9,-8 2 2-5,-10 7-4 14,-6 0 2-14,-6 1 0 14,1 1-2-14,1 3 2 0,2 0-3 12,0 0 6 3,-3 0-5-15,-5 0 6 0,2 3-7 12,-2 3 3-12,5 2-1 21,-1-8 1-21,-1 4 0 0,-3-4 0 12,-7 0 2-12,-6 0-2 14,-4 0 0-14,-6 0 3 13,1 0-2-13,-3 0-1 14,1 0 0-14,4 0 0 14,-2 0 0-14,4 0 1 13,-2 0-4-7,-2 0 6-6,0 0-3 14,-4 0 6-14,-8 0-9 13,-8 0 4-13,-8-4-1 14,-7 4 0-14,-3 0 1 13,-7 0-2-13,-2 0 3 0,0 0 8 13,0 0-6-13,0 0 8 20,0 0-9-20,0 0 5 0,0 0-7 13,0 0 0-13,2 0-1 13,2 0 0-13,1-5-1 14,2 2 5-14,2 1-1 14,-3 2 1-14,-4-2-3 13,1 2 1-13,-3 0-2 14,0 0 1-9,0 0 1-5,0 0-2 14,0 0 0-14,0 0-2 14,0 0 7-14,0 0-6 13,0 0 2-13,0 0-2 14,0 0-3-14,0 0 2 14,0 0 0-14,0 0 1 13,0 0-2-7,0 0 6-6,0 0-5 13,0 0 7-13,0 0-8 14,0 0 4-14,0 0-1 14,0 0 1-14,0 0 0 13,0 0-1-13,0 0 2 0,0 0 0 13,0 0-2-13,0 0 0 20,0 0 4-20,0 0-8 0,0 0 4 13,0 0-2-13,0 0 2 13,0 0-2-13,0 0 0 14,0 0 4-14,0 0-8 14,0 0 9-14,0 0-6 13,0 0 0-13,0 0 1 14,0 0 1-9,0 0-2-5,0 0 2 14,0 0-5-14,0 0 3 14,0 0 3-14,0 0-5 13,0 0 3-13,-5 0 1 14,3 4-1-14,-4-1-1 14,-1 6 2-14,-2-4-7 13,0 2 3-7,0 1-12-6,-7 4 7 13,3 0-35-13</inkml:trace>
    </iact:actionData>
  </iact:action>
  <iact:action type="add" startTime="254157">
    <iact:property name="dataType"/>
    <iact:actionData xml:id="d27">
      <inkml:trace xmlns:inkml="http://www.w3.org/2003/InkML" xml:id="stk27" contextRef="#ctx0" brushRef="#br0">20019 14388 3 0,'0'0'3'22,"0"3"7"-21,0 1-10 13,5-2 2-13,-5 1-2 0,3-2 0 13,-3 2-1-13,0-3 4 14,2 1-1-14,-2 2-1 13,4 2-1-13,0-5 1 14,1 5-1-14,1-1 0 13,-1-3 5-7,2 1-1-6,-3 3-1 14,0-3 3-14,1 2-5 13,-3-4 12-13,0 0-12 14,0 1 6-14,1 1-5 14,2 0 1-14,-3-2 4 13,2 3 0-13,1-3 2 14,1 0-8-9,4 0 7-5,5 2-5 14,7-2 4-14,9 2-6 14,9-2 1-14,7 0 1 13,6 0-3-13,7 0 0 14,4 0 1-14,-4 0-5 14,-3 6 9-14,-5-2-10 13,-5 0 12-13,-1 5-11 5,-1-4 5 9,-1-1-1-14,4 1 0 0,-2 4 0 13,6-8 0-13,3 4 1 14,-2-3-1-14,1-2 0 13,-5 0 2 2,-2 0 2-15,-4 0-5 13,-8 0 2-13,-2 0 0 5,-1 0 0-5,-3 0 0 14,-3 0 1-14,-1 0 0 13,-8 0-1-13,-7 0 3 14,-6 0-5-14,-2 0 3 14,-2 0-1-14,0 0 0 13,0 0 5-13,0 0 3 14,0-2-6-9,5-8 5-5,-1-9-6 14,5-4-4-14,7-7 5 14,-3-2-6-14,3 1 3 13,-3-3 0-13,-4 6 0 14,-4-4-1-14,-5 0-1 13,0-2 1-13,0-2-2 14,-12 2 6-14,-10 2 0 5,-4 0 0-5,-4 0-6 13,-3 0 3-13,0-3 0 14,-4-1 0-14,0 2 0 13,-1-2-5-13,-2 5 10 14,-3-3-10 1,-1 2 11-15,-3 3-7 13,-4 0 1-13,0 1-2 5,-1 2 2-5,2 3 0 14,0-1-1-14,3 4 4 13,3 4 0-13,1 1-2 14,1 5-1-14,-2 5 1 13,-6 5-2-13,-3 0-2 14,-3 0 2-14,-5 9-1 14,1 12 1-9,-2 4-2-5,2 3 6 14,5-2-7-14,3 1 6 13,3-1-4-13,5-4 3 14,-1-2-2-14,7-2 1 0,7 0 0 13,2-4-2-13,6 0 2 13,6 0-3 2,3 0 6-15,3 4-6 4,5 5 2-4,-4 4-2 14,4 5 1-14,-1 6 2 14,3 5-1-14,2-2 1 13,2 3-3-13,0-7 6 14,0-2-8-14,0 0 11 14,4-3-12 0,7-2 6-14,1-2 0 5,3 0 0-5,3-4-4 13,1 0 4-13,6-2-3 14,6-4 3-14,8-2 0 14,9-4 6-14,10-5-3 13,11-3-6-13,7-4 4 14,7 0-1-14,9 0 0 13,-6 0 2-7,-1-2-6-6,-7-3 8 0,-9 3-9 13,-7 2 8-13,1 0-6 13,-3 0 3-13,0 0-1 14,2 0 0-14,1 0 1 13,-1 5-2-13,3-3 5 14,-3-2-4-14,-4 0 2 14,0-2 0-9,-6-20 2-5,-5-5-4 14,-7-6 2-14,-9-4 2 14,-9-4-3-14,-9-2 2 13,-8-5-5-13,-5 0 7 14,0-1-4-14,-9-4 2 13,-16 0 1-13,-6 4-2 14,0-2-1-8,-5 3 0-6,-1 2 2 13,-2 4-4-13,2 0 5 14,1 2-2-14,-2 4 1 0,3 4-4 13,-4 3 4 1,-1 5-4-14,-5 7 1 0,-1 0-2 13,-5 1 2-13,-5 6 1 13,-1 0-2-7,-1 2 4-6,-1 4-4 14,1 4 5-14,0 0-6 13,-2 0 4-13,2 4-1 14,0 14 0-14,2 4-1 13,0 2 0-13,10 3 1 14,3 1-3-14,5 2 6 14,5-1-6-9,4 2 3-5,0 1-2 14,6 1 1-14,6 2 1 13,-1 3-2-13,5 0 0 14,1 0-1-14,1 5 6 14,5 2-6-14,-3 4 6 13,0-2-6-13,-2 0 3 14,0-8 0-9,-5 2 0-5,3-5 0 14,-1 0 0-14,6-4 1 14,3 0-2-14,5-1 2 0,0-5-2 12,0 1-2 3,11 0 2-15,9-5-6 0,7-3 7 13,5 2 0-13,5-3 1 13,7-4-2-7,4-1 4-6,3-8-3 13,7 4 4-13,1-9-3 14,5 0 0-14,0 0 2 14,-1 0-3-14,1 0 2 13,1 0-2-13,-3 0 2 14,0 0-3-14,-1 0 5 13,-1-13-5-7,2 3 3-6,1-8-2 14,-3-8 0-14,0-2 0 13,-6-2 0-13,-8-7 2 14,-7 1-3-14,-13-4 5 13,-8 0-5-13,-12-4 3 14,-6 0-4-14,0 0 5 14,-15-1-3-9,-10 0 0-5,-8-4 1 0,-5 2-1 13,0 0 0-13,2 1 0 13,1 2 3-13,1-2-2 14,1 4 1-14,0-4-4 14,-3 0 1-14,0 3 1 13,2 2-1-13,1 2 1 14,2 8 0-8,-2 6 3-6,-3 4-3 13,-2 6 2-13,-7 7-3 14,-1 4 2-14,-8 4-2 13,-4 0-1-13,0 8 2 14,-2 11 0-14,4 7-2 14,3 3-2-14,6 3 8 13,0 2-7-7,5 2 8-6,4-1-10 13,3 0 6-13,1 2-2 14,3-1 1-14,-1 7 0 14,1 0-1-14,5 5 2 0,1 0-2 12,5-2 2-12,5-2-2 14,3-3-1-14,6-6-1 14,3-3 0-9,3-3 1-5,0 0 2 14,0-10-2-14,0 3-1 13,0-2 3-13,11 3-2 14,7-3 4-14,5 1-5 14,4-1 2-14,4 0 1 13,7 1 0-13,6-2-2 14,10-1 0-9,6-2-15-5,4-1-5 14,5-1-28-14</inkml:trace>
    </iact:actionData>
  </iact:action>
  <iact:action type="add" startTime="256761">
    <iact:property name="dataType"/>
    <iact:actionData xml:id="d28">
      <inkml:trace xmlns:inkml="http://www.w3.org/2003/InkML" xml:id="stk28" contextRef="#ctx0" brushRef="#br0">21946 14270 11 0,'-5'-3'14'1,"-1"-1"-1"13,-2-1 0-7,4 5-7-6,-5 0 8 13,3 0-8-13,-4 0-6 14,0 0 2-14,-1 0-5 14,-5 0 3-14,-5 0-2 0,0 0 1 12,-4 5-1 3,-2 2 0-15,0 2 4 0,3-4-2 12,4 2 4-6,2-1-6 9,5-4 4-15,1 3-3 0,1-2 1 12,3-1 0-12,0 5-1 14,6-7 2-14,0 0-1 14,2 0 1-14,0 0-2 13,0 0-5-13,0 0 6 14,0 0-7-9,0 0 6-5,0 3-3 14,16 1 4-14,7 1 10 14,6 0-7-14,-1-1 8 13,6 1-10-13,4-2 6 14,-3 2-7-14,5 0 4 14,3-5-4-14,5 2 1 13,8 0 2-7,4 1 0-6,7-3-1 13,3 0-1-13,1 0 2 14,-4 0-1-14,-5 0-3 14,-4 0 1-14,-4 0 0 0,-3 0 0 12,0 0 0-12,5 0-4 14,2 0 8-14,2-5-5 20,-2 3 3-20,2-6-4 0,-2 6 5 13,0-1-3-13,5 3 0 13,1 0 3-13,1 0-3 14,4 0 0-14,0 0-3 14,0 5 6-14,2-1-3 13,1 0 2-13,-1-4-3 14,5 0 2-9,0 0 0-5,4 0 5 14,0-10-2-14,1 2 6 14,-8-4-7-14,-7 3 7 13,-5 4-8-13,-8 1 6 14,-3 2-7-14,-6 1 3 13,-5 1-4-13,-8 0 0 14,-2 0 0-8,-3 0 1-6,-4 0-4 13,1 0 6-13,-3 0-3 14,-5 0 2-14,-2 0-4 13,-1 0 4-13,-6 0-2 0,-1 0 0 13,-5 0 0-13,0 0 0 14,0 0 0-14,0-3 10 13,0 1-7-7,0 0 8 9,0 2-10-15,0-4 8 0,0 0-7 12,0 4-1-12,0-2-1 14,0-1 2-14,0 3-2 13,0 0 4-13,0 0-7 14,0 0 7-14,0 0-6 14,0 0 2-9,0 0 0-5,0 0 0 14,0 0 0-14,0 0-2 13,0 0 4-13,0 0-2 14,0-3 0-14,0 3 0 14,0 0 1-14,0 0-4 0,0 0 3 12,0 0 0 3,0 0 0-15,0 0 2 4,0 0-7-4,0 0 11 14,0 0-9-14,0 0 7 14,0 0-8-14,0 0 4 13,0 0 0-13,0 0 0 14,0 0 0-14,0 0-1 14,0 0 4-14,0-2-3 13,0 2 1-7,0 0-2-6,0 0 4 13,0 0-3-13,0 0 0 14,0 0 0-14,0 0 0 14,0 0 2-14,0 0-4 13,0 0 6-13,0 0-6 14,0 0 7-14,0 0-10 14,0 0 5-9,0 0 0-5,0 0-1 14,0 0-2-14,0 0 2 13,0 0-7-13,0 0 7 14,0 0-6-14,0 0 4 14,0 0-20-14,0 0-5 0,0 0-29 12,0-4-23-12</inkml:trace>
    </iact:actionData>
  </iact:action>
  <iact:action type="add" startTime="259439">
    <iact:property name="dataType"/>
    <iact:actionData xml:id="d29">
      <inkml:trace xmlns:inkml="http://www.w3.org/2003/InkML" xml:id="stk29" contextRef="#ctx0" brushRef="#br0">28813 13551 4 0,'0'0'2'15,"0"0"3"-14,0 0-3 14,0 0-1-14,-8 0-1 13,-6 0 0-7,-3 0 0-6,-6 4 2 14,-4 2-5-14,-4 2 6 13,-7-4-6-13,-9 1 7 0,-15-3-7 13,-14 0 6-13,-13-2-3 13,-13 0 2-13,-1 0-1 14,5 0 5 1,4 0-4-10,10-4 7-5,6-1-7 14,-3 5 3-14,1 0-4 0,5 0-2 13,0 0 1-13,9 0 0 13,6 0-1 2,6 0 1-15,3 5-2 13,-2 6 4-13,-1 1-7 0,-2 1 9 13,3-3-7-7,-1-3 3-6,3 2 0 13,-1-2 0-13,4 1 2 14,-2 0-4-14,2 1 5 13,-1 1-3-13,1-1 1 14,0 1-2-14,1 1 3 14,5-2-3-14,4 0 1 13,5 1 0-7,8-4 0-6,7 2-2 13,7 0-1-13,4 2 2 0,2 2-3 13,-1 0 7 2,1 4-6-15,1 2 3 13,0 3 0-13,2 4 0 0,2 3 0 13,-3 7-2 2,0 5 4-10,-1 2 2-5,-3 1-3 0,3-2 2 13,4-4-2-13,0 1-2 13,0-1 2-13,13-1 1 14,12 0-2 1,8 0 0-15,6-2 6 0,5 2-4 12,1-4 6-12,-3 0-6 14,2-3 2-9,1-1-4-5,7-8 4 14,3-2 2-14,7-2-1 14,6-4-4-14,3-2 2 13,7-2 1-13,4-1-3 14,5-4 1-14,0 1 5 14,4 0-7-14,1 0 1 13,-1 0 0-7,-2 3-1-6,-8-7 3 13,-6 0-6-13,-4 0 6 0,-1 0-5 13,3 0 8-13,6 0-9 14,0-11 5-14,4-1-2 13,-4-2 1 2,-4 0 0-15,-1-2-1 0,-7 2 2 12,-9-2-1-6,-10 2 0-6,-9 0-1 14,-10 0 6-14,-10 2-6 13,-5-6 0-13,-10 0 4 14,-4-5-3-14,0-3 1 13,0-4 0-13,0 0 2 14,0-3-4-14,0-4 4 14,0 5-3-9,0-3 0-5,-4 3-1 14,-1 1 0-14,-4-1 0 13,-6 2 0-13,-5 0 2 14,-7 0-2-14,-11 2 1 14,-11-2-2-14,-11-1-7 13,-14 3 3-13,-6 2-3 0,0 0 8 13,0 5 0-8,3-2 1-5,6 5-4 14,3 1 7-14,-1 4-6 14,1 3 7-14,-1-1-10 13,-2 6 9-13,-7 3-4 14,-7 2 0 1,-4 0 1-15,-1 0-1 0,2 6 0 12,1 12-3-6,2 2 6-6,2 0-6 13,6 2 5-13,7-4-6 14,6-2 4-14,8-2 0 14,0-2-1-14,3-1 1 13,-1 1-5-13,-2-3 10 14,3-1-6-14,-2 2 3 14,10 0-3-9,5-1 2-5,9 5-2 14,6-2 0-14,7 1-3 13,5 6 2-13,4-2-7 14,2 5 9-14,5 1 0 0,-1 0-3 13,3 6 4 1,0 0-2-14,0 2 1 14,0-1-3-14,0 0 3 4,10 0-3-4,7-2 2 14,10 2 1-14,6 0 3 14,5 2-2-14,7-2 2 13,2-2-2-13,0-1-1 14,1-1 0-14,-3-4 1 13,3 0-2-13,0-2 3 14,4-3-4-8,1 2 6-6,8-6-3 13,3-4 2-13,5-5-3 14,0-4 3-14,1 0-1 13,-4 0 3-13,-1 0-3 14,-3 0 5-14,0-6-6 14,-1 2 7-14,1-5-6 0,7 4 1 19,9-4 2-19,5-3-6 14,1-1 1-14,1-1 0 13,-7 2 0-13,-9-2 4 14,-2 4-7-14,-7-7 7 0,-2 0 1 12,0-2-2-12,-4-3 1 14,-4 0-3-14,-2 2 2 14,-6-6-1-9,-1 4-1-5,-8 0-1 14,-2 1 2-14,-2-4 2 13,-2 4-4-13,-3-4 2 14,-4 4 0-14,-8-2-2 14,-6-1 2-14,-6 0-1 13,0-2-1-13,-16-5-1 14,-11 8-3-9,-2-8 8-5,-2 5-10 14,0 2 12-14,2 1-10 14,0 2 5-14,5 1-1 13,2 0 0-13,-3 0 0 14,2-2-1-14,2 0 2 0,-2 2-1 13,3-2 1-13,-5 4-2 13,-6 0 0-7,-5 2-1-6,-3 4-3 13,-13-5 0-13,-4 9 3 14,0 1-4-14,1 2 4 14,6 5 4-14,0 0-2 13,4 0 5-13,0 0-10 14,-1 0 6-14,1 9-1 13,-1-2 0-7,-6 2 0-6,1 3-1 14,-4-3 2-14,3 2-1 13,6-1 2-13,3 0-3 14,9-4 5-14,3 1-7 14,4-4 3-14,1 3 0 13,1-3-1-13,5 2 4 14,2-1-6-9,7-2 6-5,3 1 0 14,2-3 0-14,2 0-3 14,2 0 1-14,0 0-2 0,2 0 1 12,-2 0 0 3,2 0-2-15,0 0 4 0,0 0-4 12,0 0 4-12,0 0-4 14,0 0 6-8,0 0-5-6,0 0 1 13,0 0 0-13,0 0 0 14,0 0 0-14,0 0-4 13,0 0 8-13,0 0-10 14,0 0 8-14,0 0-5 14,0 0-1-14,0 0 3 13,0 0-4-7,0 0 2-6,0 0 3 14,0 0 0-14,0 0-3 13,0 0 6-13,0 0-5 14,0 0 7-14,0 0-8 13,0 0 4-13,0 0-1 14,0 0 0-14,0 0 0 14,0 0-4-14,0 0 7 4,0 0-8 11,0 3 6-15,0 5-3 0,0 1-1 12,0 3 3-12,-2 2-13 14,-1-5-6-14,1 3-14 14,-7-4-30-14</inkml:trace>
    </iact:actionData>
  </iact:action>
  <iact:action type="add" startTime="263247">
    <iact:property name="dataType"/>
    <iact:actionData xml:id="d30">
      <inkml:trace xmlns:inkml="http://www.w3.org/2003/InkML" xml:id="stk30" contextRef="#ctx0" brushRef="#br0">11043 15286 11 0,'0'0'14'15,"0"-2"5"-14,-2 2 8 14,-16-5-25-14,-5-2 0 0,-8 2 0 19,-3 1 1-19,-5 3-1 0,-11 1 1 13,-8 0-2-13,-8 0 1 13,-8 0-2-13,-8 4 1 14,-10 6-1-14,-8-2 3 13,-7-2 6-13,-4 2-8 14,-5-2 10-14,0 2-6 20,0 0 2-20,2-3-6 0,7 2 0 13,9-2-1-13,11 2 1 13,7-3-1-13,4-2 4 14,7-1 0-14,6-1-2 14,13 0 0-14,7 0 1 13,16 0 1-13,7 0 2 20,7 0-3-20,4 0 4 0,5 0-7 13,-1 0 10-13,5 0-10 14,0 0 9-14,0 0-9 13,0 0 0-13,0 0-1 0,0 0-7 13,0 0 5 2,26 0 2-15,21 0 1 0,24 0 1 19,21 0-1-19,9-7 7 13,3-5-12-13,6 0 5 14,-4-3-2-14,2 8 2 14,0-5-1-14,-2 5-3 0,-9-2 8 12,3 2-8-12,1 2 10 14,-3 1-11-14,-2 4 7 20,-11 0-4-20,-12 0 2 0,-11 4-1 13,-12 5-2-13,-12 3-2 13,-14-1 5-13,-8-3-7 14,-9-2 6-14,-5-5-9 13,-2-1 8-13,0 0 2 14,0 0 2-14,-4 3 2 0,-23 0-1 19,-11-3-3-19,-11 0 4 14,-7 0-2-14,-9 0-2 14,-11 0 1-14,-6 5 2 13,-9-1-6-13,-7 1 3 0,-3 4 0 13,-3-1 0-13,-8 1 2 13,0 2 0-13,10-4 0 21,8-2 1-21,14-5 0 13,4 4-5-13,5-4 2 14,6 0 0-14,9 0 0 13,12 0 2-13,13 0-1 0,8 0 1 13,12-4 7-13,7 4-8 14,4 0-1-14,0 0 1 13,0 0-2-7,0 0-7-6,0 0 3 13,0 0 3-13,0 0-6 14,15 0 5-14,16 0 6 14,19 0-2-14,17 0 5 13,17 0-6-13,19-17 1 14,13-6-2-14,13 0-1 14,3 0 0-9,-10 1-1-5,-11 4-7 14,-10 2 10-14,-14 5-4 13,-5-1 1-13,-10 7 1 14,-7-4 0-14,-12 5 2 0,-6 3-2 13,-8 1 2-13,-10 0-2 13,-6 0-1-13,-9 0-3 14,-5 4 6-9,-9 6-22 10,0-2 22-15,0 6-3 0,-23 0 3 13,-12-2 5 1,-13 2-4-14,-7-4 1 0,-5-2-1 13,-10-2 6-13,-1-5-6 14,-5 2 5-14,1-3-4 13,-6 0-2-7,-4 4 0-6,-1 0 0 13,-5-2 0-13,2 5 2 14,4-2-1-14,8-1 2 14,15 1 2-14,9-5-3 13,4 0-2-13,4 0 3 14,7 0-3-14,7 0 1 13,8 0 0-7,10 0 0-6,7 0 0 14,4 0 2-14,2 0-3 0,0 0 0 12,0 0-12-12,2 7-1 14,27-2 13-14,17 0 2 14,22-3 3-14,11-2 1 13,19 0-2-13,5 0-2 14,2-2-1-9,-7-6 3-5,-11 2-7 14,-11 3 4 1,-7-2-1-15,-5 1 0 13,-1 0 0-13,-10 3-1 0,-11 1 2 13,-13 0-2-13,-10 0 2 13,-15 0-2-13,-4 0-3 14,0 0 4-8,0 0 0-6,0 0 8 13,0 0-1-13,0 0-6 14,0 0 7-14,0 0-8 13,0 0 13-13,0 0-8 0,0 0 7 13,0 0-12-13,0 0 6 14,0 0-1-14,0 0-2 13,0 0 1-7,0 0-2-6,0 0 3 13,0 0-4-13,0 0-1 14,0 0 4-14,0 0-8 14,0 0 3-14,0 0 1 13,0 0 0-13,0 0 0 14,0 0-4-14,0 0 8 14,0 0-7-9,0 0 8-5,0 0-8 14,0 0 5-14,0 0-3 13,0 0 1-13,0 0 0 14,0 0 0-14,0 0 2 14,0 0-3-14,0 0 3 13,0 0-4-13,0 0 4 14,0 0-5-9,0 0 3-5,0 0 0 14,0 0-1-14,0 0-2 0,0 0 2 13,0 0 1-13,0 0-2 13,0 0 4-13,0 0-3 14,0 0 3-14,0 0-2 14,0 0 1-14,0 0 1 13,0 0-2-7,0 0 2-6,0 0-4 13,0 0 5-13,0 0-5 14,0 0 5-14,0 0-6 14,0 0 2-14,0 0 1 13,0 0-2-13,0 0 0 14,0 0 0-14,0 0-3 13,0 0 4-7,0 0-3-6,0 0 4 14,0 0-10-14,0 0 5 13,0 0-18-13,-2 14-30 14</inkml:trace>
    </iact:actionData>
  </iact:action>
  <iact:action type="add" startTime="274522">
    <iact:property name="dataType"/>
    <iact:actionData xml:id="d31">
      <inkml:trace xmlns:inkml="http://www.w3.org/2003/InkML" xml:id="stk31" contextRef="#ctx0" brushRef="#br0">27964 14395 7 0,'0'0'16'1,"-2"0"-15"4,0 0 0-4,0 0 3 14,-7 0-3-14,-1 0-1 13,-5 0-1-13,-9 0 0 14,-5 0-1-14,-7 0 0 14,-6 0 3-14,-7 0-3 13,-12 2 4-13,-3-2-3 14,-1 0 3-9,-4 0-3-5,0 0 1 14,0 0 0 0,-2 0 0-14,-1-2 3 14,7-5 4-14,5 1 1 0,11-2 16 12,13 1-12-12,12-1 5 14,9 4-4-14,6 4-5 14,7-4-5-9,0 3 0-5,2 1 2 14,0 0-1-14,0 0-8 13,0 0 9-13,10 0-6 14,28 0 2-14,22 0 2 14,21 0-1-14,15 0 1 0,6 0-3 12,5 7 3-12,0 0-6 20,0-4 8-20,-7 4-2 14,-6-4 0-14,-12-3 1 14,-8 5-2-14,-12-4 2 13,-6 2-1-13,-9-1 0 14,-14-2-1-14,-8 2 1 0,-16-2-4 13,-7 0 2-13,-2 0-2 13,0 0 2-7,-15 0-3-6,-14 0 2 13,-10 0-5-13,-3-2 2 14,0-3 2-14,4 1-3 14,-4 2 8-14,2-1-6 13,-1-2 7-13,-5 1-8 14,-4 1 3-14,-10 3 0 14,-13 0 0-9,-12 0 0-5,-6 0 0 14,-3 0-2-14,9 0 1 13,16 7 2-13,18 1-1 14,22-2 3-14,16-3-6 14,11-1 1-14,2 5-13 0,0-1 4 12,21 6 11 3,20-3-2-15,12-4 5 4,14-5 4 11,13 0-6-15,11 0 4 14,5-2-4-14,5-8-1 13,-7 0 3-13,-12 0-2 14,-17-2-1-14,-14 6 1 0,-13 3-1 12,-14-2 1-12,-8 5-1 14,-12 0 0-8,-4 0-2-6,0 0 0 13,0 0 0-13,-29 0 2 14,-11 5 0 1,-15 7-2-15,-1 2 6 0,-2-1-3 12,7-4 2-12,4-1-4 14,5-2 4-14,3-6-3 13,10 0 1-7,8 0-1-6,5 0 2 14,7 0 0-14,5 0 6 13,-1 0-1-13,5 0 7 0,0 0-13 13,0 0 5-13,0 0-6 13,0 0 2-13,0 0-2 14,0 0 0-14,0 0-3 14,0 0 7-9,0 0-5-5,0 0 5 14,0 0-8-14,0 0 4 13,0 0 0-13,0 0 0 14,0 0 0-14,0 0 0 14,0 0 0-14,0 0 0 13,0 0 0-13,0 0 1 14,0 0 4-8,0 0-6-6,0 0 2 13,0 0 0-13,0 0-1 14,0 0 2-14,0 0-4 13,0 0 6-13,0 0-4 14,0 0 3-14,0 0-6 0,0 0 5 13,0 0-2-13,0 0 0 20,0 0 1-20,0 0-2 0,0 0 4 12,0 0-5 3,0 0 4-15,0 0-2 0,0 0 6 13,0 0-9-13,0 0 6 13,0 0-3-13,0 0 0 14,0 0 0-14,0 0-4 14,0 0 8-9,0 0-8-5,0 0 8 14,0 0-8-14,0 0 3 13,0 0 0-13,0 0-2 14,0 0 1-14,0 0-2 14,0 0-11-14,0 0 7 13,-12 3-24-13,-10 12-24 14,-2-1-38-9</inkml:trace>
    </iact:actionData>
  </iact:action>
  <iact:action type="add" startTime="278277">
    <iact:property name="dataType"/>
    <iact:actionData xml:id="d32">
      <inkml:trace xmlns:inkml="http://www.w3.org/2003/InkML" xml:id="stk32" contextRef="#ctx0" brushRef="#br0">15786 15409 13 0,'-20'-9'5'1,"3"-3"13"13,3 2-13 2,1 2 5-15,2 0-9 0,-1 3 4 12,-1-4-2-12,2 3-3 14,0-2 1-8,-2 2 0-6,-5 3-1 13,-1-2 4-13,-2 1-4 14,-4 0 1-14,0 4-2 14,1 0 3-14,-1 0-4 13,3 0 3-13,4 0-1 14,5 4 0-14,4-4 1 13,4 4-5-7,3-4 8-6,2 0-9 14,0 0-1-14,9 0 0 13,32 5 6-13,25-5 16 14,28 0-10-14,20 0 7 14,8-9-13-14,3-9 0 13,-7 4 0-13,-9 0 1 14,-12 7-2-9,-11 7 4-5,-12 0-4 14,-10 13 1-14,-8 5-2 13,-4 4 2-13,-6 4-1 0,1-6-2 13,-7 1 6-13,-7-4 0 14,-6-8-2-14,-4 4-1 13,-10-9 1-13,-7 0-2 21,-6-2 1-21,0-2 0 0,0 0 1 12,0 0 8-12,0 0 12 14,-6-10-4-14,-15-12-11 13,-10-8-2-13,-4 2-7 14,-5-2 6-14,-7 4-1 14,-2 2-1-14,-5 6-1 13,-6 2 2-7,-6 6 2-6,-11 10-3 14,-2 0 1-14,-11 0-4 13,3 0 4-13,-2 10-3 14,4 2 1-14,8 2 0 13,5-1 0-13,7 4 2 0,9-3-4 13,8-4 6-13,7 2-6 20,14-7 7-20,10 2-10 14,11-5 5-14,6 1-1 13,0-3-5-13,2 5-11 0,33-3 4 13,25 5 13-13,32-1 11 14,24-6-9-14,17 0 2 13,6 0-1-13,1-9-5 20,-16-2 2-20,-14 4-3 0,-23 2 3 13,-18 0 0-13,-13 1-2 14,-7 4 4-14,-2 0-2 13,-8-4 3-13,-4 4-5 14,-9 0 2-14,-12 0 0 14,-10 0-3-14,-4 0-6 13,0 0-1-7,-13 0 10-6,-26 0 4 13,-7 0 0-13,-14 0-3 14,-7 0 3-14,-5 8-8 14,-5 0 5-14,-8 1-1 13,-2 4 0-13,-3 0 1 0,-1 2-2 13,2-5 6-13,2 2-7 20,2-3 6-20,5 0-6 14,6-5 2-14,10 0 0 13,11-1 1-13,12-2 2 0,14 1 0 13,12-2-1-13,9 0 0 14,2 0-1-14,4 0-2 13,0 0-2-13,0 0 2 14,0 0-8-9,0 0 3-5,0 0-5 14,0 4 7-14,4-4 3 14,0 5 2-14,-2-5 3 13,0 0 0-13,-2 0-8 14,0 0 4-14,0 3 0 13,0-1 0-13,0-2 0 14,0 0-1-8,0 0 1-6,0 0 8 0,0 0-5 12,0 2 1 3,0-2 1-15,0 0-9 0,0 0 4 12,0 0 0-12,0 0 0 14,0 0 4-14,0 0-8 14,0 0 8-14,0 0-4 13,0 0 4-7,0 0-8-6,0 0 2 13,0 0 2-13,0 0 2 14,0 0-2-14,0 0 0 14,0 0 1-14,0 0 6 13,0 0-6-13,0 0 2 14,0 0-1-14,0 0-4 14,0 0 1-9,0 0-1-5,0 0 1 14,0 0 0-14,2 0-1 13,1 0 4-13,-3 0-5 14,2 0 5-14,-2 0-4 14,0 0 2-14,0 0 0 13,0 0 1-13,0 0 0 14,0 0-2-9,0 0 1-5,0 0-1 14,0 0 2-14,0 0-1 14,0 0 2-14,0 0-4 0,0 2 1 12,4 2 1-12,0 0-2 14,4 0 4-14,-4-4-5 14,0 2 6-14,1 2-2 13,1 1 2-7,-1-2-6-6,2 1 4 13,-3 0-1-13,1-1 0 14,-1-2 0-14,-2 1-1 14,-2-2 2-14,0 0-1 13,0 4 1-13,0-4-2 14,0 0 1-14,0 0 0 13,0 0-1-7,0 0 1-6,0 0-1 14,0 0-1-14,0 0 0 13,0 0 4-13,0 0 1 14,0 0-1-14,0 0-4 13,0 0-3-13,0 0 1 14,0 5-13-14,2-2-23 0,3 3-17 19</inkml:trace>
    </iact:actionData>
  </iact:action>
  <iact:action type="add" startTime="280882">
    <iact:property name="dataType"/>
    <iact:actionData xml:id="d33">
      <inkml:trace xmlns:inkml="http://www.w3.org/2003/InkML" xml:id="stk33" contextRef="#ctx0" brushRef="#br0">26662 15325 6 0,'2'-9'14'1,"-2"1"-1"13,0 2 10-13,-13 2-12 14,-16-4-10-14,-8 4-1 13,-11 2 2-13,0 2-1 14,1 0 3-9,7 0 4-5,9 0-6 14,10 4 1-14,8-1-3 14,8 0-1-14,5-3-5 13,0 4-6-13,25-4 12 0,24 4 5 13,24-4 13-13,21 0-16 14,13 0 6 0,3-14-8-14,-6-2 2 5,-10 2-2-5,-11 1 0 13,-15 8-2-13,-14-3 6 14,-16 4-4-14,-16 4 0 14,-15 0 0 0,-7 0-5-14,0 0 3 0,0 0 2 13,-33 0 9-13,-17 0-4 14,-17 0-4-9,-10 0-1-5,-6 5 5 14,-8 6-7-14,-1-3 8 13,5 2-9-13,5-6 6 14,13 2-3-14,19-2 2 14,17-1-1-14,18-3-1 13,15 0-1-13,0 0 1 14,0 0-19-9,27 0 14-5,15 0 3 14,11 0-1-14,8 0 3 14,-3 0 0-14,-8 0 0 13,-9 0 3-13,-14 0-6 0,-14 0 6 13,-9 0-8 1,-4 0 3-14,0 0-1 0,0 0 6 13,-6 0 4-7,-15 5-7-6,-8 5-5 13,-4 1-14-13,0-5-56 14</inkml:trace>
    </iact:actionData>
  </iact:action>
  <iact:action type="add" startTime="282267">
    <iact:property name="dataType"/>
    <iact:actionData xml:id="d34">
      <inkml:trace xmlns:inkml="http://www.w3.org/2003/InkML" xml:id="stk34" contextRef="#ctx0" brushRef="#br0">7182 16062 5 0,'0'0'12'1,"0"0"-10"13,0 0 3-13,0 0-3 0,0 0 2 13,0 0-1 1,0 0-1-14,0 0-1 0,0 0 1 13,0 0 1-13,0 0-2 20,0 0-1-20,2 0-5 0,25 0 5 13,15 4 1-13,16-4 4 13,13 0-3-13,8 0-2 14,0 0 0-14,0 0 0 14,-8 0-1-14,-9 0 2 13,-8 0-3-13,-11 0 4 14,-17 4-6-9,-10 10-1-5,-10 4-1 14,-6-7-2-14,-2 9 8 14,-33-1 8-14,-21 3-5 13,-13 4-1-13,-12 0 2 14,-10 6-2-14,-9-2-2 14,-8 2 10-14,-5-4-10 13,0 2 9-7,-1-4-7-6,9-3 5 13,14-9-1-13,19 0-2 14,26-10 11-14,21-4 0 0,18 0 14 13,7 0-18-13,0 0-11 13,0 0-3-13,11 0 3 14,18-12 3-14,13-4-1 20,10 0-2-20,2 2-2 0,4 0-1 13,-3 5 3-13,0 0 0 13,1 1-8-13,-2 0 7 14,-2 1-4-14,0 0 5 13,-2-2 0-13,-3-1 0 14,-5-3-4-14,-4-1 8 14,-12 5-11-9,-5 1 9-5,-13 2-8 14,-3 6 6-14,-5-8 0 14,0-2 2-14,-13-5 0 13,-20-10-2-13,-8 4-1 14,-12-5 1-14,-5 6 3 13,-7 3 6-13,-4 1-7 14,-2 6 4-8,0 0-4-6,-1 5 4 0,11 2-3 12,13 3-2 3,17 0 6-15,15 0-5 0,14 0-2 12,2 0-3-12,22 0-15 14,32 0 17-14,25 0 1 14,19 0 1-14,14 0-1 13,4-14 0-7,-2 0-3-6,-12-2 0 14,-15 5 3-14,-18 4-4 13,-17-2 2-13,-17 8 0 14,-14 1-2-14,-13 0-5 13,-8 0-15-13,0 0 17 14,-24 17 7-14,-23 8 4 14,-15 5 1-9,-14 6-1-5,-11-4-4 14,-9 2 1-14,-2-2 0 13,-2 0 3-13,1-1 0 14,6-1 0-14,13-11 1 14,18-3-2-14,25-9-1 13,20-4 14-13,15-3-10 0,2 0-4 19,0 0-2-19,0 0-7 0,0 0 6 13,17 0 0-13,14 0-1 14,17-10 4-14,12-2-1 13,9-6-1-13,5-3 0 14,1-2-3-14,-2 1 0 14,-7 2 0-14,-14 4-3 13,-9 2 3-7,-11 0 2-6,-15 10-1 13,-10 1 4-13,-7 3-4 14,0 0 2-14,-27 0-6 14,-11 0 7-14,-11 0-2 13,-7 0 2-13,-8 3-1 14,-5 9 0-14,-1 5 1 13,6 2 4-7,8-5-4-6,18 0 5 14,16-6-5-14,13-4 2 13,9-4-3-13,0 0-9 14,25 6-16-14,24-1 25 0,18-5 8 12,12 0-7-12,11-5 5 14,1-19-5-14,-4-2-2 14,-11-4 2-9,-11 6-2-5,-19 8 1 14,-15 5 0-14,-15 4-2 14,-11 7 5-14,-5 0-6 13,0 0 6-13,0 0 10 14,-11 0-6-14,-12 0-5 13,1 0-2-13,-3 7 0 14,6-2 2-8,3 1-1-6,3 3 1 13,1-6 0-13,3 1 2 14,5-4 0-14,0 2-8 13,2-2 6-13,2 0-2 14,0 0 3-14,0 0-3 14,0 0 0-14,0 0 0 0,0 0 1 19,0 0-1-19,0 0 4 13,0 0-1-13,0 0-5 0,0 0 3 13,0 0-1-13,0 0 0 14,0 0 2-14,0 0 4 13,0 0-6-13,0 0 12 14,0 0-12-14,0 0 2 14,0 0-2-9,0 0 0-5,0 0 0 14,0 0-1-14,0 0 1 13,0 0-1-13,0 0-4 14,0 0 10-14,0 0-9 14,0 0 6-14,0 0-4 13,0 0 1-13,0 0 1 14,0 0 0-9,0 0 1-5,0 0-2 14,0 0 6-14,0 0-7 14,0 0 6-14,0 0-8 13,0 0 2-13,0 0 2 0,0 0-1 13,0 0-1 2,0 0 1-15,0 0 0 0,0 0-1 12,0 0 4-6,0 0-4 8,0 0 4-14,0 0-5 0,0 0 4 13,0 0-1-13,0 3 0 14,0-3 0-14,0 0-1 13,0 0 4-13,0 0-6 14,0 0 7-14,0 0-8 14,0 0 5-9,0 0-2-5,0 0 2 14,0 0-1-14,0 0 0 13,0 0 0-13,0 0 2 14,0 0-1-14,0 0-1 14,0 0 4-14,0 0-5 13,0 0 2-13,0 0-1 14,0 0 0-9,0 0 0-5,0 0-2 14,0 0 6-14,0 0-6 14,0 0 7-14,0 0-10 13,0 0 5-13,0 0-1 0,0 0 0 13,0 0 0-13,0 0 0 13,0 0-5-13,0 0 5 14,0 0 2-8,0 0-4-6,0 0-2 13,0 0-4-13,0 5-11 14,0-5-42-14</inkml:trace>
    </iact:actionData>
  </iact:action>
  <iact:action type="add" startTime="286684">
    <iact:property name="dataType"/>
    <iact:actionData xml:id="d35">
      <inkml:trace xmlns:inkml="http://www.w3.org/2003/InkML" xml:id="stk35" contextRef="#ctx0" brushRef="#br0">13114 3677 31 0,'0'-4'40'1,"0"1"-21"13,-5-5-17-13,-1 3 5 14,-4 1-12-14,6 1 10 13,0 3-5-13,1-2 0 14,3 2 0-14,-4 0-5 0,2-3 0 19,-4 1 5-19,-4 0 0 0,1-1 0 13,-2 0 3 1,-2-1 4-14,-3 0-7 0,-6 2 0 13,-7-2 0-13,-4 4-3 14,-7 0 3-14,-3-3 0 13,-1 2 3 2,-4-1-2-15,2 2 5 4,-1-3-5-4,0 0 4 14,5 1-4-14,-2-1 4 14,-4-4-3-14,2 2-2 13,-8-6 0-13,-2 1 3 14,-2-2 0 1,-4-1-2-15,-3-2 8 0,-3 5-9 12,-4 3 4-6,-4 2-3-6,2 5-1 13,-3 0 2-13,-6 0-1 14,0 5 0-14,1 12 1 14,2-2-3-14,11 8 5 13,9 0-8-13,13-6 5 14,11-1-2-14,11-2 1 13,8-5-1-7,5 0 1-6,2 0-4 0,5-4 2 13,1 0 4-13,4-4-6 13,0-1 1-13,0 4 3 14,0 4-4-14,0 9 2 13,0 7 2-13,0 8 0 14,0 6-1 1,0 2 6-15,0 4-7 4,6 0 5-4,-1-2-4 14,3-4 2-14,1-1-2 13,3-6 1-13,-2-1 0 14,2 3-2-14,1-1 4 14,0-3-2-14,3 2 1 13,-1-1-1-13,-1-2 4 14,1-1-8-9,1-1 4-5,0 6 0 14,2-1-1-14,-2 3 1 14,1 1 0-14,-1-2 2 13,-1 3-3-13,4-1 2 14,-2-3-2-14,1-4 4 14,-3-7-6-14,1 0 3 0,2-5-1 12,-2-2 1-6,2-2 0-6,-1 0 0 13,6-3 1-13,1 0 4 14,5 0-3-14,9-2-1 14,9 0 2-14,6 0-1 13,11-1 1-13,13-3-1 14,8-2 3-14,13-1-5 14,4 0 3-9,-1 0 1-5,-1 0-4 14,-9 0 2-14,-6-5-2 13,-3-4 0-13,-2-1 0 14,-3 3 4-14,-4 0-4 14,-2 2 8-14,-1 2-7 13,1 0 4 2,2 0-2-15,7 1-5 4,3 0 4-4,-10-4-2 14,-4 0 0-14,-19-1 2 14,-13 2-5-14,-14 1 6 13,-15 2-1-13,2 1-2 14,-10 1 11-14,2 0-9 0,-2 0 10 12,0 0-10-12,0 0-1 14,0 0-1-8,0 0-3-6,4 0 2 13,7 0 2-13,-1 0-6 14,-2 0 11-14,-3 0-10 14,-3 0 6-14,0 0-2 13,-2 0 3-13,2 0 0 14,-2 0 1-14,0-2-3 13,5-9 12-7,4-5-3-6,6-10-7 14,4-4 1-14,-2-3-6 13,-1 1 3-13,-3-7-1 14,-4-2 0-14,-2-2 1 13,-7-3 0-13,0-3 3 14,0-4-4-14,-4 4 2 0,-8-1-4 19,1 2 3-19,0 6-2 14,-1 2 1-14,0 5-3 0,-2 7 3 12,1 3-3-12,2 4-1 14,-5 1 8-14,3 0-9 14,-1 2 6-14,1 0-4 13,-1 2 4-13,1 2-1 14,-3-1 0-9,1 4 0-5,1-1-4 14,-1 2 9-14,3 2-7 14,3-1 8-14,-1 4-11 13,0-1 5-13,-3-2 0 14,-2-2-1-14,-5-1-2 14,-5 1 3-14,-2 1-3 13,-2 1 0-7,0-1 6-6,-2 3-6 13,-5 1 5-13,-1 1-4 14,-4 0-1-14,1 0 3 14,2-1 0-14,-1-3 0 0,0 4-4 12,-3-2 8 3,-5-2-5-15,-2 4 7 0,-7-4-12 12,-2 0 7-6,-2 4-2 9,2-2 1-15,2 3 0 0,8-4-1 12,-2 1 3-12,4-1 0 14,-3 4-1-14,-1-3-2 13,0 0 4-13,-4 2-6 14,-2 0 3-14,0 4 0 14,0 0 0-9,4 0-2-5,2 0-2 14,6 2 8-14,8 4-8 13,4 0 11-13,5-2-14 14,6 1 7-14,-2 2 0 14,3-5 0-14,5 1 2 13,-8-2-2-13,-1 1 1 14,-1 3-2-8,-11 0 2-6,-3 3-2 13,-9 6 2-13,-4 2-4 14,0 5-1-14,5-1 2 13,9-4 1-13,11-3 1 0,10-4-3 13,7-1 7-13,4-3-9 14,4 0 5-14,2 2-4 13,0 4-2-7,0 3 5-6,0 2 0 13,4 1 1-13,8 4-1 14,-1-1-2-14,2 0 1 14,-2 4 4-14,-2-2-4 13,-3 0 5-13,2 2-6 14,-4-1 3-14,3 4 0 14,-1-1 0-9,5 4 0-5,1 0-4 14,1 5 10-14,3-1-7 13,3 2 5-13,4 0-7 14,-1-4 6-14,-1 2-5 14,-2-5 2-14,1-4 0 13,-4-4-1-13,0-2 2 14,-3-3-2-9,-2 0 4-5,0 1-6 14,-2-6 6-14,0 2-6 0,2-4 2 13,-4-1 1-13,2 4 0 13,0-1 0-13,2-2-2 14,0 4 6-14,2 0-6 14,0-2 6-14,-1 1-7 13,1-4 6-7,-1 2-5-6,1 0 2 13,3-3 0-13,3 4 0 14,8 1 2-14,9 0-4 14,11-1 5-14,11 1-3 13,6-3 2-13,5-1-4 14,5 2 1-14,-1 0 1 13,-2-4-2-7,-3 0 2-6,-3-6-2 14,1 0 7-14,-1 0-4 13,2 0 0-13,2 0 1 14,0-6 2-14,0-2-5 0,0 2 1 12,-2 2 0-12,-4 2 0 14,1-1 0-14,1-2-3 20,-5 1 7-20,-4-2-4 14,-12 1 5-14,-13-2-9 0,-4-1 8 13,-4-2-4-13,-1-2 6 13,4-2-2-13,1 0 6 14,-2 1-9-14,-7 6 7 13,-5 3-7-13,-9 4 2 14,4 0-1-8,-6 0-4-6,-2 0 2 13,0 0-3-13,0 0 3 14,0 0 0-14,0 0-6 13,0 0 12-13,11 0-12 14,4 0 10-14,7 0-5 14,3 0 2-14,-2-4-1 13,-4-2 0-7,3-2 0-6,1-1-1 14,-3-4 4-14,-4 0-3 13,-8 4 2-13,-4 0 0 0,-4 2 1 13,0-4 1-13,0-2-2 13,0-8-2-13,0-3 0 14,0-4 4-14,0-5-8 20,0-8 8-20,4-5-5 0,0-6 4 13,-2-1-5-13,0 3 3 13,-2 5-1-13,0 3 0 14,0 1 0-14,-14 4-2 14,-1 2 2-14,-3 5-3 13,-1 2 6-13,0 4-8 14,1 2 7-9,3 1-5-5,2 3 3 14,-1 4 0-14,3 5 0 14,2 0-3-14,0 6 0 13,5-2 6-13,-3 2-8 14,1-1 6-14,-2-3-4 14,0 3-1-14,-1 0 4 13,0-2 0-7,0 2 0-6,-6-4 0 13,1-2 2-13,-6-1-2 14,-2-1 1-14,-3-2-2 0,0 2 3 13,-1 1-3-13,-1-1 1 13,1 0 0-13,-8 1 0 14,-2-1 0-14,-2 1-5 20,-1 1 10-20,-7-1-10 0,0 4 9 13,-5 3-8-13,-7 1 3 13,-3 3 1-13,-5 0-1 14,-1 0 0-14,-5 0 0 14,1 7 1-14,4 0-3 13,1 2 6-13,3-3-6 14,7-1 8-9,3-2-7-5,3-3 2 14,8 0 0-14,0 0 0 14,-1 0 1-14,1 0-3 13,-5 0 5-13,-3 0-5 14,-6 0 5-14,-7 0-6 0,-6 0 2 13,-2 6 1-13,-3 10-3 20,5 3 1-20,4 0 0 13,17-3 4-13,9-2-6 0,10 2 7 13,14-6-6-13,1 0 0 14,5-2 2-14,3-4-2 13,-1-1 3-13,5 0 0 14,-3 0-1-14,3 2-2 13,-3 2 6-7,-1 3-8-6,-3 2 9 14,-2 2-8-14,-2 6 6 13,-6-1-2-13,2 2 0 14,1-3 0-14,3-8-2 13,1-2 5-13,6-2-2 14,2 0 0-14,-1-3 1 14,3 0 4-9,2-3-6-5,-2 0 0 14,2 0 0-14,0 0 0 14,0 0 0-14,0 3-4 0,0-3 8 12,0 1-8-12,0-1 8 14,0 0-8-14,0 2 4 13,0-2 0-13,0 0 0 21,0 2-2-21,0-2 1 0,0 0 2 12,0 2-3-12,0-2 4 14,0 0-4-14,0 0 3 13,0 0-3-13,0 0 1 14,0 0 1-14,0 0 0 14,0 0 0-14,0 0-4 13,0 0 9-7,0 0-7-6,0 0 7 13,0 0-9-13,0 0 5 14,0 0-1-14,0 0 0 14,0 0 1-14,0 0-2 13,0 2 2-13,0-2-2 14,0 0 2-14,0 0-2 14,0 0 3-9,0 0-3-5,0 0 1 0,0 0 0 13,0 0 0 1,0 0 1-14,0 0-3 0,0 0 7 13,0 0-7-13,0 0 8 14,0 0-12-14,0 0 6 13,0 0-1-13,0 0 1 14,0 0 0-9,0 0-1-5,0 0 2 14,0 0-1-14,0 0 1 14,0 0-1-14,0 0 4 13,0 0-6-13,0 0 3 14,0 0-1-14,0 0 0 14,0 0 1-14,0 0-5 13,0 0 10-7,0 0-12-6,0 0 10 13,0 0-8-13,0 0 3 14,0 0 0-14,0 0 0 14,0 0 0-14,0 0 0 13,0 0 2-13,0 0-1 14,0 0 0-14,0 0 0 0,0 0 2 19,0 0-4-19,0 0 2 0,0 0-1 13,0 0-1-13,0 5-8 13,-4 7 3-13,-10 11-12 14,-13 3-13-14,-9-4-102 13</inkml:trace>
    </iact:actionData>
  </iact:action>
  <iact:action type="add" startTime="292961">
    <iact:property name="dataType"/>
    <iact:actionData xml:id="d36">
      <inkml:trace xmlns:inkml="http://www.w3.org/2003/InkML" xml:id="stk36" contextRef="#ctx0" brushRef="#br0">9515 2541 0 0,'-23'10'12'1,"9"-9"-12"13,14-1 19-7,0 0-2-6,0 0 2 13,0 0-1-13,16 0-3 14,21-6-11-14,24-8 3 0,5-2-5 13,3 6-1-13,1 2-2 13,-14 4-4-13,-6 4 4 14,-12 0-6-14,-11 0-1 13,-7 16-3-7,-11 0-8-6,-5 0 19 14,-4-2 0-14,0-4-1 13,0-3 6-13,0-4-2 14,0-3-2-14,0 0 8 14,0 0 0-14,-2 0 2 13,-15 0-6-13,-8-10-1 14,-4-4-4-9,0 3 1-5,-6-2 2 14,-1 1-1-14,-5 6-2 14,-1 0 0-14,-5 6-1 13,-1 0 1-13,3 0 0 14,7 0-4-14,11 0 8 13,12 0 0-13,5 0 0 0,8 0-8 13,2 0 0-7,0 0-3-6,0 0-13 13,25 6 20-13,16 0 4 14,16 3 5-14,5-4 0 13,6 2-6-13,-4-5-3 14,-8 0 2-14,-10-1-4 14,-12 1 4-14,-12-2-2 13,-11 0 0-7,-6 0 0-6,-5 0-2 14,0 0 4-14,0 0 8 13,0 0-6-13,-11 0 8 14,-7 0-7-14,-4 0-3 13,-5 0-2-13,4 0 1 14,-1-3-2-14,2-1 4 14,4 1-5-9,3 3 5-5,3 0-6 14,3 0 2-14,3 0 1 13,4 0-5-13,0 0-2 0,2 0-1 13,0 0-9-13,0 7 16 14,0 4-1-14,0-3-3 13,0 1-1-13,0-4 6 14,0 2-6-9,0-3 6-5,0-2-2 14,0-1 2-14,0-1 0 14,0 0 2-14,0 0 1 13,0 0-2-13,0 0 1 14,0 0 2-14,0 2-7 14,0-2 3-14,0 0 0 13,0 0-1-7,0 0 2-6,0 0-5 13,0 0 7-13,0 0-8 14,0 2-3-14,0 5 6 14,0 3-12-14,0-2-10 13,4-1-18-13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23T01:36:40.8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850">
    <iact:property name="dataType"/>
    <iact:actionData xml:id="d0">
      <inkml:trace xmlns:inkml="http://www.w3.org/2003/InkML" xml:id="stk0" contextRef="#ctx0" brushRef="#br0">4797 2735 6 0,'0'-2'6'15,"0"0"8"-14,0 2-12 14,0 0 3-14,0 0-5 13,0 0 8-13,0 0 0 0,0 0 3 13,0 0-2 2,0 0-5-10,0 0 4-5,0 0-8 14,0 0 0-14,0 0-11 13,0 0 5-13,0 0 0 0,0 0 6 13,0 0 0 2,0 0-1-15,2 0-2 0,22 0 3 12,14 2 4-12,18 3-2 14,4-3 6-8,3-2-6 8,-1 0-2-14,-2 0 0 14,-2 0 1-14,-2 0 4 13,-4 0-5-13,-6 0 6 0,1 0-5 13,-3 0 5-13,0 0-3 14,2 0-5-14,-4 0 2 13,3 0 0-7,1 0 0-6,-1 0 2 14,1 0-5-14,2 3 7 13,-2 1-8-13,3 1 8 14,1 0-7-14,0 1 7 13,-2 0-5-13,-7 0 1 0,2 0 0 13,2 2-1-13,2-1 3 20,1-2-6-20,6 1 8 0,2-4-4 13,4-1 2-13,5-1-4 13,-1 0 2-13,3 0 0 14,-2 0 0-14,-4 0 0 14,-7 0-1-14,-4 0 4 13,-6 0-5-13,-1 0 4 14,-3 0-4-9,-3 0 3-5,4 0-3 14,3 5 2-14,4 1 0 14,2-2 0-14,6-2 1 13,2 1-5-13,2-3 10 14,0 0-9-14,-1 0 5 14,-8 0-2-14,-7 0 0 13,-1 0 0-7,-9 0-1-6,1 0 1 13,5 0-1-13,-3 5 2 14,11 7-3-14,-1 0 4 0,6 0-2 13,7-2 1 1,0-2-1-14,3-4 0 0,-3 1 1 13,0-3-1-13,-2-2 0 20,4 0 0-20,1 0 3 0,1 0 6 13,6 0-6-13,-1 0-1 13,6 0 3-13,1 0-5 14,0 0 5-14,-4 0-4 13,-3 0-1-13,-1 0 1 14,7 0 0-14,-2-5 0 14,1-1 2-9,-3 0 0-5,-5-2-4 14,-1-2 2-14,5 0-1 14,-1 2 0-14,2 0 3 13,3 0-7-13,-8 4 10 14,1 2-12-14,-7 2 12 13,-2 0-11-13,0 0 6 14,-4 0-2-8,4 0 1-6,-1 0 0 13,3 0-1-13,3 0 5 14,0 0-7-14,2 0 6 0,-3 0-6 12,0 0 7-12,3 0-7 14,-1 0 3-14,-1 0 0 14,3 0 0-14,1 0 0 20,-1 0-4-20,0 0 8 0,-3 0-6 12,1 0 6-12,-4-4-7 14,3 0 6-14,-1-3-3 14,0 4 0-14,7-1 0 13,1 0-2-13,-3 1 4 14,-1 0-5-14,-5 3 6 14,-3 0-6-9,2 0 3-5,0 0-1 14,-2 0-3-14,0 0 4 13,-2 0 0-13,-5 0 0 14,0 0-1-14,-1 0 6 14,-2 0-4-14,-1-4 0 13,-2-4 2-13,0 4-3 0,-1 2 0 19,-1 2-1-19,1 0-3 14,-4 0 2-14,0 0 2 0,0 0-2 13,-2 0 4-13,5 0-4 13,-1 0 7-13,3 0-6 14,-1 0 2-14,0 0-1 14,-1 0 0-14,1 0 1 20,-3-6-2-20,-3-2 5 0,-3-1-2 12,-2 0-1-12,-3 1 5 14,-1-1-5-14,-5 4 2 14,-3-1-3-14,0 2 0 13,-3-1 0-13,-5 4-3 14,-5 1 0-14,-6 0 5 13,-2 0-7-7,0 0-4-6,0 0 5 14,0 0 4-14,0 0 4 13,0 0-3-13,0 0 0 14,0 0 4-14,0 0-4 0,0 0 11 12,-14 0-4 3,-15 0-3-15,-13 0-4 0,-12 0-2 19,-6 0-1-19,2 4-1 14,4 4 3-14,8 1 0 0,3 0-1 13,1-4 5-13,-2 2-5 13,-1-4 5-13,3 2-5 14,1-3 2-14,1 0 1 13,-2-2-1-13,-5 0-1 21,-4 2 0-21,-4 0 0 0,-3 2-1 12,2-4 2-12,2 2 0 14,6 2 1-14,0-2-4 13,-1 2 2-13,0 1 0 14,0 0-1-14,-3 2 2 14,-2-2-6-14,-9 3 10 0,-9 0-6 19,-11 2 4-19,-8 2-6 13,0-2 3-13,5 3 0 14,9-6 0-14,11 3-1 14,5 0-1-14,8 1 4 0,-1-6-2 12,-1 2 0-12,-5-3 1 14,-12-1 2-14,-8-1-6 20,-11 3 3-20,-12 3-4 14,-6 2 4-14,-3-1-3 0,10 3 0 12,8-2 6-12,16-4-7 14,16 1 8-14,10-1-8 14,12-4 5-14,5 1-1 13,6 0 0-13,2-3 1 20,0 0-1-20,0 0 3 0,-6 0-4 13,-7 0 2-13,-11 0-2 14,-12 4-1-14,-6-1 2 13,-7 6-4-13,3-2 3 14,-3 2 1-14,0 0 0 13,0 0-4-13,1-1 9 0,7-1-8 20,6 0 7-20,7-1-5 13,3-5 1-13,5-1 0 14,3 0-1-14,2 0 2 13,3 0-2-13,4-5 4 0,-3-4-4 13,-3-1 3-13,-3 3-4 14,-3 0 1-14,-1 6 0 20,-6-2-1-20,8 3 2 14,5 0 0-14,12 0 2 0,16 0-5 12,6 0 8-12,7 0-10 14,0 0-3-14,0 0-4 13,0 0-21-13,2 0 20 14,16 0 13-14,9 0 4 20,8 0-1-20,14 0-2 0,14 0 4 13,10 0-4-13,12 0 3 13,6-1 0-13,3-9-6 14,5 0 4-14,-1-2 1 14,-1 2-3-14,-1-2 1 13,-2 3-4-13,-3 4 7 0,-4-2-4 19,4 6 5-19,-3 1-6 14,-4-3 1-14,1 3 0 14,1-1 0-14,11-4 0 0,10 0-3 12,9-4 7-12,0 4-2 14,-5-2 1-14,-10 1-3 14,-6 2 4-14,-5 3-7 20,-3-3 3-20,0-1 0 13,-3-2 0-13,1 0 1 0,-5 2-2 13,-2-2 5-13,9-1 0 14,4 3-4-14,0-4 6 13,5 4-5-13,-11 0-2 14,-2 3 1-14,-6 2 0 14,0 0 0-9,-2 0 0-5,1-5-4 14,-3 2 8-14,-1-5-3 13,-3 2 5-13,0 0-5 14,-1 0-1-14,-2 3 5 14,1 2-4-14,0 1 0 0,-1 0-2 12,-8 0 2-12,-4 0-2 14,-10 0 2-9,1 0 1 10,5 0 0-15,-2 0-2 14,8 0 3-14,6-6 5 13,1-4 1-13,-3 1-9 0,-6 0 5 13,-17 5-1-13,-10-3-6 13,-12 4 6-13,-1-1-8 14,-5 2 5-8,0-1-2-6,-4 3 1 13,-3 0-3-13,-2 0 1 14,0 0-6-14,0 0 6 14,0 0 4-14,0 0-5 13,0 0 6-13,0 0-3 14,0-2 1-14,-14 1-1 13,-15-5 0-7,-15 1-10-6,-16 5 7 14,-3 0 1-14,-3 0-4 13,1 0 8-13,9 0-4 14,5 0 1-14,-1 9 1 13,1-1 0-13,-7 0 0 0,3 0-3 13,-4-2 6-13,4 1-2 14,-3-7 0-9,-1 0 2-5,-3 3-1 14,-5-3-4 0,-6 0 2-14,-3 2 0 14,-1 0 0-14,0 0 0 0,2 1-4 13,5-3 8-13,3 3-4 13,5-3 4-13,4 0-6 14,2 0 4-9,3 0-2-5,-2 0 0 14,-1 0 0-14,-2 0-1 14,-5 0 2-14,1 0-1 13,-5 0 1-13,-5 0-2 14,-1 0 1-14,-12 0-1 14,0 0 0-14,0 6 1 13,4 2-1-7,9-2 2-6,7 0-5 13,7-4 9-13,5 1-6 14,2-3 6-14,1 0-10 14,-2 0 6-14,-7 0-1 13,-5 0 0-13,-6 0 0 0,6 0-2 13,1 0 5-13,14 0-4 13,9 0 2-7,9 0 2-6,4 0 0 14,2 0-5-14,4 0 2 13,-2 0 0 2,-2 0 0-15,-1-5 2 0,-6-1-7 12,-10 2 10-12,-11-1-12 14,-12 4 8-14,-11 1-3 14,1 0-2-9,-2 1 4-5,2 12-1 14,4 3 1-14,-1-1-1 14,-1 0 2-14,4-3-2 13,9 0 2-13,8-5 0 14,7 0 3-14,5 0-8 13,3-4 4-13,-3 3 0 14,-1-2 0-8,3 0 0-6,-1 3-4 0,-4-6 8 12,3 4-6-12,-5 2 7 14,-4 0-9 0,0 2 5-14,-7 1-2 14,5 2 1-14,6 1 0 0,12-3-1 13,8-2 3-13,10-3-3 13,3 0 4-7,6-3-6-6,4 0 1 14,2-1-1-14,0-1 0 13,0 0 0-13,0 0 1 14,0 0-1-14,0 0-1 13,0 0 8-13,0 0-8 0,0 0 8 13,0 0-8 2,0 0 5-10,0 0-2-5,0 0 1 14,0 0 0-14,0 0 2 13,0 0 1-13,0 0 3 0,0 0-6 13,0 0 4-13,0 0 1 14,0 0-6-14,0 0 2 13,0 0 0-13,0 0-1 14,0 0 0-9,0 0-1-5,0 0 6 14,0 0-6-14,0 0 4 14,0 0-6-14,0 0 6 13,0 0-6-13,0 0 4 14,0 0-1-14,0 0 0 14,0 0 1-14,0 0-2 13,0 0 4-7,0 0-5-6,0 0 9 13,0 0-12-13,0 0 7 14,0 0-2-14,0 0 0 14,0 0 0-14,0 0-3 13,0 0 6-13,0 3-5 0,0-3 5 13,0 0-6-13,0 0-1 20,0 0-1-20,0 5-12 0,0 7-22 13,0 0 4 1</inkml:trace>
    </iact:actionData>
  </iact:action>
  <iact:action type="add" startTime="14892">
    <iact:property name="dataType"/>
    <iact:actionData xml:id="d1">
      <inkml:trace xmlns:inkml="http://www.w3.org/2003/InkML" xml:id="stk1" contextRef="#ctx0" brushRef="#br0">14237 3166 5 0,'-16'-30'0'1,"-1"-5"0"0,-1-2-5 12,11 5 5-12,-2 4 0 14,3 16 3-14,1 4 1 13,-2 1 0-13,3 4 7 14,0 1-8-8,-1 2 3-6,1 0-6 13,-1 0-1-13,0 0-6 14,1 0-12-14,0 0 15 13</inkml:trace>
    </iact:actionData>
  </iact:action>
  <iact:action type="add" startTime="15430">
    <iact:property name="dataType"/>
    <iact:actionData xml:id="d2">
      <inkml:trace xmlns:inkml="http://www.w3.org/2003/InkML" xml:id="stk2" contextRef="#ctx0" brushRef="#br0">13894 3007 5 0,'0'0'1'1,"0"0"-1"13,0 0-5-13,0 0 4 14,0 0 1-9,0 0 0-5,2 0 0 14,3 0 0-14</inkml:trace>
    </iact:actionData>
  </iact:action>
  <iact:action type="add" startTime="15603">
    <iact:property name="dataType"/>
    <iact:actionData xml:id="d3">
      <inkml:trace xmlns:inkml="http://www.w3.org/2003/InkML" xml:id="stk3" contextRef="#ctx0" brushRef="#br0">13894 3007 0 0,'89'-32'11'15,"-84"27"-6"-14,-5 2 12 14,0 1-8-14,2 2-1 13,-2 0-7-13,0 0-1 0,0 0-6 20,0 0-1-20,0 0 4 13,0 0 5-13,0 0-4 0,0 0 3 13,-7 12-1 1,-9 7 0-14,-1-1 1 0,-1 2-1 13,-3-2 1-13,4-3 3 14,-1-2-2-14,3-3 2 20,1 0-2-20,1-2 0 13,1 0 0-13,4-2-2 0,1-1 0 13,3-2 2-13,-1-3-1 14,2 0-1-14,3 0 14 13,0 0-4-13,0 0 8 14,0 0-16-14,6-8-2 14,4-8-2-9,3 0 2-5,6-5 0 14,-1 7 0-14,-1 1-3 13,-3 3 7-13,-1 3-8 14,-7 5 8-14,-1 0-8 0,-2 2 4 13,-3 0 0 1,0 0 0-14,0 0-1 0,0 0-5 19,0 0-3-19,0 0 5 0,0 0 2 13,0 4 1-13,0 9 1 14,-3 1-2-14,-2-2 2 13,5-4 0-13,0-4 0 14,-2-2 0-14,2 0-3 14,0-2 6-14,0 0-3 13,0 0 3-7,0 0-2-6,0 0 3 13,16-16 0-13,4-6-4 14,4-4 2-14,-1-1-2 14,-5 8 2-14,-7 0 1 13,-2 9 0-13,-7 3-1 14,0 4 3-14,0 2-9 13,-2 1 4-7,0 0-7-6,0 0 1 14,0 0-2-14,-11 11 4 13,-11 13 4-13,-5 7 4 14,-2-2-2-14,5-2-3 13,4-3 2-13,-1-4-1 0,8-6 0 13,-3-2 2-13,6-2-2 14,5-4 1-9,1-2-1 10,4-2 1-15,0-2-2 0,0 0 3 13,0 0-4-13,0 0 4 13,13-19 1-13,7-2-3 14,7-5-3-14,0-2 0 13,4-1 6-13,-2 4-3 14,-3 3 4-9,-6 7-7 10,-9 5 6-15,-3 5-4 0,-8 5 1 13,0 0-2-13,0 0-8 13,0 0 1-13,0 5 9 14,-19 13 0-14,2 4 2 14,-5 3 1-14,3-5-4 13,4 1 1-7,1-4 0-6,4-2 0 13,1-2 0-13,-1-3-2 14,2-4 4-14,1 2-2 14,1-5 2-14,1 2-2 0,2-3 4 12,1-2-4-12,2 0 5 14,0 0 2-14,0 0-1 14,-2 0-6-9,2 0 8-5,-2 0-3 14,0 0-3-14,0 0 3 13,-1 0-6-13,-1-2 1 14,2-3 0-14,0 3-2 14,0 2-6-14,2 0-3 13,0-1-22-13</inkml:trace>
    </iact:actionData>
  </iact:action>
  <iact:action type="add" startTime="17448">
    <iact:property name="dataType"/>
    <iact:actionData xml:id="d4">
      <inkml:trace xmlns:inkml="http://www.w3.org/2003/InkML" xml:id="stk4" contextRef="#ctx0" brushRef="#br0">19117 3057 6 0,'-4'0'10'1,"-6"0"-1"13,4 0-4-7,-1 0 6-6,5 0-2 13,2 0 18-13,0 0-8 14,0 0 3-14,0 0-14 14,0-5-4-14,0-4-4 13,0 4 0-13,0 5-2 0,2 0 6 13,-2 0-8-13,0 0 1 20,0 0 1-20,0 0-9 0,0 0 7 13,0 0-2-13,-16 8 6 13,-6 12-2-13,-7 6 4 14,-4 2-2-14,-1 0 2 14,6-5-1-14,7-6 2 13,7-5-6-13,8-6 2 14,4-4 1-9,0-2 0-5,2 0-3 14,0 0 2-14,0 0-9 14,16 0 8-14,10-2 4 13,8-12 1-13,1-4 0 14,-1 3 1-14,-7-5-4 14,-6 6 0-14,-5 2 0 13,-5-1 2-7,-1 5 0-6,-6 3 0 13,-4 2-2-13,0 3 3 14,0 0-6-14,0 0 2 14,-16 0-2-14,-7 0 0 13,-5 10-6-13,-3 6 9 0,4-2 0 13,-2 1-3-13,9 0 6 13,2-5-6-7,7 0 1-6,7-6 0 14,1 0-2-14,3-4 0 13,0 0 3-13,0 0 0 14,0 0 1-14,11 0 3 14,14-14 7-14,2-6-8 13,2-3-1-13,-7 2 2 14,-4 1-3-9,-7 5 2-5,-6 3-2 14,-5 10 8-14,0-1-8 14,0 3 4-14,-19 0-4 13,-7 0-2-13,-8 3-8 14,1 14 9-14,6-2 1 14,7-4 0-14,9-1 0 13,2 0-3-7,5-3 1-6,4-2 3 13,0-3-4-13,0-2-2 14,0 0 4-14,0 0 2 0,0 0 5 13,0 0 1-13,0 0-1 13,0-5 12-13,2-9-12 14,9-7-5 0,0 1 0-14,-2 3-2 5,-2 5-5-5,-5 7 5 14,-2 2-5-14,0 3 3 13,0 0-5-13,0 0-12 14,0 0 10-14,0 0 1 13,-2 11 8-13,-9 0 1 14,-1 6-1-14,1-3 2 14,3 2-2-9,0-2 1-5,4-2-8 14,4-6-14-14</inkml:trace>
    </iact:actionData>
  </iact:action>
  <iact:action type="add" startTime="25745">
    <iact:property name="dataType"/>
    <iact:actionData xml:id="d5">
      <inkml:trace xmlns:inkml="http://www.w3.org/2003/InkML" xml:id="stk5" contextRef="#ctx0" brushRef="#br0">10075 5039 3 0,'0'0'3'1,"0"0"11"13,0 0-12-13,0 0 7 14,0 0-7-14,0 0 1 13,-2-2-1-7,2 2 2-6,0 0 1 14,0 0-5-14,0 0 9 13,0 0-4-13,0 0 3 14,0 0-6-14,0 0 6 13,0-3-8-13,0 3 2 14,0 0-2-14,0 0 1 14,0 0-2-9,0 0-3-5,13 0 4 14,14 0 0-14,18 0 0 13,4 0 2-13,11 0-2 14,2 0 0-14,-2 12 0 14,-2-3-2-14,0 3 2 13,-2-1 2-13,-2-6-2 14,-3 1 0-9,-2-3 3-5,-5-3-4 14,-1 0 1-14,-1 0-1 0,3 3 1 13,1-3 1-13,4 0 3 13,-2 0-4-13,4 0 7 14,-1 2-4-14,-4-2 1 14,4 0-4-14,-1 0 2 13,0-2 3-7,4-8-2-6,-7 3-1 13,9-4 0-13,-3 5 5 14,5 0-7-14,9 4 6 14,0 2-5-14,7 0-2 13,2 0 0-13,-3 8 0 14,0 6 0-14,-1 0 1 0,-5-4-3 19,2 0 7-19,-7-4-4 14,2-6 3-14,6 0-5 0,-1 0 3 12,6 0-1-12,0-14 1 14,0-2 0-14,1 0-1 14,-7 4 2-14,-2 1-4 13,-9-1 4-13,-7 1-4 20,-7 5 4-20,-3 2-2 14,-5 2 0-14,-1-1 2 0,-2 3-7 13,3 0 10-13,-3-1-10 13,4-1 10-13,0-3-5 14,8 2 1-14,2-3-2 13,1 3 1-13,4-4 0 14,-9 2 0-8,-8 0 0-6,-8 1-2 13,-12 2 4-13,-6-1-4 14,-4 3 4-14,-5 0-4 13,2 0-2-13,1 0 3 0,1 0 0 13,7 0 1-13,9 0 0 14,5 0 0-14,6 5-3 13,-2-1 7-7,0-2-6 9,-2 0 6-15,-10-2-7 0,-5 1 3 12,-6 2 0-12,1-3-3 14,-3 2-1-14,-4-2-5 13,0 0-7-13,0 2 14 14,-25 3 4-14,1 0-1 20,-12 1 5-20,-1 2-9 14,-1-2 6-14,-5 1-3 0,1-4 0 12,-5 1 1-12,-4 0 3 14,-5-1-3-14,-8-3 3 14,-15 0-1-14,-3 0-4 13,-14 0 2-13,-4 0-2 14,-12 0 1-9,-13 0 0-5,-10 0 0 14,-15 0 1-14,-1 0-1 14,-3 12 0-14,5 1 0 13,10 6 2-13,14-2-3 0,17 1 2 13,14-4-1-13,13 0 0 14,15-5 0-14,14 3-2 13,17-4 8-7,12-5-10 8,14 1 10-14,7-4-8 0,2 0 2 13,0 0 0-13,0 0-4 14,2 0-6-14,7 0 8 13,7 0 2-13,4 0 2 14,6 0-2-14,4-2 0 14,-4 2-16-9,8 0-14 10,-5 0-28-15</inkml:trace>
    </iact:actionData>
  </iact:action>
  <iact:action type="add" startTime="27860">
    <iact:property name="dataType"/>
    <iact:actionData xml:id="d6">
      <inkml:trace xmlns:inkml="http://www.w3.org/2003/InkML" xml:id="stk6" contextRef="#ctx0" brushRef="#br0">16208 4967 1 0,'-16'-5'3'15,"-2"2"-4"-14,0 1 2 14,3-1 0-14,-1 2 4 13,3 1-5-7,3 0 0-6,2-3 1 14,4 3 2-14,-1 0-1 13,1 0 2-13,4 0-2 14,0 0-2-14,0 0 0 14,0 0 0-14,0 0-2 13,0 0 2-13,0 0-3 14,0 0 6-9,0 0-5-5,0 0 6 14,0 0-8-14,0 0 4 14,0 0-6-14,0 0 6 0,0 0-7 12,0 0 2-12,0 0 5 14,0 0 0-14,0 0 0 13,0 0 0-13,0 0 0 14,0 0 0-8,0 0 0-6,0 0 0 13,0 0 0-13,0 0 0 14,9 0 0-14,11 7 0 13,7 3 0-13,15-1 16 14,16 0 1-14,8-1-6 14,3-1 1-14,-1 1-10 13,-1 4-2-7,-3-5 3-6,7 3-2 14,-1-1-1-14,1-2 2 13,0 1 1-13,5-2-1 14,2-2 0-14,4 0 0 13,3-1 1-13,9-3 1 14,10 0-3-14,8 0 7 14,4 0-5-9,-2 0 5-5,-12 0-8 0,-6 0 2 13,-3-5 0 1,-5-1 1-14,-4 2 1 0,-4 0-3 13,1 2-1-13,1 0 0 14,5-2 5-14,7 2-5 13,0-1 2 2,3 3 2-15,-3-3-8 4,-3 1 4-4,1-2 0 14,1-2 0-14,8-2 1 14,-1 0-3-14,2 1 5 13,-3 6-4-13,-7-1 5 14,-6 2-8-14,1 0 4 14,0 0 0-14,0 0 0 13,0 0 0-7,-2 0-1-6,-1-5 5 13,5 0-4-13,-2-2 1 14,0 4-1-14,-6-1 0 14,-6 2 0-14,-8 2-1 13,-2 0 1-13,2 0-2 14,0 4 2-14,6 8-3 14,3 0 6-9,-1 1-5-5,4-2 6 0,4-8-7 13,-4 2 4-13,4-5-1 13,-2 0 0-13,-4 0 2 14,4-5-2-14,-6-6 2 14,-1-1-1-14,-1 1-1 13,-8 2 0 2,7 3 2-15,-1 0-2 4,2 2 0-4,1 2 0 14,-5-2-1-14,-3 0 1 14,-10 0-2-14,2-3 5 13,3 0-1-13,7-3-2 14,17-4 6-14,13-2-5 13,8-2 3 2,0 0 1-15,-9 2-4 5,-22 2 1-5,-6-1-1 13,-11 3 4-13,-4 0-5 14,2 2 0-14,-10 2 3 14,-10 2-6-14,-8 3 3 13,-3 0 0-13,0 3-2 0,2 0 2 13,4 0-4-13,2 3 8 20,-4 4-10-20,-4 2 6 0,-5-2-2 13,-7 0-4-13,-6-2 1 13,-3-1 3-13,8 1 2 14,3-1 5-14,5-3-5 13,1 1 4-13,-2 3-2 14,-3-5 0-14,-1 2 0 14,-5-1-2-9,-2-1 0-5,-5 0 0 14,-1 0 0-14,-2 0-7 14,0 0 5-14,0 0 2 13,-7 0 1-13,-9 2 0 14,-8 0 2-14,0 5-2 13,-3-3-1-13,0 0 1 14,0-2 0-8,-10 1-2-6,-19 2 3 13,-9 0-2-13,-26 4 3 14,-23 0-4-14,-17 1 2 13,-8 1-2-13,12-2 1 0,17-4-2 13,15 1 1-13,6-3 2 14,4 2-2-14,1 1 4 13,3-5-2-7,3-1 2-6,-2 0-5 13,-5 0 4-13,-8-1-2 14,-15-5 0-14,-14 1-1 14,-14 5-1-14,-9 0 4 13,-7 0-4-13,15 0 4 14,9 0-3-14,15 0 5 14,14 0-7-9,5-3 3-5,7-1 0 14,6-1 0-14,-2 3 0 13,-9 0-2-13,-12 2 7 14,-14 0-10-14,-16 0 6 14,-2 0-2-14,0 4-6 13,4 5 3-13,8-6 3 0,8-1 0 19,6 1 0-19,3 1 1 14,7-4-2-14,7 0 4 0,8 0-4 13,4 0 6-13,1 0-6 13,0-9 2-13,-9 2 0 14,-5 0 0-14,3 2 0 13,-3-2-3-13,12 3 6 14,-1-1-5-8,3 2 4-6,4 3-4 13,-5 0 1-13,4 0 1 14,4 0-1-14,-1 0 1 13,3 0 0-13,1 0 0 14,1 0 0-14,-4 0 2 14,-3 0-2-14,-4-1 5 13,4-8-5-7,9 1 0-6,5 2 1 14,6 1-1-14,-2 5 3 13,-7 0-8-13,-1 0 10 14,-3 0-9-14,1 5 6 0,8 6-4 12,7-6 2 3,8 0 0-15,5-3 0 0,5-2 1 19,4 0-2-19,2 0 3 14,2 0-2-14,2 0 3 0,2 0-6 12,-6 4 1-12,2 5 1 14,-6 1-3-14,-4 6 2 14,1-5 2-14,-7 2 0 13,8-2-5-13,-1 0 10 14,5 1-5-9,6-5 2-5,6-2-4 14,7 2 2-14,6-6 0 14,6-1 0-14,0 0-4 13,0 0 2-13,0 0-11 14,0 7 5-14,8 3-4 14,8 8 9-14,1 0 1 13,6 4-1-7,6 2 3-6,4-4 0 13,13-4 2-13,14-4-2 14,9-8 9-14,6-1-6 14,1-3 0-14,-3 0 2 0,6 0-4 12,4 0 2-12,-2-3-2 14,8-6-1-14,1 2 2 13,-3 3-5-7,6-2 9-6,-1 6-10 14,3 0 8-14,1 0-7 13,3 0 3-13,-5 0 0 14,-7 6-1-14,0 0 1 14,-3-1 0-14,-4-5 1 13,5 0-3-13,-3 0 4 14,7-5 2-9,5-11 1-5,7-4-5 14,9 3 0-14,9-4 0 14,-3 1 0-14,-2 3 0 13,-8 3-2-13,2 1 5 14,-4 1-6-14,1 2 6 13,-3 0-6-13,-4 2 7 14,-3 2-6-8,-7 4 2-6,-3-3 0 13,-2 5 0-13,4 0 1 0,0 0-2 13,0 0 2-13,9 0-1 13,-3 3 4-13,3 5-6 14,0 0 3-14,-3 0-1 14,12-4 0-14,6-1 1 13,8-3 1-7,1 0 1-6,-4 0 2 13,-6 0-4-13,-8-5 1 14,-4 1 1-14,-3 1-3 14,11 2 1-14,-6 1-1 13,-9 0 0-13,5 0 1 14,-9 0-3-14,9 1 5 14,15-1-4-9,-1 0 4-5,7 0-6 14,-7 0 3-14,-1 0-1 13,-4 0 1-13,-7 0-1 14,3 0 1-14,-8 0 0 14,-8 0-1-14,-1 0 3 0,-10 0-4 12,-11 7 4 3,-5 1-4-10,-6 0 0-5,0-7 2 14,2 2 0-14,2-3 0 0,-6 0-1 13,-5 0 5-13,-11 0-5 13,-8 0 4-13,-3 4-6 14,1-3 3-14,-2 4 0 14,-6-1 0-14,-5-4-3 13,-2 3 3-7,-4-3-12-6,-5 0 3 13,-5 3-23-13,-24 1 20 14,-5 3 12-14,-1 0 2 14,-1-2 0-14,7-5-2 13,2 3 0-13,-2-3 1 14,3 0 2-14,-10 0 0 13,-8 0 0-7,-8 0 2-6,-14 0-5 14,-19 0 0-14,-4 0 0 13,-9 0 0-13,2-3 0 14,7 3-2-14,-3-7 5 13,3 2-3-13,0 0 0 0,2-4 4 13,14 2-4-13,-4-1 0 20,4 0-3-20,-9-1 3 0,-16 2 0 13,-8-1 3-13,-8 4-7 13,-5 2 9-13,-5 0-9 14,2-1 7-14,-1 3-3 14,8 0 0-14,3 0 1 13,7 0-1-13,1 0 0 14,4 0 0-8,4 0 2-6,2 3-4 13,8 1 4-13,1 0-2 14,0-2 2-14,-5-1-4 13,-1-1 4-13,0 0-2 14,4 0 0-14,2 0 0 14,1 0-3-14,-3-7 7 13,-11-5-3-7,-5 4 1-6,-9-2-3 13,-1 1 1-13,-1 0 0 14,0-1 2-14,0-1-2 0,8 3 0 13,6 5 0-13,3 0 0 13,1 3 0-13,1 0 0 14,-3 0 2-14,6 9-5 20,3 0 3-20,8 0 0 0,2-1-1 13,-6-2 2-13,-6-3-1 13,-5 2 3-13,-7-1-2 14,1-1 4-14,2 2-9 14,1 1 5-14,10-2-1 13,5 0 0-13,7-3 0 14,11 2 0-9,10-3 3-5,9 2 1 14,14-2-1-14,8 0 5 14,5 0-8-14,7 0 2 13,-1 0-2-13,3 0 0 14,3 0 0-14,-4 0-1 0,5 0-2 13,3 0 6-13,0 0-4 20,2 2 6-20,0-2-9 0,2 2 4 12,-8 0 0-12,2 0 0 14,-3-1-1-14,2-1 1 14,2 3 0-14,3-3 1 13,2 0-1-13,0 0 0 14,0 0 4-14,0 0-7 13,0 0 3-7,0 0 0-6,0 2 0 14,0-2 0-14,0 0 2 13,0 0-1-13,0 0 3 14,0 0 0-14,0 0 0 14,0 0-4-14,0 0 6 13,0 0-2-13,0 0 0 14,0 0-1-9,0 0 0-5,0 0-1 14,0 0-1-14,0 0 0 14,0 0 4-14,0 0-6 0,0 0 2 12,0 0-1 3,0 0 0-15,0 0 0 0,0 0-5 12,2 0 10-12,-2 0-11 21,0 0 9-21,2 0-6 0,-2 0 1 12,0 0 2-12,0 0-1 14,0 0 1-14,0 0-1 13,0 0 3-13,0 0-6 14,0 0 8-14,0 0-8 14,0 0 6-14,0 0-4 13,0 0 1-7,0 0 1-6,0 0 0 14,0 0 0-14,0 0 0 13,0 0 3-13,0 0-5 14,0 0 7-14,0 0-10 13,0 0 7-13,0 0-2 14,0 0 0-14,0 0 0 14,0 0-2-9,0 0 4-5,0 0-4 0,0 0 4 13,0 0-4 1,0 0 4-14,0 0-4 0,0 0 2 13,0 0-1-13,0 0 1 14,0 0 0-14,0 0-3 13,0 0 7-13,0 0-5 14,0 0 5-9,0 0-8-5,0 0 5 14,0 0-1-14,0 0 0 14,0 0 0-14,0 0-1 13,0 0 4-13,0 0-6 14,0 0 6-14,0 0-6 14,0 0 4-14,0 0-2 13,0 0-1-7,0 0 1-6,0 0 1 13,0 0 0-13,0 0-5 14,0 0 10-14,0 0-10 14,0 0 8-14,0 0-6 13,0 0 2-13,0 0 1 14,0 0-1-14,0 0-1 0,0 0 1 19,0 0 1-19,0 0-3 0,0 0 6 13,0 0-6-13,0 0-1 13,0 0 3-13,0 0-2 14,0 0 1-14,0 0 0 14,0 0-11-14,0 7 1 13,-6 4-7-13,-3 7 16 14,-4 6-13-9,-1 1-44 10</inkml:trace>
    </iact:actionData>
  </iact:action>
  <iact:action type="add" startTime="36321">
    <iact:property name="dataType"/>
    <iact:actionData xml:id="d7">
      <inkml:trace xmlns:inkml="http://www.w3.org/2003/InkML" xml:id="stk7" contextRef="#ctx0" brushRef="#br0">6319 5448 0 0,'0'-12'11'6,"0"0"-6"-5,0-3-3 14,0 4 2-14,0 1 5 13,0 2-7-13,0 2-2 14,0 2 0-14,0 0 0 0,0 4 4 13,0-3 1-13,0 3 15 13,0 0-9-13,0 0 4 14,0 0-11-9,0 0-2-5,0 0-2 14,0 0-1-14,-2 0 1 14,0 0-1-14,2 0-2 13,-2 0 6-13,2 0-6 14,-3 0 6-14,3 0-6 14,-2 0 3-14,0 0-3 13,0 3 0-7,-6 13 3-6,-2 11 0 13,-5 5 0-13,-2 6 6 14,5-1-6-14,0-1 0 14,5-2 0-14,-1-2 0 13,-2-1 0-13,1-3 0 14,1-2 0-14,1 0 0 13,2-5 0-7,5-1 0-6,-4 3 0 14,-1 0 3-14,1-2-6 13,0 3 4-13,2 1-1 14,-3-2 0-14,3 0 0 0,0-2-3 13,-5 1 8-13,7-2-9 13,0 1 8-13,0-1-7 20,0-1 3-20,0-2 0 14,0-2-1-14,2-1-1 0,3-4 2 13,1-1 0-13,-1-5-4 13,-1-3 8-13,0 2-8 14,1-3 7-14,-5 0-6 14,2 0 4-14,-2 0-1 13,0 0 0-7,2 0-1-6,-2 0 0 13,0 0 2-13,0 0 4 14,0 2-3-14,5 0-2 14,4 2 1-14,8 0-1 13,8 1 2-13,6 0-1 14,6-1-1-14,7 1 1 13,0-2 4-7,10-3-5-6,1 0 2 14,10 0 1-14,9 0-2 13,-3 0 0-13,4-8-1 0,2-1 1 13,-13 2-1-13,5 2 0 14,-11 2 2-14,-2 3-4 13,-7 0 6-13,-7 0-8 20,-2 0 4-20,1 0 0 14,-3 0 0-14,4 0 0 0,1 2-2 13,-2-1 2-13,9-1 1 13,-2 0-1-13,2 0 0 14,-1 0 7-14,-3 0-11 13,2 0 4-13,-4 0 0 21,-7 0-1-21,2 0 1 0,-1 0-2 12,2 0 4-12,3 0-3 14,3 9 3-14,5-1-4 13,3 1 2-13,-3 0 0 14,5-3 0-14,-5 0 0 0,3-2-1 13,6-4 1 1,0 0 0-8,-3 0 1-6,1 0 0 13,-10 0 2-13,-9 0-6 14,-9 0 2-14,-6 0 1 0,1 0 0 13,2 0 0-13,6 0-2 13,3 0 5-13,3 2-5 14,0-2 4-14,1 2-4 20,0-2 5-20,-3 0-3 14,2 0 0-14,-4 0 0 0,-6 0-1 12,-4 0 5-12,-3-4-4 14,-6 0 0-14,4 0 5 14,4-1-2-14,3-2-4 13,4-3 2-13,-6 1-1 14,-7 4 0-9,-5 1 0-5,-9 4 4 14,1-3-3-14,-3 3 10 14,1-1-6-14,-1-1 10 0,-2-3-6 12,0 2-5 3,0-1 0-15,0-4-2 0,-5-1-2 13,5-2 4-13,0-1-8 20,0-2 8-20,0-2-12 13,0 2 10-13,0-3-3 14,0 2 2-14,0-2-2 14,-5 2 1-14,-1-6-2 0,-5 4 0 12,-5 1 4-12,-1-3-1 14,-6 5 0-14,3-2-2 13,-2 0 3-7,2 0-2 9,2 0 0-15,0-2 0 0,2-2 0 12,1 0 4-12,-3-3-4 14,0-6 4-14,-2 0-6 13,0-1 7-13,-3 0-10 14,2 5 7-14,-4-1-2 14,0 3 0-9,-1 2-2-5,-1-2 0 14,3 5 4-14,1 1-3 13,-1-2 2-13,1 5-1 14,4-4 5-14,-2 2-7 14,1-1 3-14,3 0-1 0,-6 0 0 12,-2 2-1-12,1-2-3 14,-3 5 8-8,3 0-7 8,-1 3 7-14,5 0-8 14,0 1 4-14,0 2-1 0,-2 2 1 12,-5 1-1-12,-2-2-3 14,-2 3 8-14,-1 0-8 14,1 2 8-14,-4 0-8 13,-5 0 4-7,-10 0-1-6,-3 0-1 13,-7 4 1-13,-7 4 1 14,0 1 0-14,5-4-3 14,4 3 7-14,8-1-4 13,2-2 2-13,1 2-4 14,0 0 1-14,-2 0 1 0,0 3 0 19,-6 0 0-19,1 0-1 14,-4 2 1-14,-2-3-3 13,2-2 6-13,0 1-5 14,-1-3 5-14,6 2-4 14,4-2 1-14,2 2-2 0,1 0 2 12,1-2 0-12,3 2-1 14,-1-2 2-9,3 1 1-5,2 0 1 14,3-2-6 1,4 0 3-15,-5 3 0 0,2-2-2 12,-4 1 2-12,1 0-1 14,10-2 4-14,-2 1-3 14,8-5 0-14,0 3 2 13,-4-1 0-7,5-2-3-6,-3 0 1 13,4 0 0-13,2 0 0 14,-2 0 1-14,3 2-2 0,-1-2 5 12,-1 0-4 3,5 0 3-15,3 0-6 0,3 0 1 13,7 0 2 1,0 6-3-8,-4 4-7-6,0 6 7 0,-4 8-1 13,2-2 2 1,-1 0 3-14,3 0-3 14,0-3-2-14,0-4 3 13,-2-3 1-13,4 0 0 0,-2-3-1 13,-3-2 2-13,5 0-5 14,-2-4 8-9,2 4-8-5,2 1 3 14,0 2 0-14,0-1-2 13,0 3 1 2,0-1 1-15,0 1-2 0,0-3 1 13,0 2 2-13,2 1-2 13,0 0 4-13,-2 4-3 14,2 0 2-9,0 1-2-5,0 3 1 0,3 1 0 13,1-3 0 2,2 1-4-15,0 0 2 13,5 0 0-13,3 1-5 14,3-1 7-14,-2 1-1 14,3-1-3-14,5-1 4 0,-1 0 0 19,5-1 0-19,2 0 0 0,0-3 4 12,12-1-4-12,11-6 1 14,10-3 6-14,12-1-5 14,4 0-3 0,-2 1 1-14,-6 1 0 0,-12-2 0 13,-4 1 0-13,-1 0-2 14,-2-2 4-9,3 0 1-5,-2-2 0 14,0 0-3-14,1 0 1 13,7 0-2-13,-2 0 2 14,0 0-1-14,-2 0 0 14,-6 0 1-14,-6 0-1 13,-3 0 2-13,1 2-2 14,-3 1 2-9,1-3-2-5,5 3 0 14,2-1 0-14,5-2 0 0,6 0 0 13,4 0-4-13,1 0 8 13,1 0-6 2,6 0 6-15,2 0-5 13,6-5 1-13,1-2 0 0,-12 3 0 13,-5 0 0-7,-12 4 0-6,-4 0 0 13,6 0-1-13,2 0 2 14,4 0-2-14,2 0 5 13,-2 0-7 2,-8 0 3-15,-6 0 0 0,-6 0 0 13,-13 0 1-13,-7 0-3 13,-11 0 6-7,-5 0-2-6,2 0-1 14,-4 0 5-14,2 0-5 13,0 0 5-13,-4 0-2 14,0-8 5-14,0-6-9 13,0-8 5-13,0 0-9 14,0-4 8-14,0 2-8 14,0 2 9-9,0 1-5-5,0 6 1 0,0-2 2 13,0 6-3-13,0-2-2 13,0 1 0-13,0 2 4 14,0-4-4-14,0-2 4 14,0-7-6 0,0 2 4-14,0-2 0 0,0-2 0 13,-4 4-1-8,2-5 1-5,-5 1-3 14,0 1 3-14,-4 0 0 14,-3-5 0-14,-1 2 3 13,-3-1 0-13,-1-4-2 14,-4-1 0-14,3 1-1 14,0 0 2-14,2 4-4 13,-5-2 6-7,4 2-6-6,-6 2 8 13,-2 0-10-13,3 2 4 14,-3 4 0-14,0 0 0 14,0 2-2-14,1 1 0 0,4 5 4 12,1 2 0 3,4 1-1-15,-1 2-1 13,3-1 3-13,-4 1-5 5,-3 0 2-5,-1-3 0 14,-3-1 0-14,-3-2 0 13,0-1-2-13,-11 4 4 14,-2 0-8-14,-6 6 8 13,-6 4-5-13,-2 0 1 14,-5 0 1-14,-1 2 1 14,0 14-3-9,-3 4 2-5,5-2 2 14,2-4-2-14,6-1 2 14,7-5-2-14,5-1 6 13,7-3-5-13,6-1 0 14,0-2 1-14,-2 6-1 13,-2-4 0-13,-2 1-2 14,-1 4 4-9,-1-2-5-5,0 4 7 14,-11 1-8-14,-2 1 6 14,-6-1-2-14,-4 1 0 13,-2-1 0-13,2-2-1 0,-2 2 1 13,2-1-1-13,7-2 2 14,6 1-2 0,7-6 3-14,3 1-3 5,1 0 1-5,0 0 0 13,1 0 0-13,2 0 0 14,-1 0-3-14,1-2 7 14,2 1-6-14,-2-3 5 13,6 5-6-13,2-1 4 14,4-2-2-14,6-2 2 14,0 0-1-9,-3 0 0-5,-2 0 3 14,-2 0-4-14,0 0 2 13,4 0-2-13,1 0 2 14,-1 0-3-14,-3 3 0 0,-4 4-1 13,-4 1 0 1,-4 0-1-14,2 1 2 0,0-4 4 13,4-1-4-8,8-1 6 10,3 2-8-15,-1-1 4 0,-1 1 0 13,5-5 0-13,2 5 0 13,4-5-1-13,5 0 3 14,0 0-3-14,0 0 2 13,0 0-2-13,0 0 1 14,0 0-3-8,0 0 5-6,0 0-2 13,0 2 0-13,0-2 2 14,0 0-3-14,0 2 4 14,0-2-4-14,0 0 5 13,0 0-8-13,0 0 4 14,0 0 0-14,0 0 0 13,0 0 0-7,0 0-1-6,0 0 2 14,0 0-3-14,0 0 4 0,0 0-4 12,0 0 3 3,0 0-3-15,0 0 0 0,0 0 2 12,0 0-1-12,0 0 1 14,0 0-2-14,0 0 5 14,0 0-6-9,0 0 6-5,0 0-6 14,0 0 0-14,0 0 2 14,0 0-1-14,0 0 1 13,0 0 1-13,0 0-2 14,0 0 1-14,0 0 2 13,0 0-2-13,0 0 5 14,0 0-7-8,0 0 3-6,0 0 0 13,0 0 0-13,0 0-1 14,0 0-1-14,0 0 1 13,0 3-2-13,0-3-1 14,0 0 4-14,0 0-4 14,0 0 4-14,0 0 0 13,0 0 0-7,0 0 0-6,0 0-6 13,0 0 4-13,0 7-29 0,0 6 7 13,0 4-20-13</inkml:trace>
    </iact:actionData>
  </iact:action>
  <iact:action type="add" startTime="44263">
    <iact:property name="dataType"/>
    <iact:actionData xml:id="d8">
      <inkml:trace xmlns:inkml="http://www.w3.org/2003/InkML" xml:id="stk8" contextRef="#ctx0" brushRef="#br0">13861 6099 1 0,'0'0'5'15,"0"0"-4"-14,0 0 2 14,0 0-1-14,0 0-2 13,0 0 4-13,0 0-2 14,0 0-4-14,0 0 2 14,0 0 0-14,0 0-5 13,2 7 3-7,7 0 2-6,4 4 0 14,5-2 3-14,11 3-3 13,4-1 8-13,12-3-3 14,6-1 1-14,-2-4-2 13,7-1 0-13,-3 0-4 14,-2-2 0-14,5 0 8 14,-6 0-8-9,0 0 3-5,2 0 1 14,0 0-8-14,2 0 6 13,4 2-2-13,3 2 0 0,3 0 0 13,2-1 4-13,0 0-4 14,1 1 5-14,-2-4-4 13,1 0 4-13,-3 0-4 14,-3 0 8-9,0 0-7-5,-4 0 8 14,6 0-4-14,8 0-2 14,5 0-2-14,17 0 2 13,13-4 0-13,-1-2 0 14,-6 2-6-14,-2-2 3 14,-11 2-1-14,-7-2 0 13,6 2 0-7,-1-3-1-6,-5 4 7 13,0-1-5-13,2-1 0 14,-4 5 0-14,4 0 0 14,7 0-1-14,1 0 0 13,-1 0 2-13,2 0-2 0,-2-5 0 13,-1-3-3 2,3-4 7-10,-2 2-5-5,-2-4 5 0,4 2-6 13,1 6 3-13,-3 0-2 13,-2 4 1-13,-4 2 0 14,2 0 0-14,-8 0 1 14,-7 0-1-14,-6 0 0 13,1 0 4 2,1 0-4-15,3 0 6 4,2 0-5-4,-5 0 3 14,-3 0-4-14,-6 0 4 14,-5 0-6-14,-8 0 5 13,7 0-4-13,-5 0 3 14,6 0-4-14,-1 0 1 13,2 0 1-13,11 0 0 14,15 0 0-8,-2 0 0-6,1-8 0 13,-5 1 0-13,-15 2 1 14,-11 1-1-14,-17 1 0 14,-14 1-1-14,-10-1-6 0,-4 3 0 12,3 0 3-12,-1 0-1 14,-2 0 5-14,0 0-12 13,0 0 11-7,0 5-6-6,0-2 2 14,-2-1 1-14,-7-2 4 13,-7 0 7-13,-11 0-2 14,-4 0-2-14,-9 2 1 13,-8-2-1-13,-2 2 0 14,-4-2-1-14,-4 0 2 14,8 0-7-9,2 0 4-5,-1 0-1 14,5 0 0-14,-3 0 3 13,0 0-3-13,-4 0 2 14,-9-4-1-14,-7 2 4 14,-9-3-10-14,-2 3 3 13,-2 2 2-13,9 0-1 14,6 0 1-9,5 2-1-5,4 7 2 0,-2-4-2 13,-2 2 2 2,0-2-2-15,-5 0 4 0,-4-3-4 12,-9-1 1-12,-9 3 0 14,-13 3-1-14,-16-1 0 14,-1 3-3-14,7-2 8 13,9-4-4-7,19-1 3-6,8-2-4 13,1 0 3-13,-4 0-2 14,2 0 0-14,-1 0 0 14,-2 0-1-14,-7 0 2 13,-12-2-2-13,-20 1 2 14,-9-3-2-14,-9 4 2 14,0 0-3-9,0 0 2-5,6 0 0 14,9 0 0-14,13 0 0 13,6 2-2-13,10 6 4 14,2-4-1-14,7-2 1 14,8-2 0-14,7 0 0 13,5 0-4-13,0-11 2 0,-9 8 0 19,-19 1 0-19,-19 2-3 0,-16 0 1 13,-6 10 4-13,-1 6-4 14,9-3 4-14,14-1-4 13,13 2 2-13,23-5 0 14,14-1 0-14,18-2 0 13,12 0-2-13,2-3 4 14,-2 2-3-8,0-1 3-6,-3-2-4 13,1 0 3-13,4-2-1 14,11 0 1-14,10 0 0 13,6 0-1-13,0 0 1 14,0 0-3-14,0 0-5 14,2 0-4-14,12 0-10 13,3 4 21-7,10 2 1-6,12-3 3 14,9 2-3-14,4-3 1 13,8 0-1-13,7 2 3 14,6-2-5-14,12 0 6 0,2 1-7 12,4 0 2-12,5 1 0 14,-1 1-1-14,-1-2 1 14,1 1-2-9,-4 0 4-5,5-1-2 14,8 4 1-14,10-5-2 13,15 1 6-13,12-2-6 14,-6-1 1-14,8 3-1 14,-4-2 1-14,-6 3-2 13,3 2-1-13,-6 1 6 14,-10 0-5-9,-2 5 6-5,-7-2-8 14,-1 1 6-14,-4-2-3 14,6 0 1-14,6-2 0 13,7-4 0-13,4-3 3 14,3 0-2-14,-1 0 1 14,-2 0-2-14,-2 0 5 13,-6-3-6-7,-16-1 2-6,-18 1-1 13,-12 1 0-13,-6 0 0 14,1-3 6-14,-1 1-5 14,-5 3 5-14,-3-3-5 0,-3 1 3 12,-5 2-4 3,3-2 0-15,5 3 0 0,3-1 0 12,1-2 0-6,-3 1 2-6,-6 0-2 14,-12 1 0-14,1-2 2 13,-9 3 2-13,-5 0-8 14,-4 0 4-14,-8 0 0 13,-3 0 0-13,-3 0 0 14,-1 0-1-14,-1 0 4 14,-5 0 2-9,-2 0-3-5,2-2 8 14,-2 0-7-14,-2 2 4 14,-2 0-2-14,0 0 0 13,0 0-1-13,0 0-2 14,0-2 1-14,0 2-2 13,0 0-2-13,0 0 4 0,0 0-6 20,0 0 3-20,2 0 0 13,-2 0 0-13,0 0 0 0,0 0-3 13,0 0 7-13,7 0-5 13,-1 0 3-13,4 0-4 14,-2 0 5-14,-8 0-4 14,0 0 2-14,0-2-1 13,0 2 0-7,0-1 3-6,0-1 4 13,0 2-4-13,0-3 6 14,3 3-9-14,-3-2 7 14,2 2-6-14,-2-2 1 13,2 2-2-13,0 0 1 14,-2-2 1-14,2 1 1 14,0-4-3-9,4-1 2-5,-2 0-4 14,0 1 3-14,3-4-3 13,1 1 1-13,2-1 0 14,3 0 1-14,3-3-2 0,-5 1 0 13,-3 4 4-13,-5 2 0 13,-3 4 2-13,0-1-7 14,2 0 4-9,1-2-1-5,-1 2 0 14,-2-1 0-14,0 3-2 14,0 0 4-14,0 0-7 13,0 0 10-13,0 0-9 14,0 0 6-14,0 0-4 14,0 0 4-14,0 0-2 13,0 0 0-7,0 0-2-6,0 0-1 13,0 0 0-13,0 0 2 14,0 0-16-14,0 0-7 14,0 0-32-14,0 0-17 13</inkml:trace>
    </iact:actionData>
  </iact:action>
  <iact:action type="add" startTime="55543">
    <iact:property name="dataType"/>
    <iact:actionData xml:id="d9">
      <inkml:trace xmlns:inkml="http://www.w3.org/2003/InkML" xml:id="stk9" contextRef="#ctx0" brushRef="#br0">5062 7057 3 0,'-2'-3'20'15,"2"3"0"-14,-2 0-11 14,0 0 5-14,-4-2-13 13,-2 0 11-7,-3 0-12-6,-3-1 3 14,-3 0-3-14,-1 1 0 13,-5-1-1-13,1 0-1 14,0 1 2-14,4 1-2 0,5 1 2 13,2 0 0-13,6-3 2 13,2 3 1-13,1 0-4 14,2 0 1-9,0-3 0-5,0 3 0 14,0-1 0-14,0 1 0 14,0 0 0-14,0 0 7 13,0 0-6-13,0 0 6 14,0 0-1-14,0 0 1 14,-2 0 2-14,-6 0-4 13,1 0-5-7,0 0 3-6,2 0-3 13,5 0 1-13,0 0 2 14,0 0 0-14,0 0-6 14,0 0 0-14,0 0 3 13,0 0-1-13,0 0-4 14,0-2 1-14,0 0-8 14,5 2 7-9,2-2 0-5,-3 2 5 14,1 0-3-14,3 0 3 13,11 0 0-13,7 0 9 14,14 0-9-14,4 0 3 0,6 0 2 13,3 0-3 1,-1 0 1-14,-1 0 0 0,0 0-6 19,1 0 6-19,-2 0-2 14,2 0-1-14,-3 0 0 14,-2 0-5-14,0 0 10 0,-5 2-6 12,-2 3 3-12,3 2-4 14,-6-1 4-14,5 1-4 13,1-2 4-13,-3 2-3 14,0-2 1-8,1 3 0-6,7-1-1 13,4-2 3-13,6-1 0 14,8 0 2-14,1-4-6 14,1 5 2-14,-2-4 0 13,1 2 0-13,-2 1 0 14,1-1-3-14,2 4 6 13,3-2-3-7,0 1 1-6,3-2-2 14,1 4 1-14,-1 2-3 0,4-2 3 12,-2 2 0-12,-1 1 0 14,0-1 0-14,0-3-2 13,-1-2 4-13,-1-5 1 14,-2 0 0-14,3 0-2 14,2-10-1-9,2-4 0-5,9 0 0 14,-3 0 1-14,1 5-2 14,-2 1 4-14,2 0-5 13,-6 3 6-13,6-2-8 14,0 2 4-14,2-3 0 13,5-5 0-13,5 0 0 14,1-2-1-8,-2-1 2-6,-9 3-3 13,-13 4 8-13,1 4-10 14,-5 0 10-14,3-1-10 13,1 2 6-13,-14 2-2 0,2 2 0 13,-4 0 0-13,0-4-2 14,11 0 4 0,7-4-1-14,7-3-1 5,1-3 0 9,-3 2 3-14,-7 1-6 0,-8 1 2 13,-5 2 1-13,-8 2 0 14,-8 2 0-14,-8 0-4 13,-8 4 9-13,-6 0-10 14,-8 0 5-14,-3 0-1 14,-6 0-3-9,1 0-1-5,2 0 1 14,-2 0 4-14,-3 0-1 13,0 0 2-13,-4 0-1 14,0 0 3-14,0 0-6 14,0 0-3-14,0 0 3 13,0 0-7-13,0 0 10 14,-13 0 7-9,-5 0-3-5,-4 0 1 14,-10 2-4-14,-3 4 1 14,-7-3 2-14,-8 4-5 13,-1 1 2-13,-4-4-1 0,-7 2 2 13,-8 0-2-13,-10-2 0 14,-13 2 3-14,-8 0-3 13,-6 0 0-7,-7 4 0-6,-8 0 1 13,-15 0-2-13,-7 4-1 14,-8-2 1-14,7-2 1 14,9-1 0-14,15-6 1 13,15-3 1-13,10 0 2 14,11 0-1-14,7 0-3 13,-2 0 0-7,-2 0 0-6,-1 0 2 14,5-3-2-14,2-6 0 13,7 1 0-13,0-1 2 14,-3 2-2-14,1 2 0 13,-2 2 2-13,1 1-5 14,1 2 2-14,-1 0 1 14,3 0 0-9,1 0-2-5,1 6-1 14,0 2 6-14,0-2-3 14,-2 0 2-14,0 2-4 0,0-4 4 12,4 2-2-12,2-4 0 14,3 0 0-14,2-2 0 13,1 3 0-13,-1-3 0 14,-4 1 1-8,-4-1-1-6,2 0 3 13,1 0-5-13,3 0 2 14,6 0 0-14,4 0-1 13,5 0 2-13,5-1-2 14,2-4 4-14,9 2-5 14,2-2 7-14,7 5-8 13,7-1 3-7,-3 1 0-6,3 0 0 13,2 0 0-13,-1 0 0 14,-1 0 0-14,2 0-3 14,-7 0 6-14,0 0-6 13,-1 0 6-13,-6 0-7 0,-2 0 4 13,-2 0 0-13,2 0 0 20,-2 0 0-20,2 1-4 14,3 5 8-14,-3-2-6 0,5 2 4 12,4 0-4-12,5-3 4 14,9-1-2-14,4-2 0 14,0 0-5-14,0 0-2 13,2 0-8-13,13 1 0 14,10 11-2-9,10 0 15-5,17 4 4 14,10-3 7-14,15-6-6 14,6 1 4-14,-2-4-6 13,-6 0 0-13,1-1 4 14,4-1-5-14,9 2 6 14,8-3-6-14,1 3 2 13,4 3-1-7,-2-5-1-6,7 0 0 13,-2 0 0-13,-4-1-1 14,-10 3 1-14,-11 3-2 14,-8-1 4-14,-10 0-3 13,-8 2 2-13,-10 1-2 0,-11 4-1 13,-4-1 0-13,-4 4-1 20,2 2-6-20,-2 10 2 0,-4 6-12 13,-3 4-31-13</inkml:trace>
    </iact:actionData>
  </iact:action>
  <iact:action type="add" startTime="58663">
    <iact:property name="dataType"/>
    <iact:actionData xml:id="d10">
      <inkml:trace xmlns:inkml="http://www.w3.org/2003/InkML" xml:id="stk10" contextRef="#ctx0" brushRef="#br0">25943 6002 6 0,'0'-3'25'1,"0"3"-2"13,0 0 5-13,0 0-20 14,0 0 6-9,0 0-14-5,0-2 1 14,2 2-1-14,0 0 1 14,0 0-6-14,-2 0 9 13,2 0-8-13,17 0 8 14,9 2-1-14,17 8-2 13,13 1-1-13,0 1 0 14,9-3 3-8,15-2-3 8,8 0 0-14,12-5 1 0,2 3-1 13,4 0 1-13,3 2 2 13,-4 3-3-13,-2 0 0 14,-3 6 0-14,-4 4-3 14,-4 0 6-14,-3 4-6 0,0-4 7 19,-1 0-4-19,1-2 2 0,-4-1-4 12,-6-2 5 3,-4-1-5-15,2-1 2 14,-2-4 0-14,4 0 0 13,4-6 2-13,-3-1 1 0,0 3-2 13,10-3 1-13,1-1 3 14,8-1-7-9,-3 0 4-5,-13 2-2 14,-16-2 0 0,-16 0 0-14,-11 0-2 0,-13 0 5 13,-6 0-4-13,-6 0 5 14,-5 0-8-14,-6 0 4 13,-3 0 0-13,-3 0-6 14,0 0-1-9,0 0 0-5,0 0-1 14,0 0 5-14,-3 0 6 14,-5 0-3-14,-6 0 1 13,-10 0 6-13,-14 4-5 14,-7-2 3-14,-15 2-5 14,-9-2 0-14,-7-2 0 0,-17 2 0 12,-12 1-2-6,-9-3 2-6,-2 0-3 13,4 0-4-13,10 0 7 14,9 0-3 1,1 0 0-15,7 0 2 0,-2 0-6 12,-4 0 7-12,2-7-7 14,-1-1 6-14,3-2-7 13,3-4 8-7,-3 3-6-6,-6 0 4 14,-1 3 1-14,1 0 1 13,0 5-2-13,7-2 3 14,1 5-5-14,5 0 8 13,7-2-8-13,8 0 7 14,14-1-3-14,9-4 1 14,7 1-1-9,9 2 3-5,0 1-3 14,5-2 4-14,6 1-3 13,1 1 3-13,5 2-1 14,7 1-4-14,2 0 1 0,0 0 0 13,0 0-4-13,0 0 1 13,0 0 2-13,0-2 1 14,0 2 3-8,5 0-2-6,1 0-1 13,-4 0-2-13,12 0 1 14,17 0 1-14,22 0 5 13,30 0-3-13,19 3-1 14,14 2-1 1,14-1 4-15,8-1-4 0,0-3 3 12,-6 0-3-6,-10 0 1-6,-6 0-1 13,-2 0 2-13,-1-9 5 14,8-1 1-14,-7 3-6 14,-17 0 9-14,-5 5-11 13,-3 2 1-13,-8 0 1 14,-2 0-2-14,2 0 1 14,-19 2-2-9,1 5 1-5,-8 0 0 14,-5 0-3-14,-6-2 7 0,-6-1-4 12,-4-1 3 3,-1-3-2-15,1 0 1 14,-3 0 4-14,-2 0-4 13,-2 0-2-13,-10 0 0 0,-3 0 3 13,-3 0-4-8,-11 0 2-5,0 0-2 14,0 0-1-14,0 0-3 14,0 0-11-14,-19 0 16 13,-16 0 2 2,-5-3 0-15,0 3 0 0,4 0 0 12,7 0 1-12,-2 0 1 14,-9 0-8-8,0 0 6-6,-5-2-2 13,-11 2 0-13,-11 0 0 14,-20 0 0-14,-26 0-3 14,-17 0 1-14,-3 0 4 0,2 0-5 12,13 0 6 3,17 0-4-15,7 0 1 13,14 0 0-7,11 0 0-6,11 0 0 14,7 0-2-14,6 0 4 0,3 0 0 12,-5-4 0-12,7-8 0 14,-16-2 0-14,3 2-3 13,-5-2 1 2,-6 3 0-15,0 2-1 0,0 1 1 13,3 0-4-8,1 0 8-5,2 2-6 14,1 1 4-14,-1 0-4 13,7 1 2-13,1-1 0 14,4 0 0-14,5 1 0 14,6-2 0 0,3 4 2-14,11-1-2 0,3 2 1 13,-3 1-2-8,0 0-4-5,-4 0 5 14,-4 0-3-14,0 6 2 14,4 2 1-14,0-3 0 0,6 4-3 12,3-5 7-12,7-3-8 14,9 1 4 1,0-2 0-15,0 0-11 0,2 5-5 12,21 2-7-6,23 1 23-6,33 1 9 13,32-6-8-13,19-3 8 14,5 0-8-14,2 0 2 14,-4-12-2-14,2 1-1 13,6 7 1-13,-4-1-1 14,-8 5 0-14,-9 0-1 13,-6 0-1-7,-14 0 4-6,-4 7-2 14,-3 1 2-14,-6-3-4 13,7 4 3-13,0-1-2 14,-3-2 1-14,-4 0 0 14,-6 0 0 0,-8 0 2-14,-4 0-2 0,-9 0 3 13,-9-1-6-8,-9 0 6-5,-5-3-3 14,-11 3 0-14,-8-5 0 0,-5 3 0 13,1-1 0-13,-6 0-3 13,1-2 6-13,-2 2-2 14,-4-2 4-14,-3 0-4 13,0 0 0-13,0 0 5 14,0 0-1-8,0 0-4-6,0 0 0 13,0 0 2-13,0 0 1 14,0 0 5-14,0 2-5 13,0-2-1-13,0 0-6 14,0 0 3-14,0 0-1 14,0 0 1-14,0 0 0 13,0 0-1-7,0 0 2-6,0 0 4 14,0 0-2-14,0 0-4 13,0 0 2-13,0 0-1 14,0 0 0-14,0 0-1 13,0 0 1-13,0 0-1 0,0 0-1 13,0 0 4-13,0 0-4 14,0 0 0-9,0 0 2-5,0 0-3 14,0 0 2-14,0 0 1 13,0 0 0-13,0 0-1 14,0 0 4-14,0 0-5 14,0 0 5-14,0 0-6 13,0 0 4-13,0 0-2 14,0 0 0-9,0 0-2-5,0 0 3 14,0 0 0-14,0 0 4 14,0 0-4-14,0 0 1 13,0 0 2-13,0 0-5 14,0 0 2-14,0 0 0 14,0 0 0-14,0 0-3 13,0 0 1-7,0 0 1-6,0 0-4 13,0 0 7-13,0 0-4 14,0 0-2-14,0 0 1 14,0 0 0-14,0 0-6 13,0 0 1-13,-5 0-18 0,-17 2-29 13</inkml:trace>
    </iact:actionData>
  </iact:action>
  <iact:action type="add" startTime="62007">
    <iact:property name="dataType"/>
    <iact:actionData xml:id="d11">
      <inkml:trace xmlns:inkml="http://www.w3.org/2003/InkML" xml:id="stk11" contextRef="#ctx0" brushRef="#br0">19003 5334 0 0,'0'0'0'1,"0"0"1"13,0 0 3-13,0 0 5 14,0 0 6-14,-4-2-1 13,-8-2-5-13,-5-2 2 14,-6-2-10-14,-8-1 2 14,-5 2-2-14,-3-3 1 0,-9 0-2 19,-3-1 1-19,-4 1-1 0,-5 2 2 13,-6 4-2-13,0 2 1 13,-1 2 1-13,-4 0 1 14,-5 0-6-14,-2 0 3 13,0 0 0-13,-1 0 0 14,6 0 1-14,2 0-1 14,-3 0 2-9,-3 0 0-5,-6 0-1 14,0 0 3-14,-4 0-3 13,5-1 0-13,4 1-1 14,7 0 2-14,8 0-2 14,5 0 2-14,5 0-4 13,-5 0 7-13,2 0-7 14,3 3 5-9,-1 1-4-5,0-4 5 14,7 0-4-14,-3 3 0 14,-4-3 0-14,0 0 0 13,-6 2 2-13,-2 0-4 14,-5 1 4-14,2 2-2 14,9-2 4-14,5 4-8 0,9-3 4 19,2 2 0-19,9-2 0 13,2 4 0-13,4-2-2 0,5 2 3 13,5-4-2-13,5-1 2 14,8 2-2-14,2-5-6 13,0 6 2-13,0 2-7 14,0 5 5-14,0 6 6 14,0 3 1-9,4 4 0-5,2 4 1 14,-2 0 4-14,-4 0-2 13,0 1-5-13,0-4 2 14,0 0 0-14,0 0 0 14,0 0 1-14,0 1-2 13,0-1 3-13,0 2 1 14,0-1-3-9,0-1 0-5,0 5 1 14,0-6-2-14,0 6 1 14,0-6 0-14,0 3 0 13,0-3 1-13,0 2-2 0,0-2 4 13,0 3-6-13,0-1 6 13,0-2-6-13,2 0 1 21,7-4 2-21,-1 0-1 13,6-2 1-13,-3 1-1 0,7-7 1 13,-3-2 1-13,1 1 0 14,-1-3 2-14,2-1-3 13,0 0 0-13,3-1-5 14,11 1 5-14,12-1 7 13,12-3-4-7,13-1 1-6,1-4-3 14,2 0 5-14,1 0-3 13,-1 0-6-13,2 0 6 14,-1 0-3-14,-3 0 0 13,-5 0 1-13,-4 0-1 14,5 3 0-14,9-1 0 0,15-2 1 19,18 1-1-19,13-1 3 14,5 4-5-14,0 3 2 0,-11-4-1 12,-12 1 1 3,-11-2 0-15,-10-2 0 0,-5 0 3 13,-7 0-6-13,2 0 8 13,7 0-5-13,7-4 2 20,7-1-2-20,3-4 1 14,-3 6 1-14,-3-2-2 14,-14 1-2-14,-10 4 0 0,-5-2 4 12,-6 2-4-12,-5 0 4 14,2 0-4-14,-4 0 2 14,-9 0 0-14,-9 4 0 13,-11-2 0-7,-7 1-2-6,-5-1 4 13,6-2 2-13,5 0-3 14,12 0 0-14,7 0 3 14,7 0-4-14,-1-9 1 13,-3 0-1-13,-4-2 1 14,-6 1 1-14,-12 1 5 0,-3 2-3 19,-3 3 3-19,-7 0-3 14,2 0-8-14,-1 0 4 13,2 0-1-13,-3 2 1 0,1-1-2 13,3 0-1-13,-1-3 4 14,5 0-3-14,5-5 3 13,3-1-2-13,3-1 1 20,-1-1 0-20,-2 0 0 14,-2 2 0-14,-5-1 0 0,-3 1 2 13,-4 0 2-13,-4-2-3 13,-2-3-1-13,0-5 4 14,0-6-4-14,0-4 1 13,0-3 2-13,0-1 0 14,0 0-2-8,0 2-1-6,0 0 5 13,0 2-6-13,-2 1 2 14,-4 0-2-14,0-1-3 13,-2 2 4-13,-3 2-1 14,-1 2-2-14,-1 1 2 0,-3 4 2 13,-1-2 2-13,-1 0-1 20,-2-2-1-20,2 1 2 14,-2-2-6-14,-2 2 6 0,-3 0-4 12,-2 4 1-12,-2 0 0 14,-4 0-4-14,2 4 8 13,0 0-4-13,-3 4 2 14,3-1-2-14,0-1 5 20,-5-1-8-20,0 1 3 14,-6 3 0-14,-3 2-1 0,-3 0-2 12,-4 6 1-12,0-2 4 14,0 3-7-14,0 2 7 14,-4 0-4-14,-4 0 1 13,0 0 1-13,-5 0-2 14,7 0 2-9,4 0-1-5,4 0 4 14,5 0-3-14,5 0 1 14,2-2-2-14,2 0 3 13,2-1-3-13,1 0 1 0,0 1-1 13,-1 2-1-13,-1 0 1 14,-3 0-2-14,-2 0 6 20,-9 0-4-20,2 0 6 13,-5 2-9-13,0-2 4 0,-4 3-1 13,-7-3 1-13,-3 0 0 14,-2 0 0-14,-3 0 1 13,4 0-2-13,3 0 3 14,1 0-2-14,5 0 3 20,5 0-6-20,3 0 3 14,8 0 0-14,0 0 0 0,-1 0 0 12,-3 0-3-12,-8 0 6 14,1 2-3-14,-5 3 4 14,4-3-6-14,5-2 3 13,2 0-1-13,7 0 0 14,7 0 1-9,0 0-2-5,4 0 2 14,-3 0-2-14,3 0 3 14,0 0-4-14,2 0 3 13,1 0-2-13,-1 5 0 14,-2 2 1-14,0-1-3 0,-2 2 3 12,1-1-2-12,1 0 4 14,0 2-5-8,0 0 6 8,1 1-6-14,-6 2 1 0,3 1 2 13,0 3-1-13,-3 4 0 13,3 0 0-13,-4 3 1 14,1 6-2-14,-3 3 4 14,-4 6-4-14,8 0-1 13,-1-1 2-7,10-3-3 8,6-6 2-14,10-3 0 14,0-4-8-14,6-2 9 0,2 2 0 13,-2-2-2-13,2 1 6 13,-2 1-6-13,2-1 3 0,0-3 0 13,0 2 0-13,0-3-2 14,0 4 1-9,0 0-1 10,0 4 2-15,0 4 0 13,0 0 0-13,2 2 3 14,2 0-4-14,0-2 1 14,6 0-1-14,1-2-2 0,7 3 0 12,2-4 0-12,6-1-4 14,8 1 7-9,9-4 0 10,9 0 11-15,6-3-9 0,10-4 3 13,3-2 0-13,-6 2-4 13,1-4-1-13,-8 2 0 14,-6-2 1-14,0 0 2 13,-6-1-6-13,-4-1 8 14,3-3-5-8,6 2 0 8,2-6 0-14,13 5 0 0,9 1 1 13,10-6-3-13,8 3 5 13,5-2-3-13,0 1 2 14,-1 1-4-14,-9-4 2 0,-7 3 0 13,-7-3 0-13,-12 0 0 13,-11 0 0-7,-8 0 0-6,-6 0-2 14,-3 2 4 0,6 1-2-14,18-3 4 14,16 0-8-14,15 0 7 13,4 0-3-13,-3-3 0 0,-13-2-1 13,-12-2-2-13,-12 3 6 14,-5-1-1-9,-8-2-1-5,-1-2 3 14,-3 1-1-14,-7 1-4 13,0 1 1-13,7 2 0 14,11 1-2-14,17-2 2 14,8-1-5-14,8 0 10 13,0-2-10-13,-4 0 6 14,-4-2-3-9,-17 0 2-5,-8 0 0 14,-12 2 1-14,-12 0-1 14,-5 2 2-14,-7-1-1 13,0-5 7-13,0-2-7 0,2-3 1 13,-2 2 0 2,3-2-3-15,-3 5 2 0,3-2-2 12,5 2 1-6,6-3 0-6,2 4-3 13,-7-1 6-13,0 1-3 14,-7 6 4-14,-4 0-8 14,0 1 4-14,-9 4 0 13,0-1 0-13,3-1 1 14,-1 0-2-14,2-5 4 14,7 2-6-9,10-6 6-5,3 2-5 14,2-1 6-14,-1-3-4 13,-3 1 1-13,-1-2-1 14,-2 0 0-14,-3-2 1 14,-7 0-3-14,-3-2 7 0,-6-2-11 12,0-4 6 3,0-2-1-10,-6 0-2-5,-7-2 3 14,-1-1 4-14,-1 1-4 14,-3-2-4-14,-5 2 4 13,4-2 1-13,-6 2 2 14,0 3-2-14,-2-4 3 13,-6 2-7-13,-2 1 3 0,-7-3 0 13,-6 0 0-7,-5-3 3-6,-3 3-7 13,-1 0 8-13,-7 6-6 14,7 0 5-14,1 4-4 13,7-1 1-13,7 3 0 14,3 3 0-14,2 0 0 14,-1 2 0-14,0 2 0 13,-5-2-2-7,4 4 5-6,-5 0-6 14,-6 0 5-14,-4 0-5 13,-10 3 3-13,-7-2 0 14,3 2-1-14,4 0 0 13,1 1-3-13,5 2 8 14,0 2-9-14,1 0 10 14,-3 0-9-14,2 0 4 4,0 6-1 11,4 0 1-15,3 0 0 0,0 2-1 12,-1-4 1-12,-3-2 1 14,1 2 0 1,-4-4-2-15,5 0 6 0,1 0-9 12,-6 0 5-12,7 0-2 14,-4 0 1-9,-1 3 0-5,4-3-2 14,-3 0 5-14,6 0-1 14,-2 0 0-14,1 0-4 13,2 0 3-13,-4 1-2 14,-2 2 1-14,4 0 0 14,0 1 0-14,3-2 0 13,7 3 1-7,0-2-1-6,7 4 0 13,-1-2 2-13,0 4-5 14,3-1 3-14,4-3 0 0,6 2 0 13,5-4 0-13,7 1-3 13,3-1 6-13,-2-1-8 14,6-2 8 0,0 0-6-14,2 2 4 5,0-2-2-5,0 0 1 14,0 1-2-14,0-1-2 13,0 6-4-13,0 1 7 14,-2 1 1-14,-5 2 0 14,1 0 3 0,-1-1-5-14,2 0 3 0,1-1-2 13,2-2 1-8,-3 0 0-5,3-3-3 14,2 0 7-14,-2-2-6 14,2-1 4-14,0 0-4 13,0 0-2-13,0 3 4 14,0-1-5-14,0 0 5 13,0 2-1-13,0 2 5 0,-2-3-8 20,2 4 8-20,-2-3-7 0,-1-1 7 12,3 0-8-12,-2 1 4 14,2-2 0-14,-2 4 0 13,0-1 3-13,-1 2-7 14,1 3 8-14,0 2-9 14,-1 6 10-14,1 5-10 13,-2 3-1-7,-5 8-10-6,-5-2-33 13</inkml:trace>
    </iact:actionData>
  </iact:action>
  <iact:action type="add" startTime="69896">
    <iact:property name="dataType"/>
    <iact:actionData xml:id="d12">
      <inkml:trace xmlns:inkml="http://www.w3.org/2003/InkML" xml:id="stk12" contextRef="#ctx0" brushRef="#br0">10798 6900 0 0,'2'6'0'1,"0"-3"4"13,2 6-3-13,-4 0 5 14,3-2-5-9,1 5 4-5,0-2-4 14,2-1-1-14,0 2 0 14,3-1 2-14,1 0 0 13,4 0-1-13,1 0 9 14,4-2-7-14,3 0 11 14,5 2-10-14,6-2 4 13,5 2-4-7,8-4-2-6,6-2 3 13,0-2-4-13,3 0 5 14,-2-2-5-14,5 0 3 14,2 0-2-14,3 0-1 13,4 0 0-13,0 0 0 14,2 0 3-14,-2-2-4 13,-3 2 0-7,-2 0 1-6,-1 2-2 14,-5 10 2-14,-3 5-2 13,-3-5 1-13,-6 1-1 14,-2 0 2-14,-4-4-1 13,0 2 0-13,-5-1 1 14,-4 0-4-14,-2-4 6 14,-6-1-3-14,-8-2 4 4,-7-1-8-4,-6 0 8 14,0-1-4-14,0 2 1 14,0-2 1-14,0 4-2 13,0-3 0 2,0-1-2-15,0 4 3 0,0-3-2 12,-2-2 2-12,-7 0 16 14,-9 0-11-8,-9 0-4-6,-10 0-2 13,-10 0 0-13,-11 0-1 14,-8-2 4-14,-11-3-5 13,-8 5 6-13,-6 0-8 14,2 0 5-14,4-1-1 14,12-1 1-14,13-4 1 13,15 0 0-7,9-1-1-6,12 2 2 13,6-2-2-13,7 2 1 0,7-2 0 13,4 5 3 2,0-1-2-15,0 3-3 0,0-4-10 12,42-4 10 3,27-5 2-15,34-3 1 14,19 0 0-14,-1 2-1 4,4 4-4-4,-5 4 0 14,2 4 1-14,-5 2 0 13,-13 0-1-13,-8 0 2 14,-9 0-1 1,-5 5 0-15,0 2 2 13,5-3-1-13,5-4 1 0,7 0 1 13,1 0-2-8,-3 0 0-5,-7 0 0 14,-12-2 1-14,-18-4-4 14,-18 0 6-14,-13 2-1 13,-14 3 1-13,-9-2 0 14,-4 1-3-14,-2 2 6 0,0 0-6 13,0-2-3-13,0 0-1 13,-21 1 4-7,-3-1 1-6,-3-3 3 13,5 3-3-13,4-3 1 14,-7-2-3-14,1 0 3 14,-3-4-2-14,-4-1 0 13,-5-4 0 2,-10-2 0-15,-4 0 3 13,-6 3-8-13,-8 4 5 5,-11 2 0-5,-19 8-8 14,-16 1 5-14,-6 0 0 13,-4 0-1-13,2 4 4 14,7 6 0-14,8 2 0 14,5-2 3-14,13 1-6 13,16 0 6-13,7-1-3 14,19-4 0-9,17-1 0-5,14-5 1 14,12 0-1-14,0 0 6 14,0 0-4-14,0 0-4 0,7 0-10 12,-4 0 2 3,-3 0 1-15,0 0 9 0,4 0 0 12,3 3 1-12,3 1 0 14,2-2 2-8,-5 1-3-6,-1 0 2 13,-2-3-4-13,1 2 3 14,-3 0-3-14,1-2 3 13,-1 2-1-13,-2-2 0 14,2 0 0-14,-2 0 2 14,0 0-1-14,0 0 9 13,0 0-10-7,0 0 2-6,0 0 0 14,0 0-3-14,0 0 1 13,0 0-2-13,0 0 1 14,0 0-4-14,0 0 3 13,0 0 4-13,0 0-6 14,0 2 4-14,5-2-2 14,-3 2 0-9,4-2 1-5,1 1 1 14,-3 2-6-14,4 1 2 13,0-4-16-13,3 5 1 0,3-4-26 13</inkml:trace>
    </iact:actionData>
  </iact:action>
  <iact:action type="add" startTime="73092">
    <iact:property name="dataType"/>
    <iact:actionData xml:id="d13">
      <inkml:trace xmlns:inkml="http://www.w3.org/2003/InkML" xml:id="stk13" contextRef="#ctx0" brushRef="#br0">17630 7092 9 0,'0'0'0'1,"0"0"0"13,0 0 1-13,0 0-1 14,0-2 6-14,-2 0 0 13,-2-2 3-7,-2 0-2-6,4 1 2 14,-2-2-8-14,0 3 3 13,-1-2-4-13,-1 0 0 14,1 1 0-14,0-2-1 14,-1 3 1-14,1-2 0 13,3 2 1-13,-2 2-1 14,4-1 9-9,-2 1-9-5,0-3 5 14,-4 3-3-14,4 0-3 14,-2 0 1-14,2 0 0 13,-3 0 2-13,3 0-1 14,0 0 6-14,2 0-3 13,0-2 0-13,0 2-2 14,0 0 0-8,0 0-2-6,0 0 1 13,0 0-1-13,0 0 3 0,0 0-7 13,0 0 3-13,0 0 0 14,0 0-10-14,4 0 11 13,3 6 0-13,-1 10 3 14,4 0-1-14,-1 2-2 13,4-1-1-7,-2-3-3-6,4 0 4 14,4-2 0-14,1-2-1 13,4 2 2-13,3-5 2 14,-1 3 0-14,6-2 3 14,-1-1-5-14,0-3 2 13,8-3 1-13,-2 4-1 14,5-3 0-9,1 1-1-5,-3-1 0 14,4 3-1-14,1-1-1 14,1-1 1-14,6 1-1 13,2-4 3-13,2 0-2 14,0 0 4-14,-4 0-4 13,2 0 0-13,-2 0 3 14,4 0-4-8,-2 0 0-6,2 0 1 13,-2 0-1-13,-5 0 1 14,-4 0-3-14,-3 0 4 0,1 0-3 12,1 0 5-12,-1 0-6 14,3 0 2-14,1 0 0 14,2 0 0-14,9 0 0 20,4 0-1-20,8-4 3 14,1-1 3-14,2-2-5 0,1 0 2 12,-3 1 0-12,3-1 0 14,-3 0-2-14,0 2 0 13,1 3 0-13,-1 1 1 14,-6-1-4-14,-5 0 6 14,-6 2-2-9,-5 0 3-5,-1 0-8 14,4 0 4-14,4 0 0 13,4 0 0-13,2 2 0 14,1 1-1-14,-3-1 3 14,-2 3-3-14,-5-2 2 0,1 0-2 12,-1-2 4-12,1-1-6 20,6 0 3-20,7 0 0 14,0-4 0-14,4-1 0 14,3-1-2-14,3 4 5 0,6 0-5 12,-5-1 7-12,-4 3-10 14,-4 0 5-14,-8 0 0 14,-10 0 0-14,-4 0 0 20,-11 0 0-20,-1 0 2 13,-9 0-3-13,0 0 2 14,-3 0-2-14,10 0 4 0,8 0-6 13,9 5 3-13,14-3 0 13,1-2 0-13,6 0 0 14,-3 0 0-14,-6 0 1 13,-10 0-1-7,-4 1 4-6,-11-1-8 14,-4 2 4-14,-3 1 0 13,-6 1 0-13,10-3 0 14,11-1-1-14,12 0 2 13,11 0 2-13,10 0-2 0,-3-5 0 13,-5-3 2-13,-4 2-6 20,-7 3 3-20,-6 2 0 14,-8 1 0-14,1 0 0 13,-7 0-1-13,-5 0 2 0,0 0-2 13,0 0 5-13,5 4-8 14,7 0 8-14,4-2-6 13,3-2 4-13,-1 0-2 20,-4 0 0-20,-2 0 1 14,-1 0-1-14,-3-2 1 0,-1-5 0 13,-3 4 3-13,-4-1-8 13,-1-1 5-13,1 3-2 14,-1-1 1-14,1 3 0 14,6-2-2-14,-10 2 4 13,2 0-4-7,-4 0 5-6,-7 0-6 13,-2 0 3-13,-1 0-1 14,-4 0-1-14,3 0 2 14,3 0 0-14,8 0 2 0,3 0-1 12,2 0 0-12,-1 0-2 14,-4 0 2-14,-7 0-3 14,-6 0-1-9,-5-2 2-5,-5-1-1 14,0 2-2-14,0 1 2 13,5-3 4-13,5 3-1 14,-3 0 0-14,-2-1-1 14,0 1 2-14,-4-3-4 13,-1 2 2-13,2 1 0 14,3 0 0-9,-3-3 2-5,8 2 1 14,2-4-2-14,4 0 2 14,1-2 0-14,-4 3-4 13,-3-1 2-13,-5 0-2 14,1 3 1-14,3-2 0 0,5 0-2 12,1 0 4-12,4 0-4 21,0-2 7-21,-2 4-10 13,-3 0 6-13,-5 2-2 14,-6 0 1-14,-4 0-3 0,-5 0 2 13,0 0-8-13,0 0 4 13,0 0-7-13,-5 0 5 14,-2 0 6-14,-1 0-2 13,-1 2 5-7,2 2-2-6,0-2 0 14,-1 3 0-14,-6-4 0 13,-8 2 1-13,-7-2 6 14,-12 3-5-14,-5 0 7 13,-8-2-7-13,-4 1-2 14,-4-1 1-14,-7-2-1 14,0 0 0-9,-5 2 0-5,3-2 1 14,-3 0-1-14,1 1 2 13,0-1 1-13,1 0-6 14,3 0 4-14,-2 0-1 14,-3 0 0-14,1 0 0 13,-12 0-4-13,-11 4 7 0,-12 2-6 19,-5 0 6-19,-5-1-6 0,0-2 6 13,6 0-5 2,0-3 2-15,12 0 0 13,9 0-1-13,10 0 2 14,13-3 1-14,10-5-2 14,7-4 2-14,2 3 3 0,-1-1-8 12,-6-3 4-6,-8 3-2-6,-5 2 1 13,-6 0-1 2,0 4 0-15,0 3 2 0,-5 1-3 13,-5 0 4-13,-5 0-4 13,6 0 5-13,2 1-6 14,5 3 0-14,4 2 3 13,-1-4 0-7,3 0 2-6,2 1-4 14,-5-2 5-14,1 1-4 13,0 0 3-13,-1 0-4 14,1 0 3-14,-4 2-1 14,4 2 0-14,-10 6-1 13,-6 0-2-13,-4 4 6 0,3 2-7 13,8-1 6-8,11-6-4-5,4-1 3 14,5-2-2-14,1 1 1 14,1-6 0 0,4 0 0-14,1-3 0 0,-1 0 0 13,3 0 4-13,-1-8-4 13,3 0 3-13,1 1-4 14,2 2 1-8,3-1 0-6,3 3-1 13,-2 0 1-13,1 1-1 14,-2 2 2-14,-2 0-2 13,-2 0 2-13,-2 0-2 14,2 0 2-14,5 0-1 14,5 0 0-14,8 0 0 13,7 0-1-7,4 0 2-6,1 0-2 0,7 0 2 13,-2 0 0-13,5 0 2 13,5 0-6 2,1 0 3-15,3 0 0 0,0 0-2 12,0 0-2-12,0 0-1 14,0 0-9-14,3 0 7 14,3 0-4-9,6 5 11-5,-3 2-7 14,6-2 7-14,1 2 1 13,4-1 2-13,4-5 1 14,7 4-1 1,0-2 0-15,8 2 1 0,3 2-4 12,14 4 2-12,15-1-4 14,18 2-12-9,21-4-47-5</inkml:trace>
    </iact:actionData>
  </iact:action>
  <iact:action type="add" startTime="76198">
    <iact:property name="dataType"/>
    <iact:actionData xml:id="d14">
      <inkml:trace xmlns:inkml="http://www.w3.org/2003/InkML" xml:id="stk14" contextRef="#ctx0" brushRef="#br0">26979 7084 42 0,'0'2'9'1,"0"8"-9"13</inkml:trace>
    </iact:actionData>
  </iact:action>
  <iact:action type="add" startTime="76274">
    <iact:property name="dataType"/>
    <iact:actionData xml:id="d15">
      <inkml:trace xmlns:inkml="http://www.w3.org/2003/InkML" xml:id="stk15" contextRef="#ctx0" brushRef="#br0">26979 7084 35 0,'23'61'31'15,"-23"-61"-20"-14,0 1-7 14,-8-1-2-14,-9 0-2 13,-14 0-7-13,-8 0 4 14,-9-4 3-14,-6 3-2 14,-2 1 5-9,-2 0-2-5,-4 0 0 14,-1 0 0-14,1 0-1 0,2 0 2 12,8 0-1-12,4 0 0 14,8 0 4-14,1 0-5 14,2-2 7-14,1-6-7 13,-1-3 1 2,-2 4 4-15,1-6-5 4,3 1 3-4,-1 2-3 14,3 1 11-14,2 0-11 14,2 6 4-14,11-2-2 13,7 3-2-13,9 0 0 14,2 2 0-14,4 0-14 14,42 0 3 0,28 12 11-14,35 0 14 5,32-4-1-5,8-8-11 13,1 0-4-13,-11 0 2 14,-16 0 0-14,-13-3 0 14,-13-4 3-14,-7 3-6 13,-5 2 8-13,-9 2-7 0,-5 0 4 13,-9 0-4-13,-8 0 3 13,-10 6-1-7,-4 4 0-6,-8-2-1 14,-8-1 1-14,-8-2 0 13,-10-2-3-13,-6-2 7 14,0-1-8-14,0 0 2 13,0 0 1-13,0 0 1 14,-24 0 8-14,-12 0-1 14,-10-5-4-9,-12-6-6-5,0 1 8 14,-5 4-6-14,-4 3 4 13,-6 0-6-13,-8 1 5 14,-13 2-4-14,-6 0 2 14,-9 0 0-14,-6 0-1 13,3 0 2-13,7 0-2 14,13 0 2-8,17 0-1-6,15 0 3 13,22 0-4-13,18 0 2 0,11 0-1 13,9 0 0-13,0 0 0 13,0 0 0-13,2 0-3 14,7 0-1-14,-1 0-15 14,27 0 18-14,25 2 1 13,26 2 14-7,28-4-13-6,2 2-1 13,-9 0 0-13,-6 1 0 14,-8-2-1-14,-8 1 6 14,-7 0-5-14,-4-2 2 13,-14 2-4-13,-14 2 2 14,-15-4 0-14,-12 2 0 14,-11 0 0-9,-8-2 0-5,0 3-6 14,0-3 1-14,-4 0 5 13,-21 0 12-13,-10 0-7 14,-10 0 0-14,-8-7-4 14,6-1 0-14,-2 2-1 13,2-4 1-13,5 5-2 14,-3-4 5-9,-1 5-7-5,-4 4 4 14,-6 0-2-14,0 0-2 0,6 0 3 13,7 0 0-13,7 2-3 13,7 9 3-13,12-1-8 14,7-2 4-14,10-1-11 13,0-1 4-13,10 3-22 14,26 0 33-8,24-2 6-6,19-4 4 13,17-3-1-13,1 0-8 14,-13 0 4-14,-15 0-4 14,-20 0 3-14,-22 0-1 13,-13 0-2-13,-12 0 1 14,-2 0 1-14,0 0-3 13,0-1 0-7,-25 1 12-6,-22-2-1 14,-13 2-4-14,-9 0-6 13,11 0 3-13,20 0-2 14,11 0-3-14,12 0 1 13,8 0 0-13,5 0-1 0,2 0 2 13,0 0-4-13,0 0 7 14,0 0-8-9,0 0 3-5,0 0 0 14,0 0-12-14,0 0 4 14,0 0-13-14,-20 0-5 13,-11 2 10-13,-14 12-16 14</inkml:trace>
    </iact:actionData>
  </iact:action>
  <iact:action type="add" startTime="78394">
    <iact:property name="dataType"/>
    <iact:actionData xml:id="d16">
      <inkml:trace xmlns:inkml="http://www.w3.org/2003/InkML" xml:id="stk16" contextRef="#ctx0" brushRef="#br0">10302 7865 5 0,'-13'-15'7'15,"0"1"6"-14,-1 2 7 14,4 7-4-14,0-4-14 13,4 7 8-13,-1-2-8 14,-4 2-4-8,-5 0 0-6,-1-2 2 0,-8 1 0 12,-4 0 0 3,-2 1-1-15,-2 2 2 0,-4 0-3 12,0 0 4-12,8 0-3 14,4 0 4-14,8 0-3 14,10 0 1-14,2 0 0 13,3 0-1-7,2 0-4-6,0 0 3 14,0 0-8-14,2 0-1 13,12 0-17-13,6 0 19 14,6 0 8-14,13 5 7 13,9-3 3-13,10-1-5 14,9 1 0-14,7 0-1 14,9-2-2-9,12 0-1-5,12 0 1 14,11 0 3-14,5 0-5 14,-5 0 0-14,-8 0 1 13,-15 0-1-13,-15 0 2 14,-12 4-4-14,-8 2 5 13,-7 3-6-13,-2 0 7 0,-6 2-8 19,-5 0 3-19,-4-1 1 14,-7 2-1-14,-9-2-4 0,-3-2 4 13,-7 2-7-13,-4-3 5 13,1-1 3-13,-5-3-3 14,-2-1 2-14,0-2 1 14,0 3-2-14,0-3 2 13,0 0 5-7,-4 0 2-6,-15 0 10 13,-8 0-15-13,-14 0 3 14,-6 0-3-14,-6 0-2 14,-8 0 2-14,-3 0-4 13,-6 0 2-13,-7 0 0 14,-11 0 0-14,-5 0 2 14,-5 0-1-9,-5 0-1-5,-1 0 6 14,-4 0-4-14,4 0 2 13,1 0-2-13,7-7 3 14,12 1 1-14,8 1-5 0,9-1 6 13,9-1-6 1,2 3 8-14,12-1-8 0,3 1 4 19,10 1-4-19,4 1 2 14,10 0-3-14,7 2 0 0,6-2 0 13,4 2-4-13,0 0 0 13,0 0-11-13,10 0-1 14,13 0 3-14,8 14 12 14,10-1 2-14,6 0 10 20,6-5-9-20,5-1 0 0,11-5 2 12,12-2 1-12,19 0 2 14,20-7-5-14,23-12 1 14,9 1-1-14,-5 0-2 13,-7 4 0-13,-20 1 0 14,-14 5-1-14,-17 4 3 13,-16 4-3-7,-6 0 5-6,-12 0-8 14,-5 4 3-14,-8 8 1 13,-7-2-1-13,-6 0-1 14,-4 0 1-14,-9-2-3 0,-3-1 4 12,-6-2-8-12,-5 2 7 14,-2-5-2-14,0-1 1 14,0 2-7-9,0-3 8 10,0 0 1-15,0 0 3 0,0 0 4 13,0 0-7-13,0 0 15 13,0 0-11-13,0 0 1 14,0 0 0-14,0 0-6 13,0 0 2-13,0 0 0 14,0 0-1-8,0 0 0-6,0 0-1 13,0 0 1-13,0 0-5 14,0 0 10-14,0 0-10 13,0 0 4-13,0 0 0 14,0 1 0-14,0-1 1 14,0 0 1-14,0 0 0 0,0 0 6 19,0 0-6-19,0 0 10 13,0 0-11-13,0 0 9 0,0 0-5 13,0 0 2-13,0 0-4 14,0 0-2-14,0 0 2 13,0 0 1-13,0 0-3 14,0 0 1-14,0 0-2 14,0 0-1-9,0 0 2-5,0 0-4 14,0 0 3-14,0 0 0 13,0 0 2-13,0 0-5 14,0 0 8-14,0 0-4 14,0 0 5-14,0 0-6 13,0 0 2-13,0 0 0 14,0 0-1-9,0 0 1-5,0 0-2 14,0 0 2-14,0 0-3 14,0 0 4-14,0 0-4 13,2 0 1-13,-2 0-1 0,0 0 2 13,0 0 0-13,0 0 0 14,0 0 2-14,0 0-5 13,0 0 7-7,0 0-1-6,0 0 1 13,0 0-5-13,0 0 4 14,0 0-3-14,0 0 1 14,0 0 1-14,0 0-2 13,0 0 3-13,0 0-4 14,0 0 2-14,0 0-2 13,0 0 1-7,0 0-1-6,0 0 0 14,0 0-2-14,0 0 3 13,0 0 0-13,0 0-3 14,0 0 6-14,0 0-5 14,0 0 5-14,0 0-6 13,0 0 3-13,0 0-1 14,0 0 1-9,0 0 0-5,0 0-2 14,0 0 5-14,0 0-4 0,0 0 2 13,0 0-2 1,0 0 4-14,0 0-5 0,0 0 4 13,0 0-2-13,0 0 0 13,0 0-2-13,0 0-1 14,0 0 6-8,0 0-9-6,0 0 8 13,0 0-5-13,0 0 2 14,0 0 1-14,0 0-5 13,0 0 0-13,0 0 4 14,0 0 1-14,0 0 3 14,0 0-1-14,0 0 4 13,0 0-4-7,0 0-1-6,0 0 0 14,0 0 2-14,0 0-2 13,0 0 1-13,0 0-4 14,0 0 5-14,0 0-6 13,0 0 6-13,0 0-6 14,0 0 0-14,0 0 3 14,0 0-2-9,3 0 0-5,-3 0 2 14,0 0-4-14,2 0 2 0,-2 0-1 12,0 0 3-12,0 0-10 14,0 0 5-14,0 0-2 14,0 0 1-14,0 0-2 13,0 7-3-13,0-2 10 14,0 0-8-9,0-1 1-5,-2-1-16 14,-3 1-4 1,0 0-2-15</inkml:trace>
    </iact:actionData>
  </iact:action>
  <iact:action type="add" startTime="81612">
    <iact:property name="dataType"/>
    <iact:actionData xml:id="d17">
      <inkml:trace xmlns:inkml="http://www.w3.org/2003/InkML" xml:id="stk17" contextRef="#ctx0" brushRef="#br0">16036 8020 0 0,'-17'-7'7'1,"-4"2"-7"13,-6 3 2-13,0-4-2 14,-2 3 0-14,0 0 0 13,-2 2 1-7,0-2-4-6,-2 2 6 14,-3-3-3-14,-1 0 3 13,-4 0-3-13,1-1 0 0,-2 0 9 13,-3-1-2 1,-6 3-7-14,-5 3 2 0,-2 0 2 13,-2 0-6 2,-2 0 6-10,-1 4-5-5,3 5 2 14,0-3-2-14,8-2 2 0,8 0-1 12,6-4 2-12,6 1-2 14,9-1 8-14,7 0-7 14,5 3-1-14,3-3 1 13,8 0-2-13,0 0-3 14,0 0-2-8,0 0-3-6,8 1-4 13,9 3 13-13,12 1 4 14,12-1 12-14,3 0-9 13,8-3-3-13,-2 4-2 14,4-3-3-14,2-2 1 14,4 2 0-14,5-2-1 13,6 0 3-7,5 0-1-6,9 0-1 0,8 0 7 12,3-6-3 3,4 1-5-15,1-1 1 14,-5 0 0-14,-5 5 0 0,-11 1 0 12,-6 0-2-12,-14 0 4 14,-12 0-4-14,-7 0 4 14,-5 0-1-9,-3 0 1-5,-4 0-1 14,-2 0 1-14,-10 0-2 13,-5 0 0-13,-10 0 0 14,-2 0-3-14,0 0 6 14,0 0 2-14,0 0-3 13,-20 0 15-13,-11 0-12 14,-9 0-4-9,-7 0 2-5,0 0-3 14,2 0 0-14,1 0 2 14,1-3-1-14,1-1 1 13,-2 1-4-13,-1-1 5 14,3-3-6-14,-3 2 3 13,3-1 0-13,-5-1 0 14,2 0 2-8,-2 0-5-6,1 3 6 0,-1 0-5 12,-2 3 7-12,-2 1-10 14,-1 0 8-14,4 0-4 13,-4 0 1-13,5 0-2 14,5 0 1-14,4 1 2 14,5 6-3-14,6-1 4 13,2 2-4-7,3-3-2-6,9-1 3 14,3-1-1-14,8-1 2 13,2-2-1-13,0 0-10 14,0 0 0-14,7 2-9 13,9 1 20-13,6 4 2 14,5-3 10-14,8-1-9 14,7 0-1-9,10-2 2-5,6-1-1 14,7 0-3-14,3 0 0 13,4 0 3-13,6 0-2 14,5 0-2-14,8-4 3 14,3-1-2-14,-5 1 0 0,-9-2 1 12,-13 0-1-12,-13 2 0 14,-17 0-1-9,-14 4 3-5,-14-3-2 14,-9 3 2-14,0 0-4 14,0 0-6-14,-7 0 8 13,-13 0 7-13,-11 0-1 14,-11 0-6-14,-4 0 2 14,0 4 1-14,-1-4-3 13,0 0 6-7,-2 0-5-6,0 0-2 13,-5 0 1-13,-3 0 0 14,-11 0 0-14,-5 0 0 14,-12 0-3-14,0 0 7 13,-2 0-5-13,8 0 3 14,5 0-1-14,5 0 3 0,9 0-4 19,4 0 0-19,14 0 1 14,10 0 5-14,16 0-5 0,10 0 11 12,6 0-12-12,0 0 0 14,0 0 0-14,9 0-5 14,-2 0-2-14,8 0 7 13,1 0 4-13,4 0-3 14,2 0 1-9,-4 0 2-5,-5 0-5 14,-4 0 3-14,-7 0-4 14,1 3-2-14,-3-3 4 13,0 0-3-13,0 0 0 14,0 0 2-14,0 0 1 13,0 0 0-13,0 0 1 14,0 0 2-8,0 0 0-6,0 0-2 13,0 0-1-13,0 0 3 14,0 0-3-14,0 0-1 13,0 1-1-13,0-1 2 0,0 0-1 13,2 0 2 2,-2 0-2-15,3 0 6 0,-3 0-4 19,0 0 0-19,0 0 0 13,0 0 1-13,0 0 0 0,0 0-1 13,0 0 2-13,0 0-2 14,0 0 2-14,0 0-6 13,0 0 4-13,0 0-1 14,0 0 0-14,0 0 0 14,0 0 0-9,0 0 2-5,0 0-3 14,0 0 3-14,0 0-4 13,0 0 2-13,0 0-1 14,0 0 2-14,0 0-1 14,0 0 1-14,0 0 0 13,0 0-1-13,0 0 4 14,0 0-5-9,0 0 7-5,0 0-9 14,0 0 5-14,0 0-2 14,0 0 0-14,0 0 0 13,0 0-2-13,0 0 5 0,0 0-1 13,0 0-1-13,0 0-2 14,0 0-5-14,0 0 4 13,0 0-8-7,0 3 1-6,0-1-7 13,0 2 8-13,2 2 8 14,2-4-13-14,0 2 4 14,-4-4-13-14,0 0 8 13,0 0 4-13,0 0 7 14,0 0-8-14</inkml:trace>
    </iact:actionData>
  </iact:action>
  <iact:action type="add" startTime="83958">
    <iact:property name="dataType"/>
    <iact:actionData xml:id="d18">
      <inkml:trace xmlns:inkml="http://www.w3.org/2003/InkML" xml:id="stk18" contextRef="#ctx0" brushRef="#br0">15539 7961 12 0,'0'0'0'15,"0"0"-2"-8,-2 0-4-6,2 0 2 13</inkml:trace>
    </iact:actionData>
  </iact:action>
  <iact:action type="add" startTime="84088">
    <iact:property name="dataType"/>
    <iact:actionData xml:id="d19">
      <inkml:trace xmlns:inkml="http://www.w3.org/2003/InkML" xml:id="stk19" contextRef="#ctx0" brushRef="#br0">15539 7961 0 0,'-20'6'1'1,"20"-6"-1"13,0 0 2-13,0 0-4 0,0 0 1 13,0 0 1 1,0 2 0-14,0 0 0 0,-5 1 0 13,-1 2 0-13,-1 1 0 14,2-2 0-9,1 1 0-5</inkml:trace>
    </iact:actionData>
  </iact:action>
  <iact:action type="add" startTime="90776">
    <iact:property name="dataType"/>
    <iact:actionData xml:id="d20">
      <inkml:trace xmlns:inkml="http://www.w3.org/2003/InkML" xml:id="stk20" contextRef="#ctx0" brushRef="#br0">24567 6174 14 0,'7'-3'14'1,"-5"3"-6"20,-2 0-8-20,0 0-8 0,0 0 4 12,0 0-3-12,0 0 6 14,0 0-6-14,0 0 7 14,0 0-6-14,0 0 6 13,0 0-2-13,0 0 1 14,-5 0 1-14,-10 0 0 13,-8 0 10-7,-6 0-6-6,-8 0 4 13,-5 0-7-13,-8 0 2 14,-10 0-1-14,-4 0 1 13,-7-3 3-13,-4 1-2 14,5 2 3-14,0 0-5 14,1 0 6-14,6 0-8 13,3 0 6-7,-4 0-4-6,1 0 5 13,-1-7-1-13,-3-2 2 14,0 1 1-14,-2-1-6 14,0 4 2-14,-2-1-4 13,-5 2-1-13,-5-1 1 14,-1 2-2-14,2-3 2 14,4-2 0-9,7-1 1-5,8 0-2 0,9-2 3 13,6-1-2-13,7 0 9 13,0-2-10 2,4 1 5-15,1-4-1 14,3 1-3-14,0 0-1 0,4 0 0 12,-2 4 0-12,7 5 1 14,4 0-2-9,2 5 6-5,5 2-10 14,3 0 4-14,-4 0-1 14,-3 0-1-14,-1 0 2 13,-2 0 1-13,0 0 0 14,1 4 0-14,1 4 1 14,-1-2-2-14,-2 4 2 13,-1 5-2-7,-2-3 0-6,2 3 1 13,2 1-2-13,1 3-1 14,-2-1 2-14,4 0 1 0,-1 0-5 13,-1-1 10 1,1 2-5-14,1-4 2 14,3 0-4-14,5-6 1 13,3 2-3-13,2-1-1 5,-2 3 0-5,4 8 2 14,-4 3 3-14,4 6 1 13,0 8 1-13,-4 4 2 14,-2 3-1 0,-1 3-5-14,-1-1 5 0,-2-1-3 13,1 0 0-13,5-3-3 14,4-1 2-9,0-2 0-5,0 2-1 14,7 1 4-14,9-3-7 13,3-3 8-13,-1 0-3 14,0-1 0-14,0 0 2 14,-5 1-2-14,1-2 0 13,-6-1 5-13,4 1-5 14,-3-4 2-9,-3-4 3-5,1-1-6 14,0-6 2-14,2 1 1 14,-5 0-2-14,2-3 0 0,1 2-1 12,0-3 4 3,2 2-6-15,2-1 7 14,-2-2-8-14,2 1 2 13,0-3 2-13,3 3-4 5,3-1 2-5,6 3 2 13,6-4 0-13,6 1 5 14,8 0-4-14,3-2 5 14,4-3-5-14,0-6-1 13,2 2 1-13,13-7 0 14,13 0 0-14,18-4 3 14,18-17-4-9,8 0 1-5,3 2-1 14,0 9 6-14,-9 6-11 13,-5 2 8-13,-4 0-3 14,-9 2 1-14,0 0-1 14,5 0 0-14,-1 0 1 13,12 0-2-13,0 0 3 14,-5 0-3-9,-6 0 2-5,-5 0-2 0,-5-12 1 13,-4-4 0-13,-2 0 0 14,-7 4 0-14,-12 1-1 13,-4 4 3-13,-10 2-3 14,-8-2 5 0,-8 3-6-14,-7 1 5 14,-2 0-4-14,0 0 1 5,0 3 0-5,0 0 0 13,0-1 0-13,-2-1-3 14,0-2 6-14,-10 2-5 14,-1 2 8-14,-5 0-8 13,-6 0 4-13,-3 0 0 14,-2 0 0-14,0-3-1 13,0 0 2-7,0-5 0-6,0-4-3 14,0-2 1-14,0-6 5 13,0-2-5-13,9-6 2 0,4-4-3 13,1-5 0 1,-3-2-1-14,-3-4 3 0,2-1-4 13,-4 0 5 2,1 1-2-15,-1-4 2 4,-3 1-6-4,-3-2 1 14,0-3 1-14,0-1 1 13,0-4 0-13,-7-5 0 14,-4 1 2-14,1 9 5 14,-2-2-3-14,3 9 5 13,-3 5-9 2,4-2 4-15,-3 3-4 4,-1 4 1-4,6-4-1 14,-3 0 2-14,3 2-6 14,-2-2 8-14,2 6-7 13,-3 3 6-13,0 3-6 14,-2 9 2-14,0 0-3 14,0 5 4-14,-3 2 0 0,-6 3-1 19,-11 2-5-19,-9 5 4 13,-16 0 2-13,-6 0-4 0,-7 2 2 13,-4 4 0 2,-2-2 1-15,2-2 1 0,-1-2-1 12,1 0 2-12,-3 0-3 14,5 0 4-14,4 0 1 13,7 0 1-7,4 0-6-6,7 0 2 14,0-2 0-14,-2-2 0 13,-1 1 1-13,-3-2-1 14,1 1 1-14,3-2-2 14,-5 5 2-14,2-2-2 13,-5 3 4-13,-13 0-6 14,-6 0 3-9,-13 0 0-5,-6 8 0 14,0-4 0-14,-1 3-5 14,6-5 10-14,5-1-6 13,10-1 5-13,7 0-7 14,10 0 4-14,13 0-1 13,9 0 0-13,12 0 2 0,8-1-4 20,5-4 4-20,1 1-1 0,-1 2-1 12,-1-1 0-12,-11 0 0 14,-3 2 0-14,-10 1-3 13,-6 0 2-13,-1 0 1 14,-2 0 0-14,2 0-1 14,1 4 2-14,-1 3-2 13,9 3 5-7,1 0-8-6,6 1 2 14,4 1 0-14,6-1 1 13,5 1-2-13,7 2 0 14,3-1-8-14,2 1 9 13,0 0 4-13,0-2-7 14,2 0 7-14,0-2-4 14,0-2 2-9,0 1-1-5,0 2-1 14,0 1 2-14,0 2-2 13,0 0 6-13,-6 7-4 14,2-1 0-14,-2 6 0 14,-1 6 3-14,1 3-5 0,-2 9 2 12,6 7 0-12,-5 5-1 14,3 2 2-9,0-5-2-5,-3-4 4 14,5-8-4-14,-1-7 2 14,3-7-2-14,0 0 0 13,0-2 0-13,0 1 1 14,0 4-2-14,0 2-1 14,8 5 6-14,0 3-4 13,3 2 2-7,1 4-2-6,-1 0 2 13,-1 2-2-13,2-2 2 14,-1-1-1-14,3-8 0 14,-1 0-2-14,3-7-2 13,-3-5 8-13,-2-2-8 14,2-8 4-14,-2 0 0 13,3-5-9-7,1 2 9-6,10 0 0 14,10 0 0-14,13 0 4 0,8 0-3 12,8-2 2 3,5-1-2-15,2-2-1 0,3-1 4 12,1-2-6-12,2 0 2 14,-2-2 0-14,1 2 0 14,-3 3 1-9,6-2-5-5,0 4 9 14,9-2-6-14,9 1 4 14,4 4-5-14,2-2 2 13,-10 4 0-13,-6-1-1 14,-4-1 0-14,-8-2 1 13,4-3-2-13,-8 4 2 14,5-6 0-8,1 0 0-6,6-5 4 13,9 0-6-13,3 0 2 14,-1-14 0-14,-3-5-2 13,-8 2 5-13,-8 0-6 14,-9 3 6-14,-6 4-3 14,-14 2 3-14,-12 7-4 0,-12-3 2 19,-11 4-1-19,-7 0 0 13,-4-3 0-13,3 3-1 0,6 0 1 13,6 0-1-13,8 0 2 14,8-2-1-14,0 1 4 13,0-3-5-13,2-5 3 14,-3 4-1-14,-4-4 0 14,-3 1-1-9,-10 3 6-5,-3-4-6 14,-6-3 12-14,-2-8-10 13,0-3 2-13,0-9-2 14,-2-9-2-14,5-1 4 14,1-2-2-14,8-3-2 13,3 0 1-13,8-2 1 14,4 2-2-9,-2-2 3-5,0 3 0 14,-5 0-1-14,0 0 0 14,-4-2-1-14,-5-3-1 13,-3 0 2-13,-4-4 4 14,-4-3-5-14,-2 2 7 0,0 4-6 13,0 3 0 1,0 8 0-8,-4 2-2-6,-6 3 0 0,2 6-1 12,-3 1 1-12,-1 6-1 14,1 0-4-14,5 4 10 14,-6 0-7-14,3-1 7 13,1 5-10-13,-3-3 5 14,-5 2 0-14,1-2 0 13,-5 0 0-7,-3-1-3-6,-6 2 6 14,-2-1-6-14,-11 0-1 13,-10 3 4-13,-12 6-8 14,-15 0 4-14,-12 7-3 13,-11 1 3-13,-6-2 1 14,4 2 3-14,4-3-2 14,9-3 7-9,12 2-4-5,12-4 2 14,11 1-4-14,10 1 2 0,5-2-1 12,6 1 0 3,2 3 0-15,1-2-1 0,-5 2 5 13,-8 5-8-13,-4 0 8 13,-11 0-8-13,-5 0 7 14,-6 0-6-9,-10 0 3-5,-5 0 0 14,-9 3 0-14,-5 6 1 14,2 2-4-14,1-2 8 13,3-4-9-13,7 2 8 14,2-2-7-14,7-1 4 14,7 2-2-14,4 2 1 13,9-1 0-7,14-2-1-6,3 1 2 13,12-1-3-13,6-2 4 14,4-1-2-14,5 0 3 14,3-2-5-14,1 0 4 13,-4 0-2-13,-2 0 0 14,0 0 1-14,-1 0-5 14,-1 0 9-9,-5 0-6-5,2 0 4 14,-2 0-3-14,3 2 1 0,3-2-1 12,3 0 0-12,3 0 0 14,1 0-1-14,4 0 2 14,-1 0 2-14,7 0-2 13,0 0 1-13,0 0 2 14,0 0-8-9,0 0 3-5,0 0 0 14,0 0-1-14,0 0-1 14,0 0 1-14,0 0 4 13,0 0-2-13,0 0 3 14,0 0-6-14,0 0 3 13,0 0 0-13,0 0-2 14,0 0 1-8,0 0 1-6,0 0-3 13,0 0 2-13,0 0 2 14,0 0-2-14,0 0 4 14,0 0-7-14,0 0 5 13,0 0-1-13,0 0 0 0,0 0-1 13,0 0-1-13,0 0 2 13,0 0-4-7,0 0 1-6,0 0 3 14,0 0-11-14,0 5 10 13,2 0 1-13,3 0 0 14,-3-2-1-14,0 0-4 13,-2-2 2-13,2-1 6 14,-2 0-6-14,0 0 6 14,0 0-6-9,0 0 5-5,0 0-2 14,0 0 0-14,0 0 1 14,0 0-1-14,0 0 2 13,0 0-1-13,0 0 2 14,0 0-6-14,0 0 3 13,0 0 0-13,0 0-1 14,0 0 1-8,0 0-2-6,0 0 4 13,0 0-5-13,0 0 6 14,0 0-6-14,0 0-9 0,0 3-8 12,0 2-16-12,0 4 15 14,0-1-36-14</inkml:trace>
    </iact:actionData>
  </iact:action>
  <iact:action type="add" startTime="98636">
    <iact:property name="dataType"/>
    <iact:actionData xml:id="d21">
      <inkml:trace xmlns:inkml="http://www.w3.org/2003/InkML" xml:id="stk21" contextRef="#ctx0" brushRef="#br0">25486 5953 3 0,'0'0'9'1,"0"0"8"13,0-12 11-13,0-12-4 14,9-7-24-14,1-8 1 13,4 1 5-13,3-4-4 14,2 1-2-14,3 2 2 14,-2 2-2-9,2 5 3-5,-4 9 3 14,-5 2 0-14,-4 9-4 13,-5 7 8-13,0 2-6 14,-2 3 3-14,-2 0-5 14,2 0-4-14,-2 0-2 13,0 0-1-13,0 0-4 14,2 12-4-8,-2 8 6-6,0 9 2 13,0 6 0-13,0 4 10 14,0 1-5-14,0 1 1 13,0-2 0-13,0-6 0 14,0-4-1-14,0-7 0 14,0-8-4-14,0-5 1 0,0-5-4 12,4-4 6-6,-2 0 1-6,1 0 8 13,7-8 5-13,11-18-2 14,6-11-11-14,2-7-2 14,-5-4 1-14,0 0 2 13,1-4-2-13,0 1 4 14,4 2 2-14,-5 6 1 14,-3 8 3-9,-6 16-4-5,-4 9 3 14,-6 8-2-14,-5 2-6 13,0 0-3-13,0 0-13 14,0 19-2-14,0 13 2 14,-5 10 16-14,-11 3 0 13,-4 5 6-13,-5 1 2 14,4-7-8-9,-2-5 2-5,5-4 2 0,1-9-8 13,5-3 9-13,-3-8-10 14,6-3 7-14,-3-4-2 13,6-4 1-13,0-2 0 14,3-2 0-14,3 0 2 14,-2 0 5-14,2 0 1 13,0 0 6-7,0-14-6-6,0-10-4 13,0-10-5-13,0-2-3 14,0-8 2-14,0-4 2 14,0-1-2-14,0-1 4 13,5 8-6-13,-1 6 7 14,-2 10-2-14,0 13-1 13,0 8 2-7,-2 5-3-6,0 0-6 14,0 8-7-14,0 24-10 13,-4 14 23-13,-16 11 0 14,-4-1-2-14,-3-3 5 0,2-9-5 12,3-7 2 3,4-11 0-15,5-10-3 14,6-6 3-9,3-8-3-5,2-2 7 0,2 0 8 13,0-7-1-13,0-14-1 13,0-11-10-13,0-11-8 14,0 2 5-14,8-1 3 14,3-2 0-14,3 5 0 13,-1 6-1-13,1-1 5 14,1 3-8-9,1 4 6-5,-1 6-2 14,-3 5 3-14,-4 7 4 14,-3-3-5-14,-1 7-2 13,14-1-1-13,20 3-2 14,16 0-1-14,19 3 8 14,5 0-7-14,-5 0 6 13,8 12-6-7,4 0 1-6,-1-2 2 13,13-2 0-13,7-4 1 14,6-4-1-14,5 0 1 14,3 0 4-14,2 0-2 0,-4-4-3 12,-6-2 3-12,-8-1-3 14,-2 4 0-14,1 3 2 14,1 0-2-9,6 0 3-5,0 0-5 14,6 8 4-14,9 4-4 13,6 3 7-13,-4-1-5 14,-11-2 0-14,-19-1 0 14,-20 1-1-14,-21-3 3 13,-15-4-3-13,-14-1 3 14,-17-2-4-9,-5-2 0-5,-3 0-2 14,0 0-10-14,0 0 4 14,0 0 10-14,-21 0 8 13,-10-2 8-13,-11-7-15 14,-10-3 5-14,-1-1-3 13,-8 6-3-13,-7-2 0 0,-17 6-2 20,-15 3 1-20,-16 0 0 13,-20 0 1-13,-22 12 0 0,-18-1-5 13,-11-1 10-13,-6 1-11 13,13-6 9-13,15-1-6 14,18-4 3-14,20 0 0 14,17 0 0-14,19 0 0 13,11-4 0-7,13-13 1-6,14-3 2 14,10 1-3-14,16 5 4 13,12 4 1-13,13 6-2 14,2 4-3-14,0 0-2 13,0 0-2-13,0 0-6 14,0 0 4-14,0 0-6 14,0 0 10-9,2 0-18-5,11 0 6 14,7 12 14-14,20 4 6 13,32-2 0-13,28-2-2 14,36-6 1-14,27-4-5 0,4-2 5 13,0 0-3 1,-11 0-1-14,-13 0 3 0,-5-4-5 19,-2-4 2-19,-2 0 0 14,-7 1-1-14,-7 4 1 0,-6 3-3 13,-8-2 4-13,-7 2 1 13,-9 0-1-13,-17 0-4 14,-13 0 2-14,-16 0-3 14,-10 0 3-14,-8 5-2 13,-8 0 2-7,-7 2-5-6,-5-7 5 13,-6 3-7-13,0-1 2 14,0-2-3-14,0 0 8 14,4 0 0-14,2 2 1 13,5 0 3-13,3 2 0 14,-1-2 5-14,3 0-7 14,-7-2 10-9,-3 0-8-5,-2 0 6 14,-4 0-10-14,0 0 1 0,0 0-1 12,0 0-3 3,0 0-11-15,0 3-11 0,0 4 10 13,0 3 15-13,0 6-4 13,0 4 4-13,3 2-1 20,13 7 1-20,-1-1 1 14,-1 0 0-14,-3 2 0 0,-7-2-2 13,-4-2 2-13,0 1-4 13,0-1 5-13,-11-3-4 14,-11 3 2-14,-8 3 0 13,-1-3 1-13,2-1 3 14,-2 1-4-8,10-2 4-6,2 3-5 13,9-4 1-13,2 2 0 14,6-1-5-14,2-1 4 13,0 2 2-13,0-2-1 14,0-4 0-14,0 1 0 14,-2-4-1-14,-3 0 4 13,3-3-4-7,0-2 2-6,2-2-2 13,0-6 1-13,0-1 0 0,0-2 0 13,0 0 1-13,0 0 8 14,0 0 0-14,0-5 8 13,0-15-17-13,0-1 0 14,0-1-1-14,0 0-1 20,7 3 2-20,-1-4 0 0,6-2-1 13,1 2-6-13,5-3 2 13,1-2 5-13,0 1 6 14,-1 1-4-14,-5-2-1 14,-2 5 0-14,3-4-2 13,-2-1 0-13,2 2-2 14,-5-2-2-9,-2 3 5-5,0 1 0 14,-3 7 0-14,1 0 5 14,-1 5-1-14,-2 7-4 13,0 2 1-13,-2 2-2 14,0 1-2-14,0 0-4 0,0 0 6 13,0 0-5-13,0 0 5 13,0 0-10-7,0 4 9-6,0 8-8 13,0 2 9 2,0 0 1-15,0 2-6 14,5-2 4-14,-3 0 0 0,0 0-2 12,0-2 8-12,-2-1-9 14,0-4 0-14,0-3 3 13,0 2-9-7,0-2 1 9,-4 4 2-15,-9 2 2 0,-3 2-15 12</inkml:trace>
    </iact:actionData>
  </iact:action>
  <iact:action type="add" startTime="114101">
    <iact:property name="dataType"/>
    <iact:actionData xml:id="d22">
      <inkml:trace xmlns:inkml="http://www.w3.org/2003/InkML" xml:id="stk22" contextRef="#ctx0" brushRef="#br0">11504 9212 1 0,'-13'3'2'1,"-1"0"5"13,4-1-7 2,0-2 9-15,1 0 0 0,5 0 4 12,4 0 2-12,-2 0-7 14,2 0 5-8,0 0-7-6,0 0 10 13,0 0-15-13,0 0 10 14,0 0-10-14,0 0 5 13,0 0-6-13,0 0 1 14,0 0-1-14,0 0 2 14,0 0 1-14,0 0-2 13,0 0-1-7,0 0 5-6,0 0-5 14,0 0 0-14,0 0 2 13,0 0-1-13,-2 0-1 14,2 0 5-14,0 0-5 13,0 0 7-13,0 0-5 14,0 0 3-14,0-2-4 14,0 2 1-9,0-3 0-5,0 2-1 14,0 1 3-14,0-2-3 13,0 2 6-13,0 0-6 0,0 0 1 13,0 0 0-13,0 0-4 14,0 0-1-14,0-2 3 13,0 2-1-13,0 0 0 14,0 0-2-9,0-2 6-5,0 2-6 14,0 0 6-14,0 0-6 14,0 0 1-14,0 0 1 13,0-2-1-13,2 2 0 14,2 0 0-14,7 0 4 14,11 0-1-14,12-3 3 13,9 3-2-7,1-3 1-6,7-1-6 13,-2-1 4-13,0 3-1 14,1-1 0-14,-8-1 2 14,0 2-5-14,-4-1 6 13,2 3-6-13,-4 0 8 0,1 0-10 13,-2 0 5 2,-4 0 0-10,-2 0-2-5,-8 0 2 0,6 0 0 13,-2 0 2 1,4 5-5-14,0 2 6 0,2-5-6 13,2 3 6-13,-1-1-3 14,3-1 0-14,1 0 0 13,-3-3 0-13,3 0 0 14,-2 0 1-9,1 0 1-5,1 0-1 14,4 0 2-14,5 0-6 14,1 0 4-14,1 0-2 13,3 0 1-13,-8 6-3 14,-3 2 3-14,-5-2 0 13,-3 3-1-13,-6-2 2 14,4 0-2-8,-2-2 4-6,4 2-6 13,4-4 3-13,6-1 0 14,3 0 0-14,3-2 1 0,2 0 1 13,-2 0 0 1,-1 0-1-14,2 0 3 0,-6 0-7 13,3-4 3-13,-5 1 0 20,-1-2-1-20,2 1 1 0,-3 1 0 13,4-2-1-13,5-4-1 13,9-2 4-13,6-3-4 14,3 4 3-14,-3 4-2 13,-4 3 2-13,-6 3-2 14,-8 0-1-14,-9 0 2 14,-6 0-1-9,-6 0 4-5,-8 0-6 14,-1 0 7-14,-1 0-8 13,5 3 5-13,7 1-2 14,10-4 1-14,14 0 0 14,9 0 0-14,4 0 1 13,2 0-2-13,-10 0 2 14,-4 0-2-9,-6 0 2-5,-10 0-2 14,-6 0 2-14,-7 0-2 14,-7 0 1-14,-6 0-3 0,-1 0 1 12,4 0-2-12,0 0 1 14,12 5 6-14,1 4-7 14,9 1 4-14,6-4-1 13,-4-2 0-7,7-1 1-6,1-3-1 13,-3 0 2-13,-3 0 0 14,-3 0 0-14,-9 0-2 14,-3-5 5-14,-5 3-7 13,-1 0 3-13,1 0 0 14,0 0 0-14,7 2 0 13,8-2-2-7,5 2 4-6,6-8-3 14,6-6 5-14,0-7-8 13,-3 0 6-13,-1 3-2 14,-9 4 2-14,-3 4-2 14,-8 2 0-14,-5 3 0 13,-7 1-2-13,-4 3 5 0,-3-1-6 19,2 0 6-19,1 0-6 14,3 2 3-14,7-3 0 0,3 1 0 13,-2 2 0-13,2-2-2 13,-4 1 4-13,-7 1 2 14,-4-2-3-14,-5 2 4 13,-2 0-3-13,0 0-4 14,0 0 2-8,-4 0-4-6,-14 0 1 13,-11 0 3-13,-8 0-1 14,-4 0 1-14,-3 0-4 13,1 0 8-13,1 0-8 14,0 0 5-14,-1 0-1 14,-1 0 0-14,-1 0 3 13,-4 0-5-7,0-5 5-6,-3 1-2 14,-8 1 2-14,-9 0-5 13,-4 2 3-13,-8 1-2 14,-3 0 1-14,1 0-1 13,-3 0 1-13,3 0 0 14,-2 14-1-14,2 2 2 0,4 1-2 19,5-2 4-19,5-8-5 14,4-2 3-14,3-5-2 0,2 0 1 12,-1 0 0-12,6 0-2 14,-6-2 5-14,3-3-4 14,-4 2 3-14,0 3-4 13,-3 0 1-13,-4 0 0 14,-1 8-3-9,-5 10 0-5,-6 0 3 14,-1 1-5-14,4-2 4 14,2-3 4-14,14-4-3 13,7 0 2-13,3-3-2 14,5 0 1-14,5-2 0 14,2-2 0-14,-3 1 0 13,1 2-2-7,-5 2 4-6,1-4-2 13,-2 0 1-13,4-4 0 14,1 0 1-14,1 0-4 14,-5 0 2-14,1 0 0 0,-4 0-1 12,0 0 2-12,-4 0-3 14,-2-4 4-14,0 0-2 20,0 0 4-20,3-2-5 14,2 0 3-14,-1 1-2 0,6 2 0 12,3 1 0-12,6 0-2 14,3 2 4-14,3-2-2 14,2-1 3-14,2 1-3 13,-2-3 2-13,-2 1-4 14,0-2 2-9,-5 0 0-5,1 0 0 14,-8 0 2-14,-1-2-3 14,-1 0 3-14,3-1-2 13,4 4 4-13,2-3-7 14,4 4 3-14,1 0 0 13,4 0 0-13,4 2-1 0,-2 0 0 20,4 2 2-20,6-3-1 13,1 3 1-13,6 0-2 0,4 0 4 13,1 0-5-13,1 0 2 13,2 0 0-13,0 0 0 14,0 0-2-14,0 0-2 14,0 0 8-14,0 0-8 13,0 0 6-7,0 0-4-6,0-1-4 14,0 1 2-14,9 0-13 13,9 0 5-13,6 0 12 14,7 1 1-14,5 8 8 13,2-3-9-13,0-1 3 14,2 2 0-14,0-2-2 14,2-3-1-9,3 3 1-5,0-1-1 14,4-1 1-14,2-3-3 13,4 0 4-13,1 0-1 14,5 0 3-14,1 0-6 14,7-3 2-14,7-3 0 13,4 1-2-13,-4 5 6 0,-3 0-8 19,-11 0 8-19,-6 0-6 14,-6 0 4-14,-8 7-4 14,-1 5 0-14,-6 0 0 0,0 0 2 12,3 3 0-12,5-4-1 14,3 1 1-14,8 0-1 14,6-1 3-14,1-4-2 20,1 0 6-20,-2-4-10 13,2-1 6-13,3-2-2 0,-1 0 0 13,1 0 2-13,3 0-2 14,-2-5 0-14,1-2-2 13,2 0 4-13,-7 2-4 14,3 1 4-14,-5-4-4 13,0 0 2-7,0 1-2-6,-6 0 2 14,-5 7 0-14,-7 0-4 13,-2 0 8-13,-5 0-5 14,-2 0 4-14,2 0-5 14,1 0 4-14,4 0 0 0,1-5-2 12,3 5 0-12,5-5-2 20,2 3 2-20,2 0-2 14,1 2 4-14,-4 0-2 14,-4 0 2-14,-6 0-4 0,-6 0 0 12,-3 7 1-12,-5-2 1 14,1 1-1-14,0-3-1 13,0-3 4-13,4 0-1 21,0 0 4-21,2 0-9 13,6 0 6-13,-1 0-2 0,1 0 0 13,3 0 0-13,-1 0-2 13,-3 0 4-13,-5 0-4 14,-2 0 4-14,0-3-2 14,-1-3 3-14,3 3-4 13,-2 1 1-7,5-3-4-6,2 3 4 13,2 2 0-13,-5 0-2 14,-3-5 6-14,-3-4-8 14,-9-5 8-14,-3 0-7 13,-7 0 4-13,-4 6-1 0,-3 0 0 13,-1 2 2-13,-2 0-2 14,0 2 2-9,2 0 2-5,0 1-2 14,-2 2 4-14,0-1-4 13,0 2-2-13,0-2 1 14,0 0-1-14,0 0 0 14,0-3 0-14,-13 0-1 13,-20-2 5-13,-15 6-8 14,-7 1 3-9,-3 0 0 10,-5 0 1-15,3 0 0 0,-2 0 0 13,-3 0 1-13,7 0-2 13,0 0 0-13,7 0-1 14,2 0 4-14,3 0-4 14,1 1 5-14,-5 2-6 13,-3 6 3-7,-5 5-1-6,-8 3 1 13,-6 3-1-13,3-4-1 14,2-4 4-14,5-2-3 14,2 0 6-14,-1-2-9 13,3-2 4-13,-2 2 0 0,4-2 0 13,-2-3 0-13,0 2 0 13,-2-3 1-7,4-2-1-6,1 0 1 14,4 0-1 0,1 0 4-14,2 0-4 0,-2 0 0 13,-1 0 0-13,2-2 0 14,-2-8 1-14,1 3 0 13,4 0 2-13,-3 0-6 14,5 4 7-9,1 1-8-5,-2 2 6 14,6 0-4-14,0 0 2 14,4 0-1-14,-1 0 0 13,1 0 2-13,-1 0-2 14,-5 5 2-14,-1 4-1 13,-3 1 1-13,-1-3-2 0,-3 2-1 13,-4-1 2-7,-3 0 0 8,0-1-1-14,0-2-2 14,5-1 6-14,0-1-3 13,4-3 3-13,3 0-5 14,1 0 3-14,3 0-1 0,-3 0 0 13,3-12 0-13,2 1 0 13,5 1 1-7,4-1 0-6,4 4-1 13,5 2 0-13,3-2 3 14,1 3-6 1,-4 1 2-15,-2 3 1 0,-3 0 0 12,-2 0 0-12,2 0-3 14,-1 0 6-14,6 0-4 14,-5 0 5-9,3 0-6-5,2 0 4 14,-2 0-2-14,1 0 0 13,2 0 2-13,1 0-1 14,0-5 3-14,-2-3 2 14,0 0-5-14,-5 2-1 0,0-2 2 12,4 2-4-12,-2 1 4 14,3 2-2-9,3-1 0-5,-2-1 1 14,6 2 1-14,2 1 0 14,4-1-2 0,5 2 5-14,0 1-9 0,2 0 4 13,0 0-1-13,-2 0-1 14,2 0 2-14,0 0-3 13,0 0 4-7,0-2-2-6,0 2 2 13,0 0-2-13,0 0 5 14,0 0-5-14,0 0 1 14,0 0 0-14,0 0 0 13,0 0-2-13,0 0 1 0,0 0 2 13,0 0-2-13,0 0 4 20,0 0-6-20,0 0 4 0,0 0-2 13,0 0 1-13,0 0 0 13,0 0 0-13,0 0 3 14,0 0-3-14,0 0 2 14,0 0-4-14,0 0 4 13,0 0-4-13,0 0-1 14,0 0 3-9,0 0-2-5,0 0-1 14,0 0 1-14,0 0 1 14,0 0-3-14,0 0 8 13,0 0-9-13,0 0 4 14,0 0 1-14,0 0-2 13,0 0-1-13,0 0 2 14,0 0 0-8,0 0 0-6,0 0 2 13,0 0-2-13,0 0 2 14,0 0-4-14,0 0 2 14,0 0 0-14,0 0 1 13,0 0 0-13,0 0-1 0,0 0 3 13,0 0-1-13,0 0 2 20,0 0-6-20,0 0 3 0,0 0-1 13,0 0 0-13,0 0-2 13,0 0 3-13,0 0 0 14,0 0-2-14,0 0 4 13,0 0-2-13,0 0 2 14,0 0-3-14,0 0 2 14,0 0-2-9,0 0 1-5,0 0-3 14,0 0 2-14,0 0-2 13,0 0 0-13,0 0 6 14,0 0-8-14,0 0 4 14,0 0 1-14,0 0-1 13,0 0-1-13,0 0 1 14,0 0 2-8,0 0 1-6,0 0-2 13,0 0 2-13,0 0 3 14,0 0-7-14,0 0 2 0,0 0 0 12,0 0 0-12,0 0 2 14,0 0-5-14,0 0 8 14,0 0-5-14,0 0 1 13,0 0-2-7,0 0 1-6,0 0 0 13,0 0-2-13,0 0 2 14,0 0 0-14,0 0 0 14,0 0 0-14,0 0 2 13,0 0-1-13,0 0 4 14,0 0-7-14,0 0 3 14,0 0-1-9,0 0 0-5,0 0 0 14,0 0 1-14,0 0 1 13,0 0-2-13,0 0 3 14,0 0-6-14,0 0 2 14,0 0 1-14,0 0-2 13,0 0-1-13,0 0 3 0,0 0-2 19,0 0-2-19,0 0 8 0,0 0-4 13,0 0 4 2,0 0-6-15,0 0 4 0,0 0-2 12,0 0 0-12,0 0 1 14,0 0-2-14,0 0 3 13,0 0-2-13,0 0 2 14,0 0-4-8,0 0 1-6,0 0 0 13,0 0-3-13,0 0 0 14,0 0 2-14,0 0-3 13,0 0 3-13,0 0 4 14,0 0-6-14,0 0 1 14,2 0 3-14,-2 0-5 13,0 0 2-7,2 0-2-6,-2 0 0 14,0 0-1-14,0 0-20 13,4 0-12-13</inkml:trace>
    </iact:actionData>
  </iact:action>
  <iact:action type="add" startTime="129102">
    <iact:property name="dataType"/>
    <iact:actionData xml:id="d23">
      <inkml:trace xmlns:inkml="http://www.w3.org/2003/InkML" xml:id="stk23" contextRef="#ctx0" brushRef="#br0">20702 9119 0 0,'-16'5'4'6,"1"-3"-3"-5,6-2-1 14,-1 2 2-14,6-2-2 13,0 0 5-13,4 0-4 14,0 0 9-14,0 0 0 14,0 0 4-14,0 0-13 0,0 0-2 12,0 0 1-12,0 0-3 20,8 3 3-20,6 2 0 0,3 1 7 13,8 2-6 2,6-4 11-15,10-1-8 0,1-3 7 12,2 0-4 3,6 0 0-15,-3 0-5 13,-3 0 5-13,3 0-7 0,0 0 5 13,4 0-5-7,9 3 1-6,5 1 0 13,-1 1 3-13,1 2-5 14,-3 1 1 0,-6-1-1-14,-4 5-1 14,-4-5 4-14,8 1-5 0,6 0 7 13,3-2 2-13,5 0-5 13,-6 0-1-7,-6-1 2-6,3 0-2 14,-6 2 0-14,0-2 2 13,8 1-5-13,-3 0 6 14,8 0-3-14,-6 0 2 13,-4-3-4-13,-3 4 3 14,-4-5-2-14,5-2 1 14,2 0 0-9,3 0 0-5,3 0 1 14,1 0-5-14,-3-2 8 0,0 0-5 12,3-3 4-12,3 2-6 14,9-3 4 1,8-2-1-15,8 0 2 13,3 1-2-13,-7-2 0 0,-10 1 2 13,-8 4-2-8,-11-1 0-5,-2 2 0 14,-4 1 4-14,-12 2-6 14,-2 0 2-14,-2 0-3 13,2 0 3 2,6 0 0-15,8 2-2 0,4 4 5 13,4-2-4-13,-1 3 6 13,5-7-10-7,2 0 4-6,-1 0 1 13,-3 0 0-13,-6-11 0 14,0-1-1-14,-5 0 3 14,1 1-2-14,2-3 0 13,0 7 0-13,6 1 1 14,5 2-1-14,7 1 0 14,3 3 0-14,-1 0 0 4,-7 0 0-4,-2 0-2 14,-7 0 4-14,-4 0-4 13,-4 0 8-13,-4 3-11 14,-3-1 5-14,4 0 0 14,0-1 0 0,7-1 0-14,11 0 0 0,4 0 3 13,5 0-1-8,-3 0-1-5,-3 0-1 14,-4 0 1-14,-5 0-2 14,-11 0 0-14,-7-1 1 13,-5-1-2-13,0 2 2 14,0 0-4-14,2 0 10 13,0 0-5-13,-5 0 3 14,0-2-3-8,-4-2-1-6,4-2 6 13,1 0-1-13,1-2 1 14,-3 2-2-14,-3 2-4 0,-9-1 6 12,-3 3-6-12,-6 2 1 14,-5 0 1 1,0 0-4-15,-4 0 1 0,5 0 1 12,-3 0-2-6,6 0 2-6,-3 0-4 14,-3 0 8-14,-2 0-4 13,-4 0 3-13,0 0-4 14,0 0 1-14,0 0-3 13,-8 0-1-13,-19 0 4 14,-9 0 7 1,-11 0-7-15,-1 0 3 4,5 0-2-4,5 0-1 14,5 0 4-14,6 0-4 13,-2 0 0-13,2 0 2 14,2 0 0-14,-1-5-1 14,-3-3 4-14,-4-2-4 13,-12-1 1-13,-11 1 1 14,-13 1-6-9,-11 2 2-5,-4 4 1 0,-9-1 0 13,2 1 0 2,0 3-1-15,4-1 2 0,7 1 0 12,7-3-1-12,7 2 0 14,6-4-2-14,0 4 1 14,0 1 1 0,-7 0-1-14,0 0 1 5,-4 6-4-5,-1 2 3 13,1-1-4-13,-7 2 3 14,-2 1-3-14,-3-1 5 14,-1 2-9-14,2-2 5 13,3 0 2-13,8-4 2 14,2 4-1-14,6-1 1 13,3-2-4-7,0 0 4-6,2-4-2 14,5 0 0-14,4-2 0 13,2 0 1-13,11 0 1 14,7 0 0-14,9 0 1 13,9 0-3-13,2 0 5 0,5 0-3 13,-3 0 1-13,5 0-2 14,0 0 4-9,-1 0-6-5,3 0 3 14,0 0-1-14,0 0 1 14,0 0 0-14,0 0-2 13,0 0 4-13,0 0-2 14,0 0 4-14,0 0-7 13,0 0 3-13,0 0 0 14,0 0 1-8,0 0-1-6,0 0 2 13,0 0 1-13,0 0 0 14,0 0-2-14,0 0 0 13,0 0 1-13,0 0 0 14,0 0-2-14,0 0 2 14,0 0-2-14,0 0 1 0,0 0-3 19,0 0 5-19,-2 0-6 13,-1 0-2-13,-3 0 3 0,-3 0-6 13,-11 11 3 2,-9 1-31-15,-4-10-57 0</inkml:trace>
    </iact:actionData>
  </iact:action>
  <iact:action type="add" startTime="132041">
    <iact:property name="dataType"/>
    <iact:actionData xml:id="d24">
      <inkml:trace xmlns:inkml="http://www.w3.org/2003/InkML" xml:id="stk24" contextRef="#ctx0" brushRef="#br0">5015 10043 3 0,'74'3'7'15,"8"1"-3"-14,5-2 0 14,4-2 3-14,1 0-7 13,-1 0 10-13,-2 0-10 14,-4 0 0-14,0 0 6 14,-3-6-6-9,3-4 0-5,6 2 1 14,5-2 0-14,1 0-1 14,-6-1 1-14,-9 4-2 13,-10-3 3-13,-12 4-2 14,-14 2 3-14,-15-1-6 0,-15 5 6 12,-11 0-3-12,-5 0 3 14,0-1 14-8,0-5 17-6,-25-4-9 13,-8-4-14-13,-19-4-3 14,-6 6-14-14,-6 1 12 13,-10 4-7-13,-6 2 1 14,0 5 0-14,-5 0 0 14,-2 0-2-14,4 5 0 13,-2 4 2-7,-4 3-1-6,3-1 2 14,-1-5-2-14,9-3 6 13,7-3-6-13,10 0 2 14,14 0-1-14,12 3 0 13,10-3 0-13,10 2-2 14,3 0 3-14,6-2-5 14,-3 5 1-9,-2 0 3-5,-1 2-5 14,4 4 5-14,-1-1 0 13,4 0-7-13,5 2 3 14,0 5-5-14,0 0 4 14,22 5-7-14,18-3 6 0,24 2 5 12,13-5 1-12,19-4 6 21,7 1-6-21,-1-4 0 0,-2 1-4 12,-8 0 2-12,-5-4 1 14,0-1 1-14,-2-5 1 13,0 0-1-13,-6 0 2 14,0 0-3-14,-8-9 2 14,-7 1 1-14,-4 3-2 13,-4-4 3-7,-2 1-3-6,2-4 1 13,2 0-1-13,2-4 5 14,2-2-6-14,-1 1 1 14,-9 0-1-14,0 1 1 13,-3 3 0-13,-2-1-3 14,0 7 6-14,4 2-3 14,0 2 0-9,7 1 0-5,2 2 0 14,5 0-3-14,1 0 3 13,4 0 0-13,1 0 0 0,6 0 3 13,-4 0-3-13,5 0 0 14,0 0 0-14,0 0 2 13,0 0-3-13,2 0 1 20,7-12 0-20,9-5-1 0,2 5 3 13,0-3-4-13,-5 7 5 14,-12 4-6-14,-15 4 6 13,-8 0-6-13,-10 0 3 14,-6 7-3-14,-7 6 3 13,-6-1-1-13,-4 0 1 14,-5 0-3-8,-9-2 1-6,-2 2-1 13,-6-5 2-13,-3-2-10 14,0-1 9-14,0-2-5 14,0-2 1-14,0 3 6 13,0-3 1-13,-5 0 9 0,-6 3-10 13,-2-3 9-13,-3 0-8 20,3 0 6-20,-1 2-7 0,-3-2 2 13,1 0-2 1,0 2 0-14,-4 0-1 0,6 0 2 13,3 2-2-13,5-2 2 13,6-2-2-13,0 3-6 14,0 0-5-14,13 3-10 14,20 4 18-9,23-4 4-5,25-6 14 14,12 0-1-14,9 0-10 14,2-13 2-14,-9-4-4 13,-3-1 2-13,-3 0-3 14,-12 0 0-14,-5-4 2 13,-9 2 2-13,-7-4 2 14,-4 1-2-8,-2 1 4-6,-3 3-4 13,-7 2-4-13,-3 3 2 14,-3 1-4-14,-5-4 3 13,-4 3-1-13,-7-1 0 14,-7 1 1-14,-5-3-3 0,-6 1-2 13,0-2 3-13,0-1 1 20,0-2 2-20,0-2-2 13,4 0 6-13,8 0-2 0,-1 4-2 13,2-1-2-13,1-1 1 14,-1 4 3-14,-6 2-3 13,-3 3 7-13,-1-2-8 14,-1 2 4-14,-2-1-2 14,4 1-2-9,0 2 0-5,3-1-1 14,5 1-1-14,1 0 3 13,3 0-3-13,-6 3 4 14,-1-4 0-14,-4 3-1 14,-5-4 3-14,0-3-4 13,0-6-1-13,-5-5 0 14,-22 1-3-9,-8-2 3-5,-7 3 2 14,-3 2-1-14,3 2 1 14,0-1 6-14,3 2-5 13,1 1-2-13,-1 2 0 0,1 1 0 13,1 6-2-13,-2 3 1 14,-5 4 1-14,-6 2 0 20,-14 0 0-20,-11 0 3 13,-6 12-5-13,-2-1 2 14,4 3 0-14,6-2 0 0,5 2 2 13,-2 6-6-13,3 1 10 13,-2-1-7-13,-2-3 4 14,1-3-4-14,4-7 1 20,1-5 0-20,9-2 3 0,-2 0-2 13,-2 0-1-13,-4 0 2 13,-10 0-3-13,-6-4 3 14,-3-1-4-14,1 5 2 13,2 0-1-13,1 0 1 14,4 0-1-14,-1 0 1 0,-4 9 0 19,4 1-5-19,0 3 10 14,4 1-10-14,4 1 5 13,-3 2-1-13,0-2-3 14,-3-1 4-14,5 0 0 0,2-4 1 13,1-2-2-13,12-2 3 13,0 0-4-13,4 0 4 21,6 1-4-21,-1 0 3 13,5 1-3-13,3 2 1 14,-1 4-2-14,6 3 0 0,10-5-2 12,6-3 1-12,10-5-5 14,6 3 8-14,0 0-17 14,0 2 7-14,6 5-2 20,15 0 5-20,3 0 7 0,3 2 1 12,2-2-4-12,-3 2 4 14,1 0 4-14,-2-1-2 14,-5 5-2-14,-3 1 0 13,-3 4-1-13,1 1-3 14,-1 6 4-14,-3-1-1 0,3 3 4 19,1 1-5-19,1 0 4 14,4 2 0-14,2-4-2 13,5-1 0-13,0-5 0 14,4-6 0-14,2-2-2 0,5-1 0 13,9-2 1-13,2-4 2 13,5 2 4-13,6-3-5 14,2 1 4-9,7 0-2 10,7 2-2-15,13-3 0 0,11 1 0 13,10-2 0-13,10-4 2 13,5-1-3-13,4-5 4 14,0 0-5-14,-6 0 7 14,-9 0-8-14,-7-7 6 13,-5-5 0-7,-4 0-1-6,-8-1-1 13,-3-4-1-13,-9 3 2 14,2-4 2-14,0 2-4 14,3 0 0-14,1 1 5 13,-8 0-8-13,-7 1 6 14,-13 2-3-14,-14 2 2 0,-3 2 1 19,-8-2 0-19,2-1-2 0,5-1 12 13,6-9-13 1,12-4 6-14,4 1-3 14,-2-1-1-14,-2 2-2 0,-9 2 0 12,-7 0 0-12,-9 7 2 14,-6 1 0-14,-12 1-1 14,-5-2 0-9,2 2 2-5,-4-3-3 14,5-2 2-14,7-2-2 13,7 1 0-13,6-3-2 14,7 2 0-14,0 1 4 14,0-3 0-14,-10 7 1 13,-7 3-2-13,-9 2 1 14,-8 4 0-9,-4 3 4-5,0-5 2 14,0 2-7-14,-14-5-1 14,-9-4 0-14,-3-3 0 13,-5-2 12-13,2-2-11 14,0 0 5-14,2-2-6 0,1 0 3 13,1 2-3-13,-2-4 2 13,-2 6-4-7,0 0 6-6,-2-4-7 13,-5 3 6 2,1 0-6-15,-5 2 3 14,-7 0 0-14,-5 2-3 0,-3 2 2 12,-3 4 1-12,-2-1-1 14,0 6 0-14,2-2 2 14,-3-1-1-9,-1 3 4-5,0 0-7 14,-3 5 3 0,5 0-2-14,0 0 2 0,4 0-4 13,7 7 2-13,-1 3 4 14,6 3-6-14,-3 4 8 13,-4 3-8-13,-3 3 4 14,-2 0-3-9,-6-2 3-5,6 0-1 14,6-5 1-14,7-4 0 0,14-3 0 13,14-6 1 1,5-3 0-14,6 2 4 14,4-2-6-14,0 0 2 0,0 0-1 12,0 0 0-12,0 0 1 14,0 0 1-8,0 0 0-6,0 0-2 13,0 0 3-13,0 0-5 14,0 0 4-14,0 0-3 14,0 0 1-14,0 0-1 13,0 0 1-13,0 2-2 14,0-2-2-14,0 0 4 13,0 0-3-7,0 0-4-6,0 0 5 14,0 0-1-14,0 0 2 0,0 0 1 12,0 0 0 3,0 0-3-15,0 0 7 0,0 0-9 12,0 5 4-12,0 6-6 14,0 7-7 1,0 4 2-15,0 0-23 4,0-3-28-4</inkml:trace>
    </iact:actionData>
  </iact:action>
  <iact:action type="add" startTime="136262">
    <iact:property name="dataType"/>
    <iact:actionData xml:id="d25">
      <inkml:trace xmlns:inkml="http://www.w3.org/2003/InkML" xml:id="stk25" contextRef="#ctx0" brushRef="#br0">14102 9293 3 0,'-35'0'15'1,"-5"-12"-2"13,-9-3 4-13,-4 1-8 14,-9 0-6-14,-3 0 1 13,-4 0-2-13,-5 0 1 14,-4 0-2-8,-2-2 3-6,2 0-3 13,5-1 4-13,7 3-2 14,11 5 2-14,6-2-3 14,7 8 2-14,1-1-5 13,1 4 2-13,5 0-2 14,-1 0 2-14,0 0-2 13,-2 0 1-7,-6 9 0-6,-5 5 0 14,0 2 0-14,0-5-1 13,-1-1 2-13,2 4-5 14,-1-3 8-14,-1 1-8 13,2 2 4-13,1-3 0 14,2-3 0-14,2 0 0 14,4 0-1-9,1-2 2-5,0 2-2 0,-2 1 2 13,-2-2-2 2,0 1 5-15,5-2-7 0,8-2 6 12,8-4-3-12,4 0 0 14,5 0 1-14,-5 0-2 13,2 0 4-13,-3 0-3 14,-2 0 4-8,-2 0-4-6,-3 0 1 13,-8 0-2-13,-5 0 1 14,-7 0-4-14,-4 4 3 13,-4 4 1-13,-5 1-1 14,2 3 2-14,5 1-2 14,-3 1 2-14,10-4-3 13,6-1 2-7,9-6 0-6,7 1 0 13,6 1 1-13,5-5-4 14,2 4 6-14,0-3-7 0,7 2 5 13,-3 0-3-13,5-1 0 13,0 2 1-13,-2 4-4 14,-2 8-1-14,1 5 2 20,-1 7 2-20,0-1 1 0,2-1 2 13,-1 3-2-13,1-3 1 13,2-2-1-13,0 1-7 14,0 2 8-14,0-3 0 14,0 4 2-14,0-5-5 13,0 3 6-13,0-3-6 14,0 3 6-9,9 3-5-5,2-1 2 14,5-3 0-14,5 2-7 14,6-1 7-14,2 2 3 13,2 0-1-13,3 0 0 14,0 2 2-14,-1 0-2 14,1-2 2-14,-5-4-8 13,-2-2 6-7,2-3-2-6,2-2 0 13,4 0-3-13,7-2 3 14,10-1 1-14,8-3 5 0,7-4-1 13,13-7 5-13,10 0-6 13,3 0-4-13,3-7 0 14,-3-7 6-14,-8-2-2 13,-5 2-4-7,-4 0 2-6,-3 1 1 14,-1 1 0-14,1 2-2 13,1 0-2-13,4 1 2 14,7-2-1-14,4 2 0 13,9-2 1-13,4 5-2 14,-3 0 2-14,-8 3 1 14,-11 0 0-9,-10 1-4-5,-8 2 4 14,-2 0-4-14,-5 0 2 14,-3 0 0-14,-1 0 0 13,3-2 1-13,3-4 0 14,9-1 3-14,0-6-3 13,5-3 2-13,-2 2-5 14,-1-4 3-9,-4-2-2-5,-6 2 1 0,-5-1 0 13,-10 4 0 2,-7 1 4-15,-9 2-2 0,-10 4-2 12,-5 1 1-12,0 2 1 14,0-4-2-14,1 0 0 14,5-3 0-14,0-1 0 13,0 1 4-7,-1 0-8-6,1 0 8 13,3 1-4-13,-6 0 1 14,1 6-2-14,-3-4 1 14,-1 3 0-14,-1 2 0 13,-1 0 0-13,2-1 0 14,1-2 0-14,1 1 0 14,1-2 0-9,5-1 1-5,0 2 3 14,0-3-4-14,1 2 0 13,-4-2 1-13,-3 1 1 14,-3 2-1-14,-5 0 7 14,2-4-8-14,-8 3 14 13,0-2-14-13,0-5 2 0,-4 1 1 19,-15-6-3-19,-6-1 1 0,1-4 2 13,-3-2-2-13,-2-1 3 14,0 1 0-14,-3 1-3 13,-1 1-2-13,0 2 1 14,-5 3-2-14,-5 3 2 13,-5 0 0-13,-8 2-2 14,-7 3 2-8,-3-2-2-6,-4 2 6 13,3 1-6-13,1 2 4 14,1 4-4-14,1-2-2 14,-1 2 3-14,-3-1 0 13,0 0 1-13,-1-2 0 14,2-2 0-14,3 2 1 0,3 0 0 19,5-1-1-19,5 4 2 14,-1 1-4-14,2 4 1 13,0 0 1-13,-1 0 0 14,-2 0 0-14,-1 0-2 0,-2 0 5 12,0 0-6-12,3 0 5 14,2 6-4-14,2 2 0 14,5-2 2-9,3-3 0-5,1 6 0 14,0-1-2-14,-3 4 4 13,3 0-4-13,3-2 4 14,6-3-4-14,-1-4 5 14,3 1-6-14,-2-2 3 13,-7 2 0-13,-2-4 0 14,-4 2-1-9,-6 0-1-5,1 2 4 14,-4 2-5-14,-3-1 3 14,2 4-2-14,1-1-1 13,0 1 3-13,1-4 0 14,3 1 0-14,3-2-1 14,5-2 2-14,5 1-1 0,1-2 1 19,4-1-1-19,-3 4 2 13,-3-2-4-13,-6 3 2 0,-3 4-2 13,-8 3 1 2,-9 2-8-15,1 2 9 0,-2 3 0 12,1-4-6-12,9 2 10 14,5-5-8-14,5-3 5 13,6 2-1-7,4-6 0-6,6 4 0 14,5-2 0-14,7-2-4 13,5 2 4-13,7 6-4 14,0 3 3-14,-1 3-4 14,2 5 3-14,-1 3 2 13,0-3 0-13,-1 0 0 14,3-2 0-9,0 2-1-5,-4 0 2 14,-4-2-2-14,1-2 4 14,1 1-6-14,0-8 4 13,2-1-1-13,2 0 0 0,1 0 0 13,-1-1 0 1,4 0-1-14,0 1 0 0,0 2-9 13,7 5 9-7,15-1-2 8,7 3 2-14,2-4-1 0,5 1 1 13,-1 0 1-13,3-2 1 13,3 2 0-13,1-1 4 14,7 4-4-14,7-3 5 14,2 3-7-14,4-3 1 13,1-3 0-7,-1-1 0-6,-4 0 1 14,2 1-2-14,7-3 3 13,11 0-3-13,9-3 3 14,10 1 0-14,7-2 2 13,-4-3-7-13,-3-3 4 14,-7-2-1-14,-12 0 0 14,-11 0 1-9,-7 0-3-5,-8 0 4 14,-2 0-3-14,2-4 4 13,2-7-4-13,6-3 6 14,6-1-5-14,11-6 0 0,2 1 1 13,0 3-1-13,-4-1 1 13,-8 2 1-13,-9 2 0 20,-7 2-3-20,-6 1 4 14,-5 2-6-14,0 2 4 0,-2 1-2 13,7 0 1-13,13-1 0 13,15-5-5-13,16-3 10 14,5-4-5-14,1 2 2 14,-7-1-4-14,-10 0 4 13,-9 0-2-7,-13-1 0-6,-10 2 0 13,-12 3 0-13,-10 3 1 14,-10 7 3-14,-8 1-3 14,-3 3 0-14,3-2-1 13,4 2 0-13,5-2-5 14,5-1 5-14,3 3 0 14,3-5 2-9,-4-1-5-5,-6 3 7 14,-3-2-3-14,-4 3 0 13,-6 0 0-13,1-3 2 0,-4 5-3 13,2 0 0-13,-2 0 0 14,3 0 0-14,5-2-3 13,6-1 1-13,6-5 4 14,6-1-3-9,1-1 5 10,0 3-8-15,-4 0 8 0,-8 2-4 13,-7 0 1-13,-5 1-1 13,-3 2 6-13,0-2-5 14,0-1 6-14,0-4-7 14,-13-1-5-14,-6 3 1 20,2 0 0-20,1 2 4 0,3 0-6 12,5 1 1-12,0 0-8 14,2 0 11-14,3-2-5 14,-1-3 5-14,0 2-25 13,2 0-7-13,-1-2-22 0</inkml:trace>
    </iact:actionData>
  </iact:action>
  <iact:action type="add" startTime="147530">
    <iact:property name="dataType"/>
    <iact:actionData xml:id="d26">
      <inkml:trace xmlns:inkml="http://www.w3.org/2003/InkML" xml:id="stk26" contextRef="#ctx0" brushRef="#br0">5702 9958 89 0,'0'27'37'15,"0"-18"-37"-14,0-9-13 14,0 3-24-9,19 2 0-5</inkml:trace>
    </iact:actionData>
  </iact:action>
  <iact:action type="add" startTime="147705">
    <iact:property name="dataType"/>
    <iact:actionData xml:id="d27">
      <inkml:trace xmlns:inkml="http://www.w3.org/2003/InkML" xml:id="stk27" contextRef="#ctx0" brushRef="#br0">5798 9872 114 0,'-5'0'35'1,"5"0"-35"0,0 0-4 12,0 0-42-12,0 4-52 14</inkml:trace>
    </iact:actionData>
  </iact:action>
  <iact:action type="add" startTime="149660">
    <iact:property name="dataType"/>
    <iact:actionData xml:id="d28">
      <inkml:trace xmlns:inkml="http://www.w3.org/2003/InkML" xml:id="stk28" contextRef="#ctx0" brushRef="#br0">21518 10038 0 0,'6'5'0'6,"3"-5"0"-5,-2 0 3 14,2 0-1-14,0 0 2 13,2 0-2-13,2 0-1 14,0 0 6-14,3 0-6 0,5 0 3 13,-4 0-2-13,8 0 1 13,4 3 1-13,8-3 0 14,13 0 3-9,12 0-1-5,11 0 8 14,8 0-9 0,2 0 9-14,-2 0-12 0,0 0 7 13,0-8-4-13,-2-2 2 13,0-2 4-13,-4 0 0 14,1 5 1-14,2-2-7 14,2 6 6-9,7-4-8-5,5 3 3 14,-3 4-5-14,0 0-1 14,-4 0 2-14,-5 0-2 13,0 0 0-13,-2 2 1 14,-4 0 0-14,-5 0 1 13,-9 3 1-13,-2-5 0 14,-2 5 5-8,4-1-5-6,-2-1 2 13,2-1-3-13,1 3-2 14,-8 2 0-14,0 0 2 13,-4 1-2-13,3 2 0 14,3 0 0-14,5 0 3 0,8-2-6 13,7-3 4-13,6 0-1 20,6-1 0-20,6-4 2 13,5 0 0-13,0 0-1 0,-2 0 3 13,-3 4 0-13,-1 3-7 14,-3 0 4-14,-2 3-2 13,-6 1 1-13,-8 0 0 14,-4-1 0-14,0 2 2 20,-2-2-1-20,2 1-1 14,3-1 2-14,-6-5 1 0,5 2-4 12,-2-7 2-12,-1 0 0 14,1 0 1-14,-5 0-1 14,1 1-2-14,-3 1 5 13,-4 5-8-13,-2 0 7 14,0 4-6-9,-2-1 3-5,-2-2 0 14,0-3 0-14,0 0 1 14,-2-3-2-14,6-2 3 13,4 0 0-13,5 0-2 14,-3 0 3-14,-2 0 1 0,-2-2-7 13,-4-4 4-13,0 2-1 20,2 0 0-20,0 4-1 13,-4 0-3-13,-6 0 8 14,-9 0-7-14,-1 0 6 0,-3 0-6 13,-4 5 2-13,2 2 1 13,3-1 0-13,2 2 0 14,2-2 0-14,2-5 3 13,5-1-2-7,3 0 0 9,10 0-1-15,4 0 2 0,3 0-2 12,-5-3 0-12,-6-1-2 14,-12 1 2-14,-11 1 0 14,-8 0-4-14,-12 1 8 0,-4 1-6 12,-5 0 6 3,-2 0-4-10,0 0 2-5,0 0 0 0,0-2 5 13,0 2-2-13,0-2 5 14,0 2-3-14,0-2 10 13,0 2-10-13,0 0-3 14,0 0 2-14,0 0-9 13,0 0 3-13,0 0-3 14,0 0 2-8,0 0-5-6,0 0 5 13,-2-3 2-13,-8 3 2 14,-3-4-1-14,-11-3-2 13,-12-2 0-13,-13-3 0 14,-16 3-1-14,-8-1 1 14,-1 2 0-14,-1-1-1 13,4 4 1-7,1-2 0 8,5 2 0-14,1-2 6 0,6 4-8 13,9-6 4-13,0 0-2 14,5 0 0-14,-1 0 3 13,-5-3-6-13,0 1 7 0,-11-1-8 13,-15 3 7-13,-13 2-6 20,-11 1-2-20,-8 5 5 14,0 1-4-14,-2 0 4 13,2 0-1-13,0 1 1 14,10 12 0-14,13-6 0 14,8 3 0-14,9-2 5 0,8-4-7 12,0-1 3-12,3-3-1 14,-7 0 0-9,0 0 1-5,-5 0-3 14,-2-11 6-14,3-5-6 14,4-2 7-14,6 0-10 13,-2 4 5-13,-1-2 0 14,-3 2-1-14,-7 5-2 13,-8-2 2-13,-2 2 1 14,-6 6-3-8,-3-1 6-6,-5-1-6 13,-6 5 4-13,3 0-3 14,2 0 0-14,9 0 2 14,7 0-1-14,6 0 2 13,3 5-5-13,-5 1 8 0,-1 4-10 13,-4 1 9-13,-2-2-6 13,1 1-4-7,-7 4 4-6,-4 2-3 14,-6 0 3-14,5 0-1 13,12-4 3 2,17-1-2-15,23-8 6 13,22 1-3-13,11-4 3 0,9 0-4 13,0 0 1-13,0 0-3 14,0 0-9-9,6 0-5-5,17 5 6 14,10-2 11-14,17 6 7 13,4-2-7-13,6 0 6 14,4 1-4-14,5-5-3 14,6 3 1-14,6-1 0 13,6 0 0-13,11 0 2 14,5-2-3-9,4 1 3-5,0-2-3 14,-3 1 5-14,4-1-7 14,0 0 4-14,2-1-2 13,3-1 1-13,-1 0 0 14,2 0-1-14,0 0 7 0,-4 6-7 13,2 2 4-13,-7 5-6 13,-2-1 3-7,-1 2-1-6,5-4 1 13,4-5 0-13,3 2 0 14,-4-7 2 1,-2 0-4-15,2 0 4 13,-4 0-2-13,4 0 6 0,-2 0-6 13,-6 0 0-13,-7 2 0 14,-8 1-2-9,-13 4 2-5,-21 0-2 14,-13 2 4-14,-17-1-7 13,-11-2 0-13,-8-2 4 14,-4 4-13-14,0 1 2 14,0-2-6-14,-16 3 3 0,-4-1 7 12,0 0 8 3,0-3 13-10,7-4-4-5,1-2 6 0,5 0-4 13,3 0 9-13,0 0-12 14,2 0-2-14,2 0-5 13,0 0-1-13,0 0 0 14,0 0 4-14,-7 0-9 13,-9 0-1-13,-19 8-13 14,-21 1-49-8</inkml:trace>
    </iact:actionData>
  </iact:action>
  <iact:action type="add" startTime="152630">
    <iact:property name="dataType"/>
    <iact:actionData xml:id="d29">
      <inkml:trace xmlns:inkml="http://www.w3.org/2003/InkML" xml:id="stk29" contextRef="#ctx0" brushRef="#br0">4906 11129 3 0,'0'-4'30'15,"0"-2"-11"-14,0-3 6 14,0 6-19-14,0-3 0 0,-2 1-5 19,-5 2-1-19,2-1 3 14,-1 0 3-14,-1 0-1 0,1 1-2 12,1 0 13 3,-2 1-13-15,1-2 3 0,-1-1-6 12,-2 5 0-12,0-5 0 14,2 5 1-14,1-2 5 14,2 0-6-9,-2 2 1-5,2 0 2 14,0-3-2-14,-3-1 0 14,1-1 0-14,-4-1 2 13,4-1-2-13,1 4 4 14,1 1 2-14,2 2-1 13,2 0-5-13,0-2 0 14,0 2 0-8,0 0-2-6,0 0-11 13,0-2 7-13,0 2-9 14,4 0 11-14,11 0-1 14,12 0 4-14,9 0 4 13,11 0-3-13,9 0 1 14,11 0-1-14,4 0-1 13,3 2 0-7,-1 0 0-6,-7-2 0 14,0 0 0-14,-9 0-3 13,1 0 5-13,-6 0-4 14,-3 0 4-14,4 0-2 13,3 0 5-13,4 0-8 0,4 0 5 13,15 0-4-13,8 0 2 14,13 0 0-9,7 0 0-5,-4 0-3 14,-10 0 2-14,-8 0-3 14,-4 0 1-14,-6 0 1 13,-1 0 2-13,-5-10-1 14,-9 1 0-14,0 2 0 13,-2 1 2-13,3 2-3 14,-1 0 5-8,-2 4-5-6,-8 0 4 13,-7 0-4-13,-7 0 1 14,-11 0 0-14,-10 0-2 13,-9 0-4-13,-4 0 5 14,-2 0-9-14,0 0 4 14,0 0 7-14,0 0 1 0,-15 0 12 12,-7 0-3-6,-9 0-10 8,-5-6 0-14,-2-5-3 0,-5 0 6 13,-1 0 4-13,-5 1-5 14,-2-4 11-14,-9 1-13 13,-8-2 5-13,-5 1-4 14,-5 5 0-14,-2-2-1 14,-5 2 1-9,3 4-1-5,-6-1 3 14,-1 5-3-14,3 1 2 13,6-3 1-13,11 3-1 14,9-2-2-14,12-4 1 14,4 2-1-14,3-2 0 13,4 4 2-13,-5 2-2 14,1 0 3-9,1 0-1-5,2 0 1 14,1 0-6-14,-2 0 3 14,-1 0 0-14,-11 6-2 13,-5 8-2-13,-6 1 2 14,-1 6 0-14,3-3 0 0,7-2 4 13,8-4-4-13,10-2 5 13,10-3-4-7,10-6 1-6,1 2 0 13,7-3-2-13,3 0 4 14,2 0-5-14,2 0 7 14,0 0-8-14,0 0-2 13,0 0 3-13,0 0-10 14,0 0 1-14,0 4-1 13,2 3 4-7,13 5 8-6,10 2-6 14,10 3 7-14,15 1 2 13,8-2 10-13,9-2-12 14,-1-3 4-14,3 1-4 13,3-5-1-13,-1 0 1 14,7 0 0-14,4-2 0 14,11 1 1-9,7-1 1-5,10-1 2 14,9 1-4-14,1 2 1 0,-2-2-1 13,-8-2 0-13,6 1 0 13,9-4 0-13,6 0 4 14,2 0-4-14,-5-12 2 13,-15-4 0-13,-14 2 1 14,-17 0-4-8,-18 5 2-6,-16 0-1 13,-17 6 0-13,-17 3 1 14,-10 0-2-14,-4 0 4 13,0 0-4-13,0 0 3 14,0 0-2-14,0 0 2 14,0 0 5-14,0 0-3 13,0 0-4-7,0 0-1-6,0 0-1 13,0 0-2-13,0 0 8 14,0 0-3-14,0 0 0 14,0 0 5-14,0 0-2 13,0 0 1-13,0 0-1 0,0 0-4 13,0 0 7-13,0 0-5 14,0 0 1-9,0 0 1-5,0 0-8 14,0 0 4-14,0 0-1 13,0 0-3-13,0 0 3 14,0 0-1-14,0 0 4 14,0 0-1-14,0 0-1 13,0 0 4-13,0 0-2 14,0 0-2-9,0 0 0-5,0 0 0 14,0 0 0-14,0 0 1 14,0 0-4-14,0 0 6 13,0 0-5-13,0 0 8 14,0 0-11-14,0 0 6 14,0 0-1-14,0 0 2 13,0 0-2-7,0 0 4-6,0 0-1 13,0 0 1-13,0 0-4 14,0 0 3-14,0 0-1 0,0 0-4 13,0 0-2 1,-2 0-4-14,-8 0-17 0,-5-4-21 13,-12-3-42-13</inkml:trace>
    </iact:actionData>
  </iact:action>
  <iact:action type="add" startTime="155284">
    <iact:property name="dataType"/>
    <iact:actionData xml:id="d30">
      <inkml:trace xmlns:inkml="http://www.w3.org/2003/InkML" xml:id="stk30" contextRef="#ctx0" brushRef="#br0">13428 11067 4 0,'45'0'5'1,"3"0"5"13,8 0-9-13,2 0 1 14,4 0 1-14,1 0-2 13,3 0-1-13,2 0 0 14,1 0 4-14,2 0-3 14,5 6 3-14,7-1-3 0,5 0 1 19,13-1 1-19,1-2 0 0,2-1-3 13,-9-1 1 1,-8 0-1-14,-7 0 0 14,-6 0 4-14,-1 0-2 13,6 0-1-13,-2 0 1 0,4 0 5 13,-2-1-6-13,2-1 0 14,4-2-1-9,4-3 1-5,9 0 5 14,0-3-6-14,-3 2 1 13,-3-2 3-13,-5 1-3 14,0 2-1-14,0-3 0 14,-2 1 1-14,-4 4 2 13,-8-2-1-13,-7 3-2 14,-3 4 5-9,-5 0 0-5,2 0-7 14,2 0 4-14,7 0-2 14,1 7 0-14,-3 2 0 13,-1 2-2-13,-5-3 5 14,1 2-4-14,7-4 2 0,9 0 0 13,7-1 1-13,7 2-3 20,1-2 1-20,3-2 0 13,-3-1 0-13,5-2 0 14,3 0 4-14,6 0-4 14,0 0 10-14,2 0-6 0,-2-2 8 12,0-13-11-12,-2 2 5 14,1-1-2-14,-2 0-3 20,-4 0-1-20,-5 0 2 14,-1 2-1-14,-3-1-1 0,3 3 0 12,3 1 3-12,-6 0-6 14,-3 7 3-14,1 0-1 13,-4 2 1-13,2 0 0 14,-2 0-2-14,0 0 5 20,-1 0-3-20,-5-5 5 0,-4-2-6 13,-3 2 1-13,-5 2 0 13,-5 3 0-13,0 0 2 14,-2 0-4-14,-2 0 4 14,-4 4-5-14,-3 3 6 13,-8-2-5-13,-10-1 5 0,-4-4-3 20,-8 0 0-20,-4 0 2 13,-3 0 4-13,-6 0-2 0,-3 0 10 13,-5 0-4-13,0 0 9 13,0 0-14-13,0 0 9 14,0 0-8-14,0 0 2 14,0 0 1-14,0 0-9 13,-7-1 0-7,-5-2-7-6,-3 2 5 13,-7-2 4-13,-9 3-4 14,-7 0 2-14,-7 0-1 14,-10 0 1-14,-13 0 0 13,-11 0 0-13,-4 0 0 14,-4 0-3-14,0 0 9 14,-3 0-12-9,-1 0 10-5,-5 4-8 14,-4-1 6-14,-2-3-2 13,-10 0 0-13,-6 0 0 14,-11 0-2-14,-14 0 4 14,-8-3-4-14,-12-1 4 0,-2 0-4 12,5 0 2-12,12-2-3 14,13 6 2-9,12 0 1-5,9 0 0 14,5 0-2 1,4 0-1-15,-2 0 6 13,-2 0-5-13,-9 0 6 0,-5 0-8 13,-1 0 3-13,-15 0 1 14,-13 0 0-14,-8 0-6 13,-12 0 0-7,0 0-2-6,8 0 7 13,3 0 2-13,6 0-1 14,12 0 3-14,6 0-5 14,10 0 2-14,9 0-1 13,11-7 1-13,4-4 0 14,8-1 0-14,-1 1 2 0,9-1 1 12,7 5-1-6,6 2-4 9,5 5-1-15,0 0 2 13,2 0 0-13,0 15-3 14,3 2 4-14,6-3 0 13,2 0-2-13,3-3 4 0,-1 4-4 13,-8 0 4-13,-5 3-4 14,-5 5 1-9,-5-1-2-5,3-4 3 14,5-2 0-14,15-6 0 13,12-5 3-13,13 0 0 14,11-5 0-14,5 0-2 14,4 0 0-14,2 0 1 13,2 0 1-13,1 0-2 14,0 0 0-8,0 0 3-6,1 0-3 13,1 0-1-13,2 0 0 14,0 0 0-14,0 0 0 13,0 0-8-13,0 0-1 0,0 0-1 13,20 2-3-13,9 8 9 14,8-1 8 0,15 2-4-8,6-3 4-6,13 0-4 0,9-3 3 12,12 0-2-12,10-3-1 14,8 0 0 1,8 1 0-15,0 2-2 13,0 1 0-13,1 0-4 0,3-2 5 13,5-2-11-13,0-2 11 14,2 0-5-9,1 0 5-5,-3 0 1 14,2 0 0-14,6 0-3 13,0 2 6-13,-4 4-5 14,-2 2 5-14,-9-1-5 14,-1 2 2-14,-3-6 0 13,4 2 0-13,9-5 1 14,8 2-2-9,0-2 3-5,9 0 0 14,-4 0 0-14,1 0-1 14,-1 0 1-14,-5 0 0 13,-10 0-1-13,-9 0 1 14,-14 0-2-14,-12 0 0 14,-12 4 6-14,-13-2-6 13,-11-1 2-13,-7 2 3 5,-9 1-8-5,-15-2 3 13,-10 2 0-13,-5-2-2 14,-10-2-2-14,0 2 3 14,0-2-10-14,0 3 10 13,0-2 1-13,0-1-4 14,0 0 8-14,0 0-4 13,0 0 0-7,0 0 2-6,0 0-1 14,0 0 0-14,0 0 4 13,0 0-4-13,0 0 5 14,0 0 0-14,0 0-11 13,0 0 7-13,0 2-2 0,0-2 0 13,0 2-3 2,0-2 3-15,0 0 0 4,0 0-2-4,0 0 4 14,0 0-4-14,0 0 0 14,2 0 2-14,0 0 1 13,2 0 1-13,-4 0 6 14,0 0-8-14,0 0 13 13,0 0-10-13,0 0 12 14,0 0-15-8,0 0 7-6,0 0-6 13,0 0 1-13,0 0-1 14,0 0 0-14,0 0-1 13,0 0 2-13,0 0-4 14,0 0 4-14,0 0-2 14,0 0 3-14,0 0-2 13,0 0 0-7,0 0 1-6,0 0-2 14,0 0 2-14,0 0 2 13,0 0-3-13,0 0 6 14,0 0-4-14,0 0-3 13,0 0 1-13,0 0-2 0,0 0 1 13,0 0 0-13,0 0-3 14,0 0 6-9,0 0 0-5,0 0-3 14,0 0 2-14,0 0 1 13,0 0-6-13,0 0 3 14,0 0 0-14,0 0 0 14,0 0-3-14,-4 0 1 13,2 0-11-13,-6 0-15 14,6 0-43-9,-4-8-23-5</inkml:trace>
    </iact:actionData>
  </iact:action>
  <iact:action type="add" startTime="161428">
    <iact:property name="dataType"/>
    <iact:actionData xml:id="d31">
      <inkml:trace xmlns:inkml="http://www.w3.org/2003/InkML" xml:id="stk31" contextRef="#ctx0" brushRef="#br0">26400 10221 4 0,'142'-2'20'15,"-1"0"-11"-14,-10 2-4 14,-7 0-2-14,-5 0-2 13,-10 0-1-13,-7 2 0 0,-8 1 1 13,-7-1 0 2,-6-2 6-10,-4 2-4 10,-7-2 12-15,-3 3-4 0,-9-3-2 12,-7 0 1-12,-4 0-7 14,-2 0 3-14,-1 0-6 14,-9 0 11-14,-4-7-7 13,-10 2 5-13,-8-4-8 0,-1 1 10 19,-8 4-4-19,0-2-2 0,-4 5-3 13,0 1-1-13,0 0-2 13,0 0-8-13,0 0 7 14,-13 0-6-14,-5 0 3 13,-11-3 3-13,-4 3 2 14,-7 0-5-14,-5 0 5 14,3 0 0-9,-1 0 3-5,-1 0-3 14,-6 0 2 0,-8 0-2-14,-6 0 1 0,-7 0-2 13,-8 7 1-13,0 3 0 14,-8-3 0-14,-9 4 0 13,-12-1-5-13,-3-2 10 14,0-3-5-9,3 0 4-5,6-3-8 14,2 1 5-14,-1-1-2 14,3-2 1-14,3 0 0 0,5 0 0 12,3 0 2 3,2-2-2-15,4-5 2 0,2-4 0 13,10 6 0-13,13-2-4 20,9 0 3-20,16 0-1 0,4 2 1 12,8-4 0 3,-2-1 1-15,1 2 2 14,3-2-2-14,-2 4 1 0,7 0-6 12,0 2 3-12,1 4-2 14,0 0-6-14,-5 0-3 14,-3 0 1-9,-4 7-6-5,-2 0 14 14,3 3 2-14,0-1-1 13,6-1 1-13,0-1-4 14,5 1 4-14,7-1-1 14,4-5-1-14,0-2-5 13,0 2 2-13,2 1-6 0,21 4 10 19,19-3 2-19,11-1 10 14,16-3-9-14,10 0 2 14,4 0-3-14,5 0 0 13,6 0 0-13,0 0 0 14,4 0 3-14,0-1-3 0,4-3 3 12,5-1-3-12,3 3 0 14,1 2-1-8,-2 0 3-6,3 0-1 13,-3 0-1 2,-2 0 5-15,-9 0-2 0,-13 0-4 13,-12 0 3-13,-8 2-3 13,-5 1 0-13,2 3 6 14,5-2-4-14,7-3 3 13,9 3 2-7,-2-1-6-6,0-3 8 14,-6 0-8-14,-5 0 4 13,1 0-3-13,-9 0 0 14,-1-4-2-14,-14 0 0 13,-9 1 0-13,-12 3 0 14,-8 0-2-14,-6 0 2 0,-10 0-3 19,-2 0-5-19,0 0 1 0,0 0-5 13,0 0 8-13,0 0 0 13,0 0 4-13,0 0 4 14,-2 0-4-14,-1 0 10 14,3 0-3-14,-7 0 4 13,3 0-8-13,-5 0 1 14,0 0-4-9,0 0-1-5,-2 0 1 14,-2 0-6-14,-5 0 5 14,-3 0-13-14,-12 8 2 13,-15 1-24-13,-17-4-18 14</inkml:trace>
    </iact:actionData>
  </iact:action>
  <iact:action type="add" startTime="163992">
    <iact:property name="dataType"/>
    <iact:actionData xml:id="d32">
      <inkml:trace xmlns:inkml="http://www.w3.org/2003/InkML" xml:id="stk32" contextRef="#ctx0" brushRef="#br0">5345 10943 0 0,'0'0'11'1,"0"0"-2"13,0 0 4-7,0-3 2-6,0 2-6 13,0-3 4-13,0-3-13 14,0 4 0-14,0-1 4 13,0 1-5-13,0 3 2 14,0 0-1-14,0 0 0 14,0 0-1-14,-2 0 1 13,-3 0 2-7,-1 0 10-6,-4 0-9 14,0 0 1-14,-1 0 1 13,3 0-5-13,2 0 1 14,2 0 3-14,-1 0-2 13,3 0 0-13,0 0 7 14,2 0-8-14,0 0 6 14,0 0-6-14,0 0-2 4,0 0 1 11,0 0-1-15,0 0-4 13,0 0-7-13,0 0 7 0,6 0-9 13,13 0 6-13,7 4 8 14,14 9 12-14,21-4-11 13,12 2 7-13,18-4-5 14,9-5 0-9,3 1-3-5,-1-3 2 14,2 0-2-14,-2 0 0 14,4 0 3-14,2-9 2 13,-1 4-10-13,6-4 5 14,3 4 0-14,11 1 0 14,0 1 0-14,-4 3-3 13,-7 0 5-7,-11 0-6-6,-12 0 5 13,-10 0-2-13,-12 0 1 14,-15 0-1-14,-10 0 1 14,-12 0 0-14,-10 0 0 13,-5 0 0-13,-11 0-1 0,-6 0 3 13,-2 0-4-13,0 0-2 13,0 0-5-7,0 0-2-6,0 0 11 14,0 0 0-14,-2 0 5 13,-6 0 5-13,-11 0-4 14,0 0 6-14,-8 0-12 14,-2 0 12-14,-4 0-11 13,-10 0 2-13,-3-2-1 14,-10 2-2-9,-11 0 0-5,-14 0-4 14,-10 0 1-14,-13 10 6 14,-10 0-4-14,-7 0 6 13,-8-2-9-13,-3 0 8 14,-1 1-3-14,-2-4 0 13,6-1 2-13,9-4 1 14,14 0-1-8,4 0 6-6,9 0-9 13,4 0 6-13,5 7-5 14,8-4-1-14,9-1 0 13,15 0 0-13,15-2 0 14,10 0 3-14,12 0 3 0,5 0-4 13,-1 0-2-13,-1 0 0 13,2 0-1-7,-3 0-3-6,1 3 3 14,1 1-2-14,-2-1 1 13,1 0 1-13,2-1 2 14,-2 0 2-14,5-2-1 13,3 0-2-13,2 0 1 14,2 0-2-14,0 0-1 14,0 0-2-9,0 0-5-5,0 0-8 14,0 0 12-14,0 0-5 13,0 4 5-13,0-1-2 14,2 4 5-14,2-2 2 14,1-1 0-14,2 0-2 13,2 1-6-13,6-1 2 14,14-1 6-9,16 6 2-5,13-4 2 14,17 0 6-14,13-1-9 14,5-2 0-14,7 2-1 0,1-1-1 12,3-3 1-12,10 0 0 14,7 0 0-14,6 0 2 14,-1 0-4-14,5 0 4 20,-2 0-4-20,2-9 2 0,-2 0 0 12,-11 6 0-12,-8-1 0 14,-17 4-5-14,-6 0 10 14,-11 0-10-14,-12 0 10 13,-10 4-10-13,-11 8 5 14,-10 0 0-14,-8-1-1 14,-8-2-2-9,-1 1 3-5,-5-3-7 14,-2 2 7-14,-2-3 0 13,-3-2 0-13,-1-2 4 14,-3-2-4-14,0 2 0 14,0-2 6-14,0 0-3 0,0 0-1 12,0 0 5-12,0 0-7 20,0 0 7-20,0 0-5 0,0 0 2 13,0 0-2-13,0 0-2 14,0 0 0-14,0 0 1 13,0 0-1-13,0 0 5 14,0 0-11-14,0 0 6 13,0 0 0-13,0 0-9 14,0 0 6-8,0 0-5-6,2 2 8 13,-2-2-1-13,2 2 2 14,-2 0-3-14,0-2 3 14,0 0-4-14,0 0 3 13,0 3-2-13,0-3 1 14,0 0 1-14,0 0-4 13,0 0 2-7,0 0-1-6,0 0 3 14,0 0 2-14,0 0 0 13,0 0 3-13,0 0-4 0,0 0-2 13,0 0-2-13,0 0 3 13,0 0-3-13,0 0-8 14,0 0 8-14,0 3-13 20,0 1-10-20,0 6-11 0</inkml:trace>
    </iact:actionData>
  </iact:action>
  <iact:action type="add" startTime="169832">
    <iact:property name="dataType"/>
    <iact:actionData xml:id="d33">
      <inkml:trace xmlns:inkml="http://www.w3.org/2003/InkML" xml:id="stk33" contextRef="#ctx0" brushRef="#br0">13834 11135 30 0,'0'0'34'1,"0"-4"-27"13,6-2-7-13,17-2 5 0,12-2-5 13,14 2 0 1,16-1 4-14,15 6-4 0,7 1 0 13,9 2-5-13,5 0 0 14,-6 0 2-14,3 0-7 13,-4 0 9-7,4 0-1-6,1 8 2 13,9 2 2-13,15 0-1 14,8-1 0-14,18 4-1 14,10-3 5-14,8 2-2 13,7-1-6-13,5 1 0 14,-1-5 1-14,-7-5 1 14,1-2 1-9,4 0 0-5,-7-4 3 14,5-6 7-14,5 0-5 13,-1 0 9-13,9-2-9 14,3 0 5-14,-3-2-5 14,-7 0 4-14,-12 1-6 13,-8 4 1-13,-12-1 3 14,-17 3-7-9,-9 2 4-5,-10 1-3 14,-8-3-1-14,2 3 3 14,-11-1-5-14,-10 3 2 0,-16 2 0 12,-13 0-1-12,-16 0 2 14,-15 0-5-14,-9 0 8 13,-10 0-9-13,-6 0 6 14,2 0-2-8,-2 0-2-6,0 0 0 13,0 0 0-13,0 0-4 14,-12 0 7-14,-11 0 8 14,-11 0 5-14,-11 0-12 13,-11 0 1-13,-4 0 1 14,-13 0-4-14,-8 0 1 13,-8 0-2-7,-11 7 1-6,-7 1 0 14,-10-1-2-14,-16 1 6 13,-2-4-8-13,-10 1 9 14,-5 0-8-14,-10-3 2 13,-12 0 0-13,-9-2 0 14,-1 0 2-14,1 0-1 14,12 0 4-9,6-16 1-5,19-2 0 14,12-4 3-14,15 1-6 13,13 3 3-13,2 7-4 0,1 3 0 13,-1 1 0-13,2 3 0 14,-1 1-3-14,5 3 7 13,3 0-6-13,1 0 6 14,7 0-8-9,12 0 6-5,11 0-2 14,12 0 0-14,13 0 0 14,8-2 0-14,8 0 4 13,10-1-2-13,5 1-2 14,4 0 0-14,2 0 0 14,0 1-1-14,0-2-5 13,0 3-1-7,8 0-2-6,13 0 7 13,7 0 2-13,17 0 0 14,17 3 6-14,21 0-3 14,21-3-1-14,17 0 0 13,8 0-1-13,7 0 0 0,10 0 1 13,5-7-4-13,16-2 6 20,16 1 3-20,6 3 0 14,5 0-3-14,-4-1-2 13,-8 0-2-13,-7 0 0 0,-9 6 1 13,-16 0-2-13,-18 0 2 14,-19 0 2-14,-22 6-1 13,-17 4 2-13,-21 2-1 14,-17 1-5-9,-14-4 2-5,-10 0-4 14,-10-2 3-14,-2-3-6 14,0 0 5-14,0 0 0 13,0-4 2-13,0 0 0 14,0 0 11-14,0 3-11 13,0-3 6-13,0 0-3 14,0 0 2-8,0 0 2-6,0 0-6 13,0 0 9-13,0 0-9 14,0 0 6-14,0 0-4 0,0 0 1 12,0 0-1-12,0 0 1 14,0 0-2-14,0 0-2 14,0 0 0-14,0 0 4 13,0 0-3-7,0 0 2-6,0 0-2 14,0 0 2-14,0 0-4 13,0 0 1-13,0 0 0 14,0 0 0-14,0 0 1 13,0 0-1-13,0 0 3 14,0 0-3-14,0 0 5 14,0 0-9-9,0 0 4-5,0 0-1 14,0 0 0-14,0 0-3 13,0 0 4-13,0 0-2 14,0 0 2-14,0 0 0 14,0 0 7-14,0 0-7 0,0 0 7 12,0 0-5-12,0 0 3 20,0 0 2-20,0 0-5 0,0 0 11 13,0 0-10 2,0 0 9-15,0 0-9 0,0 0 0 12,0 0-2-12,0 0 1 14,0 0-2-14,0 0-3 14,0 0 3-14,0 0-1 13,0 0-2-7,0 0 6-6,0 0-6 13,2 0 7-13,-2 0-6 14,0 0 2-14,0 0 0 14,0 0 0-14,0 0 0 13,0 0-4-13,0 0 8 14,0 0-8-14,0 0 8 14,0 0-8-9,0 0 2-5,0 0 2 14,0 0 0-14,0 0 0 13,0 0 0-13,0 0 2 0,0 0 1 13,0 0-2 2,0 0 0-15,0 0 3 0,0 0-8 12,0 0 5-12,0 0-1 20,0 0 0-20,2 0-1 0,-2 0-1 13,0 0 4-13,0 0-4 14,0 0 6-14,0 0-6 13,0 0 4-13,0 0-2 14,0 0 0-14,0 0 0 13,0 0 0-13,0 0 3 14,0 0-2-8,0 0-1-6,0 0 0 13,0 0 3-13,0 0-6 14,2 0 3-14,-2 0-1 14,0 0 0-14,0 0 1 13,0 0-4-13,0 0 8 14,0 0-7-14,0 0 6 13,0 0-6-7,0 0 4-6,0 0-2 13,0 0 1-13,0 0 0 14,0 0-1-14,0 0 3 0,0 0-3 13,0 0 1-13,0 0 0 13,-15-11-11-13,-16 2-34 14,-18-2-41-14,-11 2-42 14</inkml:trace>
    </iact:actionData>
  </iact:action>
  <iact:action type="add" startTime="175679">
    <iact:property name="dataType"/>
    <iact:actionData xml:id="d34">
      <inkml:trace xmlns:inkml="http://www.w3.org/2003/InkML" xml:id="stk34" contextRef="#ctx0" brushRef="#br0">6790 12198 24 0,'-18'-4'1'1,"2"-3"3"0,3 2 4 12,4 3 2-12,0-2 10 14,4 0-1-14,1 0-16 13,-3-2 7-13,1-1-7 14,1 2-3-8,-2 1 0-6,1 4 0 13,-1-3 3-13,1 1-1 14,1 2 4-14,0-3-5 14,1-2 11-14,1 1-6 13,3 3 0-13,0 1-5 14,0 0 6-14,0 0-7 13,0 0 0-7,0 0-1-6,0 0-6 14,0 0 5-14,0 0-11 13,14 0 11-13,6 0 2 0,2 1 2 13,5 1 0-13,0 0-3 13,0-2 1-13,2 0 0 14,-2 0 2 1,4 0 2-10,0 0-1-5,3 0-3 0,1-5 5 13,1-1-2-13,1-4-1 13,-3 2-1-13,0 0-1 14,-1-1 0-14,-2 4 2 14,3 1-4-14,-1 4 5 13,5-3-6-13,7 3 8 14,1 0-8-9,4 0 3-5,0-4 0 14,2-1-1-14,1-2 1 14,-1-1 0-14,-4 3 2 13,-5-2-2-13,-3 3 2 14,-4 3-2-14,3-2 2 14,4 3-6-14,-1 0 4 13,4 0-1-7,-2 0 0-6,1 0 0 13,1 4-3-13,-1 2 8 14,-3 0-8-14,-2-2 9 14,-5-1-10-14,2-3 8 0,-2 0-5 12,-1 1 2-12,-1-1 0 14,-4 0 0-14,0 2 2 20,-2 0-4-20,2 3 5 14,0-3-6-14,4 1 6 13,5-1-4-13,7 0 1 0,-1-2 0 13,3 0 0-13,0 0 0 14,0 0-3-14,-1 0 7 13,-1 0-7-13,-5 0 8 20,0 0-8-20,-7 0 3 0,-1 2 0 13,-1 3 0-13,1-2 0 14,3 3-3-14,3-2 4 13,4-1-3-13,3 1 4 14,1-4-3-14,6 0 5 13,0 0-7-13,-4 0 5 0,4 0-2 20,-3 0 0-20,-3 0 0 13,2 0-3-13,2-3 7 14,6 2-8-14,2 1 10 13,4 0-11-13,1 0 5 0,1 0 0 13,-1 0 0-13,0 0 0 14,-4 0-1-14,7 0 1 13,-6 0-1-7,-2 0 2 8,-3-3-2-14,-8-1 2 14,-1-2-4-14,-3 1 3 0,-3-2 0 13,-2 2 0-13,-2 0 1 13,-7 1-5-13,-7 2 9 14,-6 2-8-14,-10-1 6 14,-3 1-6-9,-3 0-3-5,0 0 4 14,0 0 2-14,0 0 0 13,0 0 2-13,0 0 0 14,0 0 3-14,0 0-2 0,0 0 9 13,0 0-9-13,0 0 7 13,0 0-6-13,0 0 0 20,0 0 4-20,0 0-5 0,0 0 5 13,0 0-8-13,0 0 9 14,0 0-7-14,0 0 0 13,0 0 0-13,0 0-2 14,0 0 0-14,0 0 0 14,0 0 0-14,0 0-5 13,0 0 2-7,0 0 6-6,0 0-7 13,0 0-4-13,0 0-3 14,0 0-25-14,0-3-43 14</inkml:trace>
    </iact:actionData>
  </iact:action>
  <iact:action type="add" startTime="178088">
    <iact:property name="dataType"/>
    <iact:actionData xml:id="d35">
      <inkml:trace xmlns:inkml="http://www.w3.org/2003/InkML" xml:id="stk35" contextRef="#ctx0" brushRef="#br0">16993 12204 1 0,'-43'0'3'1,"-6"0"2"0,-2 0-1 12,-3 0-4-12,-2 0 0 14,5 4 5-14,-2 6-10 13,1 0 10-13,4 4-9 14,3 0 7-8,9-3-3-6,7 2 6 13,9-5 6-13,5-3 4 14,4-2-6-14,-1 1 0 13,-1-2-10-13,-1 1 0 14,1 0 0-14,-3-1-1 14,3 0-1-14,-1-2 2 13,-1 0 0-7,-1 0 0-6,1 0-4 14,-3 0 8-14,0 0-6 13,0 0 7-13,1 0-6 14,3 2 4-14,3-2-2 13,7 0 1-13,2 0 3 0,2 0 2 13,0 0-2-13,0 0 8 14,0 0-7-9,0 0-6-5,0 0 2 14,0 0-4-14,0 0-1 13,4 0 3-13,5 0 2 14,4 0-1-14,1 0-1 14,1 0 5-14,7 0-8 13,5 0 8 2,6 0-7-15,5 0 4 4,7 0-2-4,-1 0 0 14,4 2 0-14,-2 0 0 14,-1 2 1-14,-1-1-1 13,-1 0 1-13,3 1-1 14,10 1 4-14,7-2-6 14,11 1 3-14,1-2-1 13,1-2 0-7,-3 0 0-6,-6 0-5 13,-2 0 10-13,-3 0-8 14,-2-2 7-14,6-8-8 14,-2 2 7-14,1 0-4 13,1 4 1-13,-1 2 0 0,2 2-2 13,5 0 2-13,1 0-3 13,1 0 3-7,-1 0-1-6,-2 0-14 14,-4 0 5-14,-7 0-2 13,-6 0 8-13,-3 0 1 14,-1 0 3-14,-2-7-4 13,4 4 8-13,1-6-3 14,8 4 2-14,1-1-6 14,0-3 3-9,1 3 0-5,-7-1-5 14,-4 1-3-14,-2-1 3 14,-8 4 0-14,-4 1 4 13,-7 0 2-13,-2-3-2 14,-3 0 5-14,-1-1-7 13,-2-2 6-13,-1 0-3 14,-2 0 0-8,0 2 0-6,3-2 3 0,3-2 0 12,6 0-1 3,-3-1 2-15,2 3-7 0,-4 2 4 12,-4-2-2-12,-7 4 1 14,-7 3 0-14,-7-1 1 14,-2 2 1-14,0 0 7 13,0 0-3-7,0 0-4-6,0 0 3 14,-4 0-3-14,-5 0 1 13,-2 0 3-13,0 0 1 14,-2 0-7-14,-3 0 3 13,1 0-1-13,-8 0 0 14,-2 0 3-14,-1 0-9 14,-8 0 7-9,-1 0-6-5,-5 0 3 14,-3 0 0-14,-1 0 0 13,-1 2 0-13,-2 3 0 0,-2 2 3 13,-3 3-6 2,-2 0 8-15,-7 2-11 13,-1 0 6-13,-1-5 0 0,0 2 0 19,6-3 0-19,1-3-2 0,0 0 5 13,5-3-3-13,-7 2 4 14,-2-2-8-14,-7 4 9 13,-8 0-7-13,-8 0 2 14,-2-2-3-14,-6 2 3 14,1-1 0-14,-1 0-2 13,0 1 4-7,-1-2-3-6,5 1 5 13,2 0-7-13,6-3 6 14,7 0-3-14,7 0 1 14,3 0 0-14,8 0 4 13,3 0-4-13,2-8 4 14,5-2-3-14,1 2-2 13,1-2 1-7,4 0-2-6,-7 2 1 14,1 1-2-14,-8 5-1 13,-6 2-5-13,-2 0 6 0,0 9 4 13,0 4-8-13,8 2 12 13,8-4-7-13,9-2 2 14,10-3-1-14,7-2 0 14,5 0 1-9,4-4 0-5,3 2 2 14,2-2 5-14,2 0-8 14,2 0 0-14,0 0 0 13,0 0 0-13,0 0 0 14,0 0-4-14,0 2 4 13,0-2 0-13,0 0 4 14,0 0-4-8,0 0 0-6,0 0 0 13,0 0 0-13,0 0-8 14,0 0 7-14,8 2 1 14,3 0 0-14,-1 2-2 13,4 2 6-13,1 0-4 14,8 2 3-14,10 0-6 0,9-1 4 19,12-4-1-19,8-1 1 0,6-2 0 12,-1 0-1 3,-3 0 2-15,-1 0-5 0,-3 0 8 13,-2-5-10-13,0 0 11 13,-5-2-11-13,2 2 7 14,-3-1-4-14,0 0 2 14,4 0 0-9,-2 0-3-5,9-2 8 14,-1 2-8-14,6-2 8 13,-2 4-10-13,-3 1 4 14,-5 3 1-14,-4 0-3 14,-6 0 0-14,-1 0 3 13,2 5 0-13,2-1 0 14,5-1 0-9,7 0 0-5,1 1 4 14,5-2-8-14,-1-2 5 14,-4 2-1-14,-4-2 0 13,-7 0 2-13,-4 0-5 14,-9 0 6-14,3 0-6 14,-5 0 8-14,2 0-10 0,0 2 8 19,2 0-6-19,0 2 2 0,4 0-4 12,0 2 5-12,-3-3-1 14,-1 0 1-14,-9-3 0 14,-4 0 1-14,-9 0 5 13,-7 0-8-13,-1 0 4 14,-5 0 2-14,-3 0 2 13,2 0-2-7,4 0 6-6,-1-2-10 14,4-5 6-14,1 1-1 13,-4 3-10-13,2-1 5 14,-3 0-1-14,-3 2-4 14,1 2 2-14,0 0 2 13,0 0-6-13,1 0 6 14,5 0 2-9,10 0-2-5,8 0 5 14,12-7-8-14,5-8 5 14,4-1-1-14,-3 1 0 13,-5 3 0-13,-10 5-3 0,-7 2 6 13,-11 4-6-13,-10 1 3 13,-6 0 0-13,0 0-19 14,0 0-4-8,-6 0-4-6,-17 4 23 13,-2 5 3-13,-1 2 1 14,3-7 0-14,6 0 0 13,-1-4 4-13,2 0-1 14,0 0-3-14,-1 0 3 14,1 0-3-14,-2 0 1 13,1-2 0-7,-6-6 0-6,-2 1 1 13,-6 3-2-13,-7-1 4 14,-11 0-8-14,-11 5 4 14,-13 0-2-14,-14 0 2 13,-9 0-1-13,-6 0 1 14,-4 10-11-14,-2 4 11 0,-4 3-8 19,-6 0 8-19,-3 4-4 14,3-4 2-14,6-2 2 0,6-3 0 12,8 0 0 3,7-4 1-15,3 2-3 0,12-3 4 13,5 0-4-13,9 0 5 13,4-4-6-13,2-1 4 14,0-2-2-9,3 0 2-5,2 0-1 14,1-8 1-14,2-3 2 14,3 0-3-14,1 1 3 13,1 6-6-13,1 0-2 14,-2 4 4-14,-2 0-2 14,2 0 3-14,1 8 0 13,-1 13 0-7,-3-2-1-6,3 1 6 13,1-6-6-13,7-4 3 14,10-4 3-14,4-3-4 14,8-3 10-14,3 0-4 13,2 0 1-13,2 0-1 14,-1 0-7-14,-1 0 12 0,1 0-11 12,4-3 6-6,0-1-4 9,-3 2-1-15,3-1-1 0,0 1 2 12,-4-1-3-12,2 1 2 14,-1-2 3-14,3 3-5 14,2-1 12-14,-2-1-12 13,0 1 11-13,2 2-9 14,0-2 5-9,2 2-5-5,0 0-1 14,0 0-1-14,0 0 3 14,0 0-2-14,0 0 1 13,0 0-4-13,0 0 5 14,0 0-6-14,0 0 3 13,0 0-1-13,0 0 0 14,0 0 1-8,0 0-4-6,0 0 6 13,0 0-5-13,0 0 6 0,0 0-6 13,0 0 4 1,0 0-3-14,0 0 3 0,0 0-1 13,0 0 0-13,0 0-3 14,0 0 1-14,0 0 4 13,0 0-4-7,0 0 0-6,0 0 0 14,0 0-1-14,0 0 3 13,0 0 0-13,0 0 0 14,0 0-2-14,0 0 4 13,0 0-2-13,0 0 2 14,0 0-4-14,0 0 4 14,0 0-3-9,0 0 2-5,0 0 0 14,0 0-1-14,0 0 0 13,0 0 0-13,0 0 2 14,0 0-4-14,0 0 7 14,0 0-10-14,0 0 5 13,0 0 0-13,0 0-1 14,0 0 1-9,0 0-1-5,0 0 3 14,0 0-2-14,0 0 3 0,0 0-2 13,0 0 1-13,0 0 0 13,0 0-2-13,0 0 1 14,0 0-1-14,0 0 0 14,0 0-3-14,0 0 6 13,0 0-6-7,0 0 3-6,0 0-2 13,0 0 2-13,0 0 0 14,0 0 0-14,0 0 0 14,0 0-1-14,0 0 3 13,0 0 1-13,0 0-1 14,0 0 0-14,0 0 0 14,0 0 1-9,0 0-3-5,0 0 0 14,0 0 0-14,0 0 0 13,0 0-1-13,0 0 2 14,0 0-2-14,0 0 2 14,0 0-3-14,0 0 1 0,0 0 1 12,0 0-2 3,0 0 2-15,0 0-2 4,0 0 6-4,0 0-6 14,0 0 6-14,0 0-8 14,0 0 6-14,0 0-4 13,0 0-1-13,0 0-7 14,0 0-28-14,-4 0-64 13</inkml:trace>
    </iact:actionData>
  </iact:action>
  <iact:action type="add" startTime="200301">
    <iact:property name="dataType"/>
    <iact:actionData xml:id="d36">
      <inkml:trace xmlns:inkml="http://www.w3.org/2003/InkML" xml:id="stk36" contextRef="#ctx0" brushRef="#br0">21959 10323 25 0,'5'0'0'15</inkml:trace>
    </iact:actionData>
  </iact:action>
  <iact:action type="add" startTime="200547">
    <iact:property name="dataType"/>
    <iact:actionData xml:id="d37">
      <inkml:trace xmlns:inkml="http://www.w3.org/2003/InkML" xml:id="stk37" contextRef="#ctx0" brushRef="#br0">21431 10546 3 0,'2'0'6'1,"6"0"-5"13,6-11 3-13,-3-2 0 14,5-2-2-14,1-3 0 13,4-4-2-13,8-4 1 14,2-2 1-14,2 0-2 14,1 6 0-9,-10 6 0-5,-3 8-5 14,-13 4 5-14,-5 4-1 13,-3 0 1-13,0 0-18 14,-5 0 17-14,-15 5 1 14,-7 15 3-14,-8 1-1 0,-5 3 0 12,-3-4 5-12,5-1-4 14,3 1 8-9,3-8-6 10,6 5-1-15,1-5-4 14,10-4 0-14,5-4 0 0,8-2 1 12,2-2 3-12,0 0-3 14,0 0 6-14,10 0 3 14,11-16 7-14,10-6-15 13,10-4-2-7,3 1 1-6,-1 2-1 13,-5 1-5-13,-7 4 4 14,-8 6-2-14,-15 4 6 14,-8 8-4-14,0 0 1 13,-2 0-15-13,-27 4 15 14,-11 17 5-14,-13 6-5 14,-3 1 4-9,0-2-2-5,9-6-2 14,11-5 5-14,14-6-2 13,6-3 3-13,8-4-3 14,6-2-2-14,2 0 0 14,0 0 10-14,8-6-3 0,26-20 2 12,13-8-8-12,3 0-1 20,6 1 2-20,-4 4 1 14,-10 7-7-14,-7 3 5 0,-8 8-2 13,-11 2 0-13,-9 8 0 13,-7 1-2-13,0 0-20 14,-5 4-4-14,-21 20 26 14,-12 7 10-14,-12 6-9 13,0-1 4-7,-2-2-4-6,9-8-1 13,10-4 3-13,6-6-3 14,8-2 0-14,5-4 3 14,5-3-8-14,5-6 7 13,4-1-4-13,0 0-5 0,0 0-11 13,6 0-21 1,15 0 38-8,1-9 1-6,4-6 0 14,-1 1 8-14,-3-1-3 13,1 1-2-13,-4 5 1 0,-3 1 4 13,-5 2-2-13,-6 6 4 13,-5 0-9-13,0 0-1 14,0 0-7-14,-5 0 4 14,-16 11 3-9,-11 8 4 10,-2 1 1-15,-1-1-4 0,4-6 0 13,4 0 1-13,7-6-2 13,4-1 0-13,5 1 4 14,5-6-5-14,3 1 2 13,1-2 1-13,2 0 2 14,0 0-4-8,0 0 0-6,0 0-4 13,0 0-2-13,0 0-2 14,0 0 7-14,5 0-16 13,1 0-11-13</inkml:trace>
    </iact:actionData>
  </iact:action>
  <iact:action type="add" startTime="203143">
    <iact:property name="dataType"/>
    <iact:actionData xml:id="d38">
      <inkml:trace xmlns:inkml="http://www.w3.org/2003/InkML" xml:id="stk38" contextRef="#ctx0" brushRef="#br0">17770 12293 7 0,'-36'-5'21'1,"-1"1"-16"13,-1 2 1-13,-1 0-6 14,6 1 5-14,-4-2-1 13,1 3-3-13,-4 0 0 14,-3 0 3-14,1 0-6 14,-7 0 7-14,0 4-6 13,2 0 3-7,3-2-2-6,1 0 4 13,5-2 1-13,3 0-1 14,2 0-2-14,4 0 2 14,0 0-2-14,0 0-2 13,0 0 4-13,-7 0-4 14,-3 0 0-14,-3-2 3 14,-2-2-3-9,-1 4 0-5,1 0-5 14,1 0 11-14,8 0-8 13,3 0 5-13,6 0-6 14,3 6 1-14,6-1 1 14,3-5 1-14,5 0 0 13,3 0 5-13,4 0-4 14,2 0 17-14,-3 0-7 4,3 0 2-4,0 0-11 14,0 0 10-14,0 0-11 14,-2-5 0-14,2 3-1 13,0 0 1-13,0 0-3 14,0 2 8-14,-2-2-11 14,2 2 9-14,0-1-8 13,0-2-2-7,0-3-7-6,0-2 5 13,13-7 7-13,10 0 1 14,6 1 0-14,0 0 2 14,4 1-2-14,3 4 0 13,1 0 4-13,4 6-9 14,-3 3 6-14,-3 0-2 14,-2 0-4-9,-4 0 0-5,-2 7 4 14,2 3 2-14,-2-1-4 0,2-1 8 12,2 2-9-12,-2-3 4 14,5 0 0-14,-3 0 0 14,2 2 0-14,3-1-1 13,-1 0 2 2,8-4-3-15,8-1 4 4,9-3-4-4,12 0 2 14,8-5-1-14,7-15 1 14,4 0 0-14,-2-1 0 13,-4 6-2-13,-7 5-1 14,-4 2 6-14,-8 6-9 13,-3 2 9-13,-9 0-7 14,-5 0 3-8,-5 6 1-6,-4-1 0 13,1 2 0-13,1-5-1 14,5-2 3-14,6 0-2 13,3 0 1-13,6 0-1 14,0 0 5-14,-4 0-7 14,-2 0 2-14,-6 0 0 13,-2 0 0-13,-1 0 0 5,-5 0-5 10,-4 0 10-15,-7 0-8 0,-2 0 9 12,-4 0-9-12,-3 0 3 14,1 0 0-14,2 0 0 13,1 1 0-13,8 3 0 14,1 1-4-14,3-3 4 14,2 0 0-9,-5-1 0-5,2-1 0 14,-6 0-2-14,-4 0 2 13,-3 0 0-13,-4 0 0 14,-7 0-1-14,1 0-2 14,-5 0 6-14,-3 0-7 13,-1 0-2-13,2 7 5 14,1 3-7-9,-1 0 6-5,-3-3-2 14,1-2 3-14,-2-3 1 14,-3-2 0-14,0 0 0 0,0 0 1 12,0 0-1 3,0 0 4-15,0 0-4 0,-8 0 4 13,-7 0 1-13,-7 0-5 13,-3 0 0-7,-6-4 0-6,-3 1 3 13,-6-2-4-13,-9 3 6 14,-9 2-10-14,-9 0 8 14,-6 0-3-14,-5 0 0 13,0 0 0-13,0 4 0 14,-1-1 0-14,2 2 3 13,1-1-2-7,3-1 0-6,4-3 4 14,6 0-8-14,5 0 4 13,5 0-1-13,-3 0 0 14,-2 0 0-14,-3 0-4 14,-1 0 8-14,0 0-7 13,1 3 7-13,1-3-5 14,2 0 4-9,2 0-3-5,6 0 0 14,0 0 3-14,4-3-3 14,1 3 3-14,5-3-3 0,-3 1 2 12,1-2-2 3,2 1 3-15,-5-4-1 0,3 1 1 12,-3 2 5-12,5 0-4 14,3-1-3-8,6 4 1-6,6 1 3 13,2 0-7-13,6 0 6 14,-1 0-8-14,3 0 4 13,-4 0 0-13,-1 0 0 14,-9 0 0-14,-4 6 0 14,-3 1 0-14,1 0 0 13,1 0 0-7,3 0 0-6,0-2 3 14,2 2-6-14,2-1 5 13,5-2-2-13,4-1 0 14,4-3 0-14,6 0 0 13,-2 0 0-13,6 0 11 0,0 0-11 13,-3 0 6 2,1 0-3-10,1 0-4-5,0 0 1 0,3 0-1 13,0 0 1-13,0 0-4 13,2 0 2-13,0 0 4 14,0 0-5-14,0 0-4 14,0 0 5-14,0 0-12 13,0 0 6-13,0 0 3 14,2 0 2-9,9 0-1-5,2 0 8 14,8 3-7-14,4 3 7 14,8 2-7-14,7-2 6 13,2 0-3-13,5-2 0 14,2-2-1-14,0 1-1 14,4-3 4-14,-1 0-1 13,-1 0 1-7,5 0-4-6,-1 0 5 13,6 0-6-13,-3-3 2 14,-2-6 1-14,-8-2 0 0,-1 1-2 13,-5 0-1 1,1 2 6-14,-3 1-5 0,2 7 7 13,-1 0-10-13,-4 0 4 20,1 0 1-20,3 7-5 0,-1 9 1 13,4 4 0-13,1-2-2 13,3 2 3-13,4 0 6 14,-5-5-8-14,2-6-3 13,-4-1 7-13,-1-5-5 14,1-1 4-14,-1-2 1 14,1 0 1-9,-3 0-3-5,2-2 6 14,8-5-2-14,-3 2 2 14,0-2-4-14,-2 3 2 13,-3 0-2-13,-3 2 1 14,1-1 0-14,-2 3 0 13,0-5 0-13,-2 1-2 14,-2-4 4-8,-5 0-1-6,-2 0 4 13,-2 0-8-13,-3 3 4 14,-1 2-1-14,1 1 0 0,0 0 0 12,-1 2-2-12,-3 0 4 14,-5 0-5-14,-1 0 5 14,-3 0-4-14,-2 0-3 13,-3 0 5-7,-1 0 0-6,2 0 5 13,-1 0-3-13,1 0-1 14,-1 0 4-14,0 0-4 14,-2 0 2-14,0 0 1 13,3-5-7-13,-1 5 4 14,0-3-2-14,-4 3 1 14,0 0 0-9,-2-2-4-5,0 2 8 14,0 0-5-14,0 0 2 13,0 0 1-13,2 0 1 14,-2 0-1-14,0 0-1 14,0-2 5-14,0 2-1 13,0-2-2-13,0 2 7 0,0 0-8 19,0 0 2-19,0 0-2 0,0 0-4 13,0 0-1-13,0 0 2 14,0 0-2-14,0 0-1 13,0 0 4-13,0 0 0 14,0 0 1-14,0 0-1 14,0 0 9-14,0 0-9 13,0 0 6-7,0 0-5-6,0 0 1 13,0 0-2-13,0 0 1 14,0 0-4-14,0 0 6 14,0 0-6-14,0 0 4 13,0 0-2-13,0 0-5 14,0 0 6-14,0 0 0 13,0 0 0-7,0 0-1-6,0 0-6 14,0 0 5-14,0 0 2 13,0 0-3-13,0 0 3 14,0 0 0-14,0 0 0 0,0 0 1 12,0 0-1 3,0 0 1-15,0 0 0 0,0 0 1 19,0 0-2-19,0 0 2 0,0 0-3 13,0 0 2-13,0 0 0 13,0 0-1-13,0 0 0 14,0 0 2-14,0 0 1 14,0 0 3-14,0 0-3 13,0 0 6-13,0 0-9 14,0 0 8-9,0 0-8-5,0 0 1 14,0 0-1-14,0 0 0 14,0 0-3-14,0 0 7 13,0 0-6-13,0 0 7 14,0 0-10-14,0 0 5 14,0 0 0-14,0 0 1 0,0 0-1 19,0 0 0-19,0 0 2 13,0 0-5-13,0 0 6 14,0 0-6-14,0 0 2 14,0 0-2-14,0 0 1 0,0 0 0 12,0 0-1-12,0 0 2 14,0 0-2-14,0 0 6 14,0 0-3-9,0 0 4-5,0 0-6 14,0 0 4-14,0 0-2 13,0 0 0-13,0 0-2 14,0 0 2-14,0 0-2 14,0 0 0-14,0 0-2 13,0 0 2-13,0 0-23 14,0 0 5-9,0-2-16-5,0 0-1 14</inkml:trace>
    </iact:actionData>
  </iact:action>
  <iact:action type="add" startTime="217347">
    <iact:property name="dataType"/>
    <iact:actionData xml:id="d39">
      <inkml:trace xmlns:inkml="http://www.w3.org/2003/InkML" xml:id="stk39" contextRef="#ctx0" brushRef="#br0">21506 12173 0 0,'-24'4'5'1,"-3"-1"-6"13,3-3 2-13,-3 2 5 14,0 0-1-9,2 0-5-5,1-1 2 14,0 3 0-14,-5-1 0 14,0 1 0-14,0-1-3 13,0 2 3-13,4-3-2 14,8-2 0-14,3 0 4 14,9 0 3-14,3 0 5 13,2 0 16-7,0 0-17-6,0 0-4 13,0 0-2-13,0 0-10 14,0 0 6-14,0 0-2 14,0 0 1-14,0 0 0 13,0 0 0-13,0 0 1 0,0 0 0 13,0 0 2-13,0 0-6 20,0 0-1-20,0 0 4 0,13 0 2 13,14 0 8-13,14 0-5 13,9-4 0-13,11 1 2 14,5 2-5 1,2-1 1-15,1 2 3 0,-2 0-12 12,-5 0 7-12,-4 2-1 14,-2 4 0-9,-12 0 1 10,-1 0-2-15,-8 0 2 14,-3 0-1-14,-1-1 2 0,0-2-2 12,2 1 3-12,3-2-4 14,7 1 2-14,1-3-1 13,5 0 0-13,5 3 1 14,-3-3-3-8,2 0 4-6,-3 2-2 13,-2 0 6-13,-1 0-12 14,-2-2 6-14,6 0 0 13,5 0 2-13,9 0-2 14,8-6 0-14,7-9 0 14,3 4 0-14,1-4 0 0,-1 6 0 12,-7-2 4-6,-7 6-6-6,-9 1 2 13,-4 1 0 2,-2 3 0-15,-2 0 0 14,2 0 0-14,2 0 3 13,-7 0-4-13,0 0 7 14,-6 3-11-14,-3 1 5 0,-1-2 0 13,1-2 0-8,3 0 2-5,4 0-4 14,2 0 6 0,5 0-3-14,-3 0 0 0,0 0-2 13,-4 0 4-13,2 0-6 14,-4 0 3-14,-3 0-3 13,-2 0 3-13,-6 0-2 14,-11 0-1-9,-6 0 6-5,-11 0-8 14,-2 0 5-14,-4 0-4 14,0 0-5-14,0 1 3 0,0-1 1 12,-15 0 5-12,-1 0 9 14,1 0-7 1,-3 0 2-15,1 0 3 0,-2 0 4 12,1 0-10-6,-1 0 5-6,-4 0-5 13,-2-1 3-13,-4-1-4 14,-6 0 3 1,-15 2-7-15,-7 0 8 13,-17 0-6-13,-11 0 7 0,-4 4-10 13,-9 4 3-13,-2-1 2 13,2 1-1-7,3-1 3-6,2-5-4 14,9-2 4-14,4 0-3 13,7 0 2-13,-1 0-2 14,-2 0 3-14,0 0-4 13,-4-6 2-13,-7 2 0 14,-4 2 0-14,-5 2 2 14,-7 0-5-9,-9 0 6-5,1 16-9 0,4-3 6 29,11 2 0-29,14 2-5 0,15 4 5 12,9-1-1-12,16 0 1 14,17-9-1-14,14-4 2 13,9-5-7-13,2-2 4 0,20 0 1 13,25 0 1-7,17 0 6-6,11-11-6 13,8-4 3-13,4 1-3 14,4 4 1-14,0 0-2 13,-3 4 6 2,-1 0-10-15,-6 2 5 0,-2 2-2 13,6-4-4-13,2 0 6 13,6-2 0-7,5 0 0-6,4 1-1 13,5 7 2-13,-1 0 0 14,8 0 0-14,0 0-2 14,-3 3 2-14,0 1-4 13,0-4 3-13,7 0 0 14,9 0 1-14,7-2 0 14,6-14-2-14,5 0 4 4,2 2-4-4,-5 0 5 14,-6 4-8-14,-16 3 5 13,-14 6-2-13,-10 1 1 14,-5 0 0 1,-6 0-1-15,-3 0 2 13,-2 0-2-13,0 0 3 0,0-4 0 13,-2 0 1-8,4 0-3-5,-2-5 0 14,-5 6 3-14,-1-2-1 14,-5 1-2-14,-2 1 1 13,1-1 3-13,1 1-2 14,-2-1-1-14,0 3-2 14,-1-5 6-14,3 2-8 13,0-3 6-7,2-1-3-6,3 1 2 13,1-2 1-13,1 2 4 14,-1 0-4-14,0 3 3 14,-3 4-2-14,-5 0-7 0,-5 0 4 12,-9 0-1 3,-2 0 0-15,-8 4 0 13,-4 5 0-13,-1-2 2 5,-3 0 1-5,-2-2 0 14,0 0 4-14,-2-4-6 13,-4-1 5-13,-5 0-5 14,-9 0 4-14,-2 0 2 13,-3 0-7-13,0 0 3 14,-2 0 2-14,0 0-9 14,1 0 8-9,1 0-8-5,1 3 2 14,2-2 2-14,-2-1 0 14,-3 0 0-14,0 3-2 13,-2-3 4-13,-2 0-4 14,0 1 4-14,0-1-4 13,0 0 3-13,0 0-3 0,0 0 0 19,0 0 2-19,0 3-1 14,0-3 4-14,0 0-8 0,0 0 10 13,0 0-4-13,0 0 3 13,0 0-6-13,0 0 3 14,0 0-1-14,0 0 0 14,0 0 0-14,0 0-1 13,0 1 5-7,0-1-2-6,0 0-2 13,0 0 0-13,0 0 5 14,0 0-8-14,0 0 6 14,0 0-3-14,0 0 0 13,0 0-3-13,0 0 0 14,0 0 4-14,0 0-6 14,0 0 3-9,0 0 1-5,0 0-4 14,0 0 1-14,0 0 4 13,0 0-2-13,0 0 0 14,0 0 4-14,0 0 0 0,0 0 0 13,0 0 8 1,0 0-9-14,0 0 7 0,0 0-8 13,0 0 4-8,0 0-4-5,0 0 4 14,0 0-4-14,0 0 2 14,-4 0-3-14,2 0 6 13,2 0-10-13,0 0 6 14,0 0-2-14,0 0 0 14,0 0-2-14,0 0 2 13,0 0-8-7,0 0 8-6,-2 0-2 13,0 0 0-13,-5 0-3 14,1 0 2-14,-4 0-23 14,-7 0-27-14,-4 0-38 13</inkml:trace>
    </iact:actionData>
  </iact:action>
  <iact:action type="add" startTime="228171">
    <iact:property name="dataType"/>
    <iact:actionData xml:id="d40">
      <inkml:trace xmlns:inkml="http://www.w3.org/2003/InkML" xml:id="stk40" contextRef="#ctx0" brushRef="#br0">15410 13024 5 0,'-20'2'15'15,"4"-2"8"-14,11 0 0 14,3 0-8-14,2 0-1 13,0 0-4-7,0 0 6-6,0 0-11 14,-4 0 5-14,2 0-10 13,-1 3 4-13,3-3-4 14,0 0 0-14,0 0-2 0,0 0-3 12,0 0 4 3,0 0-1-15,0 0-2 0,23 5 3 19,17-1 1-19,14 1 2 0,14-5 3 13,6 0-4 1,2 0-1-14,-1 0 0 0,-1 0 1 13,-1 0-1-13,-1 0 3 14,1 3-4-14,6 3 4 13,3 2-6-13,7-4 3 14,2 0 0-8,8-4 0-6,-1 0 0 13,0 0-3-13,9 0 6 14,2-8-7-14,3-9 8 13,-1 3-8-13,-6 2 4 14,-5-1 0-14,-4 5 0 14,-5 2 0-14,-6 6 0 13,-9 0 0-7,-5 0 0-6,-4 0 0 13,-1 2 0-13,0 2 5 14,1-4-8-14,-1 0 7 14,5 0-2-14,-3-4 3 13,-3-6-4-13,-11-1 4 14,-4 4-3-14,-10-1 1 0,-9 6-1 13,-6-1-4-8,-5 2 3-5,-9 1-2 14,-2 0 1-14,-2 0 0 13,-7 0 0-13,0 0 0 14,0 0-1-14,0 0 2 14,0 0-2-14,0 0 3 13,0 0-4-13,0 0-3 14,0 0 4-9,0 0-1-5,-5 0-1 14,-6 0 2-14,-7 0 2 14,-11 0-4-14,-4 0 7 13,-8 0-8-13,-5 1 4 14,-3 6-1-14,-7 1 1 13,-2 0 0-13,-3-2 0 14,1-2 3-8,0 0-5-6,-2-4 4 13,1 4-1-13,-1-2 4 14,-5-2-8-14,-4 0 4 14,-11 0-1-14,-10 0 0 13,-3 0 0-13,-3 0 2 14,-3 0 2-14,3 0-7 0,-4 0 8 12,2 0-7-6,3 3 5-6,15 2-4 14,17-3 1-14,12-2 0 13,12 0 0 2,6 0 3-15,1 0-4 0,1 0 3 12,0 0-4-12,-1 0 4 14,-1 0-5-14,-6 0 0 14,-3 0 3-9,-10 0 0-5,-2 0-3 14,-2 13 0-14,8-1 5 13,5 2-5-13,11-2 6 14,12-5-6-14,11 1-2 14,9-6 4-14,2 4-7 13,0 0-6-13,13 2 2 0,18 1 12 20,10 3 5-20,7-4-4 13,10-5 5-13,5 1-1 14,1 1-7-14,4-5 4 0,1 7-2 12,-5 1 0 3,1 0 1-15,-1 0-2 14,1 0 2-14,-3-1-6 0,8-2 9 12,7-3-9-6,12-2 7-6,15 0-3 13,9 0 2-13,7-12-1 14,5 0 0-14,-3-3 0 14,-3 1-3-14,-12-1 6 13,-9 3 0-13,-9 2-1 14,-6 1-4-14,-10 0 3 14,-8 3-1-9,-12 2 0-5,-10 2 1 14,-9 2-3-14,-13 0 3 13,-7 0-5-13,-3 0 8 14,-5 6-9-14,-4 2 5 0,4-4-1 13,-6 2-5-13,2-4 6 13,-2-2-1-13,2 0-1 14,-2 0 0-9,0 2 4-5,0 0-6 14,0 0 6-14,0-2-4 14,0 0 1-14,0 3 1 13,0 0 0-13,0 1 0 14,0 1-2-14,2-4 5 14,0 1-6-14,1-2 6 13,-3 2-3-7,0-2 2-6,0 3-4 13,0-3 3-13,0 1-1 14,0 1 0-14,0 2 0 14,0-2-4-14,0-2 9 13,0 3-6-13,0-3 6 14,0 0-7-14,0 0 4 13,0 0-2-7,0 0 1-6,0 0-1 14,0 0 0-14,0 0 5 0,0 0-4 12,0 0-1-12,0 0 0 14,0 0 1-14,0 0-3 13,0 0-1-13,0 0 3 14,0 0 0-14,0 0 0 14,0 0 0-9,0 0 4-5,0 0 1 14,0 0-2-14,0 0-6 13,0 0 3-13,0 0 0 14,0 0 0-14,0 0-3 14,0 0 2-14,0 0-6 13,0 0 4-13,0 0 3 14,0 0-2-8,0 3-12-6,0 3-9 13,0 0-8-13,-9 2-8 14</inkml:trace>
    </iact:actionData>
  </iact:action>
  <iact:action type="add" startTime="232339">
    <iact:property name="dataType"/>
    <iact:actionData xml:id="d41">
      <inkml:trace xmlns:inkml="http://www.w3.org/2003/InkML" xml:id="stk41" contextRef="#ctx0" brushRef="#br0">23107 13006 0 0,'-9'3'0'15,"3"2"9"-14,3-2-8 14,3-3 3-14,0 0 0 13,0 0-4-13,0 0 1 14,0 0-1-14,16 5 0 14,10 2 6-14,12 2 8 13,7-1-8-7,4 1 6-6,4 0-11 14,-1-1 2-14,2 0-1 13,-2-1-1-13,4-4 2 14,2-1-2-14,3 0 0 13,-1 2 1-13,9-4 4 14,9 3-4-14,16 0 8 14,8-1-9-9,3 2 8-5,2 0-9 14,-4-2 1-14,-3 0-1 14,-2-2 1-14,5 0 2 13,-3 0-2-13,-2-4 11 14,-7-4-12-14,-4 6 2 13,-6 2-1-13,-6 0-1 0,-1 0 1 13,-7 6-1-7,-5 14 0-6,-8 2 2 13,-8 2-4-13,-3-2 4 14,-5 1-2-14,2-4 3 13,-1-1-4-13,9-1 2 14,8-5 1-14,6-8 3 14,2-2-2-14,7-2 8 13,-1 0-11-7,-5 0 6-6,-1 0-1 13,-8-9-7-13,-5 4 2 14,-13 1 0-14,-11 1-1 14,-14 3-1-14,-9 0 2 13,-4 0-9-13,0 0 8 14,0 0-8-14,0 0 9 14,-2 0-7-9,-13 3 7-5,-5 5 5 14,-7 2-3-14,-2-1 3 13,-2 0-4-13,-3-6 4 14,1-1-4-14,-2 1 8 0,-6-3-7 13,-1 0 1-13,-5 0-3 13,-4 0 2-13,-5 0 1 20,0 0-3-20,0 0 0 14,-2 0 1-14,-2 0 2 0,0 0-3 13,-3-3 0-13,-1 1 2 13,-5 0-2-13,-7-1 0 14,-4-1 0-14,-7-1 0 14,-6 0 0-14,-8 3-2 13,-10 2 5-7,-3 0-6-6,2 0 7 13,10 0-7-13,13 0 3 14,10 0-1-14,15 4 1 14,11-3-3-14,8-1 2 13,16 0 1-13,14 0 4 0,7 0-2 13,8 0 5-13,0 0-6 13,0 0-2-7,2 0-6-6,12-1 7 14,11-8-2 0,8 1 5-14,7-1-6 0,8 4 6 13,-2 2-6-13,5 3-1 13,1 0 1-13,1-2-8 14,0 2 10-14,1-3-4 20,-2 3-1-20,-8 0-3 14,-6 0-16-14,-9 0 9 0,-11 0-5 13,-7 0 10-13,-7 0-13 13,-4 0 19-13,0 0-6 14,0 0 0-14,0 0 11 13,0 0-6-13,0 0 6 14</inkml:trace>
    </iact:actionData>
  </iact:action>
  <iact:action type="add" startTime="236121">
    <iact:property name="dataType"/>
    <iact:actionData xml:id="d42">
      <inkml:trace xmlns:inkml="http://www.w3.org/2003/InkML" xml:id="stk42" contextRef="#ctx0" brushRef="#br0">14019 13955 5 0,'77'2'0'1,"4"3"6"13,2-3-5-7,-2 2 0-6,6 3 0 13,5-3 1-13,-5-1 2 14,-2 2-4-14,-5-2 3 14,0 1-2-14,-1 1-2 13,5-2 2-13,6-3 0 14,5 0-1-14,3 0 1 14,4 0-2-9,4 0 7-5,0-10-4 14,4-2-2-14,-4 4 0 13,-3 4 0-13,-9 4 0 14,-7 0-2-14,-12 0 4 0,-3 0-6 13,-9 0 8-13,-3 0-4 13,-5 0 0-13,-4 4 2 20,-5 3-1-20,-7-2-1 14,-3 1 0-14,-7-2-3 0,-4 1 3 13,-15-2 0-13,-3-3 0 13,-7 2 3-13,0-2-4 14,0 0 3-14,0 0 10 13,-5 0-4-13,-10 0 9 14,-5 0-9-8,-7 0-7-6,0 0 3 13,-2 0-2-13,-4 0 3 14,-5 0 0-14,-4-2 1 14,-9-3-3-14,-3 2-4 13,-6 1 1-13,-5 0 0 14,-6-4 0-14,-5 2 1 13,-6-1-3-7,-7 1 5-6,-5 4-3 14,-2 0 4-14,0 0-8 13,0 0 6-13,1 0-2 14,-1 0 0-14,0 0 0 0,0 5-2 12,12 1 2-12,12-1 3 14,11-2-3-14,13 1 1 14,7-4 3-9,8 3-8-5,2-3 5 14,6 0-1-14,6 5 0 14,2-3 3-14,9 5 5 13,4 3-7-13,4-5 12 14,0 2-12-14,0-3 2 13,0-3-3-13,0 4-6 14,17-5-6-8,17 4 12-6,17-1-1 13,21 2 3-13,14 1 0 14,19-6 0-14,16 0 0 13,8 0 0-13,9 0-4 14,0 0 2-14,-4-9 0 14,-7 0 0-14,-11 4 0 13,-12 4 0-7,-10 1 2-6,-7 0 0 13,-8 0 2-13,-6 0-8 0,-7 1 4 13,-12 4 0-13,-10-3 0 14,-9 0 1-14,-18-2-2 13,-9 0 3-13,-8 0 1 14,0 0-1-14,0 0 6 14,0 0-8-9,-10 0 12-5,-1-2-10 14,-1-5-1-14,3 2-2 13,5 1 2-13,4 1-2 14,0 2-11-14,0-3-18 14,0-2-90-14</inkml:trace>
    </iact:actionData>
  </iact:action>
  <iact:action type="add" startTime="237825">
    <iact:property name="dataType"/>
    <iact:actionData xml:id="d43">
      <inkml:trace xmlns:inkml="http://www.w3.org/2003/InkML" xml:id="stk43" contextRef="#ctx0" brushRef="#br0">23823 14119 4 0,'-31'-4'6'1,"6"2"7"13,9-1-13-7,9 3 10-6,7-2 4 13,0 1 2-13,5-1-16 14,38 0 6-14,30-5 2 0,34 2-5 13,29-3 3 1,11 4-3-14,7 0-6 0,-3 2-1 13,-3 2 4-13,-3-2-1 20,-6 2 1-20,0 0 1 0,6 0 0 13,-3 0 8 1,3 8-9-14,-2 6 4 0,-7-2-1 13,-6 2-3-13,-17-2 0 14,-14-1-3-14,-18 1 3 13,-11-1 0-13,-15-3-1 20,-10-4 2-20,-14-1-1 0,-16 0 4 13,-7-3-8-13,-8 0 1 14,0 0-9-14,0 0 0 13,-18 0 12-13,-13 0 7 14,-11 0-6-14,-12 0 4 13,0 0-2-13,-6-12-1 14,-2-5 0-8,-5 4-2-6,-9-6 0 13,-16 4-1-13,-8 4 1 14,-12-2-1-14,-10 6 0 13,-5 6 2-13,-6 1-2 0,-8 0 3 13,-2 0-5-13,5 1 5 14,11 10-2-14,9-2 0 20,13-2 1-20,16 0-2 13,18-2 4-13,17-1-1 14,18-4-1-14,16 0 2 0,13 0 0 13,7 0 2-13,0 0-5 13,19 0-5-13,27 0 5 14,32 0 2-14,31-6 5 20,28-2-6-20,21-1 4 0,14 4 1 13,4 3-9-13,-9 0 3 13,-7-1 0-13,-9 2 0 14,-6-2 2-14,-8-1-2 14,-14 1 2-14,-19-1-3 13,-17-1 6-13,-18 2-5 14,-22-1 0-9,-18 4 0-5,-18 0 0 14,-11 0-1-14,0 0-2 0,0 0 1 13,-13 0 2-13,-12-2 9 13,-2-1 3 2,3 3-9-15,6 0 1 0,7-2-4 13,4 2 3-13,7-2-3 13,0 1 1-7,0-1-1-6,0 2 4 13,0 0-8-13,0-2-1 14,-11 2-8-14,-13 0-60 14</inkml:trace>
    </iact:actionData>
  </iact:action>
  <iact:action type="add" startTime="241677">
    <iact:property name="dataType"/>
    <iact:actionData xml:id="d44">
      <inkml:trace xmlns:inkml="http://www.w3.org/2003/InkML" xml:id="stk44" contextRef="#ctx0" brushRef="#br0">28341 10958 6 0,'0'0'6'15,"0"0"-5"-14,0 0 2 0,0 0-3 13,0 0 2-13,0 0 8 13,0 0-9-13,0 0 7 14,0 0-1-14,0 0-3 14,-5 0 2-9,-4 0-4-5,-1 0 0 14,1 0 2-14,-3 0-3 13,4 0 3-13,-3 0-8 14,3 0 4-14,2 0 0 14,4 0 0-14,0 0 0 13,2 0 0-13,0 0 1 14,0 0 2-9,0 0-2-5,0 0-2 14,13 0 3-14,9 0 4 14,11 0-1-14,13 0 3 13,6 0-1-13,8 0-6 14,6 2 7-14,5 0-7 14,2 3 5-14,1-1 1 0,-1 1-11 19,-2 4 8-19,-1-1-4 0,-3 0 3 12,0-3-3-12,-1 4 4 14,4-1-3-14,1-1 6 14,2 2-7-14,-1-1 7 13,-5-4-6-13,-5 2 4 14,-10-2-4-14,-10-1 1 13,-7 0-2-7,-12-3 2-6,-12 2-4 14,-4-2 5-14,-7 0-4 13,0 0 6-13,0 0-10 14,0 0 6-14,0 0-1 14,-2 0 4-14,2 0-1 13,0 0 4-13,0 0-5 14,0 0 9-9,0 0-6-5,0 0 5 14,0 0-9-14,0 0 2 14,0 0-3-14,0 0 3 13,0 0-3-13,-3-5 3 0,-6-4-6 13,0 1 6 1,3 2-4-14,-4-3 6 0,4 0-10 20,-1-1 5-20,-1-2 0 0,0 1 0 12,2 4 0-12,4 3 0 14,0 4 4-14,-3 0-3 13,5 0 1-13,-2 0-4 14,2 0-3-14,0 0 4 14,0 0-5-14,0 0 0 13,0 11 1-7,-2 12 1-6,0 5 0 14,0 7 8-14,-1 4-4 13,0 7 3-13,1 0-5 14,-2 2 2-14,2 4 0 13,-3 5 0-13,5 2 1 14,-2 3-5-14,2 3 9 14,0-5-7-9,0 1 4-5,0-3-3 14,0 2 3-14,0 0-3 13,0 2 1-13,0 3 0 14,0-4 0-14,0-1 0 0,0-6-2 13,-4-4 5-13,2-7-5 13,-3-7 7-13,5-6-10 21,0-3 5-21,0-6-1 0,0 1 0 12,0 0 1-12,0-2-2 14,0 4 7-14,0 2-6 13,0 8 3-13,0 8-4 14,0 6 4-14,0 13-3 14,3-1 1-14,5 2 0 13,1 2 0-7,5 1-1-6,-3-2-1 13,-3-5 4-13,2-5-2 14,-8-9 3-14,0-8-6 14,0-4 4-14,0-4-1 13,1-1 0-13,-3-1 0 14,2-4-3-14,-2-3 6 0,0 4-5 19,0-4 4-19,2 7-4 14,0 1 4-14,-2 1-3 0,0 6 1 12,0 1-1-12,0 6 1 14,0 2 0-14,0-4-1 14,0 3 3-14,0-3-3 13,0-1 3-13,0 0-4 20,2 2 2-20,0 0 0 0,4 4 0 13,-2-3 0-13,0-5-3 14,1-4 7-14,-1-3-6 13,2 0 5-13,-3-7-5 14,-1-3 4-14,1-2-4 14,-1-3 2-14,-2 0 0 13,2 0 0-7,-2-2 1-6,0 2-5 13,0-2 8-13,0 2-8 14,0-2 8-14,0-2-9 14,0-5 6-14,0 0-1 0,0-3 0 12,0 0 0-12,0-2-2 14,0 0 6-14,0 0-3 13,0 0 1-7,0 0-3 9,0 0 3-15,0 3-3 0,0-3 1 12,0 0 0-12,0 5 0 14,0-1 0-14,0-4-2 14,0 0 4-14,0 2-4 13,0-2 5-13,0 0-5 14,0 0 3-9,0 0-1-5,0 0 0 14,0 0 1-14,0 0-1 14,0 0 3-14,0 0 1 13,0 0-4-13,0 0 4 14,0 0-1-14,0 0-1 13,0 0-2-13,0 0 2 14,0 0-1-8,0 0 2-6,0 0 2 13,0 0-5-13,0 0 4 0,0 0-2 13,0 0-4 2,0 0 1-15,2 0 1 0,-2 0-1 12,0 0 1-12,0 0-2 14,0 0 5-14,3 0-1 13,-3 0 1-7,0 0-3-6,0 0 1 14,0 0-2-14,0 0 1 13,0 0-3-13,0-2 1 14,0-10-12-14,2-6-3 13,6-8-14-13,4-4-2 14,1-9-71-14</inkml:trace>
    </iact:actionData>
  </iact:action>
  <iact:action type="add" startTime="244123">
    <iact:property name="dataType"/>
    <iact:actionData xml:id="d45">
      <inkml:trace xmlns:inkml="http://www.w3.org/2003/InkML" xml:id="stk45" contextRef="#ctx0" brushRef="#br0">28829 11003 23 0,'-13'-9'10'1,"-3"4"-4"0,-2-3-3 12,-7 3-3-12,-4 4 1 14,-6 1-1-9,-9 0 4-5,-6 0-4 14,-5 0 0-14,2 0 0 14,1 0-3-14,9 0 6 13,6 0-2-13,8 0 3 14,7-4 1-14,6-3 1 13,7 3-3-13,3-1 11 14,1 3-14-8,0-1 2-6,1-1-2 13,0 2 0-13,-1-2-3 14,1 0 0-14,-8 0 2 14,4 2-7-14,-5-2 5 13,1 3 6-13,-1-3-8 0,-1 1 7 13,3 3-4 1,3 0 3-8,2 0-1-6,6-1 4 14,0 1-4-14,0-3 7 13,0 3-4-13,0 0 3 0,0 0-3 13,0 0-3-13,0-2 1 14,0 2 1-14,0 0 4 13,0 0-5-13,0 0-1 14,0 0 5-9,0 0-2-5,10 0-3 14,1 0 0-14,11 0 3 14,7 0-3-14,5 0 0 13,3 0 2-13,3 2 0 14,5 2-1-14,5 4 1 14,7 1 2-14,6-4 2 13,8 3-4-7,2 2-1-6,-1-1 2 13,1 0-3-13,-6 4 0 14,-3-3 2-14,-3 4-4 14,-5 2 5-14,-3-1 1 13,1 5-2-13,2-6 3 14,-3 4-2-14,3-4-1 0,-1-2-1 19,3 1 2-19,3-5 1 14,-3-4-4-14,0 2 2 13,-4-4 2-13,-6 2-4 14,-1-4 5-14,-3 0-8 14,1 0 4-14,-3 0-1 0,-6 0 0 12,-7 0 0-12,-7 0-1 14,-4 0 4-9,0 0-5-5,0 0 4 14,-1 0-4-14,4 0 6 14,-6 0-8-14,-5 0 4 13,-4 0-1-13,-2 0 1 14,-4 0-5-14,0 0 4 13,0 2-2-13,0-2-1 14,0 0 5-8,0 0-3-6,0 0 4 13,0 0 0-13,0 0 0 14,0 0-2-14,0 0 0 0,0 0 2 12,0 0-2-12,0 0 1 14,0 0-2-14,0 0 0 14,0 0 0-14,0 4-5 20,0 4 2-20,0 8 0 0,0 12 4 13,-6 10-3 1,-1 11 6-14,0 11-2 14,3 3 2-14,-3 10-5 13,1 3 4-13,-4-2-2 0,1 1 0 13,1-7 0-13,-1-1 0 14,4-9 3-9,1 0-2-5,4 0 1 14,0-3 0-14,0 2 1 13,0-2-5-13,0 0 2 14,0 1 0-14,0 3 0 14,0-1 1-14,0 3-5 13,0 4 9-13,-7 2-7 14,-6 2 4-9,-3 1-4-5,-1 1 2 14,-4-2 0-14,8 1 0 14,-3-5 1-14,8-7-2 0,0-7 3 12,4-3-2 3,2-7 0-15,0 0 1 14,0-2 2-14,-1 0-6 0,1-3 3 19,0-4 0-19,0-3 0 0,0 0 0 12,2-5-3-12,0 0 7 14,-5-2-6-14,5 0 7 14,0 0-9 0,-3 2 4-14,3-3 0 0,0-5 0 13,-2-2 0-13,2-2-1 14,-2-5 3-9,2 2-2-5,0-4 2 14,0 2-2-14,0-6 3 13,0 2-3-13,0-1 0 14,0 0 0-14,0 0 0 14,0 1 0-14,0-3 1 13,0 5 2-13,0-5-1 0,0 2 2 19,0-2-2-19,0 0-2 0,0 0 0 13,0 0 1-13,0 0 0 14,0 0 2-14,0 0-1 13,0 0 2-13,0 0-3 14,0 0 5-14,0 0-6 13,0 0 4-13,0 0-2 14,0 0 2-8,0 0-2-6,0 0 0 13,0 0-1-13,0 0 1 14,0 0 0-14,0 0 1 13,0 0-6-13,0 0 4 14,0 0-2-14,0 0 1 14,0 0-3-14,0 0 3 13,-2 0 0-7,0 0-3-6,-3-2 6 14,1-12-6-14,0-2-1 13,2-5-1-13,2-4-17 14,0-10-21-14,0-9-52 13</inkml:trace>
    </iact:actionData>
  </iact:action>
  <iact:action type="add" startTime="247369">
    <iact:property name="dataType"/>
    <iact:actionData xml:id="d46">
      <inkml:trace xmlns:inkml="http://www.w3.org/2003/InkML" xml:id="stk46" contextRef="#ctx0" brushRef="#br0">9964 9140 4 0,'2'-7'14'6,"-2"5"-8"-5,0-3 8 14,0 1-7-14,-5 0 22 13,-5-3-26-13,-2 0 2 14,1 0-2-14,-4 2-5 14,-3-4 2-14,-3 1 0 13,-8 1-1-13,-4 0 5 14,-9-1-2-9,-7 1-1-5,-5 0-2 14,-6 2 3-14,-7 0-3 14,-2 5 1-14,-4 0-1 13,-3 0 1-13,-5 0 0 14,-1 0 4-14,4 0-4 13,0 0 12-13,4 0-12 14,3 0 9-8,-3 0-5-6,-1 0 0 13,-4 0 0-13,-4 0-2 14,-2 0 3-14,2 3-4 0,8-1 6 13,5 2-7-13,7-4 6 13,5 3-2-13,2 2-4 14,10-1 1-14,-1 2-1 20,9-5 0-20,3 3 2 0,4 0-5 13,4-1 6-13,0 0-4 13,2 1 5-13,4 1-8 14,-2 2 3-14,3 2 0 14,5 3 0-14,-4-1-2 13,6 6 2-13,-1 3-3 14,1 4 2-9,4 6 2-5,-2 4 0 14,2 4-5-14,3 4 4 14,4 2 0-14,2 2-3 13,0 0 4-13,0 2-2 14,2-4-1-14,7 1 6 0,1-1-3 13,0-3 6-13,1 0-12 20,0-3 6-20,3-3 0 0,1-1-5 12,5-3 5 3,5 1-1-15,2 1 4 0,4-6-7 13,6 5 8-13,8-1-6 13,6-1 8-13,3 4-9 14,2-6 4-14,-4 0-2 20,2-4 0-20,2-6-1 0,2 0-1 13,9-2 6-13,7 1 0 13,3-6 0-13,8-2-6 14,0-7 3-14,-1-2-1 14,-3 0 1-14,-7 0 1 13,-10-12-1-13,-11-5-1 14,-8 0-2-9,-11-2 6-5,-14 4 0 14,-9 3 1-14,-9 5 0 14,-2 2 1-14,0 0 2 0,0 5-1 12,0-2-6-12,0 2 1 14,0 0 4-14,0 0-10 14,0 0-1-14,6 0-1 20,15 0-25-20,10 0-10 0</inkml:trace>
    </iact:actionData>
  </iact:action>
  <iact:action type="add" startTime="248752">
    <iact:property name="dataType"/>
    <iact:actionData xml:id="d47">
      <inkml:trace xmlns:inkml="http://www.w3.org/2003/InkML" xml:id="stk47" contextRef="#ctx0" brushRef="#br0">14710 9186 18 0,'-7'0'11'15,"-8"0"-9"-14,-4-6-4 14,-5-6-4-9,4 1 2-5,-7 2-6 14,-6-3 10-14,-5 0 0 14,-5-2 0-14,-1-2 7 13,-1 0-1-13,-3-5 9 14,-2 2-13-14,-3-2 6 13,-5 1-6-13,-5 2 1 14,-8 0-3-8,-5 4 2-6,-4-1-2 13,-5 6 3-13,3 1 2 14,-3 4 0-14,5 0 4 13,-5 3-8-13,2 1 8 0,-4 0-9 13,6 0 1-13,0 0-1 14,8 0 0-14,3 0-4 20,-1 1 8-20,0 1-1 13,-7-2 2-13,-5 2-1 14,3 0-4-14,6 3 1 0,5-2-1 13,7 1 2-13,8 3-2 13,6 0 4-13,3 1-5 14,3 2 3-14,-3 2-4 20,0 4 3-20,-6 2-3 0,-3 6 3 13,-1 2-2-13,4 3 1 13,1-3 0-13,10-1-3 14,7-1 7-14,2 1-5 14,8 1 4-14,3 1-5 13,5 4 2-13,-1-1 0 20,3 0 0-20,2 0 1 0,1 2-2 13,6 1 2-13,-2 4-2 14,3 2 2-14,-1-4-1 13,2-1 5-13,0-3-8 0,2 1 4 13,-3-2-1-13,3 0 0 13,0 2 0-13,0-1-3 14,0-4 6-8,5 8-8 8,10 0 9-14,1-1-6 14,4 1 3-14,0-3-1 14,3-4 0-14,3-2 0 0,3 2-3 12,7 0 6-12,2-2 1 14,6 3-4-14,9-4 0 13,8-1 6-7,15 2-6-6,6 1 1 14,5-5-1-14,4-3 0 13,-2-4 0-13,3-6-4 14,-1-2 9-14,1-3-6 13,-5-3 6-13,-2 2-9 14,-3 1 6-14,-2-4-4 20,9 0 2-20,5 0 0 0,9 0 0 13,-3 0-2-13,-4-4-2 13,-7-8 4-13,-2 0-2 14,0-5-4-14,-5 1 3 0,-2-3 2 13,-6-4 1-13,-5 1 0 13,-4-5 1-13,-3-2-3 14,-6-5 6-8,2-2-1 8,-7-3-1-14,-2-4-2 14,-7-3 4-14,-3 0-4 13,-10 0 0-13,-8 2 1 0,-5 5-1 13,-9 6 3-13,-7 1 5 14,0 6-8-14,0-1 7 13,0 3-7-7,-7 2 4-6,-7 0-2 13,4 2-2-13,-5-3 0 14,1 6 1-14,-4-1-1 14,-2 0 1-14,2 1-2 13,-2 0 6-13,-2 0-8 14,-1 2 6-14,-2-2-3 14,0 2 0-14,-2 1 0 4,-2 1-1 11,0 3 2-15,4 2-1 13,2 0 0-13,8 4 2 14,4 1 4-14,4 1-8 14,5-1 4-14,0 1-2 0,2 2 0 12,0 0 1-12,0 0 5 14,0 0-6-9,0 0 11-5,0 0-10 14,0 0-2-14,0 0 4 14,0 0-6-14,0 0 3 13,0 0-1-13,0 0 1 14,0 0-4-14,0 0 1 13,0 0 6-13,0 0-6 14,0 0 6-8,0 0-5-6,0 0 2 13,0 0 0-13,0 0 0 14,0 0-1-14,0 0-1 14,0 0 4-14,0 0-6 0,0 0 8 12,0 0-7-12,0 0 6 14,0 0-6-14,0 0 2 20,0 0 1-20,0 0-2 14,0 0 1-14,0 0-3 0,0 0 8 12,0 0-7-12,0 0 9 14,0 0-11-14,0 0 7 13,0 0-2-13,0 0 0 14,0 0 0-14,0 0-2 14,0 0 4-9,0 0-5-5,0 0 6 14,0 0-6-14,0 0 2 13,0 0-1-13,0 0 2 14,0 0 0-14,0 0-2 14,0 0 4-14,0 0-4 13,0 0 6-13,0 0-6 14,0 0 6-9,0 0-7-5,0 0 4 14,0 0-2-14,0 0 1 14,0 0 0-14,0 0-1 0,0 0 2 12,0 0-2-12,0 0 2 14,0 0-1-14,0 0 3 14,0 0-5-14,0 0 2 13,0 0 0-7,0 0 0-6,0 0 0 13,0 0-4-13,0 0 8 14,0 0-4-14,0 0 4 14,0 0-8-14,0 0 5 13,0 0-2-13,0 0 1 14,0 0 0-14,0 0 0 14,0 0 1-9,0 0-3-5,0 0 4 14,0 0-4-14,0 0 4 13,0 0-5-13,0 0 4 14,0 0-1-14,0 0 0 14,0 0 0-14,0 0-4 13,0 0 8-13,0 0-5 14,0 0 7-14,0 0-10 4,0 0 8-4,0 0-7 14,0 0 3-14,0 0 0 14,0 0-1-14,0 0 3 13,0 0-3-13,0 0 2 14,0 0-2-14,0 0 5 13,0 0-9-13,0 0 6 14,0 0-1-8,0 0 0-6,0-2 0 13,0 2-1-13,0 0 3 14,0 0 0-14,0 0 1 13,0 0-5-13,0 0 3 14,0 0-2-14,0 0 1 14,0 0 0-14,0 0-1 13,0 0-1-7,0 0-1-6,0 0 6 13,0 0-6-13,0-2 5 14,0 2-5-14,0 0 4 0,0-3-2 13,0 3 1 1,0 0-3-14,0 0 1 0,0 0-3 13,-7 0 4-13,-7 0-14 14,-1 5 11-9,-3 7-40-5,1-3-24 14</inkml:trace>
    </iact:actionData>
  </iact:action>
  <iact:action type="add" startTime="253153">
    <iact:property name="dataType"/>
    <iact:actionData xml:id="d48">
      <inkml:trace xmlns:inkml="http://www.w3.org/2003/InkML" xml:id="stk48" contextRef="#ctx0" brushRef="#br0">25653 9869 4 0,'-3'-1'3'1,"3"1"9"13,0 0-3-13,0 0 1 14,0 0 2-9,0 0-6-5,0 0 11 14,0 0-11-14,0 0 8 0,0 0-12 13,0 0-4 1,0 0-1-14,-2 0 2 0,2 0-2 13,0 10 2-13,-2-2-2 13,0 1 4-13,0 2-2 14,0-3 2-8,2 0-2-6,-6-3 5 13,6-2-8-13,-2 1 4 14,2-4 0-14,0 0-1 14,-2 0 1-14,2 2-4 13,-4 1 1-13,-7 4-1 14,-3-2-15-14,-8-3-27 14</inkml:trace>
    </iact:actionData>
  </iact:action>
  <iact:action type="add" startTime="254735">
    <iact:property name="dataType"/>
    <iact:actionData xml:id="d49">
      <inkml:trace xmlns:inkml="http://www.w3.org/2003/InkML" xml:id="stk49" contextRef="#ctx0" brushRef="#br0">8358 10374 4 0,'0'0'1'15,"0"0"3"-14,0 0-3 14,0 0 3-14,0 0 4 13,0 0-5-13,-2 0 10 14,0 0-6-8,2 0 14-6,0 0-17 13,0 0 6-13,0 0-9 14,0 0-1-14,2 0 5 0,23-9-2 12,13-11 1 3,15-4 2-15,8-3-11 14,1 1 10-14,-4 5-10 13,-9 0 4-7,-11 7 0-6,-11 2-2 0,-14 6 2 12,-7 2 1 3,-6 4 0-15,0 0-2 0,0 0-1 13,0 0 0-13,-8 0 2 13,-15 13 1-13,-6 6 4 14,-6 6-1-14,-1 3-2 14,5-1-1-9,4 2 0 10,2 0-1-15,4 0 0 0,-2 0 2 12,3-3-2-12,7-6 5 14,1-8-6-14,8-7 3 14,4-5-2-14,0 0 1 13,0 0 0-13,0 0-2 0,0 0 4 19,25-10-2-19,18-17 3 14,11-10 6-14,11-7-9 14,0 0 1-14,-6 2-1 13,-11 4 0-13,-10 7 0 0,-14 8 1 13,-8 9-2 2,-13 7 3-15,-3 7-4 0,0 0 1 12,-19 2-19-6,-18 22 20-6,-17 8 1 13,-6 9-1 2,-5 3 1-15,5-2-2 0,4-5 3 13,10-5-2-13,3-3 4 13,10-5-5-13,4-5 3 14,9-6-3-14,8-6 2 13,10-7-1-7,2 0 0-6,2-7-6 14,32-23 2 0,13-13 2-14,9-4 1 0,4-5-3 13,-9 8 2-13,-4 1 2 14,-12 9 0-14,-10 6 0 13,-12 8 2-13,-6 10 2 0,-7 7-3 19,0 3-2-19,0 0-11 0,-20 5-1 13,-9 16 13 2,-4 7 1-15,2-2 0 13,8-6-1-13,8-2 0 14,3-3 1-14,4 0-2 0,1 2 6 12,0-6-4-12,2-1 3 14,1-5-7-8,2-2 6-6,2-3-3 13,0 0 1-13,0 0 1 14,0 0 4-14,0 0-6 13,0 0 10-13,0 0-9 14,0 0 0-14,0 0 3 14,0 0-7-14,0 0 3 13,0 0-1-7,0 0 1-6,0 0 0 13,0 0-3-13,0 0 6 14,0 0 2-14,0 0-3 14,0 0 2-14,0 0-3 0,0 0-2 12,0 0 1-12,0 0-1 14,0 0-1-14,0 0 2 20,0 0-2-20,0 0 4 0,0 0-3 13,0 0 2-13,0 0-2 13,0 0-5-13,0 2-7 14,0 4 0-14,-2 0-1 14,-1 2 0 0,3-1-12-14</inkml:trace>
    </iact:actionData>
  </iact:action>
  <iact:action type="add" startTime="258284">
    <iact:property name="dataType"/>
    <iact:actionData xml:id="d50">
      <inkml:trace xmlns:inkml="http://www.w3.org/2003/InkML" xml:id="stk50" contextRef="#ctx0" brushRef="#br0">8664 10805 11 0,'5'-7'8'1,"-3"2"-1"0,3-2-5 19,-3 5-2-19,2 0-4 0,5-2-16 12</inkml:trace>
    </iact:actionData>
  </iact:action>
  <iact:action type="add" startTime="259227">
    <iact:property name="dataType"/>
    <iact:actionData xml:id="d51">
      <inkml:trace xmlns:inkml="http://www.w3.org/2003/InkML" xml:id="stk51" contextRef="#ctx0" brushRef="#br0">16959 13212 24 0,'0'-2'19'1,"0"2"-15"13,0 0 9-13,0 0-13 14,0 0 4-14,0 0-4 13,-2 0 0-13,0 0 0 14,-8 0-6-14,-5 0-9 14,-5-2-3-9,-3-1 3-5,0-2 5 14</inkml:trace>
    </iact:actionData>
  </iact:action>
  <iact:action type="add" startTime="259559">
    <iact:property name="dataType"/>
    <iact:actionData xml:id="d52">
      <inkml:trace xmlns:inkml="http://www.w3.org/2003/InkML" xml:id="stk52" contextRef="#ctx0" brushRef="#br0">16471 13052 7 0,'-7'-2'11'1,"2"-2"-11"13,-1 1 5-13,2 3 0 14,1-3 0-14,-1 1-1 13,2 2-2-7,-1 0-2-6,3 0 3 14,0 0-4-14,0 0 3 0,0 0-4 12,0 0-6 3,0 0-1-15,0 0-4 0,0 0 9 12,0 0 3-12,0 0 1 14,0 0 3-14,3 0-3 14,-3 0 0-9,0 0 1-5,0 0 0 14,0 0 0-14,0 0 6 14,0 0-4-14,0 0 0 13,0 0 5-13,0 0-4 14,0 0 7-14,0 0-11 13,0 0 6-13,0 0-4 14,0 0-4-8,0 0 2-6,0 0-4 13,0 0 3-13,0 0-5 14,0 0 5-14,0 0-5 13,0 0 3-13,2 0 0 14,-2 0 2-14,0 0 1 14,0 0 0-14,0 0-1 13,0 0 1-7,0 0 2-6,0 0-2 13,0 0 0-13,0 0 3 0,0 0-6 13,0 0 4-13,0 0-2 14,0 0 1-14,0 0 0 13,0 0-4-13,0 0 8 14,0 0 1-14,0 0-5 14,0 0 8-9,0-2-7-5,0-2-1 14,0 1 1-14,0 3 1 13,0-3-2-13,0 3 1 14,0 0-2-14,0 0 2 14,0 0-2-14,0 0-2 13,0 0 3-13,0 0-5 14,0 0 4-9,0 0 0-5,0 0 1 14,0 0-4-14,0 0 8 14,0 0-4-14,0 0 2 13,0 0-4-13,0 0-4 14,0 0 1-14,0 0-4 0,0 0 8 13,0 0-4-13,0 0 5 20,0 0 5-20,0 0-4 13,0 0 2-13,0 0 2 0,0 0-5 13,0 0 5-13,0 0-2 14,0 0 5-14,-7 0-6 13,0 0-1-13,3 0 4 14,-3-2 2-14,1 0-7 13,-4 0 7-7,-3-1-6-6,-1 2 4 14,-3-3-3 0,-8 0 1-14,-1 0 3 0,-8 0-6 13,-3-2 6-13,-4-4-5 13,-1-3 12-13,-4-8-11 14,-4 1 15-14,3-5-13 14,3 3 3-9,-1 4-7-5,3 3 0 14,0 2-2-14,-3 6-3 14,-2 2 2-14,0 5-4 13,-1 0 7-13,5 0-6 14,3 3 6-14,9 8-2 13,2 1 2-13,6-1-3 0,1 1 1 13,0-3 1-7,2 1 2-6,1-2-5 13,6-1 4-13,3-2-2 14,0 0-2 0,6-3 3-14,-1-2 0 0,5 2-7 13,0-2 3-13,0 0-7 14,0 0 3-14,19 0 5 13,9 0 4-7,13 0 2-6,12 0 3 13,7 0-4-13,7 1-1 14,-2 6 0 1,-3 0 0-15,-2 6-1 0,5-1 2 12,4 0-1-12,9-1 3 14,11-2-3-14,11-6 0 14,10-3 0-9,1 0 0-5,0 0 1 14,1-1-2-14,-3-10 4 13,3 2-1-13,-3 1 0 14,0-2-4-14,-2 2 5 14,4 2-5-14,3 1 2 13,2 5 0-13,-6 0 0 14,-12 0 0-14,-7 0-3 4,-4 11 7-4,-9-3-6 14,-2 2 6-14,-5 0-7 14,-9 0 4-14,-8 2-1 13,-8-3 0 2,-7 2 1-15,-4-5-3 0,-6 2 5 12,0-2-3-12,-9-3 4 14,-4-3-7-8,-7 3 6-6,-7-3-4 13,-2 0 1-13,0 2 0 14,0-2 2-14,0 0 0 13,0 0 0-13,0 0 0 14,0 0 4-14,-2 0-5 0,-14 0 5 13,-8 0-4 1,-12 0-2-8,-9 0 0-6,-11 0 3 13,-13 2-6-13,-10 6 7 0,-10 0-4 13,-10 4 2-13,-6 4-4 14,-6 0 7 0,-10 0-8-14,-4 0 5 14,3-2-2-14,-1 1 0 14,3-6 0-14,4 2 1 4,-2-4 1-4,5 2-2 14,5 1 4-14,8-1-8 13,9 2 4-13,6-4 0 14,10-2 0 1,9-3 0-15,20-2-2 0,12 0 5 12,12 0-3-12,11 0 3 14,4 0-1-9,7 0 2-5,0 0-7 14,0-2 3-14,0-5 0 14,0 2 0-14,0 0 3 0,0 3 1 12,0 1-2 3,0-2-1-15,0 2 3 0,0 1-7 12,0 0 3-12,0-3-5 21,3-2-2-21,21-2 7 0,14-3-1 12,15 1 3-12,15-2-5 14,5 3 6-14,2-2-5 13,6 2 7-13,-1 1-9 14,5-2 5 1,-3 1-1-15,-1 0 0 0,-8 4-2 12,-13 4 1-6,-6 0 2-6,-7 0-6 14,-5 0 7-14,0 4-5 13,5 7 3-13,2 3 0 14,2-5-1-14,3 6-4 13,-7-6 4-13,-5 2-11 14,-4-2 10-14,-7-2-2 14,-6-2 2-9,-7 0 0-5,-5-1 0 14,-7-3 1-14,-4 3-2 13,1-4 3-13,-3 0-9 0,0 3 4 13,0-3 5-13,0 0 1 14,0 0 2-14,-5 0 2 13,-12 0-4 2,-1 0 2-15,-3 0-2 4,4 0-1-4,1 0 4 14,1-3-3-14,6-1 8 14,0 3-9-14,4 1 3 13,3 0 1-13,0 0-6 14,2 0 2-14,0 0 0 14,0 0 0-14,0 0 2 13,0 0-4-7,0 0 6-6,0 0-5 13,0 0 7-13,0 0-11 14,0 0 6-14,0 0-1 14,0 0 0-14,0 0 1 13,0 0 2-13,0 0-2 14,0 0 7-14,0 0-4 0,0-3 7 19,0 3-10-19,0 0 7 0,0 0-7 13,0 0 3-13,0 0-4 13,0 0 1-13,0 0-3 14,0 0 6-14,0 0-5 13,0 0 5-13,0 0-8 14,0-1 3-14,0 1 1 14,0 0-1-9,0 0 1-5,0 0-1 14,0 0 3-14,0 0-2 14,0 0 2-14,0 0-4 13,0 0 1-13,0 0-2 14,0 0 5-14,0 0-2 13,0-3 0-13,0 3 0 14,0 0 1-8,0 0 2-6,0 0-2 13,0 0 4-13,0 0-6 14,0 0 3-14,0 0-2 13,0 0 0-13,0 0 2 0,0 0-1 13,0 0 2 2,0 0 1-15,0 0-4 0,0 0 5 19,0 0-2-19,0 0 0 0,0 0-3 12,0 0 1-12,0 0-1 14,0 0 1-14,0 0-6 14,0 0 10-14,0 0-9 13,0 0 9-13,0 0-10 14,0 0 5-14,0 0 0 14,0 0 0-9,0 0 0-5,0 0-1 14,0 0 5-14,0 0-3 13,0 0 0-13,0 0 0 14,0 0 4-14,0 0-7 14,0 0 2-14,0 0 0 13,0 0 0-13,0 0 2 14,0 0-7-9,0 0 11-5,0 0-9 14,0 0 10-14,0 0-12 14,0 0 5-14,0 0-2 13,0 0 2-13,0 0-2 0,0 0 1 13,0 0 1-13,0 0-2 14,0 0 4-14,0 0-4 13,0 0 3-7,0 0-4-6,0 0 3 13,0 0 0-13,0 0-2 14,0 0 4-14,0 0-4 14,0 0 6-14,0 0-2 13,0 0 3-13,0 0-10 14,0 0 8-14,0 0-5 13,0 0 2-7,0 0 0-6,0 0 0 14,0 0 0-14,0 0-3 13,0 0 6-13,0 0-6 14,0 0 4-14,0 0-2 13,0 0 0-13,0 0 1 14,0 0-1-14,0 0 2 0,0 0-5 19,0 0 8-19,0 0-7 14,0 0 9-14,0 0-10 0,0 0 5 13,0 0-1 1,0 0 0-14,0 0 0 0,0 0-1 13,0 0 3-13,0 0-3 13,0 0 3-13,0 0-4 14,0 0 3-9,0 0-2-5,0 0 0 14,0 0 1-14,0 0-2 14,0 0 4-14,0 0-5 13,0 0 6-13,0 0-5 14,0 0 6-14,0 0-8 14,0 0 4-14,0 0 0 13,0 0 0-7,0 0 0-6,0 0-1 13,0 0 4-13,0 0-6 14,0 0 7-14,0 0-8 14,0 0 8-14,0 0-8 0,0 0 5 12,0 0-2-12,0 0 1 14,0 0 0-14,0 0-2 14,0 0 5-9,0 0-3 10,0 0 4-15,0 0-8 0,0 0 7 12,0 0-4-12,0 0 2 14,0 0-1-14,0 0 0 14,0 0 1-14,0 0-2 13,0 0 3-13,0 0-4 14,0 0 3-9,0 0-5-5,0 0 3 14,0 0 1-14,0 0-2 14,0 0-1-14,0 0 1 13,0 0 4-13,0 0-5 14,0 0 6-14,0 0-6 14,0 0 4-14,0 0-1 13,0 0 0-7,0 0 0-6,0 0 0 13,0 0 1-13,0 0-1 0,0 0 1 13,0 0-2 2,0 0 4-15,0 0-6 0,0 0 2 12,0 0 0-12,0 0 1 14,0 0-1-14,0 0-3 13,0 0 8-7,0 0-4-6,0 0 4 14,0 0-8-14,0 0 6 13,0 0-3-13,0 0 2 14,0 0-1-14,0 0 0 14,0 0 1-14,0 0-1 13,0 0 1-13,0 0 1 14,0 0 1-9,0 0-5-5,0 0 4 14,0 0-4-14,0 0 2 14,0 0 0-14,0 0-4 13,0 0 8-13,0 0-7 14,0 0 8-14,0 0-10 13,0 0 7-13,0 0-4 0,0 0 1 20,0 0 1-20,0 0-1 13,0 0 2-13,0 0-2 0,0 0 2 13,0 0-2-13,0 0 3 13,0 0-4-13,0 0 3 14,0 0-2-14,0 0 1 14,0 0 0-14,0 0-1 13,0 0 3-7,0 0-1-6,0 0 4 14,0 0-10-14,0 0 8 13,0 0-4-13,0 0 1 14,0 0 0-14,0 0 0 13,0 0 1-13,0 0-2 14,0 0 2-14,0 0-2 14,0 0 4-9,0 0-5-5,0 0 2 14,0 0 0-14,0 0 0 13,0 0 0-13,0 0-3 14,0 0 8-14,0 0-8 14,0 0 6-14,0 0-6 0,0 0 3 12,0 0 0-12,0 0-3 14,0 0 3-9,0 0 0-5,0 0 0 14,0 0 1-14,0 0 1 14,0 0-2-14,0 0 3 13,0 0-6-13,0 0 4 14,0 0-1-14,0 0 0 14,0 0 0-14,0 0-3 13,0 0 6-7,0 0-3-6,0 0 5 13,0 0-8-13,0 0 4 14,0 0-1-14,0 0 0 14,0 0 0-14,0 0 0 13,0 0-1-13,0 0-2 14,0 0 6-14,0 0-6 14,0 0 3-9,0 0-4-5,0 0 5 14,0 0-2-14,0 0 1 13,0 0 0-13,0 0-1 14,0 0 3-14,0 0-2 14,0 0 4-14,0 0-8 0,0 0 5 12,0 0-2-12,0 0 1 14,0 0-2-9,0 0 2-5,0 0-7 14,2 0 4-14,7 0-30 14,0 0-39-14</inkml:trace>
    </iact:actionData>
  </iact:action>
  <iact:action type="add" startTime="267133">
    <iact:property name="dataType"/>
    <iact:actionData xml:id="d53">
      <inkml:trace xmlns:inkml="http://www.w3.org/2003/InkML" xml:id="stk53" contextRef="#ctx0" brushRef="#br0">9181 15302 7 0,'0'0'2'1,"0"0"6"13,0 0-1-13,0 0-2 14,0 0-5-14,0 0 1 13,0 0-3-13,0 0-4 0,0 0 4 13,14 0 0-13,11 0 1 14,6 0 1 0,6 0 0-14,13 0 5 5,10 0-5-5,11 0 4 13,14-4 1 2,11-4-3-15,6 2-2 0,3-6 0 13,-1 2 5 1,2-7-5-14,0 2 0 0,4 3 5 13,-2-2-5 2,2 10 2-15,0 4 4 4,-6 0-5-4,-2 0 4 14,-3 8-2-14,-5 14-6 13,-13 0 3-13,0 2-1 14,-8-2 2-14,8-4-1 14,6-2 1-14,4-4 2 13,5-8 0-13,-3-4-1 14,-8 0 2-9,-14 0 1-5,-6-14-5 14,-9 0 2-14,-9-4 2 14,-9 2 0-14,-9 6-3 13,-11 0 7-13,-9 6-3 0,-7-4 13 13,-2 2-11-13,0-2 1 13,-19 0-4 2,-4 2 1-15,-4-2-3 5,-4 2-2-5,-3 2 0 13,-4 4 3-13,0 0-4 14,-8 0 2-14,-6 0-2 14,-10 0 6-14,-12 0-8 13,-6 0 6-13,-5 0-3 14,-4 0 0-14,4 0 1 13,-2 0-3-7,-2 0 6-6,-7 0-6 14,-2 0 4-14,-2-3-4 13,-1 2 2-13,3 1 0 14,5 0 0-14,4 0 1 13,6 0-3-13,5 0 2 14,7 0-1-14,4 1 2 14,4 12-2-14,3 2-1 4,0 4 0 11,2-1 2-15,1 0 0 13,3-1 0-13,3-2 0 14,-1-5-1-14,3 2 3 0,2-6-2 13,3 3 5-13,-1-3-10 13,3 5 6-13,-3-2-2 14,5-4 1-8,-2 2 0-6,4 0-1 13,0-1 2-13,2 1-4 14,5-4 6-14,6 1-6 13,10-4 3-13,6 2-3 14,7-2 3-14,2 0-3 14,0 0-7-14,0 0-16 13,11 0 20-7,13 0 6-6,3 0 7 13,6-2-5-13,2-2-4 14,-2-6 4-14,0 2-2 14,-2-2 0-14,-1 3 0 13,1 2-2-13,4-3 4 0,5 1-1 13,7 1-1 2,5-1 0-15,7 1 3 4,9 4-4-4,3-3 1 14,7-2 0-14,6 2 0 13,3 0 1-13,5-3-4 14,6 7 6-14,-2-2-5 14,-5 3 4-14,-7 0-4 13,-7 0 1-13,-8 0 1 14,-5 0-1-9,-4 4 1-5,3 4-2 14,-3 0 4-14,5 1-2 14,2 4 1-14,4-1-2 13,-4 4 3-13,2-6-4 14,-4 2 0-14,-5-3 2 13,-4 0-1-13,-3 2 2 14,-4-4-3-8,-2-2 6-6,0-5-4 13,-3 0 3-13,5 0-5 14,1 0 2-14,-2 0 0 13,-3-9-1-13,-7 1 2 14,-11 2-4-14,-10 3 3 0,-7 3-2 13,-8 0 3-13,-2 0-2 20,0 0-18-20,-18-7 19 0,-9 3 1 13,-7 0-1-13,-5-1 0 13,-7 2 0-13,-2 1 0 14,-6 0 3-14,-2 0-2 13,-6-1 2-13,-7 3-4 14,0-5 1-14,-3 1 0 14,4-4 0-9,1 2 0-5,-5-3 0 14,-1 0 2-14,-3-3 1 13,-4 2-2-13,-5-6-1 14,0 2 2-14,-2 0-3 14,1 0 1-14,3 0 0 13,3 6-1-13,9-2 3 14,4 6-2-9,11 4 4-5,11-5-3 0,9 5 5 13,14 0-7 2,13 0 2-15,5-3 3 0,2 3-2 12,2 0-1-12,0-5-1 14,0 5-1-14,0 0-1 14,0 0-1-14,0 0 2 13,2 0-1-7,2 0 2-6,3 0 0 13,2 0 0-13,-2 5 0 14,-1-2 0-14,-1-3-1 14,-1 7 2-14,3-5 0 13,2 1 2-13,2 4-6 14,3-7-1-14,3 0 3 13,8 0-1-7,4 0-9-6,6 0-10 14,8 0-36-14</inkml:trace>
    </iact:actionData>
  </iact:action>
  <iact:action type="add" startTime="269637">
    <iact:property name="dataType"/>
    <iact:actionData xml:id="d54">
      <inkml:trace xmlns:inkml="http://www.w3.org/2003/InkML" xml:id="stk54" contextRef="#ctx0" brushRef="#br0">18559 15097 3 0,'0'0'16'1,"-2"0"7"0,-5 0-13 12,-1 0-1-12,-1 0-6 14,-3 0-4-14,2 0 2 13,-2 0-2-13,1 0 2 14,0 0 1-14,-3 0 0 14,1 0 0-14,-3 0-3 13,-3 0 3-7,-6 4-3-6,-2 0 5 14,-2-2-7-14,2 0 5 13,-2 1-2-13,3-3 4 14,-1 0-4-14,5 0 11 13,2 0-10-13,-1 0 9 14,6 0-10-14,1 0 7 0,4 0-6 19,3 0 5-19,3 0 1 14,-4-5 5-14,2 3-3 0,-1-2-5 12,1 0 4 3,4 2-8-15,2 2 0 0,0 0-1 13,0-2-1-13,0 2-8 13,0 0 2-13,8 0-4 14,19 0 12-8,13 0-2 8,12 0 4-14,1 0 2 0,0 0-1 13,-6-4-6-13,-7 2 3 13,-7-2 0-13,-10 0 0 14,-7 4 0-14,-7 0 0 14,-7 0 0-14,-2 0-3 13,0 0 3-7,0 0-1-6,0 0-12 14,0 0 13-14,-7 0 2 13,-6 0 1-13,-9 0 5 14,-7 0-8-14,-2 0 1 13,-8 0 2-13,1 0-2 14,-1 0 1-14,-4-1-2 14,1 1 3-9,-6 0-6-5,2 0 3 14,1 0-1-14,5 5 0 13,11-1 0-13,12-2 0 0,7 0 2 13,10-2-2-13,0 2-8 14,0 6-5-14,23-4-12 13,12 0 26-13,13 0 0 20,14-4 0-20,5 0 7 14,4 0-7-14,-4-1 5 0,-6-6-3 13,-13 3-3-13,-8 0 3 13,-11 2-2-13,-13 2 0 14,-10-2 0-14,-6 2 0 14,0 0-4-14,0 0-1 13,-6 0 5-7,-23 0-1-6,-9 8 2 13,-11 6 4-13,-7 0-5 14,3 2 0-14,4-6-2 14,4 3 7-14,9-6-7 13,7 4 4-13,8-3-4 0,5-2 1 13,7-1-1-13,5-2 1 13,4-3 1-7,0 0 0-6,0 0-1 14,0 0-3-14,0 0-10 13,0 0 3-13,0 0-8 14,0 0 8-14,0 0-4 14,0 0 11-14,0 0 1 13</inkml:trace>
    </iact:actionData>
  </iact:action>
  <iact:action type="add" startTime="272022">
    <iact:property name="dataType"/>
    <iact:actionData xml:id="d55">
      <inkml:trace xmlns:inkml="http://www.w3.org/2003/InkML" xml:id="stk55" contextRef="#ctx0" brushRef="#br0">26203 14309 0 0,'-31'-22'14'15,"-5"-2"1"-14,-3 0-9 14,-4 2 3-9,-4-4-9-5,-9 1 7 14,-10 1-6-14,-8 2-2 14,-4 3 4-14,-7 2-3 13,-2 4 0-13,-9 6 0 14,-6 4-2-14,-7 3 4 13,-7 0-4-13,-5 0 4 21,1 0 1-21,2 0 2 0,1 0-9 12,9 3 7-12,8 4-3 14,8-5 0-14,7 4 0 14,7-2-3 0,-5-3 7-14,8 6-2 0,2-2 1 13,5 0-4-13,8-1 3 13,5-1-3-7,3 4 1-6,3-2 0 14,5 4 0-14,5-4 0 13,11 3-3-13,8-3 6 14,4-1 0-14,3-1 0 0,2 2-1 12,-1-5-1-12,2 0-1 14,-7 4 0-14,-4-1 0 20,-10 8-1-20,-8 1-1 0,-1 6-3 13,-4 0 7-13,-1 4-6 13,3-2 4-13,-3 0-3 14,3 0 3-14,-1-2 0 14,5-1 0-14,-1-2 1 13,-1 2-3-13,1-1 4 14,4-1-3-9,-3-2 6-5,5-1-9 14,-3-1 4-14,5 2 0 14,2-3 0-14,2 2 0 13,5-5-1-13,-1 4 4 14,4-1-5-14,0-2 5 14,6-3-6-14,4 2 6 13,4-5-4-7,3-2 1-6,0 0 0 0,-2 3 0 12,-3-3 1 3,0 5-2-15,-6-5 3 0,-3 6-3 13,-1-3 4-13,-8 6-6 13,0-6 3-13,3 3 0 14,0-1 0 1,2 4 1-15,7-9-3 4,-1 5 3-4,3 2-5 14,5-2 5-14,-4 1-2 13,6 3-4-13,1 0 5 14,-1 8-7-14,4 2 4 14,0 8-2-14,0 2 3 13,4 2-3-13,17 2 10 14,6 2-10-9,6 4 7-5,7-6-4 14,5 1 2-14,3-2-3 14,8-2 3-14,9-2 0 13,11 0 0-13,16-4 3 0,8-4 3 13,9-2-5 1,4-6 3-14,1-5-2 0,6 0 1 20,-3-2-1-20,-4-2-2 0,-4 3 0 12,-7-3 3-12,-5 2-3 14,-1-1 3-14,-3 5-5 13,-1 0 6-13,-3-4-8 14,4 0 6-14,3-3-2 14,2 0 0-14,3-2 0 13,-8 0-3-7,-3 0 7-6,-9 0-4 14,0 0 1-14,-5 0 0 13,-3 0 2-13,-4 0-5 14,0 0 2-14,-1-2 0 13,-2-1 0-13,3-1 2 14,3-5-4-14,1 1 5 14,8-2-3-9,-1 2 3-5,-2-1-6 14,-7 0 4-14,-11 1-1 13,-8 6 0-13,-2-2 0 14,-2 0-2-14,-1 4 4 0,4 0-3 13,2 0 2 1,3 0-2-14,2 0 2 0,2 8-3 13,3-1 2-8,-3 0 0-5,-4-2-2 14,-6-5 4-14,-7 0-5 14,-5 0 6-14,-7 0-3 13,-8 0 4-13,-6 0-4 14,-5 0 0-14,-4 0 5 14,-5-11 2-14,-3 3 0 13,0-10 5-7,0-3-9-6,0-11 7 13,0 1 0-13,-9-3 5 14,5-2-14-14,-6-2 4 14,1 1-4-14,1 4 3 13,-4 1-4-13,-1 5 3 14,-3 1-6-14,-1-2 8 13,-4-2-11-7,-3-2 4-6,-5 2 2 14,-7-3-4-14,-8 8 4 0,-5 1 0 12,0 2 1 3,0 3-1-15,1 4 2 0,4 4 1 12,-3-1-1-12,1 8-4 14,-1 4 3-14,-2 0-2 14,6 0-1-9,3 0 2-5,7 11-2 14,4 3-10-14,2 6-12 14,2-3-62-14</inkml:trace>
    </iact:actionData>
  </iact:action>
  <iact:action type="add" startTime="274550">
    <iact:property name="dataType"/>
    <iact:actionData xml:id="d56">
      <inkml:trace xmlns:inkml="http://www.w3.org/2003/InkML" xml:id="stk56" contextRef="#ctx0" brushRef="#br0">4786 15994 11 0,'-2'0'9'6,"-4"0"10"-5,4 0-6 14,2 0 1-14,-2 0-6 13,2 0-2-13,-2 0 1 14,2 0-7-14,0 0 2 14,0 0-2-14,0 0-2 13,0 0-10-13,20 1 3 14,18 16 9-9,18 0 2-5,15 2-2 14,9-5 1-14,10-1 3 14,3-10-3-14,-1 3-2 0,-5-6 4 12,-8 0-6 3,0 0 4-15,-10 0-1 0,-5 0 0 12,2 0 1-12,-6 0-2 21,2 0 3-21,3 0 2 0,1-4-4 12,3-1 0-12,-4 5 2 14,-5 0-3-14,-9-5 2 13,-13 5-2-13,-7 0 1 14,-10 0-4-14,-11 0 3 14,-5 0-6-14,-2 0 6 13,-3 5-13-7,0-5 12-6,0 5-5 14,0-5 6-14,0 4 1 13,0-4 3-13,-12 0 8 14,-15 0-6-14,-15 0 2 13,-14 0-7-13,-10 3 1 0,-5 2 2 13,-3-1-6 2,3 6 3-10,-3 0 0-5,-2 7 0 14,-4-5 2-14,-3-1-6 13,5-2 8-13,10-9-1 0,5 0-3 13,12 0 9-13,6-11-7 14,7-1 4-14,7-6 0 13,6 4-5-13,8 2-1 20,3 1 2-20,7 8 2 0,1-6-3 13,4 4-1-13,0-3-1 14,-1 8 1-14,-2-4 0 13,3 4 1-13,-2 0-1 14,1 0 0-14,3 0 0 14,0 0 1-14,0 0-2 13,0-2-2-7,3 2-9-6,28 0 1 13,16 0 11-13,18 0 4 14,15 0-3-14,9 0-1 14,7 0 0-14,-2 0-3 13,-5 0 6-13,-7 0-7 0,-6 0 5 13,2 0-2-13,0-4 2 20,0-4-1-20,-2 0 0 14,-12 1 3-14,-8 0-7 13,-16-2 8-13,-11 4-4 0,-13 5 3 13,-7 0-6-13,-7 0 2 14,-2 0 1-14,0 0-3 13,0 0-11-13,-20 0 9 14,-11 0 4-9,-14-5-4-5,-7 5 5 14,-8 0-5-14,-4 0 9 14,-1 0-4-14,3 0 0 13,2-5 1-13,6 1-1 14,3 0 1-14,0 4-2 14,3-4 2-14,2-1-1 13,-1 5 3-7,3 0-6-6,-1 0 3 13,-2 0-1-13,2 13 0 14,3 1 1-14,-2 0-2 14,6 4 4-14,2-2-4 0,7-2 4 12,10 0-2-12,5-11 2 14,7 2-3-14,7-5 2 13,0 0 2-7,0 0-3-6,0 0-4 14,0 0 4-14,0 0-12 13,15 0 9-13,12 0 3 14,12 0 8-14,11-8-7 13,13-6 2-13,3 0 0 14,11 2-3-14,-2-3 0 20,1 2 1-20,3 5 1 0,-4-6-2 13,1 1 2-13,-2 8 2 13,-12 0-7-13,-11 5 4 14,-15 0-1-14,-16 0 0 14,-13 0 0-14,-7 0 2 13,0 0-2-13,0 0 13 0,0 0-9 19,-10 0 13-19,-7 0-13 14,-1-3 0-14,-2-2-4 14,2 1-1-14,9 2-5 13,0 0-15-13,7 1-8 0</inkml:trace>
    </iact:actionData>
  </iact:action>
  <iact:action type="add" startTime="293164">
    <iact:property name="dataType"/>
    <iact:actionData xml:id="d57">
      <inkml:trace xmlns:inkml="http://www.w3.org/2003/InkML" xml:id="stk57" contextRef="#ctx0" brushRef="#br0">12563 16000 0 0,'-25'8'0'1,"3"-4"5"13,0 0-4-13,4 2 5 14,2-6-1-14,1 0 2 13,-1 0 6-7,1 0 0-6,-1 0-5 14,1 0-6-14,1 0 8 13,-1 0-9-13,2 0 2 0,1 0-1 13,-1 0-1 1,3 0 2-14,2 0-3 0,-3 0 0 13,4 0 1-13,2 0 8 14,1 0 0-9,-1 0 6-5,5 0-12 14,-2 0 4-14,2 0-6 13,0 0 1-13,0 0-2 14,0 0-1-14,0-5 1 14,0 5-9-14,2 0 9 13,9 0-10-13,10 0 10 14,10 0 0-8,6 0 4-6,6 0-2 13,6 5-2-13,0 2 0 14,5 0 4-14,0 5-4 13,1-2 0-13,1 2 0 14,-1 5 1-14,1-2-2 14,-2-1-2-14,-3 3 2 13,2-8 1-7,-1 1 0-6,6 3-1 13,4-6 6-13,5 3-5 14,6-1 1-14,6 4-2 0,-8-9 2 13,1 2-2 1,-6-6-3-14,-1 0 4 0,1 0-2 13,-1 0 4-13,3-2-2 14,-4-2 4-9,-4 0-7-5,-2 0 7 14,-3-2-5-14,3 3 2 13,-4 3-1-13,2 0 0 14,-4 0 0-14,-4 3-4 14,1 7 8-14,-4 0-5 13,0 2 3-13,-1-1-3 14,1-4 3-9,3 1-3-5,4-2 2 14,2-6-1-14,6 0 0 14,4 0 3-14,1-9-2 13,2-5 0-13,-1 2-1 14,-6-3 2-14,-2 7-4 14,-6 4 1-14,-8-1 1 0,-5 5 0 19,-2 0 0-19,-1-5-4 0,-1 5 8 12,4-4-5 3,1 4 4-15,4 0-6 0,5 0 4 13,5 0-2-13,-1 0 1 13,1 0 0-13,-3 4-2 14,-5 1 4-14,0-2-4 13,-7 3 4-7,2-2-2-6,-5 0 2 14,6-4-4-14,3 0 3 13,5 0-1-13,11-12 0 14,1-2 1-14,2 0-3 13,0 0 5-13,-7 5-4 14,-1 0 3-14,-9 1-4 14,-5 4 2-9,-1 0-2-5,-8 0 2 14,-2 4-2-14,0-3 2 14,-2 3 0-14,5 0-1 0,1 0 2 12,7 0-2 3,14 0 2-15,0 0-2 0,4 0-1 12,-4 0 1-12,-4 0 1 20,-4 0 0-20,-5 0-5 0,-1 0 10 13,-2 0-9-13,1 0 9 14,1 0-10-14,2 0 9 13,-3 0-7-13,-2 0 3 14,6 0 0-14,0 0-1 14,6 0 2-14,0-1 2 13,-2-1-3-7,1-2 0-6,-8 0 1 13,-5 4-5-13,-3 0 4 14,-10 0-1-14,-5 0 1 14,-4 0-2-14,-4 0-1 13,0 0 6-13,-2 4-6 14,0 2 6-14,2-5-3 14,0 6 2-9,3-7-2-5,-3 4 0 14,5-4 4-14,-3 0-4 13,-3 0 3-13,2 0-2 0,-3 0-1 13,-3 0 2-13,-1 0 0 14,-5 0-4-14,3 0 2 13,-3 0 0-13,0 0 0 14,0 0-2-9,2 0 0-5,0 0 4 14,0 0-3-14,0 0 5 14,1 0-5-14,-3 0 2 13,0 0-1-13,0 0 0 14,0 0 0-14,0 0 0 13,0 0 2-13,0 0-2 14,0 0 2-8,0 0-4-6,0 0 4 13,0 0-4-13,0 0 2 14,0 0-1-14,0 0 1 14,0 0 0-14,0 0-4 13,0 0 8-13,0 0-5 14,0 0 3-14,0 0-2 0,0 0 2 19,0 0-2-19,0 0 2 0,0 0 0 13,0 0-2-13,0 0 0 13,0 0 1-13,0 0 0 14,0 0-2-14,0 0 5 13,0 0-5-13,0 4 1 14,0-4 0-14,0 0-2 14,0 0 4-9,0 0-2-5,0 0 2 14,0 0-1-14,0 0 3 14,0 0-7-14,0 0 6 13,0 0-3-13,0 0 1 14,0 0-1-14,0 0 0 13,0 0 0-13,0 0-1 14,0 0 2-8,0 0-1-6,0 0 5 13,0 0-8-13,0 0 3 14,0 0 0-14,0 0 0 13,0 0 0-13,0 0-2 0,0 0 5 13,0 0-4 2,0 0 5-15,0 0-8 13,0 0 4-7,0 0 0-6,0 0-1 0,0 0 1 12,2 0-1-12,2 0 2 14,0 0-1-14,1 0 0 14,0 0 0-14,-3 0 2 13,-2 0-4-13,0 0 2 14,0 0 0-14,0 0 0 14,0 0 0-9,0 0-2-5,0 0 5 14,0 0-5-14,0 0 5 13,0 0-6-13,0 0 4 14,0 0-2-14,0 0 1 14,0 0 0-14,0 0 0 13,0 0 1-13,0 0-2 14,0 0 2-9,0 0 1-5,0 0 1 14,0 0-4-14,0 0 2 14,0 0-2-14,0 0 1 13,0 0 0-13,0 0-2 0,0 0 6 13,0 0-5-13,0 0 4 14,0 0-5-14,0 0 3 13,0 0-1-7,0 0 0-6,0 0 0 13,0 0 0-13,0 0 1 14,0 0 1-14,0 0-1 14,0 0-1-14,0 0 3 13,0 0-5-13,0 0 2 14,0 0 0-14,0 0-1 13,0 0 2-7,0 0-1-6,0 0 2 14,0 0-1-14,0 0 4 13,0 0-8-13,0 0 3 14,0 0 0-14,0 0-2 14,0 0 2-14,0 0 0 13,0 0 0-13,0 0 0 0,0 0 0 19,0 0 5-19,0 0-5 14,0 0 4-14,0 0-4 0,0 0 4 13,0 0 2-13,0 0-6 13,0 0 10-13,0 0-8 14,0 0 5-14,0 0-6 13,0 0-1-13,0 0 2 14,0 0-2-8,0 0 0-6,0 0 0 13,0 0-2-13,0 0 1 14,0 0-1-14,0 0 4 13,0 0-4-13,0 0 1 14,0 0 0-14,0 0-2 14,0 0 3-14,0 0 0 13,0 0 1-7,0 0-4-6,0 0 6 14,0 0-5-14,0 0 6 13,0 0-8-13,0 0 5 14,0 0-2-14,0 0 1 0,0 0-4 12,0 0 3-12,0 0 0 14,0 0 1-14,0 0 0 14,0 0 1-9,0 0 2 10,0 0-5-15,0 0 2 0,0 0 0 12,0 0 0-12,0 0-1 14,0 0-1-14,0 0 4 14,0 0-4-14,0 0 5 13,0 0-4-13,0 0 1 14,0 0 0-9,0 0 1-5,0 0-1 14,0 0 0-14,0 0 2 14,0 0-2-14,0 0 0 13,0 0 0-13,0 0 1 14,0 0-2-14,0 0-1 14,0 0 1-14,0 0 0 13,0 0-4-7,0 0 4-6,0 0 2 13,0 0-7-13,0 0 10 0,0 0-8 13,0 0 4 2,0 0 0-15,0 0 2 0,0 0-2 12,0 0 0-12,0 0 0 14,0 0 0-14,0 0 0 13,0 0 2-7,0 0-1-6,0 0-2 14,0 0 1-14,0 0 0 13,0 0 0-13,0 0 0 14,0 0-4-14,0 0 8 14,0 0-6-14,0 0 6 13,0 0-6-13,0 0 3 14,0 0-2-9,0 0 1-5,0 0 0 14,0 0 0-14,0 0 1 14,0 0-1-14,0 0 1 13,0 0-1-13,0 0 4 14,0 0-4-14,0 0 0 13,0 0 0-13,0 0 0 14,0 0 1-8,0 0-3-6,0 0 4 13,0 0-4-13,0 0 5 0,0 0-5 13,0 0 2-13,0 0-1 13,0 0 1-13,0 0 0 14,0 0-1-14,0 0 3 14,0 0-2-14,0 0 0 13,0 0 1-7,0 0 0-6,0 0-2 13,0 0 0-13,0 0 0 14,0 0 1-14,0 0 0 14,0 0-4-14,0 0 9 13,0 0-10-13,0 0 9 14,0 0-8-14,0 0 4 14,0 0 0-9,0 0-1-5,0 0-1 14,0 0 0-14,0 0 4 13,0 0-4-13,0 0 6 14,0 0-8-14,0 0 8 14,0 0-8-14,0 0 2 0,0 0-6 12,0 0-12 3,0 0-28-15,0-4-23 4</inkml:trace>
    </iact:actionData>
  </iact:action>
  <iact:action type="add" startTime="297791">
    <iact:property name="dataType"/>
    <iact:actionData xml:id="d58">
      <inkml:trace xmlns:inkml="http://www.w3.org/2003/InkML" xml:id="stk58" contextRef="#ctx0" brushRef="#br0">18592 14239 12 0,'0'-6'38'1,"0"-6"-24"13,-13-2 8-13,-13-6-13 14,-1-2-5-9,-9-2-3-5,-1-2-2 14,-9 4 2-14,-6 4-1 14,-11 4 0-14,-9 3 2 0,-5 6-4 12,-4-2 4-12,-4-1 1 14,4 3-1-14,-4-4-4 13,6 4 3 2,4 0-2-15,-1 3 1 5,3 2 0-5,1 0 0 13,1 0 1-13,-3 0-2 14,0 2 2-14,3 13-2 13,-1-3 3 2,4 2-2-15,1 0 0 0,7 0 0 13,6-5 0-13,10 3-1 13,8 0-1-7,7 0 4-6,5 1-1 14,5-5 1-14,2 2-4 13,3-2 1-13,-1 1 1 14,-5 3 0-14,-1 1 0 13,-2 1-1-13,-6 2 2 14,-8 2-1-14,-1-1 1 14,-1 4-2-9,-1-3 3-5,3 1-4 14,2 2 1-14,1-1 1 13,3 2 0-13,4-1 0 0,3 2-5 13,2 4 10 2,4 5-9-15,3 2 8 13,5 5-8-13,4 4 5 14,1 1-1-14,5 5 0 4,0-8 0-4,0 2-2 14,0-6 4-14,3 2-5 14,9-3 8-14,7 0-7 13,1 3 5-13,4-2-4 14,-2-2 1-14,3 2 0 14,0-1 0-14,4-2 0 13,2 2-4-7,5 0 9-6,5 3-8 13,7-1 6-13,3 0-2 14,4-3-1-14,11 2 1 14,0-8-1 0,5 0 1-14,8-7 2 0,-4-3-1 13,6-2-2-13,-4-4 4 14,-1-4-2-9,9-4 0-5,5-3-4 0,3-2 4 13,7 0-2-13,-2 0 0 13,-2 0 2-13,-7-11-2 14,-8-3 1-14,-1-2 2 14,-2 0 2 0,0 1-3-14,0 0-2 14,0-2 2-14,-5-2-2 4,-1 3 1-4,-5 0-2 14,-3 4 3-14,-1-3-3 14,-5 3 4-14,-2 5-6 13,-5-5 5-13,0 5-4 14,0-7 4-14,-1 1-2 13,0-6 0-13,-2 2 0 14,-2-1-2-8,-1-5 4-6,-5-3 2 13,-3-1-3-13,-8-4 4 14,-8-1-5-14,-10-4 4 13,-9-4 2-13,-2-4-5 0,0-4 4 13,-15-2-5 2,-12-7 6-15,-2 2-5 13,-7 0-2-13,1 9 5 5,-2 5-8-5,0 6 5 13,-5 7-1-13,-3-1 0 14,-4 4 3-14,0 3-3 14,-3-4 2-14,-3 2 0 13,-3 2 2-13,-2 0-6 14,-4 1 2 1,1 1 0-15,3 0-2 4,0 0 4-4,0 2-8 14,-1 1 12-14,1 8-8 13,0-3 6-13,6 7-8 14,3-6 7-14,0 5-6 14,-3 4 3-14,1 2 0 13,-5 0 0-13,-1 0-1 14,-1 0-2-9,2 8 6-5,2 3-6 14,4 1 7-14,0-1-6 14,-2-1 4-14,1 3-2 0,0-1 0 12,3-5 0-12,6 3-1 14,6 0 4-14,4-3-5 14,10 0 5-14,4-2-4 13,4-2 4-7,5-1-5-6,3-2 4 13,2 0-2-13,4 0 0 14,2 0 1-14,0 0 3 14,0 0-4-14,0 0 0 13,0 0 0-13,0 0-3 14,0 0-5-14,0 0-4 13,0 0-31-7,-2 0-58-6</inkml:trace>
    </iact:actionData>
  </iact:action>
  <iact:action type="add" startTime="299840">
    <iact:property name="dataType"/>
    <iact:actionData xml:id="d59">
      <inkml:trace xmlns:inkml="http://www.w3.org/2003/InkML" xml:id="stk59" contextRef="#ctx0" brushRef="#br0">13644 13962 52 0,'58'5'0'1,"-9"-5"-13"13,5 1 10-13,-8 6-15 14,-15-6 0-14</inkml:trace>
    </iact:actionData>
  </iact:action>
  <iact:action type="add" startTime="299923">
    <iact:property name="dataType"/>
    <iact:actionData xml:id="d60">
      <inkml:trace xmlns:inkml="http://www.w3.org/2003/InkML" xml:id="stk60" contextRef="#ctx0" brushRef="#br0">13882 13982 13 0,'-29'0'20'1,"-2"0"-6"13,-7 0-14-7,3 0 7-6,0 0-3 13,-6 0 0-13,-3 0 4 14,-6 0-7-14,-3 0 11 14,-7 0-2-14,-10-3 6 0,-7-4-13 12,-8 3 4 3,-2 0-7-15,-2 4-1 13,-9 0 1-7,-4 7 0-6,-8 9-5 14,0-1 10-14,6-4-6 0,4-2 5 12,7-1-8-12,10-4 5 14,2-1-1-14,6-3 1 13,3 0-1-13,3 0 1 14,5 0 3-14,6-7-2 14,6 3-1-9,6 0-1-5,3 4 3 14,3 0-6-14,2 0 2 13,-3 0 1-13,6 0 0 14,4 8-1-14,-3 7-3 14,3 4 8-14,0 4-9 13,-2 0 10-13,2 4-10 14,-1 1 4-8,6-2 1-6,1 4 0 13,3 7 0-13,0-4-1 14,3 4 1-14,2 0-4 13,1-2 8-13,5 1-8 14,7-4 2-14,2 2 2 0,2 2-5 13,0 1 4-13,0 4 0 20,11 5 1-20,9 0-3 0,2 0 6 12,2 2-4-12,3-4 4 14,2-2-5-14,2 3 3 14,3-5-1-14,1-5 2 13,3 0-2-13,5-9-1 14,3-2 1-14,10-4 2 14,4-1 6-9,5-6-2-5,2-4-4 14,0-8-1-14,6 3-1 13,8-4 4-13,4 0-4 14,4 0 3-14,-1 0-4 14,5-8 5-14,-5 2-4 13,1 2 3-13,-2-1-6 14,0 2 1-9,-4 3 2-5,-3 0 0 14,-4 0 0-14,2 0 0 14,-5 0 3-14,1 3-4 0,2 2 2 12,7-5-1 3,-2 0 3-15,0 0-4 0,0 0 1 13,-8 0-1-13,-2 0 1 20,5 0 0-20,5-9-4 0,7 1 8 12,6-7-2-12,4 3 2 14,-4-2-7-14,-5 0 5 14,-6 0-2-14,-8 6 0 13,-4-5 0-13,-1 6-2 14,-12 5 5-14,-7-3-6 13,-9 2 6-7,-8 3-6-6,-3 0 5 14,-2 0-4-14,2 0 1 13,0 3 0-13,5 4 1 14,2 3 0-14,-1 0-3 13,6-3 6-13,-1 0-3 0,1-2 2 13,-5-2-4 2,-1-1 2-10,-8-2 0-5,-2 0 0 0,-2 0 1 13,-2 0-2 2,-6 0 3-15,-3 0 4 0,-4 0-3 12,-3 0 7-12,-1-5-10 14,4-6 11-14,1-7-7 13,0-4 0-13,-2-8-4 14,4-5 3-8,1-11-4-6,1-3 2 13,1 1 6-13,-1-7-5 14,-1-1 3-14,-3 5-5 13,-2 2 3-13,-7 5-3 14,-2-2 0-14,0 6 0 14,0 1 2-14,-2 3-4 13,-16 4 4-7,-4 1-4-6,-5 2 1 14,-6 5 1-14,1 0-3 13,-3 4 3-13,-6 1 0 14,1 2 1-14,1-1-3 13,-4 4 6-13,3 5-4 0,0-3 5 13,5 3-6-13,-2 1 1 20,2 2 0-20,-1-3 0 0,1 2 1 13,-3 0-2-13,-1 0 3 13,-3-2-4-13,-5 4 5 14,-4-4-6-14,-7 5 4 14,0 3-3-14,-4-3 2 13,2 2-2-13,0 2 1 14,-1 0 1-9,1 0-4-5,0 0 8 14,4 0-7-14,0 0 10 14,0-7-11-14,1 2 4 13,-5-1 0-13,-5-2 0 14,-2 4 0-14,-4 0 0 14,0-1 1-14,-3 4-2 13,-1-1 2-7,0 0-2-6,-2 2 6 13,3-3-7-13,1 3 2 14,1 0-3-14,7 0 3 14,5 0-6-14,7 0 3 0,4 0 6 12,7 0-5-12,1 0 6 14,6 3-7-14,1-3 4 20,1 0-1-20,-3 0 0 0,0 0 0 13,-4 0-1-13,-2-3 1 13,-7-1-3-13,-5 2 5 14,-6 2-4-14,-7 0-4 14,-4 0 5-14,-3 0-7 13,1 0 7-13,0 9 1 20,5 1-1-20,6-6-2 0,11 4 6 13,8-4-3-13,8 2 6 14,8-4-12-14,4 0 7 13,6-2-1-13,3 1 0 14,3-1 0-14,5 0-1 13,2 0 2-13,1 0-2 0,-2 0 3 20,-6 4-4-20,-4 5 4 13,-7 5-4-13,-7 0 2 14,0 2 0-14,-3-2 0 14,1-2 1-14,2-2-4 0,2-2 7 12,7-3-5-12,5 0 10 14,4-1-15-14,4-2 8 13,4-2-2-7,3 0 0-6,0 0 1 14,0 0-2-14,0 0 3 13,0 0 1-13,0 0-2 14,0 0 0-14,0 0 4 13,0 0-5-13,0 0 0 14,0 0 1-14,0 0-1 14,0 0 1-9,0 0-6-5,0 0 10 14,0 0-7-14,0 0 7 13,0 0-10-13,0 0 5 14,0 0 0-14,0 0 0 0,0 0 1 13,0 0-3 1,0 0 5-14,0 0 0 0,0 0-2 19,0 0-1-19,0 0 3 0,0 0-5 13,0 0 2-13,0 0 0 14,0 0 0-14,0 0 0 13,0 0-4-13,0 0 8 14,0 0-6-14,0 0 6 14,0 0-8-14,0 0 1 13,0 0 2-7,0 1-1-6,3 1-2 13,4 7 3-13,2-7 2 14,-3 2 0-14,1 0 2 14,-3-2-5-14,-2 0 5 13,3 0-4-13,-2 0 1 14,-1-2 0-14,2 5-2 20,0-5-1-20,5 0 1 0,5 7-7 13,3-2 2-13,-1-5-77 13</inkml:trace>
    </iact:actionData>
  </iact:action>
  <iact:action type="add" startTime="304621">
    <iact:property name="dataType"/>
    <iact:actionData xml:id="d61">
      <inkml:trace xmlns:inkml="http://www.w3.org/2003/InkML" xml:id="stk61" contextRef="#ctx0" brushRef="#br0">23709 16174 10 0,'0'0'25'15,"0"0"-16"-14,0 0 10 14,0 0-8-9,0 0 5-5,0 0 0 14,0 0 1-14,0 0-1 14,0 0-14-14,-2 0 1 13,-5 0-1-13,-2-2-4 14,-2-2-2-14,0 1 3 13,-5-2-1-13,1 1 2 14,1 4-3-8,3-2 3-6,5 2-1 13,3 0 4-13,3 0-6 14,0 0 3-14,0 0-1 14,0 0-6-14,5 0-5 13,22 0-2-13,19 0 14 14,16 0 10-14,19 2-6 0,12 2 3 19,5-4-6-19,2 0 1 14,1 0 2-14,-9 0-5 13,1 5 1-13,-1-2 0 0,1-3 0 13,1 6 1-13,1 2-4 13,3 4 7-13,3 2-6 14,1 1 4-14,-2-1-4 14,1-2 3-9,-7-7-1-5,-5-1 0 14,-2-4 0-14,-11 0 0 14,2 0 5-14,-5 0-5 13,3-6 1-13,0 3-1 14,-2-6 5-14,-5-1-6 13,-7 6 1-13,-4-4 0 14,0 1 0-8,2 0 1-6,-2 3-3 13,-1-2 5-13,-1 3-5 14,-2 3 5-14,0-5-3 0,-3 1 1 12,-2 1 1 3,0-4 0-15,2 3-1 14,7 1-1-14,2-2 4 0,5-3-5 19,4 6 3-19,-2-3-4 0,0 2 6 12,-7-1-6-12,-2-1 2 14,-6 5 0-14,0 0-1 14,4-5 2-14,7 1 1 13,2 0 0-13,2-3 3 14,2 4-2-14,-5-1-4 14,-2 0 1-9,-3-2 0-5,-4 2 0 14,1-4 0-14,0-1 0 13,1 0 1-13,-1 1 1 14,0 4-1-14,-2 2-2 14,-3-2 1-14,0 4-2 13,-2-4 2-13,-7 4 0 14,1 0 0-9,-7 0 2-5,-3 0-7 14,-2 0 10-14,0-4-5 14,-1 2 1-14,3 0-2 13,0 0 1-13,1-3-2 0,-3 5 2 13,-4-3 0 2,-7-1-1-15,-5 4 1 13,-7 0-3-13,-6 0 6 5,0 0-6-5,-2 0 0 13,0 0 3-13,0 0-6 14,0 0 0-14,0 0-2 14,0 0-2-14,-4 0 8 13,-4 0 2-13,2 4 4 14,-3 4 1-14,-2-4-6 13,-1-2 2-7,2 2 0-6,0-4 3 14,-1 0-4-14,-4 0 8 13,-10 0-5-13,-10 0 4 14,-6 0-6-14,-5 0 1 13,-4 0 2-13,-3 0-7 14,-5 4 5-14,-3 0-2 14,4-4 0-9,2 0 0-5,5 0 1 14,10 0 1-14,5 0 11 0,-2-4-13 12,0-10 11-12,-5 2-10 14,-14-2 3-14,-11 1-4 14,-16 8-4-14,-12 1 3 13,-5 4-7-13,1 0 6 14,7 0 1-8,13 4-2-6,12 4-2 13,9 2 4-13,9-5 0 14,9-1 1-14,1 5 0 13,8-9 0-13,2 3-3 14,3-3 6-14,-1 0 1 14,-11 0 1-14,-13-3-7 13,-25-6 2-7,-20 4-2-6,-16-4 0 13,-1 1 2-13,8 3-1 14,11 1 2-14,14 4 0 14,11-5-1-14,11 5 0 0,5 0 1 12,8-1-2 3,3 1 1-15,-1-2 0 14,3 2-1-9,-2-2 2-5,-5 2-4 0,-2 0 7 13,-4 0-7-13,-7 0 6 13,0 0-6-13,-1 0 2 14,1 0 0-14,6 0 1 14,5 5 0-14,-2 4 0 13,0-5 1-13,1 0-4 14,-4 1 6-9,-2 0-6-5,-7 0 7 14,-7 4-8-14,-5-5 6 14,-5 4-2-14,-5-4 0 13,1 2 0-13,7 2-3 14,6-8 6-14,11 2-5 14,2 0 6-14,4-2-6 13,1 0 2-7,0 0 0-6,4 0 1 13,-1 0-1-13,0 0 0 14,-2 0 0-14,-4 0-3 14,2 0 6-14,10 0-6 0,1 0 2 12,15 0-1-12,6 0 2 14,10 0 0-14,8 0-1 13,4 0-4-7,0 0 1-6,0 0-16 14,0 2 7-14,16 6 12 13,6 4 1-13,4 2 0 14,3 0 2-14,10 4-2 13,5-4 0-13,12 2 0 14,8 2 2-14,7-4-1 14,3 0 0-9,2-6 0-5,0 2 0 14,4-2-1-14,11-8 1 13,8 0 1-13,7 0-2 14,4 0 2-14,-6 0-6 14,-3 0 8-14,-5 0-4 13,-2 0 5-13,-1 0-9 0,-4 0 5 19,1 0-1-19,-1 0 2 14,2 0-1-14,7 0 2 0,2 0-2 13,-4 0 4-13,-2 0-4 13,-6 0-1-13,-3 0 2 14,-2 0-4-14,0 0 2 14,-1 0 0-14,0 0 0 13,1 0 0-7,2 0 0-6,-1 0 2 13,1 0 1-13,2 0 0 14,-4 0-6-14,-4 0 2 14,-4 0 1-14,-7 6-1 13,-3-1 1-13,-3-2-1 14,-6 1 2-14,-6-4 2 13,-8 0-1-7,-11 0-2-6,-11 0 2 14,-9 0 1-14,-5 0-1 13,-6 0-1-13,0 0-1 14,0 0 2-14,0 0-2 0,0 0 3 13,-4 0 1-13,-5 0 1 13,3 0 1-13,-1 0-6 14,0 0 3-9,3 0 1-5,-1 0-4 14,3 0 4-14,2 0-2 14,-4 0-2-14,-5 0 0 13,-7-7-2-13,-13 2-26 14,-11-1-44-14</inkml:trace>
    </iact:actionData>
  </iact:action>
  <iact:action type="add" startTime="307945">
    <iact:property name="dataType"/>
    <iact:actionData xml:id="d62">
      <inkml:trace xmlns:inkml="http://www.w3.org/2003/InkML" xml:id="stk62" contextRef="#ctx0" brushRef="#br0">4855 17096 13 0,'0'0'10'15,"0"0"0"-8,0 0-4-6,0 0-6 13,0 0 4-13,0 0-3 14,0 0 5-14,0 0 1 13,0 0 9-13,0 0-8 14,0 0 6-14,0 0-3 0,0 0-4 13,0 0-3 1,0 0-2-8,0 0-1-6,0 0 0 14,0 0-2-14,0 0-7 13,8 0 7-13,8 0-6 0,16 2 7 13,7 6 0-13,13 1-2 13,10-9-1-13,7 0 6 14,7 0-3-14,2 0 4 14,-4 0-5-9,-3 0 2-5,-2-4-1 14,-5 4 0 0,-1 0 0-14,-3 0 0 14,-2 0 2-14,2 0-1 0,10 8-1 13,10 1 0-13,25 0 2 13,20 1-4-13,20-10 2 14,15 0-2-9,4 0 1-5,0-19-5 14,-13-3 5-14,-15-4-9 14,-16 3 10-14,-17 0-2 13,-9 5-2-13,-10 6 7 14,-3 2-3-14,-6 3 1 14,5 7-1-14,5 0 0 13,11 0 1-7,4 0-1-6,5 0 0 0,-2 3 0 12,-6 6 1 3,0-4-3-15,-9 3 1 14,-9-4 1-14,-8 0 0 13,-11-2-1-13,-8 7-2 0,1-2 6 13,-1 0-5-13,1 0 6 14,9-1-6-9,6-2 2-5,3 0 0 14,11-4 0-14,-2 0 0 13,-2 0-2 2,-2 0 5-15,-9-9-4 0,-2-3 2 13,4-7 0-13,2 9 2 13,5-7-4-13,2 8 1 14,0-1-1-9,-1 6 1-5,4 1 0 14,2-2-2-14,4 5 4 14,4 0-3-14,-2 0 4 13,-1 0-6-13,-9 0 4 14,-5 0-1-14,-5 0 0 14,0 0 0-14,5 0 0 13,4 8 0-13,6-2-1 5,4-1 2-5,1-2-1 13,4-3 2-13,7 0-3 14,6 0 1-14,2 0-1 14,-2 0 1 0,-9 0 0-14,1-8-2 0,-4-6 4 13,-1 4-1-13,1-7 2 13,-7 8-6-7,0 1 4-6,-4 2-1 14,0 6 0-14,-4 0-2 13,-5 0 0-13,-1 0-4 14,-6 0 3-14,-9 2-4 13,-4 2 6-13,-10-4-4 14,-3 5 4-14,-4-5 0 14,-1 0 1-9,-1 0 1-5,-1 0 0 14,-3 0 3-14,-6 0-3 13,-7 0 7-13,-9 0-8 0,-9 0 2 13,0 0-2-13,0 0 0 14,-3 0-21-14,-19 3 5 13,-5 6 10 2,-6-4-12-15,-3 7 16 4,5-6 0-4,-2-2-1 14,-1 1 4-14,5-5-1 14,-4 0 4-14,-5 0-1 13,-7 0 7-13,-6 0 0 14,-10 0 5-14,1 0-8 14,-6-9 7-14,-5-1-4 13,-6-8 9-7,-7 6-9-6,-9-2 6 13,-8-1-13-13,1 3 2 14,4 3 1-14,0 1-6 14,5 4 5-14,-6 2-4 13,-11 2-2-13,-11 0 2 14,-5 0-2-14,-15 0-3 14,-1 9 3-9,-9 0 1-5,-7 1 0 0,4 2-3 13,5-2 6-13,4-2-2 13,10-2 1-13,-2 2-4 14,4 1 2-14,-10 0 0 14,-3-1 0 0,-7-5 0-14,-6 0-1 14,1-3 1-14,-7 0-4 4,-2 0 8-4,5 0-8 14,6 0 8-14,9-10-7 14,12-3 5-14,8-8-2 13,9 3 0-13,8-1 1 14,10 5-2-14,9-3 3 13,12-1-3-13,0 0 3 14,4 0-4-8,-5-1 1-6,-7 2 1 13,-6 4-2-13,-12 0 0 14,-1 0 0-14,-6 4-1 14,-1-1 3-14,4 1 0 13,4-3 2-13,7 6 1 14,5-1-4-14,0 0 1 13,1 3 0-13,1 1-1 5,5-2 3-5,6-1-5 14,9 2 6-14,7 0-3 13,6-6 2-13,4 2-3 14,6-10 2-14,-2 0-1 13,4 1 2-13,1-2 0 14,4 1-2 1,1 6 1-15,-3-2-2 4,1 2 3-4,-2 6-4 14,-3 2 1-14,-6 4 0 13,-6 0-3-13,-7 6 2 14,2 10 2-14,2 1 0 14,9 3-3-14,8-3 8 13,10-3-7-13,4 1 3 14,2 4-2-9,3 3-3-5,4 7 3 14,2-3-3-14,0-3 1 0,7 3 3 13,2-8-4 1,5 5 1-14,-1-5 2 0,5-4-2 13,0-2-3-13,0-3 5 14,0 0-10-14,2-6 0 13,21 2-4-7,6 1 15-6,9 2 4 13,6-2-3-13,5 1 1 14,3 2 2-14,6-4-8 14,4 0 4-14,3-1-1 13,4-4 0-13,4 3 0 14,1 2 1-14,3-3-3 13,6 6 3-7,2-8 0-6,4 5 0 14,5-2 3-14,6-1-3 13,7 7 0-13,14-2 0 14,1-2 0-14,5 4 0 14,2-5-3-14,3 3 7 13,0-4-8-13,-1-3 4 0,-7 0 0 19,-7 0-3-19,-1 0 2 14,-5-6 0-14,0-6 1 0,1 2-2 13,4 3 5-13,7-7-3 13,6 5 0-13,0 3 0 14,-1 1 1-14,-2 2-1 13,3-6 0-13,5 9 1 14,7 0-1-8,4 0 1-6,2 0-2 13,-3 0 5-13,-5 5-6 14,-6 2 5-14,1 4-6 13,-4-7 5-13,-6-4-2 14,-5 0 0-14,-8 0 0 14,5 0 0-14,4 0 2 13,10 0-2-7,3 0 1-6,4 19-2 14,-13-2 1-14,-13 10-1 13,-16-6-2-13,-22 1 3 14,-15-4-1-14,-12-7 2 13,-15-8 5-13,-6 6-6 0,-9-9 9 13,-7 1-8-13,-5 3 5 14,-4-4-4-9,0 0 4-5,0 4 1 14,0-4 3-14,0 0 0 13,0 0-5-13,0 0 8 14,0 0-7-14,7 0 8 14,-2 0-8-14,-5 0 6 13,0 0-5-13,0 0 0 14,0 0-7-9,0 0 1-5,0 0-2 14,0 0 5-14,0 0-4 14,0 0 2-14,0 0-4 13,0 0-1-13,0 0 3 14,0 0 0-14,0 0 2 14,0 0-4-14,0 0 4 13,0 0-1-7,0 0 0-6,0 0 1 13,0 0 1-13,0 0-6 0,0 0 3 13,0 0 0-13,0 0-1 14,0 0 1-14,0 0-3 13,-3 0 4-13,1 0-5 14,2 0-4-14,0 0-1 13,0 0-20-7,0-26-19-6</inkml:trace>
    </iact:actionData>
  </iact:action>
  <iact:action type="add" startTime="315361">
    <iact:property name="dataType"/>
    <iact:actionData xml:id="d63">
      <inkml:trace xmlns:inkml="http://www.w3.org/2003/InkML" xml:id="stk63" contextRef="#ctx0" brushRef="#br0">23241 7279 9 0,'-7'-6'13'1,"2"3"-4"13,1-2-3-7,2 1-4-6,2 1 10 13,-2 1-9-13,2-4 4 14,0 1-4-14,0-4-3 14,-2-3 3-14,-3 0 6 13,-1-1-2-13,-4-1-5 14,1 2 0-14,1 0-1 13,-6 4 4-7,1-3-2-6,-3 3-6 14,1 2 0-14,-1 0 1 13,5 2 3-13,4 1-1 14,5 3 0-14,2 0 3 14,0 0-2-14,0-2 2 13,0 2-6-13,0 0 0 0,0 0 0 19,0 0-13-19,5 0 3 0,12 0 11 13,12 0 2-13,18 0 4 14,16 0-2-14,14 0 7 13,6-7-7 2,4 1-1-15,-4-4 4 0,-4 0-7 13,-3-1 4-13,-5-4-2 13,1 3 1-8,-3 2 1-5,2 0 3 14,-4 4-4-14,-3 1 1 13,-8 5 3-13,-8 0-10 14,-13 0 2-14,-8 3 3 14,-14 8-7-14,-6 2-12 13,-7-5 10-13,0 3 0 14,0-6 5-8,0 3 8-6,-14 0 1 13,-3 0-5-13,-8-2 8 14,-4-2-7-14,-4-1 5 13,-8-2-2-13,-5-1-4 0,-12 0 12 13,-7 0-12 2,-9 0 2-15,-5 0 3 13,-8 0-9-7,-9 0 5-6,-5 0-1 0,-6 4 0 13,-4-2 0-13,0 2 0 13,-5 1 4-13,2 0-2 14,-2 2 1-14,7-2-3 13,2-1 2-13,11-1-2 14,13-1 0-14,12-2 2 14,15 0 7-9,17 0-9-5,14 0 14 14,13 0-8-14,10 0 15 13,2 0-14-13,0 0 6 14,0 0-13-14,5-2-1 14,33-6 1-14,16-3 1 13,12-1-1-13,16 3 9 14,1 0-11-9,10 5 8-5,10 2-12 14,10 0 6-14,10 2-2 14,-3 0 2-14,3 0-1 13,-7 0 0-13,-2 0 1 0,-4 0 0 13,-10 6 2-13,-7 2-2 14,-4 2 4-14,-8 1-8 13,-6 0 4-7,-8 2 0-6,-9 0-2 13,-13-1-2-13,-14 0 2 14,-13-3-5-14,-9-4 6 14,-7 0-14-14,-2-5 13 13,0 2-17-13,0-1 4 14,-2-1 15-14,-20 3 0 13,-5-3 4-7,-7 1-3-6,-3-1 7 14,-4 0-6-14,-3 0 2 13,-3 0-1-13,-4 0-6 14,2 0 4-14,-3 0-2 14,1 0 1-14,0 0 0 13,-1 0-5-13,-4 0 10 0,-2 0-9 19,-2 0 8-19,-2 0-8 14,-3 0 4-14,-1 0-1 0,-5 0 1 13,1 0 0 1,5 0-1-14,7 3 3 0,10-3-3 13,7 2 2-13,8-2-2 13,1 0 6-13,9 0-8 14,4 0 3-8,7 0 0-6,6 0 0 13,4 0 1-13,2 0-2 14,0 0 5-14,0 0-7 13,0 0 3-13,2 0-4 14,16 0-6-14,14 0 10 14,15 0 2-14,13 0 0 13,11 0 1-7,12 0 1-6,3 0 1 13,9 0-5-13,2 0 2 14,3 0 3-14,-4 0-7 14,-7 0 4-14,-8 0-2 13,-4 0 0-13,-7 0 0 14,-10 0-5-14,-11 0 12 0,-14 3-12 19,-8 2 10-19,-13-1-10 14,-5-3 3-14,-7 1 1 0,-2 1-3 12,0-3-2-12,0 2 6 14,0-2 0-14,0 0-1 14,0 0 2-14,0 0 3 13,0 0 1-13,0 0-4 14,0 0-1-9,0 0 1-5,0 0-1 14,0 0 1-14,0 0-4 14,0 0 7-14,0 0-6 13,0 0 9-13,0 0-14 14,0 0 6-14,0 2 0 14,0-2-2-14,0 2 3 13,2 0-2-7,2-1 5-6,-1 1 0 13,-3-2-3-13,0 0 0 14,2 2 2-14,-2-2-3 14,0 0 1-14,0 0 0 0,0 0 0 12,0 0 2-12,0 0-4 14,0 0 5-14,0 0-1 14,0 0 4-9,0 0-6-5,0 0 3 14,0 0-2-14,0 0 8 13,0 0-3-13,0 0 4 14,0 0-10-14,3 0 10 14,-3 0-10-14,0 0 0 13,0 0-2-13,0 0 1 14,2 0-2-9,-2 3 2-5,0-3-1 14,0 0-4-14,0 0 5 14,0 0 2-14,2 0-6 13,-2 2 10-13,0-2-9 14,0 0 5-14,0 0-2 13,0 0 1-13,0 0-3 14,0 0 3-8,0 2 0-6,0-2-1 13,0 0 2-13,0 0 1 0,0 0 3 13,0 0-7-13,0 0 2 14,0 0 0-14,0 0 0 13,0 0 0-13,0 0-5 14,0 0 10-14,0 0-8 13,0 0 8-7,0 0-9-6,0 0 5 14,0 0-1-14,0 0 1 13,0 0 0-13,0 0-2 14,0 0 5-14,0 0-4 13,0 0 1-13,0 0-1 14,0 0 6-14,0 0-9 14,0 0 6-9,0 0-2-5,0 0-1 14,0 0 2-14,0 0-2 14,0 0 5-14,0 0-1 13,0 0-1-13,0 0-3 14,0 0 2-14,0 0-2 0,0 0 0 12,0 0 2 3,0 0-2-15,0 0 2 5,0 0-3-5,0 0 3 13,0 0-4-13,0 0 2 14,0 0-3-14,0 0-1 13,0 0-1-13,0 0 1 14,0 0 2-14,0 0-3 14,0 0 10-14,0 0-7 13,0 0 6-7,0 0-8-6,0 0 3 13,0 0 1-13,0 0 0 14,0 0 0-14,0 0 0 14,0 0 2-14,0 0 0 13,0 0-2-13,0 0 5 14,0 0 0-14,0 0-5 14,0 0 1-9,0 0-1-5,0 0 0 14,0 0 1-14,0 0-7 13,0 0 12-13,0 0-9 0,0 0 8 13,0 0-10 2,0 0 5-15,0 0 0 0,0 0-3 12,0 0 3-12,0 0-1 14,0 0 2-9,0 0-4-5,0 0 6 14,0 0-6-14,0 0 9 14,0 0-9-14,0 0 3 13,0 0 0-13,0 0 0 14,0 0 1-14,0 0-8 14,0 0 14-14,0 0-9 13,0 0 8-7,0 0-11-6,0 0 6 13,0 0-2-13,0 0 1 14,0 0 0-14,0 0-1 14,0 0 2-14,0 0-2 13,0 0 2-13,0 0-2 0,0 0 5 13,0 0-6 1,0 0 2-8,0 0 0-6,0 0 0 14,0 0 0-14,0 0-4 13,0 0 11-13,0 0-8 0,0 0 6 13,0 0-9-13,0 0 5 14,0 0-1-14,0 0 0 13,0 0-1-13,0 0 0 14,0 0 2-9,0 0-2-5,0 0 3 14,0 0-4-14,0 0 5 14,0 0-5-14,0 0 2 13,0 0 0-13,0 0 0 14,0 0 0-14,0 0-5 13,0 0 10-13,0 0-6 14,0 0 8-8,0 0-13-6,0 0 7 13,0 0-2-13,0 0 1 14,0 0 0-14,0 0-3 13,0 0 7-13,0 0-9 14,0 0 10-14,0 0-10 0,0 0 2 13,0 0 0-13,0 0 1 20,0 0 1-20,0 0 1 0,0 0 0 13,0 0 0-13,0 0 2 13,0 2 2-13,0-2 4 14,0 0-8-14,0 0 1 13,0 0 3-13,0 0-4 14,0 0 1-14,0 0-2 14,0 0 5-9,2 0-6-5,0 0 4 14,-2 0-4-14,0 0-3 13,0 0 4-13,0 0-6 14,3 0 5-14,-1 0 2 14,-2 1 0-14,2 2-5 13,-2 1 7-13,0 2-4 20,2 1-17-20,-2 0-38 0</inkml:trace>
    </iact:actionData>
  </iact:action>
  <iact:action type="add" startTime="320633">
    <iact:property name="dataType"/>
    <iact:actionData xml:id="d64">
      <inkml:trace xmlns:inkml="http://www.w3.org/2003/InkML" xml:id="stk64" contextRef="#ctx0" brushRef="#br0">27168 10190 3 0,'98'-5'1'15,"5"1"8"-14,0-1-5 14,-3 4 2-14,-2-1-6 0,-11 2 0 12,-11 0 2-12,-14 0 1 14,-6 0-6-9,-7 0 6-5,-2 0 2 14,-3 3 3-14,-8 3 2 14,-2 2-9-14,-7-2 3 13,-10 1-4-13,-5-5 0 14,-8 0 0-14,-4-1-5 14,0-1 3-14,0 0 4 13,-10 0 11-7,-13 0-11-6,-12-1-2 14,-5-8 0-14,1 1 0 13,-4 0 0-13,1 2 0 14,0-2 0-14,-3 0 2 13,-4-2-1-13,-9 2 1 14,-12-2 1-14,-9-2 0 14,-13-2-3-9,-11 2 0-5,-10 2 0 14,-5 2 0-14,2 6 0 13,8 2-4-13,25 0 8 14,19 0-8-14,27 0 7 14,15 0-6-14,15 0 4 0,7 0-2 12,0 0 1-12,16 6-10 14,26 0 10-9,22 0 4-5,27-4 17 14,15-2-10-14,2 0-4 14,4 0-2-14,0-4-4 13,4-2 0-13,-1 2 0 14,-3 0-1-14,-12 0 6 14,-19 1-8-14,-19 3 5 13,-17 0-3-7,-21 0 3-6,-15 0-6 13,-9 0-10-13,0 0 4 14,-9 3-2-14,-29 14 11 14,-20 4 11-14,-15 5-8 13,-8 0 4-13,6-6-5 14,1-4 0-14,7-2 3 13,3-4-2-7,6-3-1-6,8-5 3 14,10-2 0-14,11 0-5 13,11 0 12-13,10 0-8 0,1 0 12 13,3-2-16-13,-3-5 10 14,0 0-8-14,-4-3-4 13,-5 1 2-13,-12 3-9 14,-19 5-2-9,-20 1-23-5,-16 0-24 14</inkml:trace>
    </iact:actionData>
  </iact:action>
  <iact:action type="add" startTime="322171">
    <iact:property name="dataType"/>
    <iact:actionData xml:id="d65">
      <inkml:trace xmlns:inkml="http://www.w3.org/2003/InkML" xml:id="stk65" contextRef="#ctx0" brushRef="#br0">6426 10940 4 0,'-33'0'6'15,"6"0"-6"-14,5 0 2 14,-1 0-4-9,8 0 5-5,3 0 1 14,8 0-3-14,2 0 10 14,0 3-11-14,-1-3 7 13,1 1-2-13,0-1 1 0,0 2 1 13,2-2-7 1,0 0 14-14,0 0-14 0,0 2 0 20,15 0-6-20,30 5 6 0,18 0 13 12,22 0-6 3,8-3-7-15,9-3 3 0,4 2-2 13,-6-1 3-13,-3 2-8 13,-3-3 10-13,-5-1-10 14,0 0 6-14,1 0-2 20,-1-10 0-20,-4 2 0 0,-1 2 0 13,-4 4 3-13,-3 2-3 13,-9 0 2-13,-7 0-3 14,-13 0 6-14,-9 0-10 14,-15 0 5-14,-11 0 0 13,-13 0 0-13,0 0 1 14,0 2 6-9,0 0-7-5,-2-2 19 14,-23 0-7-14,-8 0 12 14,-11-9-24-14,-19-2-1 13,-2 2 1-13,-10-1 0 0,-8 2 0 13,-4 1 1-13,-9 3-3 13,-2-2 4-13,-5 3-4 21,5-6 7-21,9 1-8 13,12-4 4-13,12 2-1 0,12 0 0 13,10 2 1-13,11 0-3 14,17 2 7-14,9 4-8 13,6-3 7-13,0 4-8 14,0 1-5-14,6 0-7 13,17 0-13-7,10 1 29-6,13 12 0 14,15-5 3-14,11 0 1 13,5-2-4-13,2-4 0 14,0-2 7-14,-3 0-12 13,0 0 5-13,-4 0 0 14,-6-2 4-14,-3-4-3 0,-14 0-2 19,-9 4 6-19,-13 2-7 14,-10 0 7-14,-12 0-10 0,-5 0 4 12,0 0-2-12,0 0-5 14,0 0 7-14,-5 0 1 14,-12 0 3-14,-12 0 11 13,-14 0-13-13,-12 0-1 20,-7 8 6-20,-15 2-12 14,4 0 6-14,-1-1 0 0,12 0 0 13,18-3 0-13,15-1-3 13,17-3 7-13,12-2-7 14,0 0 3-14,0 0-5 14,20 1-21-14,13 3 26 20,10-2 6-20,6-2-5 0,5 0 1 12,2 0 4-12,-8 0 4 14,-7 0-9-14,-10-4 6 14,-16 4-6-14,-5 0 2 13,-8 0-3-13,-2 0 0 14,0 0 0-14,0 0 0 0,0 0 2 13,-8 0-2-8,4 0 11 10,0 0-9-15,-1 0 4 0,1 0-2 12,-2 2-6-12,-2 0 2 14,2 2 0-14,-3 4-1 14,5 2-8-14,2 5 7 13,2-1-7-13,0 1 3 20,0-1-18-20,0-3 12 14,0-2-9-14,0 0 9 0,0 1-1 13,0-3-18-13</inkml:trace>
    </iact:actionData>
  </iact:action>
  <iact:action type="add" startTime="326012">
    <iact:property name="dataType"/>
    <iact:actionData xml:id="d66">
      <inkml:trace xmlns:inkml="http://www.w3.org/2003/InkML" xml:id="stk66" contextRef="#ctx0" brushRef="#br0">24737 16062 7 0,'0'0'10'1,"0"0"-7"13,-3 0 12-13,-8 0-9 0,-2-6 1 13,2 4-5 1,-1 0 5-14,4-2-7 0,-1 4 0 13,1-4 0-13,2 4 1 14,-1 0-1-14,1 0 3 13,4 0 3-7,2 0-4-6,0 0 2 14,0 0-4-14,0 0-2 13,4 0-3-13,23 0 5 14,15 0 2-14,14 12 0 13,4-2-2-13,5-6 3 14,-5 1-6-14,-2-2 2 20,-7 3-1-20,-4-6 4 0,-10 0-2 13,0 0 1-13,-6 0 0 13,-9 0 2-13,-6 0-3 14,-8 0 6-14,-6 0-4 14,-2 0-1-14,0 0 1 13,0 0-2-13,-17 0 0 0,-18-9-6 19,-15 0-2-19,-8 5 3 14,-11-2 2-14,-5 2 6 0,-3 4-6 13,-4 0 3 1,1 0-2-14,4 0 2 0,18 0 0 13,21 0 2-13,16 0 3 14,21 0 10-14,0 0-15 13,18 0 0-7,29-8 0-6,15-2 3 13,14-7-2-13,0 3-1 14,-2-3 0-14,-10 4 0 14,-12 3-2-14,-17 4 2 13,-15 4-3-13,-13 1 6 14,-7 1-6-14,0 0 0 13,-2 0 1-7,-23 0 4-6,-10 0-2 14,-6 0 0-14,-3 1-6 13,-1 7-5-13,-1 0-37 14</inkml:trace>
    </iact:actionData>
  </iact:action>
  <iact:action type="add" startTime="327391">
    <iact:property name="dataType"/>
    <iact:actionData xml:id="d67">
      <inkml:trace xmlns:inkml="http://www.w3.org/2003/InkML" xml:id="stk67" contextRef="#ctx0" brushRef="#br0">14108 16429 1 0,'0'0'0'1,"-6"12"6"0,-15 14-4 12,-6 6 0-6,-6 0 0-6,-5 3 3 13,-2 0-4-13,-2 1-1 14,-4 0 3-14,0 9 1 14,-5 0-2-14,-5 3-1 13,1 1 3-13,-1-9-4 14,7-4 0-14,4-8 3 14,9-12-3-9,14-2 0-5,8-9 5 14,8-5-4-14,6 0 14 13,0 0-4-13,2 0 4 14,31-31-12-14,25-8 1 14,21-21-4-14,14-1 0 13,10-7-1-13,4-2 2 14,0 5-2-9,-12 0 2-5,-12 6 3 14,-18 9-3-14,-20 11-1 14,-16 16 1-14,-19 10 2 0,-7 8-3 12,-3 5 2 3,-3 0 14-15,-26 0-14 0,-10 0-2 13,-15 18 4-13,-11 14-7 20,-11 12 6-20,-6 2-3 0,-3 6 1 12,3-2-1-12,4-2 1 14,6-6-1-14,12 1 5 14,12-7-5-14,13-14 2 13,16-12 0-13,10-6-2 14,6-4 2-14,3 0-2 14,18-8-8-9,32-24 5-5,25-17-1 14,21-9 6-14,13-4-11 13,7 0 8-13,-3 2-3 14,-9 2-4-14,-19 10 6 14,-21 16-2-14,-24 10 4 13,-20 10 0-13,-15 12-6 14,-5 0-7-9,-3 3 10-5,-28 24 3 14,-14 4 2-14,-13 17 3 14,-4 3-3-14,-7 7-1 0,-4 4 3 12,-1 0-4-12,-2 5 2 14,6-8 1-14,11-2-3 13,14-11 1-13,12-12-2 21,12-16 2-21,13-7-1 0,6-11 1 12,2 0-1-12,6 0 0 14,34-23 11-14,20-17 3 14,21-10-13-14,8-8 2 13,2-1 0-13,1-3-4 14,-10 8 1-14,-11 2 0 13,-13 8 0-7,-18 12 1-6,-17 10-1 14,-12 16 2-14,-11 6-4 13,0 0 8-13,-9 0-6 14,-24 14 4-14,-17 12-3 13,-7 15 0-13,-3-2 0 0,-6 3-2 13,4 2 2-13,2 0-1 20,0 0 1-20,2-3-2 14,5-1 1-14,6-8 0 13,13-10-2-13,16-9 2 0,12-8 0 13,6-5-7-13,0 0-2 14,40-14-4-14,23-21 9 13,26-11 7-13,15-7-6 20,10-3-2-20,2-2 5 0,-5 0 0 13,-10 3-6-13,-17 11 6 14,-16 8 0-14,-26 9 2 13,-18 13-2-13,-17 14 0 14,-7 0-8-14,0 0-6 14,-31 19 14-14,-17 13 4 13,-10 8 0-7,-10 8-3-6,-8-4-1 13,0 0 3-13,1 2 0 14,1-6-3-14,7 0 2 14,4-4 1-14,12-5-3 13,13-13 1-13,18-4-1 0,13-14 5 13,7 0-5-13,5 0 5 14,40-19-3-9,24-20 17 10,24-12-19-15,15-7 7 13,2 0-7-13,0 0 1 0,-8 6-1 13,-13 7 3-13,-14 10-5 14,-25 10 5-14,-19 13-3 13,-17 9 0-13,-12 3-1 14,-2 0-15-9,0 0 16-5,-16 3 5 14,-12 20 3-14,-10 3-4 14,-9 9-4-14,-2-2 3 13,-5 3 0-13,2-1-5 14,0 0 5-14,3-3-6 13,13-2 3-13,9-11 0 14,16-6-1-8,9-4-3-6,2-9 0 0,2 1-15 12,27-1 17 3,22 0 2-15,23-18 13 13,15-18-9-13,9-10 2 0,4-2-6 13,-3-6 0-13,-3 6-1 14,-7 2 2-14,-9 2 3 20,-15 11-4-20,-23 12 0 14,-19 5 2-14,-19 11-4 13,-4 5-4-13,-2 0 0 0,-34 12 6 13,-24 20 2-13,-14 9 2 13,-13 7-2-13,-2 2-3 14,14-3 6-14,6-1-6 20,13-7 3-20,9 1-4 0,5-3 3 13,8-5-2-13,10-10 1 13,11-9 0-13,9-9-4 14,4-4 3-14,0 0-3 14,19 0-3-14,20-13 7 13,24-18 6-13,20-13 0 0,19-2-5 19,10-7 1-19,4 0-4 14,-2 7 5-14,-17 6-6 14,-16 3 6-14,-16 12-6 13,-21 6 5-13,-20 12-4 0,-11 0 2 13,-13 7-2-13,0 0-10 14,-4 0 12-14,-25 24 4 13,-15 10-1-7,-12 7 2 8,-9 5-5-14,3-6 0 14,6 0 0-14,7-8 0 0,5-2 0 13,10-4 1-13,3-6-2 13,11-3 3-13,9-8-4 14,9-5 2-14,2-4-2 13,0 0-8-7,31-12 10-6,20-12 4 14,25-8-1-14,11-8-3 13,6-4 5-13,1 0-10 14,-5 4 10-14,-11 8-10 13,-15 6 8-13,-19 8-6 14,-21 10 1-14,-12 8 2 0,-11 0-8 19,0 0-9-19,-27 3 17 0,-15 20 1 13,-14 3 6 1,-7 2-7-14,1 4 4 14,2 1-2-14,2 4-4 0,2-1 2 13,-2-2 0-13,4 4 0 13,12-4 0-13,9-12-1 14,12-3 3-8,15-10-4-6,6-5-2 13,0-4-1-13,20 0-10 14,27 0 15-14,27-22 9 13,26-10-3-13,29-16-4 14,16-2 2-14,7-2-5 14,-5 2 3-14,-12-2-4 13,-19 9 2-7,-16 4 0-6,-21 13 1 13,-21 3-1-13,-27 14 0 14,-16 9-3-14,-15 0 2 14,0 0-14-14,-21 9 15 0,-24 21 1 12,-16 11 8 3,-3-1-9-15,-3 0 0 0,5-4 2 13,8-8-2-8,8 2 0-5,5-8 1 14,3 0 2 0,7-3-2-14,9-6-1 14,6-5 2-14,12-6-1 0,4-2 4 13,0 0-5-13,0 0 4 13,31-6-1-13,18-16 9 14,25 1-12-9,15-11 1-5,11 1 3 14,7 4-8 1,-4 0 2-15,-8 5 0 0,-10 4-2 12,-14 4 2-12,-10 2-2 14,-16 6 4-14,-19 1 0 13,-15 5 0-13,-8 0 0 0,-3 0-16 20,-11 5 16-20,-26 13 1 13,-9 14 2-13,-3-4-3 0,7-2 3 13,6-4-5 1,9-3 6-14,5-7-4 14,3-3 5-14,6-1-10 14,7-2 5-14,4-2 0 0,2-4-1 12,0 0-6-6,4 0-2-6,25 0 9 14,15-10 10-14,19-7-7 13,15-6 0 2,18 0 2-15,9-2-8 0,4-3 3 12,0 6 0-12,-4 4 0 14,-10 0-5-14,-5 10 3 14,-18-1 1-9,-20 9-3-5,-18 0-4 14,-16 0-5-14,-16 17-7 13,-2 5 9-13,-17 6 11 14,-20-2 1-14,-5 2 0 14,3-6 3-14,5 0-2 13,7-8 0-13,9 1 0 14,10-3 0-8,3-3-4-6,5-1 2 0,0-4 0 12,20 1 0-12,23-2 9 14,15-1 19-14,15-2-14 13,10 0 9 2,-2-5-20-15,4-12 7 14,-6 3-8-14,-11 0 5 0,-12 1-6 12,-18 8-1-6,-15 5-1-6,-17-4-1 13,-6 4 2-13,0 0-3 14,0 0 3-14,0 0 2 14,0 0 0-14,0 0-1 13,0 4 0-13,0-4 3 14,0 5-4-14,0-5 5 14,0 0-4-9,0 0 9-5,0 0-8 14,0 0 8-14,0 0-9 0,0 0 6 12,0 0-2 3,0 0-1-15,0 0-3 0,0 0 1 13,0 0 1-13,0 0-3 13,0 0 1-13,0 0 1 14,0 0-3-9,0 0 2-5,0 5-1 14,0-5 0-14,0 0 1 14,-2 0 3-14,0 0-3 13,0 0 7-13,2 0-6 14,0 0 3-14,0 0-3 14,0 0-1-14,0 0 0 13,0 0 0-7,0 0-2-6,0 0 0 13,0 0 0-13,0 0 2 14,0 0-2-14,0 0 4 14,0 0-5-14,0 0 3 13,0 0-1-13,0 0 0 14,0 0 1-14,0 0-3 13,0 0 5-13,0 0-3 5,0 0 4 10,0 0-7-15,0 0 5 0,0 0-2 12,0 0 2-12,0 0-1 14,0 0 2-14,0 0-2 13,0 0 3-13,0 0-4 14,0 0 0-14,0 0 3 14,0 0-6-9,0 0 3-5,0 0 0 14,0 0-1-14,0 0 1 14,0 0-3-14,0 0 7 13,0 0-8-13,0 0 6 14,0 0-4-14,0 0-2 13,0 0-1-13,-3 0-13 14,-1-14-49-8,-8-18-93-6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23T01:42:15.0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7575">
    <iact:property name="dataType"/>
    <iact:actionData xml:id="d0">
      <inkml:trace xmlns:inkml="http://www.w3.org/2003/InkML" xml:id="stk0" contextRef="#ctx0" brushRef="#br0">4749 3789 6 0,'-13'0'4'1,"3"0"8"13,-2 0-11-13,-1 0 0 14,1 0-1-14,-1 0 0 13,0 4-1-13,1-1 1 14,2-1-1-8,1 2 2-6,-1-1-2 13,4-1 3-13,4 3-2 14,0-3 2-14,0 1-4 14,-1 2 2-14,-1-3-1 13,2 2 0-13,2-1-1 14,0 0 0-14,0-3 4 13,0 3-4-7,0-3 7-6,0 1-10 14,0-1 9-14,0 4-4 13,0 2 2-13,2 0 0 0,13 3 5 13,3-2-4-13,4 3 10 13,3-2-12-13,4-1 13 14,0-4-12-14,0 3 2 14,0-1-3-9,2-2 3-5,2 1-2 14,8 1 0-14,3-2 5 14,-2-1-6-14,3-2 11 13,-1 2-12 2,-1 0 5-15,-3 0-3 0,2 1-1 12,-1 4-1-12,-1-3 0 14,0 0 0-8,2 2 4-6,3-4-3 13,4 2-1-13,3-4 5 14,6 0-3-14,1 0 2 14,1 0-2-14,-2-4 0 13,-2-4-1-13,0 4 3 14,-2 2-4-14,2 2 2 13,2-2-3-7,2-2 6-6,0 4-7 14,2-3 3 0,-5 2-1-14,1 1 0 0,3 0 0 0,-1 0 0 12,4-2 1 2,6 2-2-14,1 0 2 0,3 0-2 13,-3 0 2-13,-2 0-5 14,3 0 6-9,-3 0-2-5,-2-2 0 14,-3 2 0-14,-2-2-4 13,1 0 8-13,-3-3-4 14,2 5 3 1,1-3-6-15,-5 3 3 0,0-2 0 12,0 0 1-12,-2 2-1 14,2-2 0-8,-4-1 0-6,0 3-1 13,2 0 2-13,2-5-2 14,5 1 2-14,-3 0-2 13,0 0 1-13,-2 0 0 14,-2 2 0-14,-2 0 1 14,-4 0-5-14,4 0 8 13,4 0-7-7,0-1 8-6,5 2-8 0,3-1 4 12,3-4-1 3,3 0 0-15,-3 0 0 0,0 2 0 13,-2 0 2 1,-4 4-4-14,-1 0 4 0,-2 0-4 13,1 0 5-13,-3 0-5 14,-3 0 2-9,-2 0 0-5,-1 2 0 14,-4 0 0-14,2 2-4 13,1 0 8-13,3-2-3 14,-1 1 4 1,3-3-9-15,-5 0 4 0,-7 0 0 12,1 0 0-12,-7 0 0 14,0 3-1-9,-1-3 1-5,-2 0 0 14,-2 2 1-14,0 2-2 14,3 2 2-14,4 4-3 13,1 2 1-13,3 4 0 14,-1 0 1-14,1 0 0 13,-2 0-4-13,1-6 8 0,-4-2-3 20,1-6 2-20,3-2 1 13,-3 0-3-13,-2 0 3 0,-5 0-1 13,-6 0-2-13,-7-2 2 14,-7-1-1 0,-5-2 2-14,-8 5-4 0,2 0 1 13,-2 0 4-13,0 0-8 13,0 0 3-7,0 0-2-6,0 0 1 14,0 0-5-14,0 0 5 13,0 0 2-13,0 0-6 14,0 0 7-14,0 0-4 13,0 0 1-13,0 0 1 14,0 0 1-14,0 0 0 0,0 0-1 19,0 0 4-19,0 0 2 14,0-2-3-14,0 0 0 13,0-1 0-13,0 3-6 0,0 0 3 13,0 0-3-13,0 0 0 14,0 0 3-14,0-3 6 13,0 3-5-13,0-2 3 14,0 0 0-9,0 2-8-5,0 0 3 14,0 0 0-14,0 0 1 14,0 0-1-14,0 0 1 13,0 0 0-13,0 0 2 14,0-2-2-14,0 2 0 14,-2 0 5-14,-1-2-10 13,1 2 6-7,-1-1-1-6,3-1 4 13,0 2-3-13,0 0 4 14,0 0-3-14,0 0 2 14,0 0-2-14,0 0 1 13,0 0 1-13,0 0-4 14,0 0 0-14,0 0 4 0,0 0-2 19,0 0 1-19,0 0-3 0,0 0 2 13,0 0-4 1,0 0 4-14,0 0-6 0,0 0 4 13,0 0 0-13,0 0 0 14,0 0 0-14,0 0-2 13,0 0 6-13,0 0-7 14,0 0 7-9,0 0-8-5,0 0 4 14,0 0-2-14,0 0 1 14,0 0-1-14,0 0 2 13,0 0 0-13,0 0-1 14,0 0 2-14,0 0-1 13,0 0 4-13,0 0-8 14,0 0 3-8,0 0-3-6,0 0-5 13,3 0-1-13,4 0 10 14,1 0 0-14,9 0-2 13,-2 0 6-13,3 0-4 14,1 0 2-14,2 0-2 14,1 0 0-14,3 0-1 13,1 2 1-13,3 1 0 5,0 3-1-5,2 4 5 13,2 0-8-13,4 2 9 14,0 0-10-14,3-2 6 14,5-3-1-14,0 5 0 13,6-7 0-13,3-1-1 14,1 0 5 1,3-4-2-15,0 2 0 4,0 1-2-4,-2-1 3 14,0 1-6-14,-8 3 2 13,-1 1 0-13,1 1 1 14,-4 2-2-14,-2 2-2 14,1-2 8-14,-4-5-8 13,1-1 9-13,3-2-9 14,-1-2 4-9,-1 0 0-5,-1 0 0 14,2 0 0-14,3 0-3 14,-1 0 7-14,3 0-2 13,0 0 0-13,0-6-4 0,-3 1 6 13,3-2-7-13,2 4 3 14,-2 0 0-14,2 2-1 13,0 1 1-7,0 0-6-6,0 0 13 13,2 0-8-13,-1 0 5 14,0 0-7-14,2 0 4 14,1 1-2-14,-1 4 1 13,3 0 0-13,-1 3-1 14,-1 1 4-14,1 1-4 13,-3-2 3-7,0 0-4-6,-1-1 4 14,-4-3-4-14,3 0 2 13,5-4 0-13,4 0 0 14,5 0 0-14,1 0-4 14,3-8 9-14,-3 2-7 13,3 2 8-13,-7 0-11 14,0 3 6-9,-6-2-1-5,-2 3 0 14,-4 0 0-14,-1 0-1 0,0 0 3 13,-2 0-1-13,1 0-1 13,1 0 0-13,-5 0 4 14,1 0-8-14,-9 0 4 13,-3 0 0-13,-4 0 0 14,-6 0 0-8,2 3-3-6,-3 1 8 13,1 0-8-13,0 0 8 14,4 2-10-14,2-1 6 13,4 2-1-13,9-2 0 14,9-5 0-14,11 0-1 14,9 0 5-14,5 0-4 13,-5 0 1-7,-2-7-2-6,-5 2 4 13,-4 1-5-13,0 0 3 14,-2 1-1-14,4 3 0 14,3 0 0-14,3 0-3 13,-1 0 6-13,-3 2-5 14,1 6 8-14,-3-2-11 0,-2 1 5 13,0-2 0-8,0-3 0 10,-2 0 1-15,2-2-2 0,0 0 5 12,0 0 0 3,-1 0-4-15,1 0 5 0,-2 0-1 13,0 0-6-13,0 0 2 13,2 0 0-13,0 0 0 14,2 0-1-9,0 0-4-5,3 0 10 14,-1 0-11-14,0 0 11 14,5 0-10-14,2 0 6 13,5 0-1-13,3-4 0 14,2-4 2-14,-2 2-4 13,0 2 5-13,-4 0-2 14,1 0 0-8,-1 2-2-6,3-1 3 13,-3-1-5-13,2 4 3 0,-7-4 0 13,1 0 0 1,-2-1 1-14,-3-3-5 14,-1 3 9-14,0 2-5 0,-4-1 6 13,5 4-11-13,0 0 7 13,-1 0-2-7,-3 0 0-6,-2 0-3 14,-12 0 2-14,-1 5 1 13,-7 0-1-13,0 0 2 14,-3 0-2-14,-2-3 3 13,2 0-5-13,-2-2 3 14,-4 0 0-14,0 0 0 14,-5 0 0-9,-2 0-3-5,1 0 8 14,-8 0-5-14,3 0 5 13,-7 0-8-13,-1 0 7 14,-2-2-4-14,-1 0 2 14,-3-1 2-14,-4 1 2 13,0 2-6-13,0 0 8 14,0 0-6-14,0 0-4 4,0 0 1 11,0 0 0-15,0 0-2 0,0 0 2 13,0 0 1-13,0 0 0 13,0 0-3-13,0 0 7 14,0 0-5-14,0 0 7 14,0 0-12-14,0 0 7 13,0 0-2-7,0 0 1-6,0 0-5 13,0 0 4-13,0 0 2 14,0 0-2-14,0 0 2 14,0 0 4-14,0 0-4 13,0 0 6-13,0 0-5 14,0 0 0-14,0 0-2 14,0 0 3-9,-2 0-1-5,2 0 0 14,-2 0 0-14,2 0 2 13,0 0-5-13,0 0 2 14,0 0 0-14,0 0 0 14,0 0-1-14,0 0 0 0,0 0 3 12,0 0-5-12,0 0 4 14,0 0-4-9,0 0 5-5,0 0-7 14,0 0 4-14,0 0-1 14,0 0 0-14,0 0 1 13,0 0-4-13,0 0 8 14,0 0-3-14,0 0 4 13,0 0-9-13,0 0 7 14,0 0-3-8,0 0 0-6,0 0-2 13,0 0 2-13,0 0-3 14,0 0-1-14,-2 0 5 14,2 0-3-14,0 0-10 13,0 0 6-13,0 0-21 14,0-3-25-14,0-13-77 13</inkml:trace>
    </iact:actionData>
  </iact:action>
  <iact:action type="add" startTime="23223">
    <iact:property name="dataType"/>
    <iact:actionData xml:id="d1">
      <inkml:trace xmlns:inkml="http://www.w3.org/2003/InkML" xml:id="stk1" contextRef="#ctx0" brushRef="#br0">4344 4159 10 0,'-2'0'3'1,"0"0"6"13,0 0-6-13,-1-2 7 14,-1-2-3-9,0-3-2-5,-4-2 6 14,2-4-6-14,-3 2 5 14,3-2-8-14,0 4 10 13,0-1-12-13,4 0 8 14,-3 1-8-14,-3 4 4 14,4-2-4-14,-2 2 0 13,6 1 1-7,-2-3 0-6,2 3 11 13,0 2-11-13,0-1 9 14,0 3-9-14,0 0 1 14,0 0-2-14,0 0-1 0,0 0 0 12,-2 0-4-12,2 0 3 14,0 0 4-14,0 0-4 14,0 0-3-9,-2 0 4-5,2 0-7 14,0 12 4-14,-2 3 3 13,2 7 2-13,-3 4-5 14,1-2 9-14,2 5-5 14,0-2 4-14,-4 4-8 13,2 1 7-13,-2 0-5 14,-2 4 2-9,2 0 0-5,0 5 0 14,-1-2 0-14,3 8-1 14,2 4 2-14,0 4-2 13,0 5 5-13,0 0-8 14,0-2 5-14,9-2-1 14,-5-5 0-14,4-2 0 13,-2-6-3-7,0-7 5-6,-1-6-4 13,-1-7 4-13,4-3-4 14,-4-5 2-14,0-4 0 14,-2-2 0-14,0-6-3 13,1-3 2-13,-1 0 1 0,0 0 5 13,0 0 1-13,-2 0 5 14,2 0-10-9,-2 0 1-5,2 0-2 14,4 0 0-14,5 0 0 13,7 5 0-13,5 3-3 14,4 4 6 1,7-2-4-15,1 1 5 13,6-2-7-13,5-2 4 0,4-2-1 13,6-1 0-8,6-2 0-5,2 0-1 14,7-2 4-14,8 0-5 14,4 0 4-14,-2 0-4 13,6 0 6-13,-6 0-8 14,-3 0 4-14,-4 0 0 13,-10 0 0-13,3 0 0 14,-3 0-4-14,4 8 10 5,-1 1-9 9,2 4 8-14,-3-2-9 0,1 2 6 13,1-3-4 1,0 1 2-14,6-4 0 14,4-1 0-14,-3-2 3 14,2-4-4-14,-4 0 2 13,1 0-2-13,11 0 4 5,6 0-6-5,9 0 3 14,7 0 0-14,-2-1 0 13,-3-2 0-13,-4 3-4 14,-9 0 8-14,-8 0-9 13,-6 0 10 2,-5 0-9-15,-6 7 5 0,-1 1-2 13,-1 3 2-8,5 3-1-5,7 1 0 14,10 0 1-14,7 2-2 13,6-3 4-13,-6-2-6 14,-1-2 4-14,-2-5-3 14,-1 2 0-14,2-5 2 13,-4-2 0-13,-2 0 0 14,-6 0-5-14,-3 0 11 4,-3 0-7-4,0 0 4 14,-1 0-6-14,1 0 6 14,5 0-3-14,0-2 1 13,-5-2 1-13,-1 1-2 14,-6 0 1 1,-2 1-1-15,-1 2 1 13,1 0-1-13,-2 0 3 5,-2 0-6-5,0 0 3 13,-2 0 0-13,-1 0-1 14,5 2 1-14,12-2-3 14,8 0 7-14,7 0-6 13,6 0 6 2,1 0-8-15,-3 0 5 0,4 0-1 12,-4 0 0-6,-2 0 0-6,-5 0-1 14,1 0 2-14,-4 0-2 13,-4 0 2-13,6 0-2 14,4 0 5-14,5 0-7 14,6 0 5-14,-1 0-2 0,2 0 0 12,-7 0 0 3,-6 0-3-15,3 0 6 4,-2 0-5-4,7 0 5 14,1 0-6-14,0 0 3 14,5 0-1-14,-2 0 1 13,4 0 0-13,5 0 0 14,1 0 1-14,-4 0 0 13,-4 0-1 2,-9 0 1-15,-1-2 5 5,-8-5-11-5,-6 4 5 13,-6-2 0-13,-8 2 0 14,-4-1 0-14,-2-1-3 13,-3 2 6-13,5-1-4 14,0 4 7-14,-2-2-12 14,-5 2 7-14,-5 0-3 13,-8 0 2-7,-7 0 0-6,-6 0 0 13,-11 0-1-13,-5 0-2 14,-5 0 6-14,-2 0-6 0,4 0 9 13,8 0-7-13,7 0 2 13,12 0 0-13,7 0-1 14,6-5 4-14,-1-2-9 14,-1-3 10-9,-7 0-9-5,-6-2 8 14,-9 2-8-14,-8-2 8 13,-10-1-4-13,-2-3 0 14,-2-1 0-14,0-5-2 14,0-2 2-14,2 1 7 13,5 0 6-13,-3-3-6 14,1-1-2-9,-5-3-9-5,0 0 5 14,0 0-2-14,0-1-1 14,-9 2-2-14,-11-4 2 13,-2 1 4-13,-5-1 5 14,2-2-7-14,-4 1 11 0,2-3-9 13,0 2 3 1,2-5-5-8,-2 2 0-6,4-2 0 0,3-2 1 12,2-2-1-12,5-1 3 14,0-1 1-14,2 1 1 14,-5 2-6-14,-3 2 1 13,0 0 0-13,-6 5-3 14,-2 4-2-14,1 6 3 13,-1 4-2-7,2 5 0-6,3 3 6 14,4 1-5-14,3 3 4 13,1 1-3-13,1 0 2 14,-3 0-1-14,-3 0 1 14,-6 0-3-14,-4 1-2 13,-4 1 10-13,-3-4-8 14,-5 2 10-9,-5 3-13-5,-3-1 8 14,-3 1-2-14,-1 4 0 14,-2-3 0-14,-4 5-2 0,1 0 5 12,3-3-1 3,-4 1 0-15,1 0-4 0,-2-2 4 12,-2 3-6-12,-3 1 4 21,-3-2 0-21,-3 2 0 0,1-5 2 12,-3 1-4-12,-2 1 5 14,-2-3-6-14,-6 6 9 13,0-3-12-13,0 1 6 14,2 2-1-14,-2-2 1 14,4 2 0-14,-2 0-2 13,-4-2 5-7,2 0-3-6,-5-4 4 13,-3 4-4-13,1-5 1 14,3 2-1-14,5-1 0 14,5 0 0-14,-2 0-1 13,-6 2 2-13,-2 2-2 14,-7-3 2-14,1 2-2 14,-3-1 4-9,-2-1-6-5,-3 0 3 14,1-3-1-14,2 0 1 13,3 0 0-13,7 2-4 0,1-2 9 13,2-2-5-13,1 0 5 14,-8-2-9-14,3-1 6 13,-5 2-4-13,5-1 2 14,0 2 0-9,-5 2 0-5,-1-1 1 14,-3 4-3-14,-2-2 4 14,-1 2-4-14,-1-2 5 13,2 2-6-13,3-3 3 14,-1 1 0-14,9-1 0 14,2-2 1-14,1 4-3 13,-1 2 6-7,0-1-5-6,0-2 4 13,-1 4-6-13,6-4 6 14,4 0-6-14,2 0 3 14,-4-1 0-14,0 3 0 13,-5-2 0-13,-4 5-1 14,1-1 2-14,-3 3-2 13,0 0 3-7,-1 0-5-6,4 0 3 0,3 0 0 13,2 0 0-13,5 0 0 13,5-3-2-13,2 1 6 14,1 2-7-14,-1 0 9 14,-4 0-10-14,-6 0 8 13,1 0-7-13,0 0 3 14,-1 0 0-9,3 5-1-5,-2 4 1 14,0 2-1-14,2 1 2 14,2-3-1-14,3 1 4 13,3-3-8-13,1 5 5 14,2-3-2-14,-1 1 1 13,0 0 0-13,1 2-5 14,1 1 12-8,-1-2-11-6,0 1 10 13,2-2-11-13,2 0 7 14,1 1-3-14,4-1 2 13,-2-1-1-13,3 4 0 0,-3-5 3 13,4-1-5 2,4 1 4-15,5 1-4 0,9 3 7 19,5-2-10-19,2 6 3 0,2-2 2 12,2 2 0-12,2 3-1 14,-1-2-4-14,4 0 10 14,1-5-9-14,6 1 9 13,-1-1-10-13,5 0 5 14,2-2-1-14,4-4 1 14,1-1-3-9,2 2 3-5,0 2-4 14,0 0 1-14,-1 3 6 13,1 2-8-13,0 5 7 14,-2 0-6-14,-2 4 5 14,4 0-1-14,-2-1 0 13,0 3 3-13,1-1-7 14,1-2 8-9,2-2-9-5,0 3 5 14,0-3-3-14,0-1 3 14,0 1 0-14,2 2 0 13,7 1 2-13,-1 2-4 0,-2 3 5 13,1 0-2-13,1 5-1 14,2 1 0-14,1 0 4 13,-1 0-8-7,2 0 3-6,1-2 0 13,5 0 1-13,0-3 0 14,2 3-5-14,0 3 10 14,-2 0-5-14,4 1 4 13,3 1-8-13,4-2 6 14,4-5-6-14,5 0 4 13,4-6 0-7,7-2 0-6,3-2 3 14,2-4 2-14,0 0-5 13,2-2 1-13,0 0 3 14,0 2-8-14,0-4 5 14,6 0-1-14,1 0 0 13,3-2 1-13,3 0-6 0,1 3 11 19,-1-6-6-19,2 2 3 14,-2 0-6-14,3-1 6 0,-1-1-5 13,1 3 2-13,3 0 0 13,0-1 0-13,2 0 0 14,1-1-1-14,2-2 4 13,2 0-5-13,5-3 7 14,3 1-10-8,-1 1 7-6,0-5-2 13,-7 2 0-13,-2 4 0 14,-1-2-4-14,-2 6 9 13,2 2-6-13,-2 3 5 14,2 4-8-14,-2 0 7 14,4 2-5-14,4 4 2 13,2-4 0-7,8 2-1-6,5-2 2 14,4-1-1-14,0-3 0 13,2-2 0-13,4 0 5 14,4-6-8-14,0 0 3 0,-3-6 0 12,1-1 0-12,-1-2 0 14,4 0-5-14,4 0 11 20,-1 0-6-20,-6 0 4 14,-1 0-8-14,-2 0 7 0,1 5-3 12,-2 0 0-12,0-1 0 14,0 1-1-14,2-1 3 14,4-3-3-14,-5 3 2 13,0-4-2-13,-4 3 5 14,-2-3-8-9,-3 0 4-5,0 0-1 14,1 0 1-14,-3 0-2 14,2 0-1-14,5 0 6 13,4 0-4-13,2 0 7 14,1 0-9-14,-3 0 5 14,0-7-2-14,3 0 0 13,1-1 0-7,-3-1 0-6,-10 4 2 13,-7-2-4-13,-8 0 4 14,0 0-4-14,-5 3 5 14,0 0-6-14,-1 2 3 0,-4-1 0 12,6-2 0-12,-2 0 0 14,0 1-4-14,-6-5 9 20,-1 3-7-20,-5 0 6 14,-5-1-8-14,-2 0 6 0,-8 1-4 12,-6 0 2-12,-3 0 0 14,-3 1 0-14,2-4 1 14,1 3 0-14,5 0 0 13,10 0-2-13,2 4 7 14,1-1-12-9,-3 3 6-5,-7 0 0 14,-7 0-1-14,-7 0 1 14,-6 0-5-14,-7 0 10 13,-6 0-12-13,-5 0 10 14,-1 0-7-14,3 0 1 14,1 0 3-14,9 0 0 13,8 0 1-7,5 0-1-6,9 0 3 13,-1 0 0-13,1 0-1 14,-5 0-4-14,-6-3 6 0,-7 1-8 13,-9 0 4-13,-9 0 0 13,-7-1 0-13,-4 0 0 14,0-8 7-14,0-4-3 13,0-5 0-7,0-6 0 9,8 2 0-15,3 0-4 0,-5 0 6 12,1 0-2-12,-7-1-2 14,0 1-2-14,0-2 2 13,0 3-4-13,-9-4-4 14,-4-3 6-14,-1 0-1 14,1 0 1-9,-3-5 0-5,1 6 2 14,-1-5 0-14,1-2-1 13,1 2 2-13,1 0-1 14,6 0 8-14,-2 1-9 14,2 3-2-14,5-2 3 0,-2-1-4 12,2-2 2 3,-5-5-2-10,0-1 1-5,-6 0-8 14,-3-2 8-14,-4 4 2 14,0 2-5-14,0 1 4 0,0-1 0 12,0 6 0-12,-1-1 0 14,6 2 0-14,1 5 1 14,4-2-1-14,-1 3 4 20,-3 0-3-20,1-2 4 13,-3 1-10-13,-1 6 5 0,-2-2-1 13,2 8 0-13,-3-1-2 14,-1 3 3-14,-3 3-1 13,0 2-1-13,-3-1 4 14,-2 5-4-14,-4-5 4 14,-1 4-8-9,-7-2 3-5,-1 1 3 14,-3 0-3-14,-3-3 6 13,-1 2-8-13,0-3 10 14,0 2-6-14,-3-1 5 14,2 0-6-14,-4 2 2 0,-4-2-1 12,-5 3 1-12,-3 1-1 20,-4-3 1-20,-3 3 0 14,-8 1-4-14,2 0 8 14,-9 0-8-14,1 2 8 0,-2 0-8 12,2-2 4-12,0-1-1 14,0 3 0-14,3 0 2 13,-3 0-3-13,-2 0 5 21,-5 0-3-21,-2 0 5 13,2 0-9-13,0 0 4 0,7 0 0 13,1 0-1-13,-5-3 0 13,-3-1 0-13,-2-6 2 14,-2 1-1-14,-2-2 1 14,-3 2-2-14,-4 2 4 13,2-1-6-7,3 2 3-6,4-2 0 13,2 2 0-13,-3 0 1 14,1-3-4-14,1 4 7 14,-1-5-3-14,6 0 2 0,3-5-6 12,0 1 3-12,-3 0-2 14,-1 0 2-14,-3 2 0 14,1 2 0-9,-2 1 2 10,3 0-3-15,1 2 2 13,1 0-2-13,-1-2 6 0,4 0-9 13,4 0 4-13,5 0 0 14,-1-1 0-14,1 2 2 13,-2-2-1-13,-3 2 4 14,5 4-5-9,-2-2 5-5,1 4-10 14,3 1 5-14,0-2-2 14,0 1 2-14,-2 2 0 13,0-4-2-13,-1 1 4 14,4-4 0-14,-4-1-2 14,0 2 0-14,4 2 1 0,-8 0-2 19,2 0 1-19,1 4 0 13,2-2 0-13,1 2 0 14,2 0-5-14,1 0 11 14,-2 0-9-14,-2 2 9 0,-1 5-12 12,6 0 8-12,2 1-5 14,-2 0 2-14,2 4 0 13,-1-4 1-7,-1 1 0-6,-1 0 0 14,0-1 1 0,0-4-2-14,3 0 4 0,-3 3-6 13,2-2 4-13,3 2-1 14,2 1 0-14,0-5-1 13,4 4-3-13,3-2 8 14,4-1-4-9,6 5 5-5,4-4-10 14,5 1 6-14,3 1-2 14,0-2 2-14,4 1-1 13,5 1 0-13,2-3 1 14,5 0-3-14,3 0 4 13,3-1-3-13,7 2 5 0,3-3-8 20,1 1 2-20,2-3 0 0,5 0 2 12,0 3 0-12,0-3-5 14,0 0 10-14,0 0-12 13,0 0 12-13,0 2-10 14,0-2-1-14,0 2 5 14,0-2 0-14,0 1 1 13,0 2-2-7,0-2 4-6,0 2-3 13,0-3 2-13,0 1-1 14,0-1 6-14,0 0-10 14,0 3 8-14,0-3-4 13,0 0 0-13,0 0 1 14,0 2-7-14,0 2 13 14,0 4-11-9,0 0 11-5,0 2-12 0,0-3 6 13,-4 1-1 1,2-3 0-14,-1-1 0 0,3-1 0 13,0-2 1-13,0 3-2 14,0-3 4-14,-2 2-5 13,2 1 4-13,-2 0-4 14,0 5 0-9,2 3-2-5,0 1 2 14,0 5-11-14,-2 2-15 14,-3-2-54 0</inkml:trace>
    </iact:actionData>
  </iact:action>
  <iact:action type="add" startTime="32329">
    <iact:property name="dataType"/>
    <iact:actionData xml:id="d2">
      <inkml:trace xmlns:inkml="http://www.w3.org/2003/InkML" xml:id="stk2" contextRef="#ctx0" brushRef="#br0">7561 6110 3 0,'-11'0'8'1,"-1"0"-8"0,1 0-1 12,1 0 1-12,2 0 1 14,2 0 8-14,-1 0-7 13,3 0 1-7,0 0-3-6,1 0-1 14,-2 0-1-14,3 0-1 13,-2 0 1-13,-3 1 4 14,-1 4-3-14,-6-1 5 13,-1 1-8-13,-6 2 6 14,-1-1-3-14,-2 1 1 14,-1-2 0-9,7-1-1-5,1-1 3 14,3-1-3-14,5-2 2 14,3 0 7-14,3 0-8 13,3 0 10-13,0 0-6 14,0 0 2-14,0 0 3 13,0 0-8-13,0 0 11 0,3 0-11 20,-3 0 8-20,2 0-7 0,-2 0-1 12,0 0 3-12,0 0-4 14,0 0 1-14,0 0 1 13,0 0 1-13,0 0-1 14,0 0 4-14,0 0-6 14,0 0 8-14,0 0-8 13,0 0 15-7,2 0-7-6,-2 0 5 13,0 0 0-13,0 0-11 14,0 0 4-14,0 0-2 14,0 0-3-14,0 0 1 13,0 0-2-13,0 0 0 14,0 0 0-14,2 0-1 14,0 0-1-9,-2 0 2-5,2-3 0 14,-2-5 2-14,5 0 1 13,-1-2-6-13,0 0 3 14,-2 6-2-14,2 1 4 0,-2 1-2 13,-2 2 0-13,0 0-1 13,0 0-2-13,0 0 3 14,2 0-5-9,2 0 4-5,3 0-4 14,7 2 3-14,5 5 2 14,1 1 0-14,3-3 2 13,-1 2-4-13,2-2 4 14,-1 2-2-14,2-2 1 14,-2 2-1-14,2 0 5 13,4-2-8-7,4 1 3-6,3-2 0 13,5-2 0-13,5-2 0 14,3 0-2-14,9 0 6 14,0 0-1-14,0 0 1 13,-5 0-8-13,-1 0 1 14,-3 3 1-14,-2 9 2 0,0-1 0 19,-5 4-1-19,5 0 1 14,1-1-1-14,2 0 2 13,8-4-2-13,4-4 6 14,7-2-6-14,7-4 1 0,2 0 0 13,-2 0 0-13,-9 0 3 13,-5 0-8-13,-6-4 10 20,-7-2-5-20,-7 4 4 14,-2 0-8-14,-6-1 4 0,-3 3-2 13,0 0 1-13,3 0 1 13,6 0 0-13,12 0 0 14,5 0-3-14,5 0 6 13,8 0-6-13,3 0 3 21,5 0-2-21,2 0 0 0,-1-7 2 12,-6-3 0-12,-3 2-2 14,-6 0 0-14,-4 2 4 13,3-1-2-13,1-5 5 14,7 5-10-14,5-7 2 14,0 4 0-14,-4-2-3 0,-4 2-3 19,-7 2 4-19,-3 0-4 13,-5 2 5-13,-4 0 8 14,-2 0-4-14,-5 1 5 14,-2 4-8-14,3-1 4 0,1 2-1 12,5 0 0-12,5 0 0 14,-1 0-2-14,1 0 7 20,-5 0-6-20,-5 0 4 14,-3 0-5-14,-8 0 3 0,-4 0-2 12,-4 0 0-12,-3 0 1 14,0 0 0-14,1 0 3 14,6 0-4-14,8 0 3 13,5 0-3-13,1 0 3 20,1 0-4-20,-8 0-1 0,-3 0 3 13,-10 0 0-13,-9 2 1 14,-8-2-5-14,-6 0 9 13,0 1-11-13,0-1 4 0,0 0-1 13,-6 0-2-13,-15 0 5 14,-1 0 5-14,-3 0-2 20,-4 0-3-20,3 0 3 13,-3 0-3-13,0 0 3 14,-6 0-3-14,-4 0 3 14,-5-1-5-14,-3-1 2 0,3-2 0 12,-8 2 0-12,3-1 0 14,-4 3-4-14,-3 0 9 13,-2 0-9-7,-2 0 10 9,-5 0-10-15,-7 0 5 0,3 0-2 12,0 0 1-12,-2 0 0 14,4 0 0-14,-4 0 0 14,2-3 0-14,-5-1 0 13,-4-1 0-13,-2 1 1 14,-1 4-5-9,2-1 4-5,-2-1 0 14,-2 0-1-14,-3 0 2 14,-1-2-4-14,2 2 7 13,5 0-6-13,6-1 7 14,6 2-10-14,2-2 5 0,9 3 0 12,-1 0 0-12,2 0 0 14,0 0-1-8,2 0 3 8,6 0-3-14,-1 0 2 14,-1 0-2-14,4 0 5 13,-4 0-8-13,2 0 4 0,-6-1 0 13,-4-1 0-13,-2 0-1 14,-4 2-4-14,-8 0 10 13,1 0-9-7,2 0 11-6,2 0-11 13,3 0 5-13,0-3-2 14,7 2 1-14,8-3 0 14,-1-3 0-14,11 2 1 13,1-2 0-13,5 2 0 14,6-1 0-14,4-1 4 14,3-1-4-9,2 2-1-5,0-1 0 14,1 0 0-14,-1 2 0 13,-5-2-4-13,4 3 8 14,-2 2-7-14,-1 1 7 14,-1 1-8-14,0 0 1 0,-2 0 3 12,2 0-2-12,3 0 2 14,5 1-1-9,2 1 2-5,3 0-2 14,6-2 2 1,2 0-2-15,2 0 2 0,0 0-2 12,0 0-4-12,0 0 3 14,0 2-2-14,0-2-3 14,0 0 7-14,0 3-14 13,0 1 11-7,0 1-5-6,6 5 4 13,6 0 2-13,7 7 2 14,6-3 0-14,11 2-1 14,15-2 0-14,12-2 2 13,17-5 7-13,12-3-4 14,5-1-4-14,3-3 0 13,0 0-1-7,-1 0 1-6,-3 0 0 0,0 0 0 13,-1 0 1-13,-3 0-5 13,3 0 9 2,2 0-4-15,1 0 3 13,4 6-7-13,3 2 3 0,-2-2 0 13,-3 0 0-13,3-4 0 14,3-1 0-9,8-1 0-5,0 0 2 14,-1 0-1-14,-5 0-2 13,-11 0 3 2,1-1-6-15,-1-7 6 0,-4 4-4 13,1 0 2-13,-5 1 0 13,-5 3-4-13,-8 0 10 14,-7 0-10-8,-4 0 9-6,-1 0-8 13,-6 0 5-13,-6 0-2 14,-7 0 0-14,-14 0 0 13,-9 0 0-13,-8 0 0 14,-10 0-5-14,-2 0 4 0,-2 0-1 13,0 0-7-13,0 3 5 13,0-1-9-7,0 0 4-6,0 3 4 13,-6 2 5-13,-6-1 1 14,-3 1 0-14,-8 0 5 14,-6-2-2 0,-6 2-3-14,-5 0 1 0,-9-2 0 13,-7 3 1-13,-9-1-3 14,-6 5 0-9,-7-3 3-5,-2 3-3 14,-5 0 1-14,-2 1-1 13,-2-1 3-13,-5-5-4 14,1 0 1-14,-1-2 0 14,-1-1 0-14,-4 0 1 13,-1 3-3-13,-5-6 6 14,7 3-4-9,6-2 4-5,5-2-8 14,5 5 6-14,-3-3-2 14,3-1 0-14,-3 1 0 13,3-2 0-13,-1 0 2 14,0 0 1-14,2 0-2 14,-2 0 0-14,-2 0 4 13,4 0-5-13,4 0 0 5,8 0 0-5,9 2 0 13,4 0 1-13,7 1-2 14,2-1 6-14,4-1-3 14,6-1 1-14,1 2-3 13,1-2 4-13,0 0-4 14,2 0 0-14,2 0 1 13,4 0-2-7,8 0 6-6,0 0-2 14,6 0-1-14,5 0 1 13,0 0 2-13,6 0-8 14,2 0 3-14,0 0 0 13,0 0 0-13,0 0 2 0,0 0-9 13,0 0 14-13,0 0-14 20,0 0 10-20,0 0-8 0,0 0 3 13,0 2 1 1,0 0-8-14,0 4 1 0,0 5-3 13,0-2-15-13,14 2-13 14</inkml:trace>
    </iact:actionData>
  </iact:action>
  <iact:action type="add" startTime="48888">
    <iact:property name="dataType"/>
    <iact:actionData xml:id="d3">
      <inkml:trace xmlns:inkml="http://www.w3.org/2003/InkML" xml:id="stk3" contextRef="#ctx0" brushRef="#br0">12171 5506 5 0,'95'-48'5'1,"-7"-1"-4"13,-8 6 5-13,-15 2-3 14,-19 5 12-14,-13 8-15 13,-15 12 9-7,-11 6-3-6,-7 8 6 14,0 2 3-14,0 0-12 13,-11 0 2-13,-1 0 0 14,-7 0-8-14,-6 2 6 13,-2 10-6-13,3 2 6 14,2 3-4-14,2-2 1 14,-3 2-1-9,1-2 1-5,-7 8 0 14,-5-1 2-14,-6 3 0 14,-7 1 0-14,-6-3 3 13,-5 0-9-13,0-2 4 14,2-3 0-14,5-4 0 0,9-4 4 12,11-3-7 3,8-6 8-10,15 2 0-5,3-3 1 14,5 0 14-14,0 0-13 0,0 0 10 13,0 0-16-13,7 0-1 13,22-11 0 2,8-6 5-15,15-4-8 0,2 1 7 13,-2 1-7-13,-2 4 8 20,-8-2-8-20,-8 5 4 13,-8 1-1-13,-8-1 0 0,-2 4 0 13,-7 4-3-13,-5 0 8 14,-4 4-11-14,0 0 5 13,0 0-4-13,-6 0-9 14,-21 2 14-14,-13 16 0 14,-11 1 4-9,-5 4-4 10,2-2 2-15,8-2-4 0,7-3 5 12,11-2-3-12,8-2 5 14,1-1-10-14,11-6 5 14,3-3 0-14,5-2-3 0,0 0-2 12,0 0-1-12,16 0-3 14,15-4 7-9,10-13 4 10,7-2 3-15,6-3 0 14,-3 0-6-14,-7 2 2 13,-8 1-1-13,-11 10 0 14,-11 4 3-14,-12 5-7 0,-2 0 5 13,0 0-2-13,0 0-14 13,-5 0 11-7,-13 0 8-6,-2 14-1 13,-4-2-3-13,1 3 0 14,3-1-1-14,-3 0 6 14,6 1-9-14,1-4 8 13,1 1-8-13,3-1 8 14,4-6-8-14,1 2 4 13,5-7 0-7,0 3 0-6,2-3 0 14,0 0 0-14,0 0 3 13,0 0-3-13,0 0 4 0,0 0-7 13,0 0 4-13,0 0-1 13,0 0 0-13,0 0 0 14,0 0-2-14,0 0 3 14,0 0-6-9,0 0 10-5,0 0-10 14,0 0-1-14,0 0-3 13,0 0-9-13,0 0-4 14,0 0 5-14,0 0-10 14</inkml:trace>
    </iact:actionData>
  </iact:action>
  <iact:action type="add" startTime="50860">
    <iact:property name="dataType"/>
    <iact:actionData xml:id="d4">
      <inkml:trace xmlns:inkml="http://www.w3.org/2003/InkML" xml:id="stk4" contextRef="#ctx0" brushRef="#br0">22050 5995 6 0,'0'0'18'1,"0"0"7"13,0 0-23-13,0 0 5 14,-4 0-5-14,-3 0-4 13,-6 0 2-13,-7 0 0 14,-7 4-2-14,-9 6 3 14,-9-2-6-9,-3 3 10-5,-6-3-10 14,0-5 10-14,8 1-8 13,3-1 5-13,6-3-2 14,8 2 0-14,4 0 0 0,3-2-2 13,6 2 5 1,1-1-4-14,8-1 6 14,2 0-9-14,3 0 5 4,2 0-1-4,0 0 0 14,0 0 0-14,0 0-1 14,0 0 2-14,-2 0-5 13,2 0 8-13,0 0-8 14,0 0 1-14,0 0 2 14,0 0-2-14,0 4 3 13,23 3 0-7,14 3 9-6,17-2 6 13,15 2-5-13,9-3 2 14,2 4-10-14,5-1-3 14,0-2 1-14,0 2 0 13,4 0 5-13,2-1-5 14,-2 2 0-14,3-1 0 13,-1 0 1-7,1 0 1-6,5-2-3 14,6-2 5-14,0-1-8 0,-3-2 4 12,-15-3 0 3,-12 0-1-15,-13 0 2 0,-15 0-3 13,-12 0 7 1,-17 0 0-14,-16 0-2 0,0 0 3 13,0 0-5-8,-9 0-2-5,-5 0 2 14,-10 0 0-14,-10 0 4 14,-10 0-2-14,-10 0 1 13,4 4-4-13,-4-2 1 14,0 1 3-14,-6-3-7 13,-5 0 6-13,-11 0-3 14,-1 0 0-8,-11 0 0-6,-5 0-4 13,-9 0 10-13,-16 0-6 14,-7-7 5-14,-7 1-10 14,-2 0 5-14,0-1 0 13,9 4 0-13,12-3 0 14,17 3-2-14,16 0 4 0,20 1 0 19,13 0 0-19,20 0 1 14,14 2 3-14,6 0-7 0,7 0 1 12,0 0-2-12,0 0-2 14,0 0-9-14,11 0 2 13,20 0 11-13,19 0 3 14,21 4-3-14,22-4 12 14,19 0-9-9,13 0-1-5,2-2 1 14,6-8-3-14,-3 4 0 13,-5 2 0-13,-7 2-3 14,-16 2 6-14,-8 0-6 14,-10 0 6-14,4 0-6 13,-4 0 5-13,4 9-4 14,-9 0 2-9,-7 2 0-5,-15-2-4 14,-10-1 8-14,-13-4-6 14,-12 0 7-14,-11 0-10 13,-7-2 6-13,-4-2-2 0,0 0 1 13,0 0-1-13,0 0 0 14,-12 0 2-14,-7 0 10 13,0 0-8-7,-14-8-3-6,-8 2 4 13,-10-2-7-13,-9-1 6 14,-8 2-3-14,-5 1 0 14,-5-1 0-14,-2 4-4 13,-3 1 10-13,-4 2-9 14,-6 0 8-14,-5 0-8 13,-3 0 4-7,1 0-2-6,6 0 1 14,5 2 0-14,6 4-1 13,10 0 3-13,11 0-4 14,12 2 5-14,13-2-6 13,8 0 5-13,8 0-4 14,8-2-1-14,7 0 2 14,6-2-1-9,0-2-7-5,0 0 5 14,31 0-13-14,25 0 17 0,28 0 6 12,23 0 5 3,16 0-10-15,8 0-2 0,1 0 0 13,-3 0-3-13,-6 0 4 13,-13-5-5-13,-15 5 1 14,-10 0 8-8,-12 0-8-6,-10 0 8 13,-14 0-6-13,-11 0 2 14,-11 0-1-14,-12 9-3 13,-6-6-4-13,-9 2 3 14,0-5-20-14,0 0 18 14,-5 0 7-14,-14 0 8 13,-10 0-4-7,-9 0 2-6,-7-14-5 13,-7 0 0-13,-1-1 3 14,-7-2-3-14,-2 2 5 14,-6 1-5-14,2 2 0 13,-8 1 4-13,0 2-7 14,-5 4 3-14,0 3-1 14,4 2 0-9,3 0-1-5,10 0-4 14,1 0 10-14,6 12-8 0,2 2 9 12,1-1-12-12,8-4 5 14,8-1 1-14,7 1 0 14,13-6 0-14,6-1 0 13,4-2 2-13,6 0-2 14,0 0 2-9,0 0-4-5,0 0 1 14,8 0 0-14,16 0 1 14,19 0 5-14,19 0 0 13,17 0-3-13,18-5-4 14,12-2 8-14,9 5-8 13,0-3 7-13,1 4-10 14,-13-3 2-8,-7 2 2-6,-10-3 1 13,-14 5 0-13,-12-3-4 14,-14 3 10-14,-20 0-7 14,-12 0 2-14,-9 0-2 13,-8 0 0-13,0 0-4 0,0 0-3 13,0 0-1-13,-5 0 7 13,-4 0 4-7,0 0 2-6,-5 0-3 14,4 0 5-14,-1 0-3 13,1 0 2-13,6 0-5 14,-3 0 7-14,3 0-4 13,-2 0-2-13,-2 0-1 14,2 0 0-14,4 0-1 14,-1 0 2-9,3 0-2-5,-2 0 4 14,0 0-6-14,2 0 4 14,0 0-1-14,0 0 0 13,0 0 1-13,0 0-3 14,0 0 6-14,0 0 0 13,0 0 2-13,0 0-4 14,0 0-1-8,0 0 4-6,0 0-2 13,0 0-3-13,0 0 0 14,0 0 3-14,2 0-2 0,5 0 1 12,-3 0 0-12,-2 0 4 14,0 0-6-14,-2 0 0 14,0 0 5-14,0 0-5 13,0 0 1-7,0 0-2-6,0 0 5 14,0 0-7-14,-2 0 9 13,-2 0-12-13,2 0 7 14,2 0-1-14,0 0 0 13,0 0 0-13,0 0 0 14,0 0 1-14,0 0-2 14,0 0 2-9,0 0-2-5,0 0 4 14,0 0-4-14,0 0 1 13,0 0 0-13,0 0 0 14,0 0-1-14,0 0-2 14,0 0 6-14,0 0-6 0,0 0 8 12,0 0-10 3,0 0 5-10,0 0-2-5,0 0 1 0,0 0-4 13,0 0 5 2,0 0 0-15,0 0-1 0,0 0 2 12,-2 0-2-12,2 0-1 14,0 0 2-14,-3 0-7 14,-3 0 1-14,-6 0-12 20,-3 0-37-20</inkml:trace>
    </iact:actionData>
  </iact:action>
  <iact:action type="add" startTime="60128">
    <iact:property name="dataType"/>
    <iact:actionData xml:id="d5">
      <inkml:trace xmlns:inkml="http://www.w3.org/2003/InkML" xml:id="stk5" contextRef="#ctx0" brushRef="#br0">22719 6272 9 0,'0'0'19'15,"0"0"-9"-14,0 0-9 14,0 0-2-14,0 0-11 13,0 0 10-7,0 0-11-6,0 0 12 14,0 0 0-14,0 0 1 13,0 0 0-13,0 0 3 14,0 0 2-14,0 0-5 14,0 0 11-14,0 0-6 13,0 0 5-13,0 0-6 14,-3 0-7-9,-3-4 3-5,0 2 0 14,1 0-2-14,1 2 2 14,4 0-3-14,0 0 6 13,0 0-3-13,0 0 0 14,0 0 0-14,0 0-9 13,0 0 4-13,0 0-4 0,0 0 2 20,0 0 4-20,0 0 1 0,0 0 0 12,0 4 4-12,0 0-4 14,0-1-3-14,0 2 5 14</inkml:trace>
    </iact:actionData>
  </iact:action>
  <iact:action type="add" startTime="60738">
    <iact:property name="dataType"/>
    <iact:actionData xml:id="d6">
      <inkml:trace xmlns:inkml="http://www.w3.org/2003/InkML" xml:id="stk6" contextRef="#ctx0" brushRef="#br0">22888 6188 5 0,'-64'-2'2'1,"-1"0"1"13,-4 2-1-13,2 0 0 14,-4 0 2-9,0 0 0-5,-5 0-7 14,0 7 3-14,2 0-1 14,12-2 1-14,4 2 1 13,14-5-1-13,3 0 1 14,5 0 1-14,7-2-1 13,0 0-2-13,8 1 7 0,5-1-9 20,1 0 3-20,5 3 0 13,4-3 0-13,1 0-1 0,5 0-1 13,0 0 4-13,0 0-8 14,0 0 4-14,2 0-2 13,23 0 8-13,19 0 0 14,28 0 1-14,22 0 3 13,19 0-8-7,-2 0-3-6,1-10 1 14,-10-2-2-14,-8-4 4 13,0 2-4-13,-3-2 3 14,-8 6 1-14,-10 1 0 13,-13 9 0 2,-13 0 0-15,-13 0-5 0,-12 0 10 13,-7 0-10-8,-5 7 5-5,-6 3 0 14,-4-4-14-14</inkml:trace>
    </iact:actionData>
  </iact:action>
  <iact:action type="add" startTime="61164">
    <iact:property name="dataType"/>
    <iact:actionData xml:id="d7">
      <inkml:trace xmlns:inkml="http://www.w3.org/2003/InkML" xml:id="stk7" contextRef="#ctx0" brushRef="#br0">23094 6176 1 0,'-38'0'5'6,"-7"-2"-5"-5,-9-1 0 0,-10-2 0 13,-9 3 1-13,-6 0 1 13,-4 2 0-13,0 0 1 14,-2 0 2-14,-7 0-5 14,1 0 0-14,4 0 6 13,6 0-3-13,14 0 2 14,12-5 4-9,8-2-6-5,7-1 19 14,8-1-9-14,6 1 8 14,6 3-20-14,8 1 11 13,6 1-6-13,6 3 7 14,0 0-2-14,0 0-3 13,0 0 5-13,6 0-10 14,17 0-6-8,14 0 7-6,27 0 0 13,27-2-4-13,18 1 0 0,20-3 2 13,7-1 0 1,0-2-2-14,-4-1 2 0,-7-3-3 13,-11 2 2 2,-10 0 1-15,-15 4 1 0,-20 1-6 12,-17 2 3-6,-21 2 0-6,-18 0-3 14,-11 0-6-14,-2 0 3 13,0 0-10-13,-9 0 12 14,-20 0 4-14,-13 0 6 13,-22 0-5-13,-10 0 2 14,-6 0-1-14,-7 0-1 14,-2 0-1-9,0 0 3-5,-1 0-3 14,1 0 1-14,0 0 2 13,4 0 0-13,0 0-4 14,10 0 1-14,6 0 0 14,13 0 0-14,11 0 1 13,12 0-2-13,8 0 5 14,10 0-2-9,6 0 5-5,7-3-12 14,2 3 10-14,0 0-10 0,0 0 5 13,0 0-8-13,26 0 0 13,23-2 8-13,28-1 5 14,23-6-4-14,11 0 1 14,2-2 6-14,-14 4-13 13,-13 0 6-7,-14 2-2-6,-9-2 1 13,-10 5-3-13,-11 2 1 14,-11 0 4-14,-12 0-5 14,-11 0-1-14,-6 0 1 13,-2 2-16-13,0 5 10 14,0 0-4-14,-2 2 13 13,-6-1 5-7,-2-2-4-6,6-2 4 14,2-3-4-14,2 2 1 13,0-3 2-13,0 0-4 14,0 0 1-14,0 0-1 14,0 0 0-14,-3 0 0 0,3 0-5 12,0 0 10-12,0 0-6 14,0 0 6-9,0 0-10-5,0 0 5 14,0 0-2-14,-2 0 0 14,0 1 2-14,0 2-1 13,0-3 4-13,2 0-3 14,0 0 2-14,0 0-2 13,0 0 2-13,0 0-4 14,0 0 0-8,0 0 2-6,0 0 0 13,0 2-3-13,0-2 0 14,0 2 6-14,0-2-5 13,0 2 9-13,0-2-13 14,0 0 8-14,0 0-2 14,0 1 0-14,0-1 0 13,0 0 0-7,0 0 4-6,0 0-2 14,-2 0-2-14,2 0 2 13,0 0 2-13,0 0-6 0,0 0 3 13,0 0-1 1,0 0 0-14,0 0 0 0,0 0-5 13,0 0 10-13,0 0-7 14,0 0 8-9,0 0-11-5,0 0 7 14,0 0-4-14,0 0 2 13,0 0-1-13,0 0 1 14,0 0-5-14,0 2 3 14,0 0 4-14,0 3-7 13,0-5 10-13,0 2-9 14,0 0 4-9,-6-1-3-5,-4 8 1 14,-5-1-15-14,-8 0-23 14</inkml:trace>
    </iact:actionData>
  </iact:action>
  <iact:action type="add" startTime="71348">
    <iact:property name="dataType"/>
    <iact:actionData xml:id="d8">
      <inkml:trace xmlns:inkml="http://www.w3.org/2003/InkML" xml:id="stk8" contextRef="#ctx0" brushRef="#br0">6386 6892 7 0,'0'0'30'1,"0"0"-6"0,0 0-8 12,0 0-4-12,0 0-12 14,0 0 10-14,0 0-9 13,0 0-1-7,0 0-1-6,0 0 1 14,0 0-9-14,0 0 7 13,0 0 2-13,0 0-6 14,2 3 5-14,10 4-1 13,5-2-1-13,10 8 6 14,8-5-2-14,10 0 1 14,7 2-2-9,8-3 0-5,5-2-1 14,1 1 0-14,3-5 2 14,3 1 1-14,6-2 0 13,0 0-2-13,2 0 2 0,0 0-4 13,1 0-1-13,1 0 3 13,0 0 0-13,3 0 0 14,-5 0-1-8,0-3 6 8,-3 1-6-14,-2 2 5 0,3 0-5 13,0 0 2-13,3 0-1 13,-6 0 0-13,-5 0-1 14,-1 2 0-14,-5 8-1 14,-4 0 0-14,3 0 4 13,1-4 1-7,6 2 1-6,-1-2-8 13,2 0 5-13,1-2-1 14,-1-3 0-14,2 2 1 14,5-3 2-14,3 0 0 13,-1 0 3-13,-4 0-2 14,-5 0-4-14,-9 0 1 14,-8 0-1-9,-4 0 0-5,-7 0-1 14,-3 0 0-14,-4 9 1 13,-3-4-3-13,6 3 6 14,-4 2-4-14,5-1 4 0,-1-1-5 13,-4-3 3-13,-2 1-1 13,-1 1 0 2,-5-6 0-15,-4-1-4 4,-7 0 10-4,-7 0-3 14,-5 0 0-14,-4 0 2 14,0 0-3-14,0 0 2 13,-4 0 4-13,-13 0 4 14,-8 0-12-14,-6-6 2 14,-9 2-6 0,-3 4 8-14,-3-2-8 5,-1 0 7-5,0 0-6 13,-2 0 3-13,-5-2 0 14,0 2-2-14,-6-1 5 14,-4-2-7-14,-5 5 9 13,-12 0-7-13,-6 0 4 14,-9 0-4-14,-4 0-1 13,-4 13 2-7,-3-2-1-6,2 4-2 14,-2-3 3-14,5 1-3 0,6 0 1 12,5 0 6-12,8-1-5 14,2-1 6 0,4-3-7-14,5-1 4 0,5 0-1 13,9-7 0-13,6 0 0 14,11 0-2-9,3 0 6-5,0-4-2 14,4-9 2-14,-6 4-8 13,-4-3 4-13,-8-3 0 14,-4 3-2-14,-4-2 0 14,0 2 1-14,-7 0 1 13,-1 6-3-13,-4 2 6 14,-4 4-6-8,2 0-2-6,5 0 5 13,9 0-6-13,14 0 6 14,7 0-1-14,10 0 2 13,8-2-5-13,0-2 8 14,8 2-4-14,6-2 6 0,5 4-5 13,2-2-1 1,0 0-2-14,4-2-12 5,23-2-2-5,16 0 15 13,17 0 2-13,7 0-1 14,4-2 1-14,1 5-2 14,-4-3 2-14,-1 3-3 13,0 1 2-13,-1-2 0 14,4-1-1-14,3 2 2 14,2-3-3-9,-2 3 6-5,3 0-5 14,-3 3 6-14,8 0-9 13,12 0 7-13,12 0-3 14,0 0 0-14,1 0-2 14,-8 0 1-14,-2 0-2 13,-5 0 2-13,6 0 2 14,-3 0 0-9,-1 0 1-5,3 6-4 14,-3-2 2-14,-1-4 0 14,6 0 0-14,-5 0 1 0,4 0-4 12,-4 0 6 3,-1 0-2-15,-5 0 4 13,-5 0-10-13,-10 0 8 0,-10 0-5 20,-14 0 2-20,-10 0 0 0,-11 5 0 12,-7-5 4-12,-9 0-5 14,-6 0 2-14,-5 0 1 13,0 0 2-13,0 0-4 14,0 0 0-14,0 0 7 14,-9 0 10-14,-8 0-9 13,-6-5-8-7,-4-5 2-6,-8 0-6 14,-11 0 10-14,-12 4-12 13,-13 3 6-13,-6 3-2 14,-8 0 1-14,4 0 1 13,-6 0-3-13,-2 9 6 14,-4-1-4-14,-5 0 2 14,-2 4-2-9,-6-2 5-5,0 0-7 14,-4 0 3-14,-1-2 0 13,0-2-1-13,1-6 2 0,-1 0-3 13,0 0 5-13,1 0 1 14,1 0 0-14,8 0-8 13,10 0 4-13,0 0-2 14,9-2 2-9,3-2 0-5,8 2-2 14,7-1 4-14,8 0-4 14,9 1 6-14,7 1-8 13,4-2 8-13,5 0-8 14,2 0 4-14,0-1 0 14,2 0 0-14,0 1 2 13,5-2-6-7,-3-1 10-6,6 5-10 13,-4-2 9-13,5 3-10 14,3 0 4-14,-1 0 0 14,5 0-1-14,5 0-3 13,-1 0 5-13,3 0-2 14,1 0-3-14,0 0 7 14,3 0-4-9,0 3-6-5,0-3 0 0,0 3-7 13,19 3 10-13,5 0 5 13,10 0 0-13,10-4 1 14,12-2 2-14,8 0 5 14,13 0-8-14,4-2 7 13,6-7-3-13,0-3-4 14,3 1 0-9,-1 2 0-5,0 0-3 14,5 3 6-14,6 2-3 14,7 0 1-14,0 1-2 13,-2 3 4-13,-1 0-5 14,-3 0 2-14,-3 0 0 13,0 0-1-13,-4 11 1 14,-7 3-5-8,-5 0 10-6,-4 0-8 13,-6-2 8-13,-3 1-7 14,-3-4 4-14,-3-1-2 13,-5 3 0-13,-7-6 0 0,-9 3-1 13,-8-2 3 2,-8-2-3-15,-5 0 2 0,-10-4 1 19,-5 2 1-19,-3-2-4 0,-3 2 2 13,0-2 1-13,0 0 2 13,0 0-4-13,0 0 10 14,0 0-8-14,0 0 7 13,0 0-5-13,0 2-1 14,0-2-3-14,0 0 3 14,0 3-1-9,0-3-1-5,0 0-1 14,0 0 4-14,0 0-6 13,0 0 5-13,0 1-6 14,2-1-2-14,-2 0 5 14,0 0-4-14,3 0 3 13,-3 0 1-13,0 0 0 0,0 0-3 19,0 0 7-19,0 0-4 0,0 0 5 13,0 0-6 2,0 0 2-15,0 0-1 0,0 0 0 12,0 0 0-12,0 0 0 14,0 0 4-14,0 0-3 14,0 0 1-14,0 0-4 13,0 0 5-7,0 0-5-6,0 0 2 13,0 0-1-13,0 0 0 14,0 0 1-14,0 0-6 14,0 0 12-14,0 0-9 13,0 0 9-13,0 0-12 14,0 0 7-14,0 0-1 13,0 0 0-7,0 0 0-6,0 0 0 14,0 0 4-14,0 0-5 13,0 0 4-13,0 0-6 14,0 0 6-14,0 0-5 14,0 0 2-14,0 0 0 13,0 0 0-13,0 0 0 0,0 0-2 19,0 3 5-19,0-3-3 14,0 0 6-14,0 0-7 0,0 0 3 13,0 0-1-13,0 0 2 13,0 0-1-13,0 0-1 14,0 0 3-14,0 0-1 13,0 0-1-13,0 0-4 14,0 0 4-8,0 0-5-6,0 0 0 13,0 0-1-13,0 0 4 14,0 0 0-14,0 0-5 14,0 0 10-14,0 0-5 13,0 0 4-13,0 0-8 14,0 0 2-14,0 0 2 13,0 0 0-7,0 0 0-6,0 0-3 14,0 0 5-14,0 0-6 13,0 0 6-13,0 0-4 14,0 0-6-14,0 0 4 0,0 0-9 12,0 0-7 3,6 0-13-15,0 0-10 0</inkml:trace>
    </iact:actionData>
  </iact:action>
  <iact:action type="add" startTime="78344">
    <iact:property name="dataType"/>
    <iact:actionData xml:id="d9">
      <inkml:trace xmlns:inkml="http://www.w3.org/2003/InkML" xml:id="stk9" contextRef="#ctx0" brushRef="#br0">22490 6978 5 0,'0'-2'12'1,"0"2"4"13,0-4-14-13,15-3 12 14,18 0-13-14,16-3-2 13,16 2-4-13,11 2 4 14,4 4 1-14,7 0-2 14,2 2 0-9,-4 0 0-5,0 0 2 14,-8 0 0-14,-2 0 0 13,-7 6 1-13,-3-2-1 14,-1-3 0-14,3 2 3 14,-1-3 0-14,-4 0-2 0,-4 0 3 12,-12 0-1 3,-8 0-3-10,-7 0 5-5,-13 0-10 14,-7 0 7-14,-9 0-4 0,-2 0-3 13,0 0 5-13,-17 0 0 13,-18 0 0-13,-15 0 0 14,-8 6 4-14,-4 2-8 14,-3-2 2-14,-4-3-1 13,0 2 3-7,-2-3-1-6,0 0 1 13,-6 0 0-13,2-2-4 14,-6 0 9-14,3 0-6 14,-2 0 7-14,-2 0-11 13,-1 0 7-13,3-2-3 14,2-4 1-14,5 0 0 14,1 0-1-9,5 1 4-5,2-2 1 14,12 1-4-14,6-2 8 13,16 0-8-13,13 2 10 14,9 2-3-14,7-1 8 14,2 5 2-14,0-2-15 0,5 1-2 12,28-3 0-12,18 0-1 20,18 1 7-20,4 3-12 0,6 0 5 13,6 0 1-13,2 0-2 14,9 9-1-14,8 1 2 13,6 0-3-13,6 0 4 14,2 0 0-14,-3-1 3 14,-3 0 2-14,-10-4-9 13,-11 4 5-7,-10-6-1-6,-14 4 0 13,-14-3 1-13,-5 0-3 14,-11-2 6-14,-1-2-2 14,-3 0 5-14,-8 0-7 13,-7 0 4-13,-9 0-3 14,-9 0 1-14,0 0 2 13,0 0 0-7,-5-8 2-6,-24-6-6 14,-20 0-7-14,-18 4 7 13,-16 6-13-13,-10 2 12 0,-9 2-5 13,-1 0 3-13,-4 0-2 13,2 6 0-13,5 4 1 14,0 2 8-14,2 0-6 20,7 3 5-20,1-3-6 0,12-3 3 13,7-4 0-13,6 2 0 13,2-1-2-13,3-6 1 14,9 0-1-14,6 0-2 14,16 0 8-14,10 0-6 13,7 0 7-13,8-1-8 14,4-2 3-8,0 1-2-6,0-5-4 13,16 2 6-13,19-1-2 14,9 3 7-14,10 0-10 13,11 3 5-13,9 0-1 14,17 0-6-14,11 3 7 14,10 2-3-14,4-1 3 0,-5 0 0 19,-6-3 0-19,-5 2 0 13,-4-3 0-13,0 0 5 14,-7 0-3-14,-2 0 5 0,-16-6-6 13,-13 0 3-13,-13 1-4 13,-16 0 2-13,-14 1-1 14,-5 2 1-14,-10 1 3 14,0 1-1-9,0 0-8-5,-18-3 2 14,-16 3 1-14,-11 0-14 13,-1 0 12-13,1 0 0 14,1 3 3-14,2 2-1 14,-6 2 2-14,-1-2-1 13,-2-1 4-13,-5 0-5 14,-2-4 1-9,-2 0 0-5,-6 0 0 14,-9 0 0-14,-2 0-4 14,-6-6 9-14,-2-1-6 13,0 0 4-13,1 2-6 14,4 0 3-14,1 1 0 0,11 0-1 13,12 2 1-13,12 2 0 20,19-2 2-20,12 2 2 13,9 0-3-13,4 0-1 0,0 0 0 13,0 0-4-13,0 0-11 14,19 0 4-14,12 2 9 13,16 8 4-13,14 2-4 14,10-2 8-14,11-4-11 20,10 0 7-20,3 0-4 0,6-2 1 13,2-2 1-13,-1 0 1 13,0-2 0-13,-3 0 0 14,-10 0 4-14,-11-4-3 14,-16-6-2-14,-15 2 8 13,-16-1-6-13,-16 4 5 20,-7 1-3-20,-8 1 5 0,0-4 2 13,-5 1-1-13,-13-2-10 14,2 4 3-14,5 2-3 13,5 0 2-13,4 2-3 0,2 0 2 13,0 0-2-13,0 0-1 13,0 0-2-13,0 0 3 14,0 0 0-8,0 0-2-6,0 0 6 13,0 0-6-13,0 0 2 14,0 0 0-14,0 0-12 13,0 0 8-13,0 0-1 14,0 0 0-14,-2 0 3 14,2 0 6-14,0 4-4 13,0-2 6-7,0 0-10-6,0-2 5 13,0 0 0-13,0 1 0 14,0-1 0-14,0 0 0 14,-3 0 1-14,3 0 0 13,0 0-1-13,0 0 0 14,0 0 3-14,0 0-6 0,0 5 1 19,-3-1 2-19,1 0 0 0,2 0 0 13,0 0-3-13,0-2 5 13,0 2-9-13,0 1 10 14,0-2-9-14,0 3 0 14,0-1-9-14,-4 2-22 13</inkml:trace>
    </iact:actionData>
  </iact:action>
  <iact:action type="add" startTime="84721">
    <iact:property name="dataType"/>
    <iact:actionData xml:id="d10">
      <inkml:trace xmlns:inkml="http://www.w3.org/2003/InkML" xml:id="stk10" contextRef="#ctx0" brushRef="#br0">10528 7856 1 0,'-6'0'18'15,"-2"0"-17"-14,2 0 5 14,-3 0-3-9,0 0-4-5,0 0 4 14,0 0-3-14,-2 0 0 14,0 0 0-14,-5 0 0 13,-4 0-1-13,-3 0 0 14,0 0 2-14,0 0 0 13,1 0 3-13,-1 0-8 14,2-2 6-8,-2 1-2-6,3-3 0 13,2-3 2-13,2 1 1 14,3-2-2-14,2 0 12 13,0 0-11-13,0 0 0 14,4 2 0-14,-2 1-3 14,7-2 1-14,-3 3 0 13,1 0 0-7,2 1 3-6,-3 3-6 14,5-1 7-14,0 1-8 0,-3 0 9 12,3 0-10-12,0 0 4 14,0 0 1-14,0 0-4 13,0-2-1-13,0 2 1 14,0 0 4-14,0 0-4 14,0 0 8-9,0 0-5-5,0-2 4 14,0 2-6-14,0 0 3 14,0 0 0-14,8 0 0 13,11 0 0-13,8 0 9 14,11 0-8-14,11 0 7 13,12 0-7-13,3 0-2 14,5 0 1-9,3 0 0-5,1 0 0 14,1 0 0-14,-3-4 1 14,2-1-1-14,4 2 7 13,-4 3-6-13,1 0 0 14,-5 0 3-14,-7 0-8 0,-4 3 3 13,-6 4-2-13,-2-1 0 20,4 1 3-20,0-4 3 13,2-1-2-13,2 0 6 14,-6-2-5-14,-2 0-4 0,-13 2-2 13,-5 1 4-13,-12 0-1 13,-9 1-5-13,-5 0 4 14,-6-1-10-14,0 0 11 14,0-3-9-9,0 2 10-5,0 2-7 14,0 0 7-14,-11 4 0 13,-4-3 4-13,-3 2-4 14,-4-1 0-14,-3-2 6 14,-1 0-5-14,-7-4 0 13,-4 2 3-13,-5-2-4 14,-3 0 3-9,1 0-3-5,-3 0 0 14,-4 0 1-14,0 0-1 14,-5 0 3-14,-5 0-1 0,-5 0 2 12,-7 0-6-12,1 0 6 14,1-3-5-14,4-1 2 13,0-1-1-13,0 1 0 14,2 0 0-8,1 1-2 8,3 2 4-14,8-1-2 14,2 0 5-14,10 1-8 0,8-4 5 12,4 2-2-12,7-2 0 14,6 1 1-14,6 2-4 14,4 1 8-14,4-2-7 13,2-1 6-7,0 2-8 9,0 0-3-15,0 1 1 0,0 1-1 12,2 0-3-12,23 0 6 14,16 0 4-14,17 0 6 13,15 0-4-13,14 0 2 14,9 0 2-14,-1 0-12 0,1-2 5 19,-2-7 1-19,-1 3-1 14,-6-2 5-14,-6 4-8 13,-6 2 9-13,-5 2-4 0,-8 0 0 13,-4 0-1 2,-5 0-2-15,-3 8 2 0,-5 4 0 12,-8 0-3-12,-6 2 2 14,-6-4-6-9,-10 0 7-5,-3-4 0 14,-8-2-2 1,-4-4 4-15,0 0-6 0,0 0 6 12,0 0-2-12,-9 0 6 14,-9 0-3-14,-6-10-4 14,-5 0 5-14,-7 4-7 13,-7 0 8-7,-1 5-9-6,-5 1 7 13,0 0-3-13,-2 0 0 14,-5 0 1-14,-2 3-1 0,-5 6 0 13,-1 0-1 1,-5-1 2-14,2-2-1 0,0 2 2 13,10-2-4-13,3-2 2 20,7 3 0-20,3-4-1 0,3 1 1 13,3 0-3-13,0-1 8 13,5-3-6-13,-2 0 4 14,3 0-4-14,6 0 4 13,-1 0-6-13,2 1 3 14,2 3 0-14,6 2-1 14,1 1 0-9,10-3-1-5,4-3 3 14,2 2-2-14,0-2-11 14,4 2 7-14,21 2 5 13,4 0-2-13,10-3 0 14,11-2 4-14,8 0-2 13,9 0 2-13,10-9 5 14,8-5-5-8,8-1 3-6,8-2-1 13,-5 3-5-13,-2 0 4 14,-12 4-3-14,-8 4 0 13,-8 2 2-13,-10 3-2 14,-11 1 0-14,-9 0 0 14,-12 0-1-14,-6 0-2 0,-8 0-3 12,-4 0 5-6,-4 0-3-6,-2 0 3 13,0 0-4-13,0 1 10 14,0-1-3-14,0 0 2 14,0 0-3-14,0 0 1 13,0 0 2-13,0 0 4 14,0 0 2-14,0 0-6 14,0 0 0-9,0 0 0-5,0 0-4 14,0 0 0-14,0 0 2 13,0 0-4-13,0 0-1 14,0 0 2-14,0 0-1 14,0 0-4-14,0 0 5 13,0 0 2-13,0 0-5 0,0 0 8 19,0 0-5-19,0 0 3 0,0 0-2 13,0 0 1-13,0 0 0 14,0 0-1-14,0 0 0 13,0 0 1-13,0 0 1 14,0 0-4-14,0 0 7 14,0 0-8-14,0 0 3 13,0 0 0-7,0 0-2-6,0 0 1 13,0 0-2-13,0 0 5 14,0 0-7-14,0 0 10 14,0 0-10-14,0 0 8 13,0 0-6-13,0 0 5 14,0 0-2-14,0 0 0 13,0 0 1-7,0 0-2-6,0 0 3 14,0 0 1-14,0 0 1 13,0 0-2-13,0 0 0 14,0 0-4-14,0 0 2 0,0 0-3 12,0 0 2-12,0 0 1 14,0 0-7-14,0 0 10 14,0 0-8-9,0 0 4-5,0 0 0 14,0 0 2-14,0 0-2 13,0 0 0-13,0 0-9 14,0 0 10-14,0 0 0 14,0 0-3-14,0 0-1 13,0 0 4-13,0 0-9 14,0 0-2-9,0 0-4-5</inkml:trace>
    </iact:actionData>
  </iact:action>
  <iact:action type="add" startTime="90383">
    <iact:property name="dataType"/>
    <iact:actionData xml:id="d11">
      <inkml:trace xmlns:inkml="http://www.w3.org/2003/InkML" xml:id="stk11" contextRef="#ctx0" brushRef="#br0">14366 7927 18 0,'-29'-9'23'1,"12"-6"-23"13,1-2 0-13,7 8-6 14,3 2-13-14,1 2 15 13,-2 0 4-13,0 1 4 14,1 1-3-14,-3 0-2 14,-7 2 1-9,-11 1 0-5,-8 0 0 14,-12 0 0-14,-10 1-4 13,-9 9 8-13,-3 0-7 14,-4-2 7-14,6 0-5 14,2-6 4-14,8 0-4 13,7-2 2-13,5 0-1 0,10 0 1 19,4 0 2-19,4 0 0 14,5 0-1-14,0 0-2 14,6-4 5-14,-4 3-9 13,2-2 6-13,1 3-2 0,-4-1 0 13,3 1 0-13,3 0-1 14,3 0 4-14,4 0-5 13,-1 0 6-7,9 0-4-6,0 0 3 13,0 0 2-13,0 0-5 14,35 0 2-14,19-3 9 14,24-1-5-14,13-3 6 13,0-4-6-13,3 1-5 14,-3 4 4-14,-4-2-10 14,3 6 7-9,-1 0-2-5,-2 2 0 14,2 0 3-14,-4 0-6 13,-5 11 7-13,-4 0-8 14,-3 2 8-14,-1 1-8 14,-5-5 6-14,-7 2-5 0,-4-4 2 12,-3 2 1-12,2-6 0 20,1-1 1-20,-4-2-3 14,0 0 5-14,-6 0-6 14,-4 0 6-14,1 0-6 13,-6 0 5-13,-1 0-3 0,-3 0 1 13,-6 0-2-13,-7 0 2 14,-9 0-5-14,-6 0 2 13,-5 0-5-7,0 0 2-6,0 0-7 13,0 0 8-13,-18 0 5 14,-11 0 3 1,-16 0-3-15,-15 0 5 0,-11 0-4 12,-10 0-1-12,-5 0 0 14,-1 0 4-14,-4 0-8 13,-8 0 4-7,-7 0 0-6,-8 0 0 14,-7 0 0-14,1 0-4 13,-1 0 9-13,5 0-4 14,5 0 1-14,10 0 3 13,10 0-2-13,14 0 0 0,8-2-2 13,11-7 4-13,4-1 0 14,7-1-4-9,7 2 9-5,4 2-9 14,7 0 0 0,3 0 4-14,7 4-9 14,6-4 8-14,3 1-4 0,5 2 0 13,0 1 1-13,3 0-2 13,0 1 5-13,-1 1-6 14,3-2 7-9,0 3-10-5,0 0 7 14,0-2-4-14,0-1 1 14,7 0 0-14,24 1-1 13,16 0 2-13,22-2 9 14,16-4-2-14,4-2-7 14,7 2 7-14,2 0-14 13,-1 2 9-7,3-1-4-6,-3 7 2 13,-5-5 0-13,-1 3-1 0,-6 2 3 13,-7 0-1 2,-6 0 5-15,-10 0-12 13,-4 10 5-13,-7 4 0 0,-4 1-4 13,0-4 5-13,-1 4-1 14,2-7 3-9,0 1-4-5,2-3 4 14,-2 1-3-14,-1-2 6 13,-7-1-7 2,-1 1 2-15,-10-3 0 0,-10 0 0 13,-5-2-2-13,-10 0-1 13,-1 1 4-13,-3 1-5 14,0-2-2-9,0 0 6-5,-17 0 0 14,-9 0 5-14,-10 0 1 14,-4 0-6-14,-2 0 0 13,-3 0 1-13,-1-3 1 14,-4-4-2-14,-1 1 1 13,-5 2 1-13,-9 3-4 14,-5 1 2-14,-11 0 0 5,-4 0-1-5,-3 0 2 13,-1 0-6-13,-3 0 10 14,3 7-9-14,-2 2 10 13,3 0-12 2,4 2 7-15,5-4-2 0,10 1 2 13,13 0-1-13,8-2 0 13,5-2 0-7,12 1 0-6,4-1 0 14,5-4 2-14,6 0 2 13,6 0-8-13,1 0 5 14,1 0-1-14,6 0 0 13,0 0 0-13,0 0-5 14,2 0 9-14,-2 0-9 14,2 0 7-9,0 0-7-5,0 0 4 14,0 0 0-14,0 0 0 13,0 0-4-13,0 0-3 0,4 4-11 13,12 0 15 2,15 0 4-15,18 0 0 13,21-2 5-13,11-2-5 14,15 0 5-14,9 0-4 4,2 0-1-4,0 0 0 14,-11 0 0-14,-7 0 5 14,-10 0-8-14,-8 5 8 13,-9 6-10-13,-8 0 5 14,-10 3-6-14,-9 0 6 14,-6 3-3-14,-8-3 2 13,-5-2-1-7,-7-2 0-6,-5-5 4 13,-4-2-2-13,0 0 5 14,0-3-6-14,0 0 2 14,0 0 0-14,0 0 1 13,0 0-1-13,0 0 6 0,0 0-7 13,0 0 15-13,0 0-12 20,0 0 7-20,0 0-7 0,0 0-2 13,0 0-1 1,0 0 0-14,0 0 0 0,0 0 2 13,0 0 7-13,0 0-9 14,0 0 1-14,0 0 5 13,0 0-10-13,0 0 4 14,0 0 0-9,0 0 0-5,0 0-7 14,0 0 6-14,0 0 0 14,-9 1-4-14,-5 5-13 13,-5 6-14-13</inkml:trace>
    </iact:actionData>
  </iact:action>
  <iact:action type="add" startTime="93099">
    <iact:property name="dataType"/>
    <iact:actionData xml:id="d12">
      <inkml:trace xmlns:inkml="http://www.w3.org/2003/InkML" xml:id="stk12" contextRef="#ctx0" brushRef="#br0">18428 7895 16 0,'-7'0'27'15,"-7"0"-8"-14,-3-7-14 14,-5-3 5-14,-7 0-5 13,-7-2-1-13,-2 5 0 14,-2-2-1-14,2 5-2 14,3 1 4-9,1 2-5-5,12 1 0 14,9 0-6-14,8 0 7 13,5 0-5-13,0 0-9 14,11 0 2-14,25 0 3 0,17 0 8 13,16 0 13 1,10 1-9-14,2-1 0 0,-4 0-1 19,-6 0-2-19,-9 0 2 14,-8 0 1-14,-7 0 0 14,-7 0-8-14,-9 0 4 0,-11 0 0 12,-7 0-1-12,-6 0-5 14,-1 0 6-14,-2 3-6 13,-2 0 2-13,-2 0-3 14,0-1 5-8,0-2-11-6,0 0 10 13,0 0 2-13,0 0 1 14,0 0-3-14,0 0 6 14,-12 0 14-14,-10-8-14 13,-5-4-1-13,-11 2 4 14,-11 0-12-14,-13 4 7 13,-8 6-2-7,-3 0 1-6,-5 0-1 14,0 0-3-14,4 10 8 13,10 4-6-13,13-4 7 14,12 0-10-14,13-2 3 13,6 0 2-13,8 1-3 14,6-4-1-14,6 0 1 0,0-4-14 13,16-1 8-8,26 0 9-5,18 0 10 14,16 0-10-14,6-10 4 13,5-4 2-13,-4 0-3 14,0 1-3-14,-6 0 0 14,-1 3 0-14,-11 4 6 13,-7 3-9-13,-14 1 9 14,-15 2-12-9,-8 0 4-5,-15 0-3 14,-6 0-9-14,0 0-2 14,0 0 3-14,-17 0 13 13,-8 3 3-13,-4 3-1 14,-2-1 2-14,0-4 2 14,-5-1-6-14,-5 0 0 13,-1 0 5-7,-1 0-5-6,-3 0 1 13,-3 0-4-13,-5 0 7 0,-1 0-4 13,-3 0 7 2,0 0-7-15,0 0 0 0,0 0 6 12,8 0 0-12,9 0-3 14,9 0 0-14,12 0 2 13,9 0 0-7,7 0-3-6,4 0 4 14,0 0-2-14,0 0-8 13,22 0 4-13,23 0 0 14,17 0 2-14,16-6 1 14,8-3-1-14,4-2 4 13,-5 1-12-13,-5 4 9 14,-5 1-9-9,-7 0 9-5,-8 1-5 14,-7 1 2-14,-3 3 0 14,-6 0-1-14,-6 0 3 13,-9 0-6-13,-7 0 7 0,-8 7-6 13,-6 1-8 1,-5 0 7-14,-3-2-15 0,0 2 12 20,0 1-6-20,-7-2 6 13,-9 1 4-13,-3-2 6 0,-4-2-1 13,-8-2 2-13,-7-2-7 13,-9 2 6-13,-13-2-2 14,-9 3-1-14,-10-2 0 14,-2 3-1-14,-4 0 2 13,2 0-1-7,0 0 1-6,6 1-1 14,6-5 6-14,11 0-5 13,10 0-1-13,13 0 6 14,10 0-1-14,4-9-2 13,8 2 9-13,5 2-9 14,4-1 16-14,4 3-19 14,2 3 9-9,0-3-8-5,0 3-2 14,0-2-1-14,0 2-5 13,2 0 1-13,7 0 2 14,9 0 4-14,9 10 0 0,10-1 0 13,17 2 3-13,13-2-8 13,15-4 10-13,12-3-4 14,8-2-1-9,6 0-1-5,0 0-5 14,-2 0 12-14,-13 0-8 14,-18 0 5-14,-14 0-6 13,-14 0 3-13,-18 0-1 14,-12 3 1-14,-7 1-5 14,-10 1-5-14,0 4-8 13,0-2 6-7,-23 5 12-6,-6 1 6 13,-6-3-2-13,-3-1-4 14,-3-2 2-14,-1-6-2 14,-3-1 0-14,-8 0 1 13,-7 0-1-13,-2 0 4 14,-8 0-2-14,3 0 3 13,1 0-10-7,1 0 7-6,-1 0-4 14,-4 0 3-14,1 0-1 0,-2 0 0 12,6 0 1-12,10 0-1 14,9 0 0-14,13 0 2 14,11 0 4-14,9 0-11 13,8 0 5-13,5 0 0 14,0 0-1-9,0 0-9-5,2 0 10 14,11 0 0-14,-1 0 12 14,-1 3-8-14,-5-3 1 13,-1 0-5-13,-5 2 14 14,0-2-9-14,0 2 5 13,0-2-1-13,0 0-4 14,0 0 7-8,0 2-6-6,0-2 7 13,0 1-13-13,0-1 8 14,0 0-8-14,0 0 3 13,0 0-3-13,0 0 2 14,0 0-1-14,0 0 3 0,0 0-1 13,0 0 2 1,0 0-10-14,0 0 8 5,0 0-4-5,0 0 1 13,0 0-2-13,0 0 2 14,0 0-1-14,0 0-1 14,0 0 4-14,0 0-3 13,0 0 5-13,0 0-8 14,0 0 4-14,0 0 0 14,0 0 0-9,0 0-1-5,0 0-3 14,0 0 8-14,0 0-8 13,0 3 8-13,0-3-8 14,0 0 2-14,0 0 2 14,0 0-1-14,0 0 1 13,0 0 0-13,0 0 1 14,0 0-2-9,0 0 2-5,0 0-2 14,0 0 2-14,0 0-5 14,0 0 2-14,0 0 2 13,0 1-4-13,0 2 4 14,0-2-4-14,0 2 8 0,0-3-5 13,0 0 7-13,0 0-9 13,0 0 5-7,0 0-2-6,0 0 1 13,0 0 0-13,0 0-1 14,0 0 3-14,0 0-4 14,0 0 2-14,0 0-2 13,0 0 3-13,0 0-4 14,0 0 2-14,0 0 0 14,0 0 0-9,0 0 0-5,0 0-3 14,0 0 8-14,0 0-9 13,0 0 9-13,0 0-10 14,0 0 3-14,0 0 2 14,0 0-2-14,0 0 2 13,0 0-2-13,0 0 1 14,3 0 1-9,-3 0 0-5,0 0 1 14,0 0 3-14,0 0-6 14,0 0 4-14,0 0-2 0,0 0 0 12,0 0 0-12,0 0-2 14,0 0 6-14,0 0-4 13,0 0 4-13,0 0-8 14,0 0 4-8,0 0-1-6,0 0 1 13,0 0 0-13,0 0 0 14,0 0 1-14,0 0-2 14,0 0 2-14,0 0-2 13,0 0 5-13,0 0-7 14,0 0 3-14,0 0 0 13,0 0-1-7,0 1-2-6,0 4 1 14,0-1 4-14,4-1-4 13,-2 0 7-13,0 1-10 14,1-2 7-14,-1 0-4 13,-2-1 2-13,2 2 0 0,-2-3 0 13,0 0 2-13,2 1-2 20,-2-1 2-20,0 0-1 0,0 0 3 13,0 0-5 1,0 0 3-14,0 0-2 0,0 0 0 13,0 0 2-13,0 0-2 14,0 0 4-14,0 0-3 13,2 0 5-13,-2 0-10 14,0 0 6-9,0 0-2-5,0 0 0 14,0 0 0-14,0 0 0 14,0 0 2-14,0 0-2 13,0 0 1-13,0 0-1 14,0 0 5-14,0 0-7 14,0 0 3-14,0 0-2 13,0 0 1-7,0 0 0-6,0 0-4 13,0 0 8-13,0 0-8 14,0 0 9-14,0 0-10 0,0 0 4 13,0 0 1 1,0 0-1-14,0 0-1 0,0 0 1 13,0 0 0-13,0 0-3 20,0 0 4-20,0 0-1 0,0 0-13 13,0 0 2-13,0 0-9 13,0 0-4-13,0 0-4 14,0 0-9-14</inkml:trace>
    </iact:actionData>
  </iact:action>
  <iact:action type="add" startTime="97245">
    <iact:property name="dataType"/>
    <iact:actionData xml:id="d13">
      <inkml:trace xmlns:inkml="http://www.w3.org/2003/InkML" xml:id="stk13" contextRef="#ctx0" brushRef="#br0">22004 7872 1 0,'-3'0'0'1,"1"0"10"13,2 0-8-13,0 0 3 0,0 0-5 19,0 0 4-19,0 0-3 14,0-2 0-14,0 2-1 0,0 0 4 13,0 0-1-13,0 0-3 13,0 0 0-13,5 0 2 14,8 0-2-14,7 0 0 13,7 0 4-13,8 4-4 14,9 3 1-8,12-3 3-6,2-3-4 13,5-1 14-13,1 0-14 14,-4 0 10-14,-4 0-10 14,0 0 2 0,-4 0-2-14,-2 0 0 14,4 0-2-14,-2 2 6 0,1 2-4 12,-4 3 3-6,2-3-3-6,-1 1 3 14,1 0 0-14,4-4-3 13,1 1 6-13,2-2-3 14,0 0-2-14,3 0 5 14,-1 0-2-14,4 0 1 13,3 0-3-13,2 0 0 14,-5 0-1-14,-3 0 1 4,-6-3 0-4,-1 1-2 14,0-1 0-14,0 3 5 14,-2 0-4-14,4 0 0 13,0 0-1-13,0 0 4 14,-2 0-7 0,-4 0 3-14,2 0 0 0,-5 5 0 13,2-4 4-7,-4 3-5-6,1 1 7 13,3-5-3-13,2 0 3 14,5 0-6-14,4 0 1 13,0 0-1-13,3 0 3 14,-1 0-2 1,0 0-1-15,-1-2 2 0,1-3 1 12,1 2-2-6,0-2 1-6,-1 0 3 13,-2 1-6-13,-2-3 2 14,-5 3 0-14,-1 2-1 0,-5-2 1 13,-3 4-4-13,3 0 9 13,0 0-10 2,4 0 11-15,5 0-12 14,-1 0 8-14,5 0-3 4,-2 0 0-4,-2 0 0 14,2 0 0-14,-2 0 3 13,4 0 1-13,0 0-3 14,5-1-2-14,-1 1 6 14,1 0-9-14,-5 0 5 13,0 0-1-13,1 0 0 14,-1 0 1-9,6 0-4-5,6 0 8 14,4 0-7-14,-2 0 10 14,-5 0-12-14,0 0 6 13,-5 0-2-13,-2 0 4 14,-4-3 1-14,-6-3-3 14,-3 4 2-14,-4 0-6 13,-8 2 6-7,2 0-5-6,-6-1 4 13,3-1-6-13,1 0 6 0,1 2-3 13,1-3 0-13,-8 3 1 14,-10 0 1-14,-5 0 1 13,-9 0-4-13,-5 0 2 14,-2 0-2-14,0 0-6 13,0 0 6-7,0 0-2-6,0 0 0 14,0 0 0-14,0 0 6 13,0 0 6-13,0 0-9 14,0 0 12-14,0 0-12 13,0 0 11-13,0 0-7 14,0 0 5-14,0 0 1 14,0 0 0-9,-4-2 13-5,-5 0-17 14,3-1 12-14,-2 0-16 14,-3 2-4-14,-5-2-2 13,-17 1-2-13,-20 2 0 14,-17 0-1-14,-5 0 0 13,-1 6-9-13,-4 7 15 14,-13-2-25-14,-17 5-3 5,-21 2-29-5,-19-1-22 13</inkml:trace>
    </iact:actionData>
  </iact:action>
  <iact:action type="add" startTime="99310">
    <iact:property name="dataType"/>
    <iact:actionData xml:id="d14">
      <inkml:trace xmlns:inkml="http://www.w3.org/2003/InkML" xml:id="stk14" contextRef="#ctx0" brushRef="#br0">4957 8797 19 0,'0'0'26'1,"0"0"-3"13,2 0-6-13,0-3-12 14,-2 3 16-14,0-3-11 13,0-1 3-13,0-2-8 14,0 0-8-14,0 1 3 14,-2-2-2-9,-7 0 0-5,-4 0 2 14,-5-3 0-14,0 0 2 13,1 2-3-13,1-1 4 0,5 4-5 13,4-2 6-13,-2 3-8 14,4 1 6-14,3 0-2 13,-2 3 0-13,4 0 1 14,0 0-4-9,0 0 8-5,0 0-10 14,0 0-1-14,0-1 3 14,0 1-13-14,6 0 9 13,13-3 7-13,5 3 3 14,12-4-2-14,10-2 2 14,18-4 1-14,9-2-3 13,12 3-2-7,4 2 5-6,2 1-8 13,5 5 4-13,4-3 0 14,0-1 0-14,1 3 0 14,-3 2-2-14,0 0 5 13,-1 0-4-13,0 0 8 14,-1 0-10-14,-5 0 4 0,-6 0-2 19,-5 2 1-19,-4 3-3 14,-5-4 1-14,-6-1 4 0,-5 0-5 12,-7 0 6-12,3 0-3 14,-5 0 5-14,1-8-5 14,-1-4 0-14,-7-2 1 13,-8 2-1-13,-9 2 3 14,-11 2-3-9,-8 6 3-5,-6 0-6 14,-2 2 0-14,0 0 2 14,0 0-5-14,0 0 4 13,-19 0-2-13,-15 4 1 14,-8 6 0-14,-8 2 3 13,2-2-5-13,-4-2 10 14,-1-2-4-8,-2-1 1-6,-11-2-4 13,0-1 1-13,-10 0 1 14,-7-2 0-14,-4 5 4 14,-10-4-5-14,-11 3 2 13,-3 0-1-13,-1 0 4 14,-1 3-7-14,0-4 3 0,-1 4 0 19,0-1-1-19,9-3 1 14,14 2 4-14,13-1 0 0,17 2 1 12,17-5-4-12,13 6-2 14,13-3 2-14,7-4-3 13,6 2 2-13,3-2 0 14,2 0-3-14,0 0-4 14,0 0 6-9,0 0-4-5,0 0 3 14,0 1-11-14,5 3 13 13,-1 1 0-13,1-2 1 14,-3 0-1-14,-2-2 0 14,2 4-5-14,-2-3 10 13,0-2-5-13,0 3 1 14,0-1-1-9,0 3 4-5,0-1-7 14,2-2 4-14,0-1-1 14,0 2 0-14,0-3 2 13,-2 0-4-13,0 0 4 0,0 0-2 13,3 1 2-13,-3-1-3 14,0 0 2-14,0 0-1 13,0 0 0-7,0 0 0-6,0 0-4 13,0 3 8-13,2 1-8 14,3 2 9-14,-1 4-10 14,5 2 0-14,-3-2-13 13,6 2-40-13</inkml:trace>
    </iact:actionData>
  </iact:action>
  <iact:action type="add" startTime="101170">
    <iact:property name="dataType"/>
    <iact:actionData xml:id="d15">
      <inkml:trace xmlns:inkml="http://www.w3.org/2003/InkML" xml:id="stk15" contextRef="#ctx0" brushRef="#br0">22973 7900 0 0,'-53'-12'7'15,"3"-2"-4"-14,2-2 4 14,-2-2-5-9,6-2-1-5,3 0 8 14,12 2-7-14,8 2 14 14,7 4-6-14,10 0 12 13,4 5-18-13,0 1 6 14,0 3-7-14,2 1-3 13,31 2 3-13,25 0-3 14,27 0 5-8,19 0-3-6,15 0-4 13,3 0 3-13,1 0-6 14,-1 0 4-14,-3 0 1 13,-3 0-3-13,-5 0 6 14,6 0-2-14,5 0 3 0,7 0-1 13,0 0 2-13,0 0-9 20,-5 4 4-20,-2 8 0 13,3 0 0-13,4-3 1 0,9-4-1 13,7-5 2-13,6 0 0 14,1 0 2-14,0 0-4 13,-7 0 6-13,-4 0-15 14,-10 0 13-14,-11 0-5 20,-8 0 1-20,-8 0 0 14,-6 0-3-14,-9 0 10 0,-4 0-4 12,-12 0-2-12,-7 0-2 14,-11-2 4-14,-12-1-3 14,-14-2 1-14,-12 1 3 0,-7 1-4 12,-8 3 2 3,-2 0-10-15,0 0 8 4,0 0-5-4,-10 0-14 14,-13 0 17-14,-12 0 1 14,-13 0-3 0,-12 0-1-14,-9 9-2 14,-8-3 6-14,-3-2 2 0,-4 0-5 13,-7-2 11-13,-1-1-11 13,-11 2 5-7,-8 1-1 8,-17-2 0-14,-11 0 0 0,-11-2 0 13,-4 0 2-13,-4 0-1 14,-5 2 0-14,5-2 1 13,2 2 3-13,9 3-7 14,11-4 2-14,6 3 0 13,8-4 0-7,3 0 0 9,9 0-4-15,2 0 9 0,12 0-6 12,9 0 8-12,8 0-12 14,9 0 6-14,10 0-2 13,13 0 2-13,18 0-1 0,11 0 0 13,12 0-2-13,6 0-2 14,0 7-2-9,0-2 4 10,4 5-8-15,25 0 9 0,18-2 2 12,29-2 5 3,26-3-2-15,32-3 0 14,24 0-4-14,14-3 7 0,11-7-11 12,2 2 8-12,0 2-8 14,2 3 3-9,-2 0 1-5,-3 3 0 14,1 0 0-14,8 0 6 14,-9 0 0-14,3 0-1 13,-2 0-3-13,-14 3-2 14,-6 5-1-14,-13 1 1 14,-19-1-4-14,-13-3-1 13,-20 0 4-7,-20-1 1-6,-21 1-5 13,-20-1 10-13,-18-3 0 14,-11 1 0-14,-8-2-9 0,0 0 4 13,0 2 0-13,0-2 1 13,0 0 5-13,0 0-6 14,0 2 5-14,0-2 2 14,0 0-3-9,0 0-1-5,0 0 2 14,0 0-7-14,0 0 4 13,0 0-2-13,0 0 0 14,0 0 1-14,0 3-1 14,0-3 4-14,0 1-2 13,0-1 3-13,0 0-10 14,0 0 7-9,0 0-2-5,0 0 2 14,0 0 0-14,0 0-1 14,0 0 2-14,0 0 7 13,0 0-3-13,0 0 11 14,0 0-17-14,0 0 10 0,-6 0-9 12,2 0 7-12,-4 0-8 21,1-6 3-21,-5 1-8 13,4-2 10-13,-3 1-12 14,-10 2 6-14,-5 3-3 13,-19 1-16-13,-15 0-26 14,-14 0-49-14</inkml:trace>
    </iact:actionData>
  </iact:action>
  <iact:action type="add" startTime="103442">
    <iact:property name="dataType"/>
    <iact:actionData xml:id="d16">
      <inkml:trace xmlns:inkml="http://www.w3.org/2003/InkML" xml:id="stk16" contextRef="#ctx0" brushRef="#br0">10871 7736 4 0,'-11'0'7'15,"-3"0"-2"-14,-3 0 1 0,-1 0-4 13,-5 0 0 1,-1 0 1-14,-7 4-6 0,0 2 3 13,0 4 0-7,2-5 0-6,9 2 0 13,1-1 0-13,8-5 3 14,5 5-2-14,4-3 2 14,2 1-6-14,0 4-4 13,11-2 2-13,28 2 5 14,24-4 8-14,20-4 4 13,17 0-1-7,7 0 0-6,-5-12-10 14,-3-2 5-14,-11 4-3 13,-5-2-6-13,-2 4 4 14,-8-1-1-14,-15 6 0 13,-11 1 0-13,-16 2-2 14,-16 0 4-14,-8 0-6 14,-4 0 8-9,-3 0-4-5,0 0 6 14,0 0-5-14,0 0 0 13,-7 0 6-13,-11 0 0 14,-11 0-3-14,-12 2 1 0,-9 1-2 13,-6 4 1-13,-4-2-1 13,2-2-6-13,0-1 8 14,2 0-5-9,-4 2 0-5,-7-1 1 14,0 3-2-14,-9-1 4 14,5 2-5-14,-2-2 7 13,-1 1-8-13,3 0 7 14,2 3-8-14,3 0 4 14,6 2 0-14,1-1 0 13,5-3 3-7,3 4-9-6,7-1 13 13,9-5-12-13,16 1 11 14,7-4-11-14,12-2 8 14,0 0-6-14,0 0 2 13,0 0-10-13,18 2 2 14,16 5 9-14,22-3 8 0,14-3-7 19,20-1 8-19,5 0-8 14,4-1-1-14,-7-10 2 0,-8 4-2 12,-8 0 0-12,-9 1 5 14,-5 4-10-14,-11 2 10 14,-4 0-6-14,-11 0 4 13,-9 0-6-13,-7 0-1 14,-4 0 4-9,-3 0 0-5,0 0 3 14,-2 0-6-14,-2 0 9 14,-5 0-6-14,-4 4 5 13,0-1-10-13,0-3 6 14,0 0-2-14,0 0 2 13,0 0-1-13,0 0 3 14,0 0 0-8,0 0 2-6,0 0-4 13,0 0 2-13,0 0 4 14,0 0-11-14,0 0 4 13,0 1 0-13,0-1 0 0,0 0 1 13,0 0-5 2,0 0 8-15,0 0-5 0,0 0 5 12,0 0-6-6,0 0 5-6,0 3-6 13,0-3 6-13,0 0-3 14,0 0 0-14,0 0 1 14,0 0-1-14,0 0 2 13,0 1-4-13,0-1 7 14,0 0-10-14,0 3 6 14,0-3-2-9,0 0 1-5,0 0 0 14,0 0-4-14,0 0 9 13,0 0-6-13,0 0 6 14,0 0-10-14,0 1 3 14,0 1 0-14,0 2-2 13,0 7-1-13,0 4 5 0,-4 7-24 19,-5 0-30-19</inkml:trace>
    </iact:actionData>
  </iact:action>
  <iact:action type="add" startTime="105211">
    <iact:property name="dataType"/>
    <iact:actionData xml:id="d17">
      <inkml:trace xmlns:inkml="http://www.w3.org/2003/InkML" xml:id="stk17" contextRef="#ctx0" brushRef="#br0">14527 7712 7 0,'-29'6'4'1,"2"0"-3"13,3 2-1-13,1-4 1 14,4 2-5-14,-4-2 5 13,1 2-1-13,-3 0 0 14,0-3 1-14,-1 2 2 14,2-1-3-14,-3 0 3 13,0 0-3-7,0 0 3-6,-2 0-1 13,4 0-1-13,4 1 2 14,3-2 1-14,5-1 1 0,3 0-5 13,3-2 2-13,3 0 3 13,4 0 1-13,0 0 2 14,0 0-4-14,27 0 2 14,21 0-6-9,20 0 1-5,7 0 7 14,4 0-7-14,-4-2-2 13,-3 2-3-13,-3 0 4 14,-7 0-1-14,-6 0 4 14,-9 0-6-14,-12 2 6 13,-10 8-6-13,-11 0 3 14,-6 1-2-9,-8 2-5-5,0-3-5 14,0 1 6-14,0-6 6 14,0 1 0-14,0-3 1 13,0-2-2-13,0 2 2 14,-6-3 5-14,-10 0-5 0,-7 0 4 13,-5 0-1 1,-11 0 2-8,-2-11 1-6,-11 4-6 13,-8-2 1-13,-9 7 4 14,-10 2-9-14,-8 0 7 0,1 2-8 13,-1 10 7-13,4-1-3 13,10 0 0-13,9-3 0 14,8 0 1-14,9-2 3 20,5-2-3-20,3 1-1 0,11-5 1 13,5 2 3-13,7-2-4 13,12 0 1-13,2 0 1 14,2 0-2-14,0 0 3 14,0 0-7-14,0 0 10 13,0 0-12-13,4 0 4 14,27 3 2-9,21 4 0-5,29-2 1 14,19 0 4-14,18-3-5 14,0-2 0-14,-3 2-6 13,-12-2 3-13,-11 0 3 14,-13 0-1-14,-7 0 2 0,-11 0-1 12,-13 4 2-12,-12-3-1 21,-12 2-1-21,-12-2 0 0,-8 2-5 12,-4-2 10-12,0-1-11 14,0 3-1-14,0-1 6 13,-13-2 1-13,-9 2 8 14,-16-2-7-14,-7 0 0 14,-9 0-1-14,-6 0 3 13,0 0 4-7,-5 0-7-6,5-2 2 14,0-3 2-14,2 1-7 13,2 3 3-13,3 1 0 14,0 0 0-14,1 0 2 13,-1 0-6-13,4 0 9 14,2 0-6-14,7 0 8 14,6 0-11-9,10 0 8-5,9 0-4 14,5 0 0-14,6 0 1 13,4 0-4-13,0 0-1 0,8 0 3 13,27 0-7-13,20 0 5 14,25 0 6-14,14 0 3 13,6 0-6-13,-1-4 2 20,-18-4-2-20,-9-1 0 14,-16 4 0-14,-12 1 0 0,-10 0 3 13,-10 2 2-13,-11 2-6 13,-7 0 1-13,-6 0-2 14,0 0-2-14,0 0-2 14,0 0 1-14,0 0 4 13,0 0 1-7,0 0 0-6,-4 0 6 13,4 0-4-13,0 0-3 14,0 0 1-14,0 0 0 14,0 0 0-14,0 0 2 13,0 0 1-13,0 0-2 14,0 0-1-14,0 0 5 0,0 0-8 19,0 0 4-19,0 0-2 14,0 0 1-14,0 0-2 13,0 0 0-13,0 0 2 0,0 4-2 13,-2 2 4-13,-2 2-4 14,2-2 6-14,0-2-5 13,-1-3 2-13,1-1-1 20,0 0 0-20,2 0 3 0,0 0 1 13,0 0-3-13,0 0 10 14,0 0-8-14,0 0 3 13,0 0-3-13,0 0 1 14,0 0 0-14,0 0-4 13,0 0 7-13,0 0-4 14,0 0 1-8,0 0 0-6,0 0-5 13,0 0 4-13,0 0-5 14,0 0 2-14,0 0-1 14,0 0 1-14,0 0 0 13,0 0-3-13,0 0 6 14,0 0-6-14,0 0 7 0,0 0-8 19,0 0 4-19,-2 0 0 0,2 0 0 13,0 0 1-13,-2 0-5 13,2 0 10-13,0 0-8 14,0 0 7-14,0 0-10 13,0 0 8-13,0 0-4 14,0 0 1-14,0 0-2 14,0 0 2-9,0 0-2-5,0 0 0 14,0 0 4-14,0 0-4 14,0 0-2-14,0 0 4 13,0 0-6-13,0 0 4 14,0 0 1-14,0 0-4 13,0 0 3-13,0 0 4 14,0 0-6-8,0 0 9-6,0 0-6 13,0 0 3-13,0 0-2 14,0 0 3-14,0 0-3 0,0 0 0 12,0 0 3-12,0 0 0 14,0 0-1-14,0 0-3 14,0 0 3-14,0 0-4 13,0 0 1-7,0 0 1-6,-2 0 0 13,2 0-2-13,0 0-1 14,0 0 6-14,0 0-9 14,0 0 11-14,0 0-10 13,0 0 5-13,0 0 0 14,0 0 0-14,0 0-2 14,0 0 0-9,0 0-11-5,0 3 9 14,0 1-4-14,0-3 4 13,0 2-4-13,0-2 7 14,0-1-4-14,0 0 5 14,0 0 0-14,0 0 1 13,0 0-6-13,0 0 10 0,0 0-6 19,0 0 6-19,0 0-10 14,0 0 7-14,0 0-2 0,0 0 0 13,0 0 0-13,0 0 0 13,0 0 0-13,0 0-3 14,0 0 6-14,0 0-6 14,0 3 2-14,0-1-1 13,0 2 0-7,0-3-1-6,0 4-1 13,0-3 3 2,0 0-3-15,0 0 8 0,0 0-7 13,0-2 8-13,0 1-8 13,0 3 4-13,0 0-2 14,0 2 1-14,0 1 0 13,0-1-2-7,0 1 4-6,0-4-5 14,0 1 6-14,0-2-6 13,0 0 2-13,0-2-1 14,0 0 2-14,0 1 0 0,0-1 0 12,0 0 0-12,0 0-4 14,0 0 9-14,0 0-4 14,0 0 4-9,0 0-6-5,0 0 3 14,0 0-2-14,0 0 0 14,-2 0 1-14,2 0-1 13,0 0 5-13,0 0-4 14,0 0 0-14,-4 0-1 13,2 0 5-13,2 0-5 14,0 0 0-8,0 0 2-6,0 0 1 13,0 0-2-13,-2 0 0 14,2 0 3-14,0 0-3 13,0 0 5-13,0 0-11 14,0 0 7-14,0 0-2 14,0 0 0-14,0 0 0 13,0 0 0-7,0 0 3-6,0 0-4 13,0 0 3-13,0 0-4 14,0 0 2-14,0 0-2 14,0 0 0-14,0 0 0 0,0 0 1 12,0 0-1-12,0 0-1 14,0 0 6-14,0 0-5 14,0 0 7-9,0 0-10-5,0 0 5 14,0 0 0-14,0 0-1 13,0 0-4-13,0 0 5 14,0 0 0-14,0 0-2 14,0 0 4-14,0 0-3 13,0 0 7-13,0 0-9 14,0 0 6-9,0 0-3-5,0 0 0 14,0 0 1-14,0 0-5 14,0 0 8-14,0 0-5 13,0 0 3-13,0 0-4 14,0 0-4-14,0 0 6 14,0 0 0-14,0 0 0 13,0 0-1-7,0 0 4-6,0 0-4 13,0 0 3-13,0 0-3 0,0 0 5 13,0 0-7-13,0 0 3 14,0 0 0-14,0 0 0 13,0 0 3-13,0 0-8 14,0 0 10-14,0 0-9 13,0 0 8-7,0 0-8-6,0 0 3 14,0 0 0-14,0 0-3 13,0 0-2-13,0 0 6 14,0 0-3-14,0 0 0 13,0 3 6-13,0-1-4 14,0-2 4-14,0 0-4 14,0 0 1-9,0 0 0-5,0 0 0 14,0 0 0-14,0 0-2 14,0 0 4-14,0 0-2 13,0 0 5-13,0 0-9 14,0 0 7-14,0 0-3 0,0 0 0 12,0 2 1-12,0-2-4 14,0 0 8-8,0 0-6-6,0 0 4 13,0 0-6-13,0 0 2 14,0 0 1-14,0 0-5 13,0 0 0-13,0 0 4 14,0 0-1-14,0 0-1 14,0 2 6-14,0 0-6 13,0 4 7-7,-4 0-8-6,-1-3 5 13,3 3-1-13,2-5 0 14,-2 0 0-14,2 2-3 14,0-3 6-14,-4 2-5 13,2-2 7-13,0 4-10 14,-1-1 4-14,3-3-1 14,-3 3-6-9,3-3 4-5,0 0 2 14,-2 0 0-14,-2 0 0 13,-5 0 4-13,0 2-4 14,-2 2 2-14,2-2-3 14,3 4-4-14,-4-2 2 0,6 4 1 12,-3 2-8 3,5-3 6-15</inkml:trace>
    </iact:actionData>
  </iact:action>
  <iact:action type="add" startTime="110553">
    <iact:property name="dataType"/>
    <iact:actionData xml:id="d18">
      <inkml:trace xmlns:inkml="http://www.w3.org/2003/InkML" xml:id="stk18" contextRef="#ctx0" brushRef="#br0">18662 7923 6 0,'-33'0'3'1,"-4"0"10"0,0 0-12 12,-5 0 5-12,2 0 0 14,-5 0-8-14,3 0 6 13,-1 0-4-13,1 0 1 14,2 0 0-8,4 0 8-6,-2-5-3 13,5 3 4-13,2 0-7 14,2 2-6-14,2 0 6 14,6 0-4-14,2-1 2 0,3 1-1 12,3 0 0-12,2 0 0 14,1 0-1-14,6 0 2 13,2 0-2-7,2 0 4-6,0 0-6 14,0 0 0-14,0 0 1 13,9 0-10-13,20 0 12 14,18 0 1-14,17 0 7 13,10 0 4-13,0 0-8 14,-8 0-8-14,-5 0 4 20,-8 0 0-20,-2 0 1 0,-4 0 1 13,-3 0-2-13,-3 3-2 14,-3 4-2-14,-1 1 8 13,-3 1-9-13,-5 4 8 14,0-4-8-14,-2 6 5 13,-3-3-1-13,3 2 1 0,-2-2 0 20,-4 0-2-20,2-2 5 13,-5 0-4-13,-3-2 6 0,-6-2-10 13,-2-2 4 1,-4-3 0-14,-3-1 2 0,0 0 1 13,0 0-2-13,0 0 4 14,0 0 4-14,-19 0 1 13,-10-1-4-7,-8-7-1 8,-11 0-5-14,0 2 1 0,-6-2 0 13,3 0 0-13,0-2 2 14,2 0-3-14,5 0 6 13,-4-2-5-13,2 1 3 14,-3 4-6-14,-1 1 0 14,-3 2 2-9,-3 4-1-5,-6 0-4 14,-2 0 5-14,3 1-6 13,3 8 4-13,7 1 6 14,9-2-9-14,13-3 10 14,8-1-7-14,11-1 4 13,6-1-2-13,4-1-2 14,0 2-17-9,35 2 0-5,15 0 20 14,22-5 6-14,18 0-1 0,5 0-4 13,1-5 0-13,-5-6-1 13,-6-1 3-13,-3-2-3 14,1 4 2-14,-3 2 0 14,-9 0-2-14,-10 3 5 20,-14 5-5-20,-18 0-4 13,-12 0 2-13,-8 0-9 0,-9 0 2 13,0 9 4-13,0 0 2 14,-5 4-1-14,-10 1 8 13,-3 1 7-13,1-2-11 14,1-6 3-14,5 0-1 14,5-5 3-9,0-2-3-5,6 0 4 14,-2 0 3-14,0 0-8 13,0 0 9-13,-3 0-8 14,3 0 7-14,0 0-8 14,-2 0 5-14,-4 0-5 0,4 0-2 12,-2 0 0-12,-1 0 0 14,-2 0-3-9,0 0 7 10,0 3-9-15,3 2 6 0,-1-1-3 13,-2 2 0-13,0-2 3 13,-2 3-5-13,-3 1-2 14,1 1-1-14,2-1-9 13,0-1 6-13,0 2-15 14</inkml:trace>
    </iact:actionData>
  </iact:action>
  <iact:action type="add" startTime="122141">
    <iact:property name="dataType"/>
    <iact:actionData xml:id="d19">
      <inkml:trace xmlns:inkml="http://www.w3.org/2003/InkML" xml:id="stk19" contextRef="#ctx0" brushRef="#br0">7249 10055 6 0,'-16'-9'6'1,"-4"3"5"13,2 0-10-13,3 0 8 14,1 4-7-14,6 0 2 13,3 0-4-13,5 2 2 14,0-2-1-14,0 2 0 14,0-2 12-9,0 0-13-5,0 0 12 14,2-1-10-14,9-2 5 13,7-4-7-13,18-3 0 14,24-8 2-14,20-6 0 14,14-1 4-14,13-2-4 13,2 4-2-13,2 4 0 14,-3 5-1-9,-6 6 1-5,-9 6-1 14,-14 3 1-14,-10 1 0 14,-11 0-4-14,-5 0 8 13,-4 0-9-13,5 8 11 0,10 1-11 13,6 0 5-13,5 1 0 14,6-1-1-14,-2 0-2 13,6-5 1-7,0-4 4-6,-2 0-2 13,2 0 2 2,-3 0 2-15,-2 0-1 0,-9 0-5 13,-6-3 3-13,-11 3-1 13,-9 0 0-13,-8 0-8 14,-10 3 6-14,-10 9-7 14,-3 0 8-9,-7 0-9-5,-7 0 10 14,0-2-18 0,0 0 8-14,-13-1 9 0,-16 3 1 13,-10 0 3-13,-7-1 2 14,-6-2-3-14,-12-4-2 13,-5-1 6-13,-12-1-2 0,-8-3-4 19,-7 0 1-19,-1 0-1 14,-7 0 2-14,2 0-1 14,-5 0 4-14,0-5-2 13,5 1-1-13,3 1 5 0,12 3-12 13,10-3 9-13,6 3-4 13,7-2 0-13,12 0 0 14,9-2 0-8,9 0 3-6,8-1 5 13,2 0-5-13,1 1 2 14,1 1-3-14,-5 3-4 13,-2 0-2-13,-5 0 3 14,1 0 0-14,-2 0 0 14,1 9-4-14,1 3 10 13,2-1-8-7,4 1 8-6,4-3-10 13,3 1 4-13,5-2 1 14,5-1 0-14,6-6-2 14,4-1 1-14,0 0-9 0,0 2 4 12,7 4-7 3,17 0 13-15,9 0 0 0,10-2 7 13,9 0-4-8,5-2 5-5,6 0-4 14,4 3-3 0,6 0 2-14,12 1 2 14,9 0-1-14,10-3-2 0,8-2-4 13,8-1 2-13,5 0 0 13,4 0 0-13,-3 0 1 14,-11 0-4-9,-8-1 6-5,-9-2-3 14,-4 3 2-14,-12 0 1 14,-8 0 0-14,-14 0-3 13,-11 0 1-13,-11 0-1 14,-16 3 0-14,-9-2-3 14,-7 1 2-14,-6 0 1 13,0 0-5-7,0 0 10-6,0 1-4 13,-21-3 2-13,-8 5 7 14,-11-1-8-14,-7 4 1 14,-4 1-6 0,-4-1 8-14,-11 4-6 0,-5 0 2 13,-6 0-2-13,-4-1 2 0,-4 0-3 12,8-4 3-6,7 1-1-6,10-6 0 14,13 3 1-14,12-3 0 13,10-2 3-13,13 0-3 14,8 0 5-14,4 0 0 13,0 0-5-13,0 0-2 14,0 0 0-14,2 0-14 14,3 0 7-9,0 0-15-5,1 0 10 14,3 0-4-14,2 0 7 13,5 0-17-13</inkml:trace>
    </iact:actionData>
  </iact:action>
  <iact:action type="add" startTime="124254">
    <iact:property name="dataType"/>
    <iact:actionData xml:id="d20">
      <inkml:trace xmlns:inkml="http://www.w3.org/2003/InkML" xml:id="stk20" contextRef="#ctx0" brushRef="#br0">14914 9837 6 0,'-2'-5'0'1,"-2"-2"6"0,2 1-6 12,0 2 0-12,0 3 0 14,-1 1-3-14,-1 0 0 13,-3 0 4-13,-6 0-7 14,0 0 9-8,-1 0-7-6,1 0 4 13,1 0 0-13,-1 0 0 14,-1 0 0-14,-3 0 0 13,1 0 4-13,-4 1-4 14,2 5 1-14,3-4-1 14,-1 3 5-14,5-1-4 13,-3-3 2-7,4 3 0-6,-7 3-3 13,5 0 2-13,-1 0-4 14,1-1 5-14,3-5 0 14,7-1 0-14,0 0 1 13,2 0-1-13,0 0-6 0,0 0 3 13,0 0-1 2,0 0 1-15,0 0 0 4,0 3 0-4,0-3 1 14,0 0-2-14,0 4-2 13,0 2 2-13,0 2 1 14,17 4 3-14,8 0 2 14,4 0-3-14,4 2 8 13,5 0-10-13,0-2 6 14,2 0 1-9,2-1-9-5,-3-4 3 14,-1 0-1-14,-1 0 0 14,-1-2 3-14,2-2-7 13,6-3 10-13,6 0-2 14,3 0-2-14,9 0 5 14,0 0-2-14,8 0-6 13,-1-8 1-7,-2 1 0-6,-3 5 0 13,-1-3 2-13,-3 1-3 14,-4 1 3-14,-3-2 4 14,-1 1-1-14,-1 2 1 13,2-2-6-13,5 4 3 0,3-5-1 13,3 2 0-13,3-1-4 13,-3-3 4-7,4 2-2-6,-6-2 1 14,-2 0 1-14,-1-1 2 13,-11 3-5-13,-5 0 2 14,-5 1-1-14,-5 1 0 13,5 0 4-13,4 1-9 14,9 0 11-14,7 0-11 14,4 2 12-9,-1 0-14-5,-3 0 6 14,-2 2 0-14,-3 5-1 13,-4 4 1-13,-4 1-1 14,-5-3 3-14,-7 0-3 14,0-4 4-14,-1 6-4 13,2-5 5-13,8 2-7 14,12-1 5-8,8-4-1-6,11-3 0 13,6 0 0-13,-4 0-5 14,-1 0 10-14,-7-8-5 0,-9-4 6 12,-8 2-8-12,-7 2 5 14,-9-3-3-14,-5 11 0 14,-3-5 1-14,1 5-2 13,7 0 1-7,5 0-3-6,9 0 6 13,-2 0-6-13,6 5 6 14,1 2-6-14,-4-2 3 14,0 0 0-14,-3-1 0 13,-3 0 2-13,2 0-4 14,-5-4 7-14,2 0-1 14,2 0 2-9,2 0-10-5,0 0 5 14,3 0-2-14,1 0 1 13,2 0 0-13,6 2 0 14,0 4 3-14,5-4-7 14,-3-2 8-14,-4 0-6 0,-2 0 6 12,-3 0-4 3,4 0 0-10,1 0 1-5,4 0-1 0,-2-6 2 13,-2-1-4 2,-4 2 8-15,-12 1-8 0,-3-2 8 12,-3 2-10-12,-3-1 6 14,2 3-2-14,4-3 0 13,-4 3 0-13,2 0 0 14,-3-2 2-8,-1 2-2-6,-4 0 1 13,-1-1-2-13,-1 2 4 14,-3-1-5-14,-2 0 3 13,-2 0-1-13,0 2 0 14,2 0 0-14,-3 0-4 14,6 0 8-14,-3 0-5 13,0 0 7-7,0 0-11-6,0 0 10 14,-4 0-7-14,-3 0 2 13,-4 0 0-13,-5 0 0 0,-1 0 3 13,-3 0 3 1,0-6-1-14,0-10 0 0,0-5 1 13,0 1-7-13,0 1 4 20,-3-4-2-20,3 0-1 0,0-4 0 13,0 1-4-13,0 0 8 13,0 3-3-13,0 2 6 14,0-4-9-14,0 4 4 14,-2-7 0-14,-9-2 1 13,5-4 0-13,-1-4-3 14,0-4 4-9,3-2-2-5,-1 1-2 14,-1-1 1-14,1 2 5 14,-2 2-10-14,-4 1 6 13,-3 4-2-13,2 5 0 14,1 0 3-14,1 3 2 14,-1 4-2-14,1 1-2 13,0 0 6-7,-3 3-14-6,-1 0 8 13,1-1-2-13,-5 6 1 14,3-5-3-14,-6 5 3 0,1 0 0 13,-2 3-3-13,-2-1 6 13,-3 3-6-13,0 3 4 14,-4-2-1-14,-7 2 0 20,-7-2-1-20,-12 4 0 0,-15 1 2 13,-13 3-5-13,-13 0 8 13,-4 0-7-13,-5 0 9 14,0 0-12-14,-2 0 9 14,4 0-3-14,0 0 0 13,3 0 0-13,-4 0-1 14,2 0 3-9,-3 0-2-5,4 0 1 14,6 0-1-14,1 0 4 14,0 3-8-14,0 3 4 13,2 0 0-13,0-4 0 14,7-2 1-14,8 0-4 13,0 0 8-13,2 0-8 0,-4 0 9 20,-4 0-12-20,-2 0 7 13,2 6-2-13,-1 2 1 14,4 2 0-14,-3 2 0 0,-5 5-1 12,3-2-1-12,6-3 4 14,2 0-4-14,8-5 2 14,9-2-3-14,2 2 3 20,4 6-2-20,-2-1 2 0,2 0 0 12,2-3-5-12,-2-6 10 14,3 1-7-14,-5-2 7 14,-2 1-9-14,-4-2 5 13,-1-1-2-13,5 0 2 14,0 0-1-14,6 0 0 14,4 0 0-9,4 0 0-5,3 0 2 14,1-1-4-14,5-2 5 13,-2 3-6-13,3 0 3 14,3 0 0-14,0 0-1 14,4 0 1-14,0 0-4 13,4 0 8-13,6 0-8 0,0 0 11 19,1 0-11-19,1 0 6 14,-3 0-3-14,-5-4 1 0,-4-3 0 13,-9 0 0-13,0 2 1 13,-1 0-3-13,-6 1 6 14,3 2-8-14,-6 2 6 14,2 0-6-14,1 0 3 20,3 0 1-20,4 0 0 0,6 0 0 12,4 6-5-12,3 8 10 14,-1 8-10-14,-6 7 9 14,1-5-8-14,0-4 1 13,2-4 3-13,-2-2-1 14,2-2 0-14,-5-1-1 13,-1 0 2-7,-4-1-2-6,0-2 4 14,1-1-4-14,2 0 7 13,5-3-9-13,4-4 4 14,7 0 0-14,4 0 0 14,7 0 0-14,3 0-5 0,1 0 9 12,5 2-11-12,-2 0 2 14,2 0 5-9,0 3-10-5,0 4 7 14,0 1 2-14,0 2 1 14,0-2-2-14,-4 0 4 13,2 2-3-13,-3 2 2 14,2 0-2-14,1 2 3 13,0-2-4-13,0 4-1 21,2-2 0-21,0 5 0 0,0 0-1 12,0 4 1-12,0-2 6 14,4-1-10-14,8 1 5 13,-1-5 2-13,0 0-5 14,5 0 3-14,-3-2 0 14,5-1 2-14,-1 0-1 0,3 1-3 19,-1 2 2-19,-4 3 4 14,1 0-4-14,-3 4 3 13,-5 0-3-13,2-1 2 14,-3 2 0-14,-3 1 0 0,0-5 0 12,4 2-5-12,0-5 11 14,3 0-7-14,1 1 3 20,3-6-4-20,5 2-2 0,4-2 3 13,5 0-3-13,5-2 4 13,2 2 0-13,4-1-1 14,2-1 1-14,-2-1 0 14,-2 1 3-14,-5 0 1 13,-8-1-6-13,-2 3 2 14,-2-2 0-9,0 1 0-5,1-3 2 14,5-1-3-14,6-2 6 14,11-2 2-14,12-3-5 13,13 0 7-13,10-2-7 14,-2 0-1-14,2 1-1 14,-8 1 0-14,-4 5 0 0,0-2-1 19,-3 3 1-19,3 1 0 13,5-2 1-13,8 1 4 14,11-1-7-14,12-3 3 14,14-4-1-14,11 0 0 0,6 0 1 12,-3-9-3-12,-9-5 6 14,-8-2-6-14,-6 2 8 20,-10 2-10-20,-13 3 4 14,-12-2 0-14,-11 5 0 0,-8 2 0 12,-3 4 0-12,0 0 1 14,-2 0-4-14,5 0 6 13,2 6-6-13,-1 2 5 14,1-1-4-14,0 2 1 14,-2-2 1-9,-4-4 0-5,0-1 1 14,-5-2-5-14,-1 0 9 13,-9 0-4-13,1 0 4 14,2 0-6-14,4 0 4 14,8 0-3-14,8-5 0 0,6 1 0 12,7-8 0-12,2 5 3 21,6-3-1-21,-1 0-1 13,-7 5 2-13,-2-2 1 14,-4 2-5-14,-5 4 2 13,-4 0-1-13,-2-2 0 0,-1 3 3 13,0-2-4-13,15 2 4 14,3-2 2-14,11 0-3 13,5-1 1-7,0-4 0 8,0-1-3-14,-9-2 1 0,-9 3-1 13,-7-5 0-13,-8 7 3 14,-7-4 1-14,-9 4-2 13,-5-1 2-13,1 0 2 14,-3 2-10-14,0 0 4 14,-4 0 0-9,-2 1 0-5,-8 0-2 14,1-1-1-14,-1-1 6 13,-1 0 0-13,-1-5-2 14,4 0-1-14,-1-4 2 0,1-5-2 13,6 1 1-13,0-3-1 13,2-2 0-13,4 0 3 14,-2-1-4-9,0 2 3 10,-2 5-4-15,-8 1 5 14,-1 6-6-14,-3 0 4 13,-7 5-1-13,-4 2 0 0,-2 1-1 13,-2 2-2-13,0 0 6 14,0 0-3-14,0-2 3 13,7-8 4-7,1-6-4 8,6-6-2-14,-1-4-1 0,1-2 1 13,-3 0-1-13,-7-2 1 14,3-3 5-14,-7-1-5 13,0-1 4-13,0-2 3 14,-4-5-14-14,-18 1 6 13,-5 2 0-7,-2-1 0-6,4 5 0 14,5 4 0-14,-5-1 6 13,6 1-6-13,-6 2 6 14,0-1-9-14,1 2 4 13,-5-1-2-13,-2 3 1 0,-3 1 0 13,-6 1-2-13,-11 1 1 14,-7 0-5-9,-7 6 12-5,3 2-14 14,2 3 12 0,8 5-10-14,4 0 6 0,3 2 0 13,5 1 0-13,0 0 1 14,2 2-6-14,-5 2 10 13,-3 0-9-13,-12 0 11 14,-10 0-14-9,-11 0 8-5,-6 7-1 14,2 6 0-14,6-4 0 14,2 3-1-14,2 0 2 13,2 1-1-13,2-3 2 14,6-4-4-14,15-1 8 14,-2-2-12-14,8-1 8 13,2-2-2-7,-5 0 0-6,2 0 1 13,-7 0-6-13,-10 0 11 0,-12 2-10 13,-12 3 8 2,-11 0-8-15,-3 1 1 13,1-2 3-13,5 1-1 0,3-4 1 13,4-1-1-13,1 2 2 13,-1 0-5-7,2 0 8-6,1 3-7 14,0-4 9-14,3 1-12 13,-5-2 9 2,6 2-3-15,2 0 0 0,3 0 0 12,6 1-5-12,4-1 10 14,2-2-8-14,7 7 8 14,0-2-8-9,-2 6 6-5,-2 1-5 14,-5-3 2-14,-3-4-1 13,-5-1 1-13,-3-1 0 14,-4-3-3-14,0 0 7 14,-3 0-7-14,8 2 9 13,2-2-12-13,9 2 6 14,6 1-1-8,9-1 1-6,5 0 0 0,8 1-3 12,-2-3 9-12,5 0-8 14,-7 0 7 0,-4 0-8-14,-1 0 5 14,-1 0-3-14,-3 0 1 0,0 1 0 13,-2 3-1-13,-5 0 2 13,4 2-5-7,-2-1 8-6,-2 2-8 13,2 2 9-13,-4 6-10 14,0 5 5-14,2 3 0 14,0 0 0-14,8-6 0 13,1-3-3-13,9-4 6 14,12-2-5-14,6-4 7 14,9-2-10-9,7 0 6-5,-1-1-3 14,3 2 0-14,0-1 2 13,-2 2 0-13,0-1-1 0,-2-3-1 13,2 5 4 2,-3-3-2-15,5-2 5 0,-2 2-10 12,0 0 6-12,2-2-1 14,0 0 0-9,0 0 0-5,0 0-2 14,0 0 4-14,0 0-6 14,0 0 7-14,0 0-6 13,0 0 0-13,0 0 2 14,0 3-2-14,0 4-3 14,-4 9-5-14,-6 7-11 13,-5 0-39-7</inkml:trace>
    </iact:actionData>
  </iact:action>
  <iact:action type="add" startTime="129892">
    <iact:property name="dataType"/>
    <iact:actionData xml:id="d21">
      <inkml:trace xmlns:inkml="http://www.w3.org/2003/InkML" xml:id="stk21" contextRef="#ctx0" brushRef="#br0">5409 8867 1 0,'-12'-14'12'1,"2"6"-5"13,8 2 4 2,2 2 3-15,0 4-5 0,0-2 0 19,0 2-4-19,0 0-10 0,0 0 4 13,0 0 1-13,0 0-13 13,0 14 7-13,0 13 5 14,0 5 2-14,0 6-3 13,5 3 6-13,-1-1-5 14,1 3 4-14,-1-1-6 20,-2 0 7-20,0-3-7 0,0 5 3 12,-2-7 0-12,0 3 0 14,0 1 0-14,0-6 2 14,-8 0-1-14,-3-5 3 13,1-7 2-13,4 2-8 14,2-8 4-14,-1-3-2 13,5-5 0-7,-2-6 0-6,2-3-1 14,0 0 2-14,0 0-5 13,0 0 4-13,0 0-3 14,0 0-4-14,2 0 6 0,13-1-3 12,6-24-4 3</inkml:trace>
    </iact:actionData>
  </iact:action>
  <iact:action type="add" startTime="130379">
    <iact:property name="dataType"/>
    <iact:actionData xml:id="d22">
      <inkml:trace xmlns:inkml="http://www.w3.org/2003/InkML" xml:id="stk22" contextRef="#ctx0" brushRef="#br0">5295 8851 24 0,'0'-14'21'1,"0"8"10"13,0 3-24-13,0 3-7 14,4 0-3-14,22 0 2 13,21 0 2-13,24 0 6 0,18 0-6 20,16 0 3-20,6 0-7 13,3 0 8-13,6 0-6 0,7 0 3 13,14 0 3 1,11-9-3-14,12-8 1 0,13 2-2 13,3-2-1-13,-1 0 0 14,-10-1 2-14,-15 4-1 13,-10-2 3-7,-3 4 1-6,-8 0 0 14,2 2-3-14,-8 2 0 13,-7 6 1-13,-4 2-1 14,-5 0-1-14,3 0 2 13,-2 0-1-13,-4 0 4 14,-9 5-4-14,-10 4 2 14,-7-3-2-9,-3 2-1-5,-6-2-1 14,-1-1 2-14,-1 0-2 13,-2 2 2-13,0-2-1 14,5-1 1-14,4-3 3 14,4-1 0-14,-2 0-5 13,-6 0 0-13,-12 0 0 0,-6 0 0 19,-7 0 1-19,1 0-2 14,5 0 4-14,5 0 3 0,7 0-4 13,0 0-4-13,-7 2 5 13,-7 5-7-13,-17-2 1 14,-12-1 1-14,-10 3-6 14,-10-1 1-14,-1-1 2 13,3 2 10-7,2 1-10-6,2 1 11 13,5 2-9-13,-1-3 5 14,7 2-2-14,-4-6 0 14,1 0 0-14,-3-2-1 13,-1 0 4-13,-7-2-1 14,-3 0-1-14,-2 0-2 13,-2 0-3-7,2 0 4-6,1 0-2 14,1 0 2-14,1 0 0 13,2 0 1-13,1 0-1 14,3 0 3-14,1 0 2 0,1 2 0 12,-4 1-10 3,-2 0 5-15,-1 5-5 0,-1 6 0 13,-3 7 0-8,0 8 4 10,-2 3 1-15,0 2 0 0,0 3 2 13,0-2 3-13,0 2-3 13,-7-1-2-13,5-5 0 14,2 1 0-14,0 3 0 13,0 2 0-13,0 0-1 14,0-1 4-8,2 2-3-6,5-1 6 13,-3 1-10-13,-2-4 5 14,2-4-2-14,-4-4 1 13,0-8 0-13,0-4-2 14,0-7 7-14,0-5-8 14,0-2 6-14,2 0-2 13,-2 0 2-7,4 0 3-6,-2 0-2 13,-2 0 3-13,0 0 1 0,0 0-8 13,0 0 4 2,0 0 1-15,0 0-10 0,0 0 2 12,0-2-4-12,0-5-23 14,13-1-29-14,7-9-40 14</inkml:trace>
    </iact:actionData>
  </iact:action>
  <iact:action type="add" startTime="136032">
    <iact:property name="dataType"/>
    <iact:actionData xml:id="d23">
      <inkml:trace xmlns:inkml="http://www.w3.org/2003/InkML" xml:id="stk23" contextRef="#ctx0" brushRef="#br0">24903 9910 0 0,'-21'14'3'15,"2"-4"-2"-14,7 0 4 14,4-4-2-9,6-6-4-5,2 1 2 14,0-1 0-14,0 0 3 13,0 0-3-13,0 0 10 14,0 0-2-14,0 0 21 14,0 0-10-14,0 0 13 0,0 0-15 12,0 0 3 3,0 0-6-10,0 0-6-5,0 0-1 0,0 0-8 13,0 0 13 2,0 0-8-15,7 0 1 0,6-7 1 12,6-1-13-12,2 2 6 14,6 0-1-14,4 1-1 14,2 5-2-14,6 0 1 13,3 0 6-7,12 0-5-6,4 0 4 13,6 7-4-13,7 1 1 14,-2 2-1-14,1-3 2 14,-5-2 0-14,-7-5 0 13,-3 0 2-13,-2 0 0 14,-1 0-2-14,-3 0 1 13,-3 0 4-7,0 0-8-6,-2 0 3 14,-4 2-1-14,-2 2 1 13,0-1 0-13,2 2-4 14,3-1 8-14,5-2-4 14,6-2 4-14,-1 0-8 0,3 0 5 12,5 0-1 3,-3 0 0-10,-3 0 0-5,-4-4 0 0,-4 0 3 13,0-2-2-13,-4 4 0 14,3 2-2-14,3 0 5 13,2 0-8-13,5 0 4 14,2 0-1-14,0 4 1 13,-2 2 0-13,-2 0-4 14,-6-4 9-8,-5 0-6-6,-3 3 7 13,-3-5-10-13,1 0 4 14,5 0 0-14,5 0 0 13,6 0 0-13,13 0-1 14,5 0 3-14,1 0-3 14,-1 0 2-14,-3 0-2 13,-5 0 6-7,-4 0-7-6,1 0 3 13,-8 0-1-13,-6 0 0 14,-12 0 0-14,-12 0-3 0,-9 0 7 13,-10 0-1-13,-4 0 3 13,0 0-6-13,0 0 4 14,0 0-4-14,0 0 6 20,-4 0-4-20,-4-3 9 0,2 1-3 13,1 0 15-13,1 2-10 13,4-2 6-13,0 2-13 14,0 0 8-14,0 0-14 14,0 0 2-14,0 0-2 13,0 0 0-13,0 0-5 14,0 0 10-9,-2 0-10-5,0 0 8 14,-6 0-6-14,-2-2 0 14,-6 0 0-14,-8-2 0 13,-7 1-2-13,-8 0 1 14,-10-1-17-14,-11-1 7 13,-16 0-22-13,-15 1-2 0,-18-4-31 20,-11-2-21-20</inkml:trace>
    </iact:actionData>
  </iact:action>
  <iact:action type="add" startTime="138001">
    <iact:property name="dataType"/>
    <iact:actionData xml:id="d24">
      <inkml:trace xmlns:inkml="http://www.w3.org/2003/InkML" xml:id="stk24" contextRef="#ctx0" brushRef="#br0">4612 10778 1 0,'0'0'2'15,"0"0"11"-14,0 0-3 0,0 0 14 13,0 0 11 1,0 0-18-14,0 0 5 0,2 0-20 20,-2 0 8-20,0 0-6 13,0 0-7-13,2 0 3 0,2 0-3 13,8 0 2-13,5 0 1 13,12 0 7-13,11 0-6 14,7 0 7-14,7 0-8 14,4-8 2-14,9-2 2 13,4 4-6-7,12-1 4 8,6 4-2-14,7-1 0 0,1 4 0 13,1 0-4-13,1 0 10 14,-5 0-10-14,-3 0 9 13,-2 0-10-13,1 0 7 14,3 0-2-14,3 2 0 20,2-2 1-20,-1 0-2 0,0 0 4 13,-3 0-4-13,-3-7 3 13,3-6-4-13,1-1 2 14,-3 6-2-14,-5 2 2 14,-5 6 0-14,-4 0-2 0,3 0 4 12,-2 0-6-12,4 2 9 20,0 8-9-20,-6-1 8 14,-3 0-8-14,-1-3 4 14,2-4 0-14,4-2 0 0,6 0 1 12,2 0-3-12,-2 0 6 14,-7-2-6-14,-4-4 6 14,-5 0-8-14,-1-4 8 20,2-2-6-20,3 0 2 13,3 0 0-13,2 6-2 0,3 4 4 13,-2 2-7-13,0 0 10 14,-6 0-10-14,-9 0 10 13,-1 8-10-13,-5 2 6 14,0-3-1-14,0-2 1 13,2 1 0-7,2-6 1-6,8 0 1 14,1 0-1-14,5 0 1 13,6 0-6-13,1 0 5 14,-3 0-4-14,-2 0 0 13,-9 0 1-13,1-4 1 0,-1-8 0 13,-1-6-2-13,-1 0 5 14,-2-1-4-9,-7 8 6 10,-2 3-10-15,-1 4 5 0,-3 4-1 12,-8 0-2-12,-3 0-3 14,-10 0 5-14,-5 5-4 14,-1 3 3-14,-5 1 4 13,-3-6-3-13,-1 4 4 21,-7-5-5-21,-5 1 2 0,-4-1-1 12,0-2 1-12,0 3 0 14,0-3-4-14,0 0 8 13,-2 0-6-13,-6 0 5 14,1 0 5-14,3 0-8 14,-4 0 3-14,4 0 1 13,0 0-3-7,-3 0-2-6,-1 0 5 13,-2 0-6-13,-3 0 6 0,-3 0-7 13,-3 0 7-13,-10 0-7 14,-12 0 3 0,-8-3-1-14,-11 1 1 0,-9 2 0 13,-9 0-2-13,-3 0 4 14,-1 0-4-9,2 0 7 10,5 0-8-15,-2 2 4 0,4 3-1 12,5-5 0-12,0 2 0 14,5-2-1-14,3 0 7 14,-2 0-6-14,-1 0 3 13,-8 0-6-13,-11 0 6 14,-14 0-6-9,-16 10 3-5,-8-3 0 14,-5-2-2-14,2-2 2 14,-3 0-4-14,1 1 8 13,0 1-8-13,5-2 7 14,4 3-6-14,4 2 4 0,5-2-1 12,9 3 0 10,2-4 0-22,11 7-4 0,3 2 8 12,4 1-7-12,7-2 6 14,-1-3-5-14,1-4 3 13,0-2-2-13,-6 1 0 14,-2-5-1-14,-6 2-1 0,-4-2 2 13,2 3-3-13,2-3 8 13,5 0-6-7,6 0 6-6,9 0-7 14,10 0 4 0,8 0-1-14,14 0 0 0,10 0 0 13,12 0-1-13,6 0 6 13,5 0-3-13,0 0 0 14,0 0-4-14,0-3-11 14,7 1 3-9,15 2-3-5,10 0 13 14,13-3 2-14,5 3 2 13,6 0-4-13,9 0 3 14,4 0-5-14,5 0 6 14,6 0-6-14,0 0 4 13,5 0-2-13,4 3 0 0,0 6 0 13,5-4-6-8,1 2 12 10,1-5-10-15,7 0 8 14,-3-2-6-14,6 0 4 13,4 0-2-13,9 0 0 14,8 0 0-14,5-4 0 0,5-12 2 13,6-4-3-13,7-2 2 13,1 1 1-7,-3 6 1-6,-6 1-3 13,-12 4 0-13,-12 2 0 14,-12 0 1-14,-6 5 2 14,-10 0-3-14,-5 3 3 13,-7 0-5-13,-7 0 7 14,-4 0-10-14,-5 0 6 13,-2 3-2-7,-2-3 1-6,-2 0 0 14,-2 0 0-14,-6-13 1 13,-5 3 0-13,-7 4 0 14,-1 1-2-14,-1 4 5 13,3 1-8-13,2 0 4 0,-2 0-3 13,8 0 3-13,0 6 0 14,1 2-3-9,3 0 7-5,1-2-1 14,-4-2-1-14,-1-1 2 14,-7-3-1 0,0 5-1-14,-5-3-1 14,-4 2 0-14,0-3-1 0,-2 1 0 12,-5 1-4-12,1-1 8 14,-8 0-8-8,-2 0 8-6,-1 0-6 13,-6-2 2-13,-2 0 0 14,-1 0 0-14,-3 1-2 13,0 2 1-13,0-3 2 14,-3 0-6-14,-9 0 10 0,-11 0 1 13,0 0-3 1,0 0-3-8,-4 0 1-6,2 0-1 0,5 0 0 12,-5 0 3-12,-2 0-4 14,-2 0 2-14,-11 0-2 14,-4 0 4 0,-5 0-5-14,-7 0 3 0,-4-6-1 13,-7 2 0-13,-4-1 0 14,-5 3-4-9,0 2 8-5,0 0-5 14,7 0 5-14,9 0-7 13,9 0 4-13,6 0-1 14,8 0 0 1,2 0 1-15,6 0-1 0,1 0 3 12,4 0 3-12,-1 0-6 14,-2 0 3-9,-2-3 2-5,-6-3-8 14,-11 3 3-14,-2-4 0 14,-4 5 0-14,1-1-2 13,7 3-3-13,10 0 10 14,14-1-6-14,7 1 4 14,3 0-6-14,6 0 3 0,2 0-1 19,2 0 0-19,0 0-3 0,0 0-5 12,0 0-38-12,0 0-20 14</inkml:trace>
    </iact:actionData>
  </iact:action>
  <iact:action type="add" startTime="151173">
    <iact:property name="dataType"/>
    <iact:actionData xml:id="d25">
      <inkml:trace xmlns:inkml="http://www.w3.org/2003/InkML" xml:id="stk25" contextRef="#ctx0" brushRef="#br0">13653 10878 5 0,'-4'0'0'1,"-3"-4"2"13,0 1-2-13,-2-3-1 14,1 5 0-9,-4 0 1-5,6-2 0 14,-3 3 1-14,-1-2 2 13,4 2-1-13,2 0 1 14,-3-2-3-14,-2 2 2 14,0 0-2-14,-4 0 1 13,-3 0-1-13,3-2 2 14,-5 2 2-8,-2 0-1-6,4-3-3 13,-1 3 3-13,5 0-3 14,6-3 2-14,1 1 0 13,5 0 1-13,-2 0-2 14,2 2 7-14,-2 0-5 14,0 0 5-14,-1 0-4 0,3 0-4 19,-2 0 0-19,2 0 0 13,0 0 0-13,0 0 0 0,0 0-6 13,0 0 12-13,0 0-10 14,0 0 10-14,0 0-12 13,0 0 6-13,0 0 0 14,0 0 0-14,0 0 0 14,0 0-2-9,0 0 4-5,9 0 3 14,8 0 0-14,4 0 6 13,8 0-9-13,2 0 6 14,2 0-7-14,1 0 1 14,-3 0-2-14,0 0 4 13,2 0-3-13,-4 0 3 14,0 0-2-9,-2 0 4-5,-4 0-9 14,2 0 3-14,0-2 0 14,4 1 0-14,8 1 1 13,1 0-1-13,6 0 2 0,3 0-1 13,7 0 0-13,-4 0 2 14,2 0 3-14,-1 0-10 13,0 0 7-7,3 3-3 8,0 1 1-14,4 1 0 0,-3-2 3 13,0 1-2-13,1 2 1 14,-4 1 2-14,-3-1-8 13,-2-1 5-13,-2 1-2 14,-1 0 1-14,-1 0 0 13,1 0-2-7,7-2 5-6,-6 3-2 14,8-3-2-14,7 0 0 13,-1-1 4-13,9 1-7 14,-1-1 3-14,-2-3 0 13,0 1 0-13,-3-1 0 14,3 0-3-14,2 0 7 14,-1 0-5-9,5-6 7-5,1 1-8 14,-3 1 4-14,0 0-2 13,-7-1 0-13,2 2 0 14,-2-2 1-14,3 0 2 0,-1 0 5 13,7-3-4-13,-2 2-1 13,3-2 1-13,-3 1-3 14,-7 5 0-8,-4-1 0-6,-6 3-1 13,-2 0 0-13,4 0-4 14,-2 0 9-14,-1 0-7 13,-5 0 8-13,4 0-12 14,-4 3 6-14,8-1 0 14,4 1 0-14,0-3 2 13,6 0-4-7,5 0 4-6,1-8 0 13,-3-4 0-13,-3 3-1 14,-4 2 3-14,-1-1-7 14,-7 3 3-14,0 4 0 13,-1-1 0-13,-4 2 2 14,-2 0-6-14,1 0 10 14,-1 0-6-9,1 0 3-5,2 0-5 14,-4 0 4-14,-3 0-2 0,-6 0 0 12,-4 0 0-12,-4 0-1 14,-2 0 2-14,-1 0-2 14,0 0 2-14,3 0-1 13,2 0 5-13,7 0-8 14,2 0 4-9,2 0-1-5,9 0 0 14,2 0 0-14,3 0-4 14,0 0 8-14,-6 6-9 13,-1 0 10-13,-3 0-10 14,2-1 6-14,-2-2-2 14,-1-1 1-14,1 0 0 13,1-2 0-7,3 0 1-6,4 0-1 13,4 0 1-13,2 0 1 14,2 0 4-14,2 0-9 14,-4-4 3-14,-7 2 0 13,-4 1 0-13,-5 1 3 0,3 0-9 13,2 0 12 1,2 0-9-8,5 0 8-6,4 0-10 14,1 1 5-14,1 5 0 0,4-1 0 12,-2 0 0-12,2-1-1 14,1 0 5-14,-3-3-4 13,-1 5 1-13,-6-6-1 14,-6 1 3-14,-4-1-5 14,-7 0 2-9,-1 0 0-5,4 0-1 14,-1 0 4-14,2 0-5 14,1 0 7-14,1-1-1 13,5-6 0-13,0 1-4 14,-2 2 1-14,-5 1-1 13,-3 0 0-13,-8 1 0 14,-7 0-2-8,-6 2 4-6,0 0-1 13,-5 0 0-13,-2-2-1 14,-2 2 4-14,-2 0-5 13,-5 0 2-13,-2 0 0 14,0 0-1-14,0 0 1 0,0 0 2 13,0 0 0-13,0 0 4 13,0 0-4-7,0 0 1-6,0 0-1 14,0 0-2-14,0 0 0 13,0 0 0-13,0-2-1 14,0 2 4-14,0 0-5 13,0 0 3-13,0 0-4 14,0 0-1-14,0 0 1 14,0 0 1-9,0 0 1-5,0 0 0 14,0 0 1-14,0 0-5 13,0 0 9-13,0 0-6 14,0 0 7-14,0 0-10 14,0 0 5-14,0 0-1 13,0 0 0-13,0 0 0 14,0 0-1-9,0 0 1-5,0 0-3 14,0 0 6-14,-2 0-6 14,2 0 4-14,-2 0-2 0,0 0 2 12,2 0-1-12,-3 0 0 14,3 0 1-14,0 0 1 14,0 0 1-14,0 0 2 13,0 0 0-7,0 0-10-6,0 0 7 13,0 0-2-13,0 0 0 14,0 0-1-14,0 0 0 14,0 0 2-14,0 0-4 13,0 0 6-13,0 0-6 14,0 0 3-14,0 0-2 14,0 0 2-9,0 0 0-5,0 0-1 14,0 0 2-14,0 0-6 13,0 0 10-13,0 0-9 14,0 0 10-14,0 0-12 14,0 0 6-14,0 0 0 0,0 0 0 12,0 0-2-12,0 0 2 20,0 0-2-20,0 0 2 0,0 0 0 13,0 0 0-13,0 0 4 14,0 0-6-14,0 0 2 13,0 0 0-13,0 0 0 14,0 0 1-14,0 0-5 14,0 0 8-14,0 0-6 13,0 0 7-7,0 0-10-6,0 0 6 13,0 0-1-13,0 0 0 14,0 0 0-14,0 0-2 14,0 0 4-14,0 0-3 13,0 0 2-13,0 0-2 14,0 0 6-14,0 0-9 13,0 0 4-7,0 0 0-6,0 0 0 14,0 0 0-14,0 0-3 13,0 0 7-13,0 0-4 0,0 0 5 13,0 0-7-13,0 0 4 13,0 0-2-13,0 0 0 14,0 0 0-14,0 0-1 14,0 0 2-9,0 0-1-5,0 0 1 14,0 0-1-14,0 0 4 14,0 0-7-14,0 0 3 13,0 0 0-13,0 0 0 14,0 0 2-14,0 0-8 13,0 0 12-13,0 0-6 14,0 0 3-8,0 0-6-6,0 0 3 13,0 0-2-13,0 0 2 14,0 0 0-14,0 0 0 13,-2 0 2-13,2 0-2 14,0 0 0-14,-2-1 0 14,2 1 3-14,0 0-6 13,-2 0 3-7,2 0-2-6,0-3 1 0,0 3-1 12,-3-2-1 3,-2 2-9-15,1 0-5 0,-2 0-44 13,1 0-15-13</inkml:trace>
    </iact:actionData>
  </iact:action>
  <iact:action type="add" startTime="155050">
    <iact:property name="dataType"/>
    <iact:actionData xml:id="d26">
      <inkml:trace xmlns:inkml="http://www.w3.org/2003/InkML" xml:id="stk26" contextRef="#ctx0" brushRef="#br0">24157 11089 4 0,'0'-6'13'1,"0"4"-13"13,0-1-8-13</inkml:trace>
    </iact:actionData>
  </iact:action>
  <iact:action type="add" startTime="155173">
    <iact:property name="dataType"/>
    <iact:actionData xml:id="d27">
      <inkml:trace xmlns:inkml="http://www.w3.org/2003/InkML" xml:id="stk27" contextRef="#ctx0" brushRef="#br0">23894 10972 0 0,'-38'-10'1'15,"7"1"-1"-14,4-1 13 14,11-1-2-14,5 4 14 0,5-1-8 12,4 3-7-6,2-1-8-6,0 4-4 14,0-3 0-14,4-2-4 13,23 0 3-13,8-4 3 14,12 2 8-14,6 2-7 13,1 0-1-13,-2 0 6 14,-6 5-10-14,-5 0 6 14,-2 2-2-9,3 0 0-5,10 0 0 14,6 0-3-14,11 4 8 14,7 3-5-14,11-4 5 13,11-3-5-13,9 0 3 14,6 0 0-14,-1-12-2 13,-5-4 0-13,-8-3 1 14,-13 0 1-8,-12-8 4-6,-12-2-4 13,-10-9 9-13,-17-6-12 14,-10-5 17-14,-14-4-16 13,-11-7 10-13,0-5-11 14,-11-5 1-14,-16 2-1 14,-2 0 2-14,0 3 7 13,0 7-8-13,0 7 8 5,0 2-9-5,4 6 5 13,-2 4-5-13,3 1 0 14,0 1 0-14,-7 3-2 14,-4 5-2 0,-9 0 5-14,-16 7-4 0,-13 2 2 13,-16 4-5-13,-17 4 6 14,-10 5 0-9,-4 4-2-5,-1 3 2 14,-1 0-4-14,-3 3 7 13,3 14-7-13,1 1 8 14,17 5-8-14,15-4 2 14,15 5 1-14,11 5 0 13,10 3 0-13,6 3 1 14,5 7-3-9,9 1 0-5,4 4 6 14,2-1-6-14,7 5 6 14,-5-1-6-14,3 0 3 0,0 0 0 12,-5 0 0-12,0-1 0 14,-4-6-3 1,-5 1 7-15,1-3-5 13,-2-2 4-13,4-3-6 5,2-4 5-5,7 0-4 13,4 0 2-13,6-2-3 14,12-1 3-14,2 0-8 14,7-3 7-14,39-2 1 13,33-2 0 2,27-2 0-15,31-3 17 0,10-8-17 12,3-1 2-6,-11 0-2-6,-10-4 0 14,-10-1-1-14,-12-2 4 13,-11 1 2-13,-11 1-4 14,-6-3 2-14,0 0 1 13,-8 0-5-13,3 0 1 0,-5 0 0 13,-3 0-2 2,-1 0 4-15,-3 0-7 4,-4-14 10-4,0-5-1 14,-6-3-1 0,-3-7-3-14,-7-4 5 0,-2-9-7 13,-7-4 2-13,-6-7 0 14,-4-5-5 0,-10 0 8-14,-8-6-3 14,-3-3 5-14,-2 0-1 4,0 1 0-4,-2 0-6 14,-16 6 3-14,-5 3-1 14,-4 7 0-14,-4 8 1 13,-4 4-1-13,-7 10 3 14,-5 4-1-14,-12 8-1 14,-3 5-2-14,-7 8-4 13,-9 3 5-7,-8 0-1-6,-7 0 0 13,0 14 0-13,1 4 2 14,6 1-3-14,-1 2 5 14,5 2-4-14,-1-2 2 13,8 1-2-13,5 4 0 0,7 0 1 13,8 0 0 2,8 3 0-15,5-5-5 4,9 1 10-4,4-4-7 14,6-4 7-14,9 0-10 13,1-2 5-13,5-1-2 14,3 0 0-14,-2 1-2 14,5 1 3-14,-5-1 2 13,5 2-2-13,-4-2 2 14,1 2-2-9,-2-3 4-5,3-2-6 14,4-4 3-14,0-4 0 14,0-1-1-14,0-1-5 13,0 1 3-13,0-1 6 14,0-2 0-14,0 0 2 0,0 0-8 12,0 0 3 3,0 0 0-9,0 0-8-6,-2 2-29 13,-5-2-65-13</inkml:trace>
    </iact:actionData>
  </iact:action>
  <iact:action type="add" startTime="157719">
    <iact:property name="dataType"/>
    <iact:actionData xml:id="d28">
      <inkml:trace xmlns:inkml="http://www.w3.org/2003/InkML" xml:id="stk28" contextRef="#ctx0" brushRef="#br0">7928 11636 5 0,'0'0'4'6,"0"0"-3"-5,0 0-1 14,0 0 2-14,0 0 0 13,0 0 0-13,0 0 4 14,0 0-4-14,0 0 7 14,0 0-7-14,0 0 1 13,0 0 1-13,12 0-1 0,17 0 1 19,15 0-3-19,19 0 12 14,3 4-12-14,8 3 2 14,4-4-1-14,11 3-2 13,16-3 0-13,14-2 0 0,10-1 0 13,8 0 2-13,0-1-3 13,-8-14 2-13,-13 4-2 14,-16-1 6-8,-15 4-7-6,-14 1 2 13,-3 5 0-13,-6 2-2 14,3 0 6-14,-1 0-9 14,3 9 10-14,4 4-7 13,-4 1 6-13,-2-2-8 14,-3-2 5-14,-6-4-4 13,-3-1 5-7,-2 1-2-6,-3-3 0 14,-6 1 2-14,-3-1-3 13,2-2 2-13,-3-1-1 14,-3 3 4-14,3-3-7 13,3 0 6-13,7 0-3 14,4 0 1-14,-3 0 0 0,-2 0-2 19,-12-7 6-19,-8 0-2 14,-13 1-3-14,-8 5 12 0,-6 1-7 13,0-1 15 1,-6-6-6-14,-21-3-7 0,-8-2-7 13,-13 0 3-13,-10 4-6 13,-8 1 6-13,-15 7-6 14,-8 0 8-8,-9 0-11-6,-6 0 6 13,-6 3 0-13,-2 3 0 14,-6 0-1-14,3-1-2 13,1-4 6-13,6-1-6 14,13 0 7-14,1 0-6 14,3 0 5-14,-1 0-6 13,7-1 3-7,6-8 0-6,5 1-2 14,9-2 5-14,11-2-6 13,10 2 6-13,9 0-2 14,6 2 4-14,4 4-10 0,7 0 6 12,5 2-1-12,9-1 0 14,4 3 0-14,0 0 5 14,0-3-4-9,0 3 4-5,0 0-2 14,0 0-6-14,0 0 4 13,0 0-4-13,0 0 3 14,0 0-5-14,0 0 4 14,0 0-1-14,0 0-2 13,0 0 8-13,0 0-8 14,0 0 4-9,0 0-7-5,8 0-21 14,13 8 13-14,8 8 15 14,10-2 3-14,17-3-3 13,17 1 3-13,15-11 6 14,7-1-5-14,11 0-2 14,-2 0 5-14,-1-10-8 13,-1-2 1-7,-2 2 0-6,-2 3 0 13,-1 4 3-13,-6 3-8 14,-9 0 8-14,-8 3-11 14,-5 6 13-14,-5 1-11 0,1-3 6 12,-3 0 0-12,-2-1 0 14,-8-2 0-14,-7 0-1 20,-5-2 3-20,-9 0-3 14,-6-2 2-14,-8 2-1 0,-7-2 5 12,-8 2-9-12,0-2 4 14,-2 0-1-14,0 0 1 14,0 0 0-14,0 0 4 13,0 0-2-13,2 0 5 14,-2 0-3-9,0 0 0-5,0 0-4 14,0 0 7-14,-4 0 3 14,-17-8-6-14,-3-10-4 13,-7 0 0-13,-11-2-2 14,-12 2 4-14,-8 2-4 14,-15 7 5-14,-5 4-7 13,-7 5 3-7,-9 0 1-6,0 0-1 13,-2 0 2-13,0 0-5 14,1 2 8-14,3 1-5 0,2 3 4 13,-1 1-6-13,-3-3 3 13,2 4-1-13,0-1-1 14,7 2 2-14,9 2 0 20,7-2 2-20,17 1-4 14,20-3 4-14,14 0-2 0,12-5 3 12,8-2-6-12,2 0 0 14,0 0-2-14,0 3-12 13,18 5-3-13,5 1 20 14,3 5 3-14,6-4 4 14,-3-2-3-9,-2-2-5-5,-6-3 4 14,-3-1-3-14,-3 1 3 13,-5-3-3-13,-6 3 0 14,-4-2 2-14,0-1 3 14,0 2-2-14,0-2 2 0,0 0-2 12,0 2-1-12,0-2-2 14,0 2 0-9,0 1 3-5,0-3-3 14,0 0 6-14,0 0-5 14,0 0 5-14,0 0-2 13,0 0-4-13,0 0 3 14,0 0-1-14,0 0 0 14,0 0-1-14,0 0-1 13,0 0 2-7,0 0 2-6,0 0-3 13,0 0-2-13,0 0 6 14,0 0-10-14,0 0 6 14,0 0-1-14,0 0 0 13,0 0 0-13,0 1-5 14,0-1 11-14,-2 0-12 14,0 0 12-9,2 0-12-5,0 3 8 14,0-3-2-14,0 0 0 13,0 0 2-13,0 0-2 0,0 0 1 13,0 0 2 2,0 0-3-15,0 0 0 0,0 0 2 12,0 0-6-12,0 0 4 14,0 1 0-9,0-1 0-5,0 0 0 14,0 0-6-14,0 0 12 14,0 0-8-14,0 0 8 13,0 0-11-13,0 0 8 14,0 0-5-14,0 0 2 13,0 0 0-13,0 0-1 14,0 0 4-8,0 0-2-6,0 0 0 13,0 0-2-13,0 0 3 14,0 0-5-14,0 0 1 14,0 0 2-14,0 0 0 13,0 2 0-13,0-2-4 14,0 0 10-14,0 0-8 13,0 0 6-7,0 0-8-6,0 0 8 14,0 0-5-14,0 0 1 13,0 0-1-13,0 0 1 0,0 0-4 13,0 0-1-13,0 0 10 13,0 0-11-13,-2 0 12 14,2 0-10-14,0 0 4 14,0 0 0-9,0 2 0-5,0-2 2 14,0 0-6-14,0 2 10 13,0-2-8-13,0 0 6 14,0 0-6-14,0 0 4 14,0 0-3-14,0 0 1 13,0 0 0-13,0 0-1 14,-3 0 1-8,3 0-2-6,0 0 5 13,0 0 0-13,0 0 1 14,0 0-6-14,0 0 3 13,0 0-2-13,0 0 1 14,0 0 0-14,0 0-1 0,0 0 3 13,0 0-3-13,0 0 4 20,0 0-5-20,0 0 4 0,0 0-4 12,0 0 1-12,0 0-1 14,0 0-1-14,-2 0-7 14,-5 0 10-14,-4 5-3 13,-3 4-3-13,1 2-6 14,5 1-2-14,-2-2-17 14,6-3-3-9,0 4-14-5</inkml:trace>
    </iact:actionData>
  </iact:action>
  <iact:action type="add" startTime="161566">
    <iact:property name="dataType"/>
    <iact:actionData xml:id="d29">
      <inkml:trace xmlns:inkml="http://www.w3.org/2003/InkML" xml:id="stk29" contextRef="#ctx0" brushRef="#br0">20082 8979 0 0,'-9'0'5'1,"2"4"-5"13,-1 1 0-13,1 0 1 0,-2-1-2 13,4 1 2 1,1-4-2-14,2 2 6 0,2-3-6 13,0 0 2-7,0 0 3 8,0 0 4-14,0 0-4 0,0 0 15 13,17 0-4-13,12-4 11 13,14-13-24-13,11-4 6 14,6-6-5-14,-3-1-1 14,-3 0-1-14,-7 2 1 13,-11 4 0-7,-10 3 1-6,-8 4 5 14,-7 1-8-14,-4 4 0 13,-3 2 4-13,1-1-5 14,2 7 1-14,2 2 0 13,-5-3-1-13,2 1-1 14,-1 0-6-14,-1 2 16 14,-1 0-16-9,-3 0 11-5,0 0-6 14,0 0-7-14,0 0 0 13,-3 0-3-13,-12 0 7 14,-10 12 4-14,-10 8 4 14,-9 4 5-14,-6 2-5 0,3 3 0 12,1-6 0-12,5 1-4 14,3 1 3-9,1-4-1-5,1-3 0 14,3-1 0-14,4-8-3 14,8-4 6-14,8-5-4 13,11 0 8-13,2 0-5 14,0 0 7-14,0 0-1 14,15-7-6-14,19-12 9 13,15-10-5-7,24-11-4-6,19-4 3 13,5-3-4-13,0-2-2 14,-8 3 4-14,-13 6-6 14,-18 1 3-14,-18 14 0 13,-14 4 0-13,-12 7-3 14,-12 8 3-14,-2 2-12 13,-4 4 6-7,-30 0-7-6,-8 0 10 14,-14 12 1-14,2 8 2 0,1 4 2 12,4 2 1 3,7 2-3-15,7 1 0 0,0 0 0 12,6-4 1-12,3-1-2 14,2-4 6-14,1-1-9 14,1-2 6-9,0 1-3-5,-1 0 1 14,1-2 0-14,7-4-1 14,5-6 3-14,8-2-5 13,2-4 5-13,0 0-4 14,0 0-3-14,12 0 5 13,19-6 5-13,20-18 8 14,18-5-12-8,13-10 3-6,7 0-1 13,-4 0-2-13,-4 1-1 14,-14 6-1-14,-12-1-5 13,-8 8 4-13,-14 6-1 14,-15 5 1-14,-11 8-6 14,-7 4 4-14,-2 2-31 13,-25 0 29-7,-11 0 6-6,-7 18 2 13,-3 7-1-13,-6 5-1 14,-4 1 0-14,-5 6 3 14,-3 1-3-14,1 2 2 0,-1-5-1 12,5 2-1-12,3-5 1 14,5-4 3-14,5-4-8 14,6-6 6-9,7-7-2-5,8-6 0 14,13-5 0-14,8 0 5 13,6 0-3-13,0 0 18 14,4 0-8-14,23-10 2 14,16-14-12-14,17-10-3 13,22-2 1-13,5 0-1 14,0-2 1-9,-7 0-12-5,-11 2 7 14,-11 0 3-14,-10 5 1 14,-11 3 2-14,-12 9-2 13,-10 5 6-13,-13 7-8 14,-2 3 3-14,0 4-15 0,0 0-1 12,-15 0 4-12,-16 6 6 21,-10 13 12-21,-9 9-8 13,-6 3 7-13,-2 4-6 0,4 1 2 13,2 2-1-13,4 0 0 13,3-1 0-13,1-2 2 14,1-5-1-14,5-4-1 14,7-6 5-14,6-6-8 13,12-7 4-7,7-6-1-6,6-1 1 14,0 0 6-14,4-1 5 13,29-24-12-13,23-10 2 14,26-8 4-14,21-7-12 13,13-2 9-13,9 0-6 14,-7 2-1-14,-7 0-2 14,-10 5-2-9,-19 7 7-5,-15 8-1 14,-25 10 4-14,-21 10-2 13,-19 6 0-13,-2 4-9 0,-31 0-21 13,-25 23 30 2,-15 9 2-15,-12 3-2 0,0 9 2 12,-1 2 0-12,4 3 2 14,1 1-4-9,4-6 3-5,5-4 1 14,6-8-2-14,8-8-2 14,10-8 4-14,5-4-4 13,10-3 2-13,3-6 3 14,5-1-3-14,1-2-2 14,5 0 6-14,9 0-7 13,1 0 3-7,7 0-1-6,0 0 5 13,0 0 9-13,0-12-15 14,21-10 2-14,14-7-2 14,21-2 0-14,17-5 2 13,12-2 3-13,4 0-10 0,-4-2 3 13,-9-2-5 2,-16 1 2-10,-13 7 5-5,-18 6 1 14,-12 6 1-14,-12 8 3 13,-5 6-5-13,0 5-1 0,-15 3-15 13,-19 0 14-13,-17 7 0 14,-16 21 2-14,-11 8-1 13,-4 6 3-13,-1 5-3 14,9-1 3-9,5 0-2-5,7-7 5 14,8 2-8-14,6-5 3 14,7-6 0-14,12-7 0 13,11-6 0-13,12-7-4 14,6-5 3-14,0-4-1 13,13-1-12-13,25 0 14 14,17-1 5-8,22-19 4-6,9-9-9 13,5-3 1-13,6-2-1 14,-6-1 0-14,-11-2 6 14,-12 3-6-14,-16-1 9 13,-11 9-8-13,-17 7 6 0,-8 6-2 13,-10 10 7-13,-6 1-5 20,0 2-2-20,-2 0 0 0,-22 0-5 13,-12 5 3-13,-8 18 2 13,-10 4-7-13,3 2 4 14,6 0-2-14,5 2 0 13,9-5 0-13,-3-1 0 14,5 0 0-14,4-4 1 14,4-4 0-9,3-2-1-5,5-6 5 14,1-1-7-14,1-2 2 14,5-3 0-14,1-3 0 13,0 0 2-13,1 3-3 14,-1-3 4-14,3 0-1 13,2 0 2-13,0 2-4 14,0-2 4-8,0 0-3-6,0 0 0 13,0 0 2-13,0 0-2 14,0 0 1-14,0 0 5 0,0 0-4 12,0 0 6-12,0 0-4 14,-2 0 0-14,2 0-3 14,0 0 6-14,0 0-3 13,0 0-3-7,0 0 8-6,0 0-9 14,0 0 5-14,0 0-3 13,0 0-6-13,0 0 6 14,0 0-4-14,0 0 1 13,0 0 0-13,0 0 0 14,0 0 0-14,0 0-2 14,0 0 4-9,0 0-4-5,0 0 7 14,0 0-10-14,0 0 6 13,0 0-2-13,0 0 1 14,0 0-7-14,0 0 4 14,0 0-11-14,0 0 6 13,0 0-22-13,0 0 8 0,-4 0-31 19,-3-2-32-19</inkml:trace>
    </iact:actionData>
  </iact:action>
  <iact:action type="add" startTime="165151">
    <iact:property name="dataType"/>
    <iact:actionData xml:id="d30">
      <inkml:trace xmlns:inkml="http://www.w3.org/2003/InkML" xml:id="stk30" contextRef="#ctx0" brushRef="#br0">27543 8673 5 0,'7'0'0'1,"-7"-5"11"13,0 1-7-13,0 3 5 14,0-1 7-14,0 0 1 13,-10-3-3-13,0 1-11 14,-1 3 1-14,-1-1-2 14,6 0-1-14,1 2 3 13,5 0-2-7,0 0-1-6,0 0-2 14,0 0-5-14,0 0-14 13,13 0 17-13,16 2 3 14,16 8 17-14,13-3-11 13,9 2 2-13,-2-4-7 14,1-2 4-14,-1 1-5 14,2 0 4-9,7 0-4-5,1 1 4 14,-1 5-3-14,-3-1 1 13,-11 3-4-13,-10 2 2 14,-10-1-3-14,-9-2 2 14,-4-1 1-14,-1 2-3 13,-3-2 6-13,-1 0-7 0,-9-4 8 13,-4-2-4-8,-5-2 4-5,-4-2-2 14,0 0-1-14,0 0 8 14,3 0 2-14,-3 0 1 13,0 0 9-13,0-5-8 14,0-10-2-14,0-5-6 14,0 2-10-14,0-1 10 13,0 8-5-7,0 0 0-6,-3 6 2 13,3 0-2 2,0 5 2-15,0 0-6 0,0 0 8 13,0 0-12-13,0 0 8 13,-2 0-2-13,2 0-8 14,0 0 2-14,0 5-5 14,0 9 5-9,0 4 5-5,0 6 3 14,0 0 1-14,2 7-1 13,3-2 0-13,-1 0 3 14,1 3-6-14,-2-3 3 14,-3 2-1-14,0-6 0 0,0 1-4 12,0 2 3-12,0 2 4 14,0 1-1-9,-5 3 4-5,-2 3-7 14,2 2 4-14,3 5-3 14,0 3 1 0,0 6 0-14,0 3 0 0,-3 6 2 13,-1 3-2-13,-8 2 2 14,1 2-4-14,-3 5 6 13,1 1-6-7,-1-8 2-6,3-6 0 13,-1-7 0-13,5-7 1 14,5-3-5-14,2-7 10 14,2 2-8-14,0-2 7 13,0 2-10-13,0 3 7 14,0 0-3-14,0 4 1 13,0 0 0-7,0 1 0-6,0 0 0 0,-10 1-1 13,2-2 2-13,-3 2-2 13,-1 3 3 2,1-5-5-15,3-1 4 13,0-1-1-13,2-7 0 14,4 2 0-14,-3-2-3 0,3 2 8 13,-2-3-6-8,2 2 5-5,0-2-8 14,-3 2 8-14,-2 2-7 14,0-4 3 0,3-2 0-14,0-3 0 0,2-3 0 13,-3-5 0-13,0 0 1 13,3-1-2-13,-3 0 6 14,3-5-9-8,0 4 4-6,0-5 0 13,0 2 0-13,0-2 2 14,-3-3-6-14,3 0 8 13,-2-3-8-13,1-1 9 14,-2-6-9-14,5 3 5 0,-2-4-1 13,2-2 0-13,0 0 0 13,0 0 0-7,0 0 0-6,0 0 4 13,0 0-3-13,0 0 3 14,0 0 2-14,0 0-5 14,0 0 0-14,-2 0-1 13,0 0 0 2,0 0-1-15,-3-2-3 0,-1-7 8 13,-4 2-1-8,0-3 0-5,-1 1-1 14,-1-3 2-14,-1-1-7 13,-5 3 3-13,-2 1 0 14,-2 0-1-14,-5 1 2 14,0 0-6-14,-4-1 10 13,-2 4-5-13,-3-4 4 14,-3 2-7-9,-5 4 3-5,-7-1 0 14,-9 4 0-14,-11 0 0 14,-6 0-2-14,2 0 6 13,-3 0-4-13,4 4 2 14,1 3-4-14,-1 3 5 14,3 0-6-14,5 1 3 13,0 2 0-13,9-3-2 5,10-1 4-5,11-2-5 13,14-3 7-13,11-1-4 14,7-3 4-14,4 3-7 14,0-3 5-14,0 0-2 13,0 0 3-13,0 0-2 14,0 0 5-14,0 0-5 13,0 0 8-7,0 0-9-6,0 0 6 14,0 0-2-14,0 0-2 13,0 0-1-13,0 0 2 14,0 3-1-14,0-3-1 14,0 0 6-14,0 0-7 0,0 0 13 12,0 0-12-12,0 0 9 20,0 0-9-20,0 0 5 0,0 0 1 13,0 0-5-13,0 0 2 14,0 0-1-14,0 0 1 13,0 0-3-13,0 0 1 14,0 0 3-14,0 0-8 13,0 0 3-13,0 0 0 14,0 0 0-8,0 0 0-6,0 0-6 13,0 0 12-13,0 0-13 14,0 0 4-14,0 0 1 13,0 0-13-13,0 0-2 14,-8-3-23-14,-3-9-35 14</inkml:trace>
    </iact:actionData>
  </iact:action>
  <iact:action type="add" startTime="184456">
    <iact:property name="dataType"/>
    <iact:actionData xml:id="d31">
      <inkml:trace xmlns:inkml="http://www.w3.org/2003/InkML" xml:id="stk31" contextRef="#ctx0" brushRef="#br0">9975 8923 4 0,'5'-22'21'1,"-5"4"-16"13,2 0 4-13,-2 6 9 14,0-1-2-14,0 1 6 13,-14 0-9-7,-1 3 15-6,-3-1-26 14,0 0 6-14,0 2-5 13,-2-1-1-13,-2 0-2 14,-3 1 0-14,-4-2-4 13,-6 0 8-13,-6-1-6 0,-1 0 5 13,-4-4-6-13,-4 1 9 20,-8 0-10-20,-4 3 5 14,-14 1-1-14,-4-1 0 0,-9 2 1 13,-7 2-3-13,3 0 4 13,-4 2-4-13,3 0 7 14,-1 3-10-14,-1 2 6 13,-4 0-1-13,-1 0 0 14,3 0 0-8,-2 0-3-6,2 2 9 13,-5 1-8-13,3 4 7 14,9-5-10-14,6 1 10 14,10-1-10-14,0-2 5 13,2 0 0-13,-3 0 2 14,1-2 1-14,-2-13 4 13,4 1-6-7,2-6-1-6,1-1 7 14,4 1-10-14,3 3 3 13,5 0 0-13,5 3 0 14,4 4 3-14,2 5-8 13,3 2 7-13,-3 3-7 0,2 0 8 13,-2 10-6-13,-3 12 0 20,2 0 3-20,-1 5-2 14,3-4 2-14,3 1 0 13,1 1 3-13,0-2-6 0,-8 2 6 13,-3 1-6-13,-3 4 9 14,-1-2-7-14,3-5 1 13,7 1 0-13,9-4-2 20,0-6 2-20,7-5-4 14,-2 1 10-14,-2 0-6 0,10 0 4 13,0 0-8-13,7-4 4 13,7-3 0-13,2 2 0 14,0-3 0-14,2 0 0 14,3-2 4-14,0 4-2 13,1-2-2-7,1 0 2-6,-3 2 2 13,5-2-8-13,0-2 1 0,-2 6-2 13,2 4-3-13,-2 9 6 14,-3 2-3 0,-1 6 10-14,-1 0-8 0,0 2 9 13,0 1-11-13,-3-4 8 20,1-2-4-20,-7 0 1 14,1 0 0-14,-3-2-2 0,-3 2 4 12,2-2-4-12,1 2 4 14,2 1-4-14,5-4 5 14,4 4-6-14,7-1 2 13,0 1-4-13,0 5 1 20,23 2-1-20,0 1 3 14,10-1 3-14,-2 0-6 0,2-4 6 13,3 0-2-13,1-2 1 13,1-2 0-13,3-2 0 14,1-3 1-14,7-2-2 0,7-2 3 12,9-6 0 3,10-2-1-9,10-2 6-6,6-3-2 13,1 2-7-13,-3-1 2 14,-4 1 0-14,-4-1-1 13,0 1 2-13,-5 4-4 14,-5 3 8-14,-6-1-10 0,1 4 11 13,-1-3-11-13,5 3 5 13,1 0 0-7,7-2 1 9,8 1-1-15,6-6 0 0,7 0 1 12,1-7-1-12,-3 0 2 14,3 0-2-14,1-7 3 13,-3-5-4-13,-4 4 1 14,-5 1-1-14,-10 0 0 14,0 4 2-9,2 1-5 10,6 0 9-15,6 2-9 0,5 0 9 12,2 0-10-12,-1 0 4 14,-5 0 1-14,-5 0-1 14,-10 0 0-14,0 0-2 0,-10 0 6 12,-7 0-1-12,-4 0-2 14,-6-7 1-9,4 2 4-5,-2-2-7 14,10 1 3 1,11 1-1-15,6-2 0 13,3 2 0-13,1 0-5 14,-9-1 11-14,-7 3-9 0,-5-4 7 13,-4-1-7-13,-6 0 5 13,-4-1-2-7,-11-1 0-6,-14 1 0 13,-10 2 3-13,-8-4-2 14,-2-5 8-14,-3-6-9 14,2-6 3-14,3-4 0 13,2 0-4-13,0-2 1 14,0-4 0-14,2 1 0 13,-5 1 7-7,-4 2-5-6,-2 0 2 14,0 2-2-14,0 2 3 13,-8 1-5-13,-10 0 1 14,2 3 2-14,1 3-1 13,3 6 0-13,6 3-1 0,2 2 2 13,4 2-1-13,0 2 2 14,0-1-8-9,0 4 10-5,0-4-8 14,0 0 2-14,0-2 0 14,0-1 0-14,0 0 0 13,0-3-5-13,0-6 10 14,-7-1-6-14,-11-3 6 13,-5-3-9-13,0-1 5 14,0 3-2-8,-4 0 1-6,0 0-5 13,-4 2 5-13,-4 2-1 14,-6-2 0-14,-1 4 2 13,-8 0-2-13,-7 2-1 14,-12 4 1-14,-7 4-3 14,-6 3-2-14,1 7 4 13,-3 0-2-7,-1 0 0-6,-2 9 8 0,-7 6-13 12,1 6 15 3,-1-6-13-15,1 2 8 14,4-3-2-14,2-2 1 13,2-2 0-13,2-2-2 0,3-2 7 13,-3-3-5-13,1 2 3 14,0-5-6-9,-3 0 6-5,-4 0-6 14,-7 0 3-14,-9 0 0 13,3 0 0 2,6 0 3-15,5 2-10 14,3 6 14-14,-1 2-12 0,-4 2 11 12,-5 2-12-12,-3-2 6 14,-1-2 0-9,2-8 0-5,1-2 0 14,7 0-1-14,3-2 6 14,12-10-3-14,8 0 0 13,9 0-2-13,10 2 2 14,8 2-4-14,4 0 2 14,4 4 0-14,3 2-2 13,-2 2 1-7,-5 0-2-6,-3 0 6 0,-7 0-6 12,-4 16 7-12,1 2-10 14,2 1 5-14,6 1 1 14,4-5 0 0,5-1-1-14,5 0-1 0,2 1 4 13,3-3-3-13,4-3 4 13,4 1-6-7,1-2 2-6,3 0 0 14,2 0-1-14,-1 7 2 13,-1 2-1-13,1 7 2 14,0 2-2-14,0 1 2 13,0-5-2-13,-1 2 1 14,1 2 0-14,3-2-3 14,-2 1 3-9,-1 2 0-5,3-3 0 14,-4 0-5-14,3-2 11 13,1-1-12-13,1 2 9 0,5 3-7 13,-1 1 3 2,1 6 1-15,2-1-2 13,0 4 2-13,0 1-1 14,0 1 1-14,0 6-3 5,7 4 6-5,15 8-6 13,5 7 1-13,6 0 2 14,8 4-2-14,1-3 2 13,5-12-5-13,4-8-1 14,9-12 5-14,14-8 1 14,10-11 8-14,10-8-6 13,6-5 1-7,-2 0 1-6,-4 0-4 13,1-4 0-13,2-4 1 14,3 2-2-14,-2 1 3 14,0 5-2-14,3 0 1 13,-1 0-2 2,0 0 4-15,5 0-6 0,-5 0 3 13,2 5 0-8,4-5 0-5,4 0 1 14,13 0-3-14,-3-1 7 0,1-14-8 12,-7 2 9-12,-5-2-12 14,2-2 8-14,1-2-2 14,-2-1 0 0,-8 0-2-14,-4-2 1 0,-9 6 1 13,-6 0-2-8,-8 2 4-5,-3 0-3 14,-1 4 5-14,-4-1-7 14,-5 2 3-14,-2 1 0 13,-4-1 0-13,0 0 1 14,-2-3-4-14,2 1 8 13,4-3-4-13,0-2 3 14,2-2-7-8,-1 3 4-6,-9 1-2 13,2-1 1-13,2 5 0 14,6-4 0-14,9 0 1 14,8-2 0-14,1-2 0 13,-4 2-2-13,-10 2 5 14,-10 0-7-14,-11 4 3 13,-11 1 0-7,-10 4 0-6,-9 3 3 0,-4 0-6 13,-6 0 8-13,-2 1-5 13,1-2 5-13,5-5-5 14,7-1 1-14,5-8 1 13,8-1-2 2,0 0 0-15,0-1 0 0,-6 6 4 13,-3-1 1-8,-9 0-3-5,-4 4 8 14,-5-4-9-14,-2 0 9 13,0-4-6-13,-5-3-3 14,-22 1-1-14,-6-4-2 14,0 3-1-14,-3-4 6 13,7 1-2-13,0 2 6 14,5 0-9-9,-5 0 2-5,0 3 0 14,-1-4-2-14,-3 2 2 14,0-2-1-14,-1 3 1 13,-3-2-1-13,-4 2 2 0,-1-1-2 13,-2-1 5 2,-3-2-8-15,3 2 4 13,-2-4 0-13,9 2 0 5,3 4 1-5,1 2-4 13,8 0 7-13,1 4-4 14,3 2 6-14,4 1-7 14,3 4 1-14,1 2 0 13,1 0-1-13,4 3 1 14,1 0-2-14,3 0 0 13,-2 2-1-7,-2 0 4-6,2 0-2 14,1 0-6-14,1 0 6 13,2 0-2-13,2 0 0 14,0 0-1-14,0 0-6 13,-2 0 6-13,-3 0-22 14,-6 0-7-14,-5 0-43 0</inkml:trace>
    </iact:actionData>
  </iact:action>
  <iact:action type="add" startTime="191043">
    <iact:property name="dataType"/>
    <iact:actionData xml:id="d32">
      <inkml:trace xmlns:inkml="http://www.w3.org/2003/InkML" xml:id="stk32" contextRef="#ctx0" brushRef="#br0">19476 10774 3 0,'-27'0'9'1,"9"0"2"0,7 0-8 12,7 0 13-12,2 0-9 14,2 0 15-14,0 0-13 13,0 0 1-13,10 0-10 14,30 0 0-14,23 0 9 14,26 0-9-9,16 0 0-5,10 0 3 14,-1 0-3-14,-2 0 2 13,-8 0-4 2,-1 0 8-15,6 0-3 0,-1 0-3 13,-8 0 6-13,-9 2-6 13,-13 4 1-13,-7 0-2 14,0-1 4-9,6-5-2-5,-6 0 4 14,-1 0-10-14,-16 0 7 14,-6-5-4-14,-17-1 2 13,-9 2 0-13,-11 2-1 14,-6 0 4-14,-5 0-5 0,0 2 5 13,0 0-6-13,0-2-4 13,0 2 6-7,-3-2-6 8,-17 1 7-14,-8-5 6 14,-15 5-5-14,-11-3 3 14,-12 2-1-14,-12 0-4 0,-7 2 6 12,-11 0-9 3,-5 0 5-15,-1 0-1 0,-7 0 0 12,7 0 2-6,2 0-4-6,1 2 5 14,1 4-4 0,2 2 2-14,0 2-1 14,1-6 3-14,5 2-5 0,12-4 2 13,9-2 0-13,15 0 0 13,17 0 1-13,10 0-2 14,12 0 4-9,5 0 1-5,8 0 0 14,2 0-8 1,0 0 4-15,0 0 0 0,7 0-5 12,22 0 3-12,18 0 2 14,20 0 0-14,17 0 7 13,19 3-6-13,13-3 5 14,8 3-6-8,1-3 5-6,-2 0-5 13,-11 0 0-13,-10 0 0 0,-15-3 3 13,-13 0-1 1,-24 1-2-14,-11 0 7 14,-22 2-1-14,-7 0-10 0,-10 0 4 13,0 0-3-13,0 0-3 13,0 0 3-7,-5 0 3-6,0 0 0 13,1 0 9-13,2 0-9 14,0 0 5-14,2 0 0 14,0 0-5-14,0 0 0 13,0 0 1-13,0 0-1 14,0 0 0-14,0 0-1 14,0 0 6-9,0 0-9-5,0 0 6 14,0 0-4-14,-2 0-4 0,2 0 6 12,-3 4 0-12,3-1 2 14,0 0-4-14,0-3 4 14,0 0-4-14,0 0 5 13,0 0-6-13,0 0 8 14,0 0-8-9,0 0 4-5,0 0-1 14,0 0 0-14,0 0 2 14,0 0-7-14,-2 0 10 13,2 0-8 2,0 0 9-15,0 0-9 0,0 0 3 13,0 0 0-13,-2 0 0 13,2 0 0-7,0 0-2-6,0 0 4 13,0 0-2-13,0 0 1 14,0 0-2-14,0 0 5 14,0 0-7-14,0 0 3 13,0 0 0-13,0 0 0 0,0 0 0 13,0 0-4 1,0 0 8-14,0 0-8 5,0 0 7 10,0 0-6-15,-10 2-2 0,-2 2 5 12,-5 1-4-12,5 2-8 14,1-3-1 0,3 2-7-14,2-2 13 0,2 4-21 13,-3 2-1-13,-3-2-15 14</inkml:trace>
    </iact:actionData>
  </iact:action>
  <iact:action type="add" startTime="197385">
    <iact:property name="dataType"/>
    <iact:actionData xml:id="d33">
      <inkml:trace xmlns:inkml="http://www.w3.org/2003/InkML" xml:id="stk33" contextRef="#ctx0" brushRef="#br0">24814 10610 4 0,'-26'0'1'15,"-10"0"5"-14,-11 0-5 14,-2 0 0-14,-2 4-1 13,0 0 0-13,1 4 3 0,2-3-2 20,5 6 0-20,5-1 3 13,7-2-7-13,9 1 3 0,9 4-1 13,8-6-1 1,5 4-2-14,0-1 1 0,27 1 3 13,22-4 11-13,22 0-3 14,16-2-3-14,8-5-5 13,2 0 0-7,-10 0 2-6,-12-12-1 13,-12 2 4-13,-12 4-5 14,-11 0 11-14,-13 3-7 14,-12 3-2-14,-12 0-2 13,-3 0-1-13,0 0-13 14,-20 0 4-14,-20 0 10 14,-16 0 0-9,-16 0 2-5,-5 3 2 14,-10-1-6-14,2 0 7 13,2 0-9-13,12 0 9 14,9 2-6 1,12-1 2-15,8 0 0 0,11-1-1 12,9 2 1-12,11-4 2 14,9 2-3-9,2-2 2-5,0 0-2 14,0 0-1-14,4 3-9 0,23-3 10 13,13 5 10-13,16-5-9 13,8 0 6-13,7 0-3 14,-3 0-5 1,-6 0 5-15,-6-10-5 13,-12 2 2-13,-13 1-1 5,-10 6 0-5,-15 1 2 13,-6 0-1-13,0 0 2 14,-9-2 4-14,-22 0-4 14,-12 2 4-14,-15 0-5 13,-11 0-3 2,-2 0 1-15,-3 0 0 0,6 5 0 12,3 4 0-6,9 2-2-6,7-4 5 14,15 0-5-14,15 0 5 13,15-5-6-13,4 1-8 14,0 4-13-14,23-3 7 13,18 2 15-13,14-6-1 14,13 0 6-14,9 0-3 14,-1 0 0-14,-5-2 3 4,-10-4-1 11,-24 3 3-15,-14 0-3 0,-19 0 0 12,-4 3-2-12,-4 0 0 14,-29 0 16-14,-17 0-6 14,-12 0 0-14,-3 3-7 13,7 7 0 2,14-4-3-15,11 0 4 5,12-2-3-5,11-1-1 13,2 0-1-13,4-1 1 14,2-2 0-14,2 2 0 13,0-2 0-13,0 0 6 14,0 0-6-14,0 0 0 14,0 0 1-14,0 2-1 13,0-2 2-7,-3 0-5-6,-5 0 6 13,-4 3-3-13,-3-1 0 14,-1 7-3-14,-1 1-40 14</inkml:trace>
    </iact:actionData>
  </iact:action>
  <iact:action type="add" startTime="201563">
    <iact:property name="dataType"/>
    <iact:actionData xml:id="d34">
      <inkml:trace xmlns:inkml="http://www.w3.org/2003/InkML" xml:id="stk34" contextRef="#ctx0" brushRef="#br0">9386 12731 1 0,'-4'-2'0'1,"2"2"4"13,-5 0-8-13,3 0 3 14,-8 0 1-14,-1 0 0 13,-5 0 0-13,-7 6 0 14</inkml:trace>
    </iact:actionData>
  </iact:action>
  <iact:action type="add" startTime="201814">
    <iact:property name="dataType"/>
    <iact:actionData xml:id="d35">
      <inkml:trace xmlns:inkml="http://www.w3.org/2003/InkML" xml:id="stk35" contextRef="#ctx0" brushRef="#br0">8852 12799 0 0,'-23'0'0'1,"7"0"0"13,3 0 4-13,-1 0-4 14,6 0 1-14,-1 0 1 13,3 0 0-8,-2 0 7-5,6 0-7 14,-2 0 8-14,4 0-9 14,0 0 6-14,0 0-2 13,0 0 1-13,0 0 7 14,0 0-5-14,0 0 12 14,0 0-14-14,0 0 3 13,0 0-7-7,0 0-3-6,0 0 3 13,0 0-2-13,0 0 0 14,0 0 0-14,0 0-2 14,0 0 4-14,0 0-4 13,0 0-4-13,0 0 5 0,11 0 1 13,5 0 0-13,6 0 0 14,-1 0 1-9,2 0-1-5,4 0 4 14,2 0-3-14,9 0 0 13,3 0 2 2,3 0 1-15,5 0-5 14,0-3 2-14,0-2-1 0,5 1 0 12,-6 1 1-12,4 0-2 14,-5 3 6-9,-5 0-9-5,2 0 10 14,-1 0-12-14,-1 0 11 14,3 0-6 0,4 8 1-14,2 2 0 0,5-2-1 13,4 3 3-13,0-4-2 13,-2 3 0-13,1 1 0 14,-7-2 2-8,0 1-4-6,2-1 2 13,1-4 0-13,8 2-1 14,6 0 2-14,7 0-2 14,4-2 6-14,2 2-4 13,8-3 2-13,1 0-4 14,2-1 3-14,3 4-2 13,0-3 2-7,-3-1-2-6,-1-1 0 0,-5-2 3 13,-2 0-2-13,2 0 2 13,-2 0 1 2,2 0 0-15,-1-9 2 13,3-3-4-13,7-1 3 0,7 1-5 13,3 0 2-13,4 0-5 14,-6 2 8-9,-5-2-7-5,-5 2 7 14,-9 5-10-14,-8-2 8 14,-6 3-3-14,-5 2 0 13,-6 1 0-13,-3-1-1 14,1 2 4-14,-4 0-5 13,-1 0 4-13,3 0-4 14,-2 0 5-8,3 0-6-6,3 0 2 13,1 0-2-13,4 2 3 14,-3 1 0-14,1 1-4 0,-1-4 9 12,5 3-6 3,4-3 7-15,7 0-11 14,7 0 5-14,1 0 0 13,-1 0 0-13,0 0 2 5,-4 0-4-5,-6 0 4 13,-3 0-4-13,-3 2 4 14,-5 3-4-14,-6 6 2 14,-2-2-2 0,-9 3 2-14,-5-3 0 0,-2-2 0 13,-2-2 0-13,3-2-1 14,5-3 4-9,3 0 2-5,7 0-1 14,1 0-4-14,1 0 3 13,-4-3-3-13,-4-6 0 14,-6-1 1-14,-7 3 1 14,-5-1 1-14,-10 4 4 13,-10 1-3-13,-10 2 1 0,-2 1-1 19,0 0-4-19,0 0 0 0,0 0 4 13,0 0-3-13,0 0 1 14,0 0-3-14,0 0 6 13,0 0-2-13,0 0 2 14,0 0-6-14,0 0 3 14,0 0 0-14,0 0 1 13,0 0 2-7,0 0 2-6,0 0-2 13,-10-4 9-13,0-5-12 14,-13 1-2-14,-6-1-9 14,-6 0 3-14,-12 3-21 13,-11 2-18-13,-14 0-30 14</inkml:trace>
    </iact:actionData>
  </iact:action>
  <iact:action type="add" startTime="203657">
    <iact:property name="dataType"/>
    <iact:actionData xml:id="d36">
      <inkml:trace xmlns:inkml="http://www.w3.org/2003/InkML" xml:id="stk36" contextRef="#ctx0" brushRef="#br0">8346 11971 1 0,'-38'0'5'6,"-1"0"19"-5,2-14-18 0,-1-8 8 13,11 5-13-13,-2 0 4 13,4-5 1-13,-2 0 1 14,-6-1 10-14,-11 0-8 14,-10 1 7-14,-6 4-15 13,-7 1 4-13,-1 6-2 14,-17 3-5-9,-9 6 2-5,-13 2 0 14,-14 0 0-14,-6 0 0 14,-2 0-4-14,0 7 9 13,-1 7-5-13,8 0 5 14,9 3-9-14,7 0 7 13,6 2-3-13,9-3 0 14,4 0 1-8,4-2-1-6,12-2 1 13,9-2 1-13,4-1-1 14,6 2-2-14,4-2 6 13,-2-2-10-13,5 1 6 0,3 0-1 13,5-2 0-13,3 4 0 14,1 0-3-14,4 2 6 13,-2 5-5-7,0-2 6-6,4 1-8 13,0 0 4-13,4 0 0 14,3 0 0-14,3 2-1 14,-2 4 1-14,2 3-2 13,1 5-1-13,3 0 6 14,4 2-6-14,4 2-3 14,3-2 5-9,2 2-1-5,0-2 2 14,0-4-2-14,0 1 1 13,0 0-2-13,0 1 6 14,12 3-6-14,3 1 7 14,3 3-8-14,6 4 4 13,1-3 0-13,1-1 1 14,6 2-1-9,-1-6-1-5,6-4 1 14,6-7 0-14,6-3 0 0,11-7 6 13,10-7-5 1,9-2 12-14,11-3-12 0,9 0 5 13,11 0-6-13,6-8 0 14,3-3 1-14,-3 1 4 13,0 5-6-7,-3 0 3-6,3 3-4 13,-4 2 3-13,-6 0-1 14,0 0 0-14,-9 0 0 14,-1 0-1-14,-7 7 2 13,-4-2-1-13,-2-1 0 14,-3-2 0-14,5-2 6 13,-1 0-7-7,1 0 2-6,-3 3-1 14,-8-3 0-14,-7 0 1 13,-7 0-5-13,-6 0 9 14,-8 0-7-14,-3-7 7 13,-1-7-3-13,-4-2-1 14,0-5 3-14,-2 0-2 14,-1-7 0-9,1-2 1-5,-1-2 0 14,-1-4 2-14,-5-5-5 0,-2 4 4 12,-9-7-4-12,-7 1 4 14,-11 0-4-14,0-3 6 14,-3 0-2-14,-17-1-3 13,-6 4 1-13,-1-3 2 14,-4 7 2-8,-5-4-3-6,-2 6-1 13,-4 1 1-13,-5 0-3 14,0 5 2-14,-4 3-2 13,-3 2 0-13,-4 6 3 14,-2-2-3-14,-2 2 1 14,-7 0-1-14,0 0 6 13,-5 2-11-7,-4 0 6-6,0-1-2 13,3 5 1-13,-6 4 0 14,-2 3-3-14,-6 0 7 14,-5 3-8-14,-6 3 10 0,0 1-12 12,2 0 7-12,2 0-1 14,2 0 0-14,7 0 0 14,5 0-1-9,8 0 2-5,12 0-2 14,2 4 3-14,2 2-4 13,2 2 3-13,-1 0-5 14,3 2 5-14,0 0-1 14,1 2 0-14,2 2 0 13,-5 3-4-13,0 3 8 14,-2 1-8-9,0 3 10-5,0 2-12 14,-4 2 6-14,-3 1 0 14,-2-2-3-14,-1 3 3 13,0-1 0-13,1 3 0 14,1-2-1-14,3-2 4 14,7 0-6-14,12-5 6 13,6-3-6-7,9-3 3-6,9-1-2 13,6-2 2-13,6 2-6 0,1 5 5 13,7 0-9-13,0 4 8 14,0 0-10-14,0 6 10 13,2 0-10-13,11 3 8 14,6 3 1-14,-2 1 0 13,3 3 3-7,3 0-2-6,1-1-2 14,2-2 6-14,5-2-4 13,6-2-1-13,3-3 1 14,2-4 2-14,3-3 0 13,6-4-2-13,4-1 2 14,11-1-1-14,9-4 5 14,10 2-2-9,11 0-1-5,8-4 0 14,10 0-1-14,6-4 0 14,3-2 0-14,2-2 0 13,2 0 0-13,7-3 3 14,7 2-3-14,1-3 1 13,1 0 1-13,-3-6 1 14,-6-12-6-9,-12-4 3-5,-10 0 0 14,-8-5 0-14,-4 1 0 0,-1 1 0 13,-5-1 3-13,-9 2 2 13,-12-1-2-13,-9 5-4 14,3 0 2-14,3 4-1 14,1-2 1-14,-2 0-1 13,-7 2 0-7,-6 0 3-6,-11 3-3 13,-5 2 0-13,-9-1 1 14,-6 0 4-14,-8 1-5 14,-7-6 1-14,-10-3-1 13,0-6 0-13,-2-6 0 14,-19-5-3-14,-8-1 6 14,2-2 6-9,5-2-8-5,0-2 6 14,0-2-4-14,-1-2-3 13,0 0 0-13,-6 0 0 14,-2 4-1-14,-9 5-1 14,-4 3 2-14,-5 4 0 0,-3 3 3 12,-4-3 2-12,-6 6-10 20,-5 5 6-20,-12-1-1 0,-16 2 0 13,-5 5 2-13,-4 4-4 14,-4 7 8-14,2 4-12 13,-1 0 10-13,-10 0-8 14,-1 0 6-14,3 14-2 14,3 2 0-14,12 1 0 13,11-3 0-7,19 1 0-6,17-3 3 13,13-2-2-13,13-4-1 14,7 0 2-14,9-4-4 14,6 0 4-14,3-2-2 13,2 0 0-13,0 0 0 14,0 0 1-14,-2 0 4 13,0 0-7-7,-2 2 9-6,-5 1-14 14,-3 3 8-14,4-3-2 13,-3 1 1-13,5-2 0 0,2 0-1 13,2 1 2-13,2-3-2 14,0 0 2-14,0 0-2 13,0 0-4-13,0 3-1 14,-2 9-27-9,0 6-32-5</inkml:trace>
    </iact:actionData>
  </iact:action>
  <iact:action type="add" startTime="206838">
    <iact:property name="dataType"/>
    <iact:actionData xml:id="d37">
      <inkml:trace xmlns:inkml="http://www.w3.org/2003/InkML" xml:id="stk37" contextRef="#ctx0" brushRef="#br0">13132 12671 0 0,'-8'0'4'1,"4"0"3"13,0 0-1-13,-1 0-3 0,1 0 0 19,0 0 0-19,-1 0 4 0,2 0-1 13,-1 0 6-13,0 0-9 14,-1 0-6-14,-1 0 3 13,0 0-3-13,0 0 2 14,0 0 1-14,-1 0-4 13,5 2 8-13,0 0-4 14,0-2 4-8,2 0-7-6,-2 2 4 13,2 1-2-13,0-3 0 14,0 0-2-14,0 5 1 14,0 1-7-14,0 3 9 13,2 3-5-13,13-1 3 14,7 4 4-14,12-2 3 13,8 3-5-7,9-2 2-6,7 1 4 14,7-4-5 0,4 3 2-14,1 0 0 0,1 1-1 13,5-1 4-13,8 0-10 13,7-2 8-13,12-5-4 14,6 0 1-14,3-6 0 0,2 2-1 19,0-3 4-19,-1 0-5 0,-4 0 2 13,-9-4 0 2,-8-3 3-15,-14 1-7 13,-7 3 5-13,-9-2-2 0,-10 3 0 13,-10 0 0-13,-13 2-4 13,-11 0 9-13,-9 0-11 14,-5 0 13-8,-4 0-8-6,0 0 2 13,0 0 7-13,0 0 4 14,0 0-5-14,0 0-6 13,-2 0 4-13,-2 0-1 14,1 0-3-14,1 0 7 14,2 0-3-14,0 0-1 0,0 0-3 19,0 0 2-19,0 0 6 13,0 0-6-13,0 0 11 0,0 0-10 13,0 0 11 2,0 0-15-15,0 0 9 0,0 0-7 12,0 0 0-12,0 0-1 14,0 0 1-14,0 0 0 14,-2 0 0-9,2 0 4-5,0 0-6 14,0 2 1-14,0-2 3 13,0 0-6-13,0 0 3 14,0 0-1-14,0 0 1 14,0 0 1-14,0 0 5 13,0 0-7-13,0 0 12 14,0 0-8-9,0 0-1-5,0 0-1 14,0 0-2-14,0 0 0 14,0 0 1-14,0 0-2 13,0 0 2-13,0 0-2 14,0 0 2-14,0 0-2 14,0 0 3-14,0 0-4 0,0 0 2 19,0 0 0-19,0 0 0 13,0 0 2-13,0 0-6 0,0 0 10 13,0 0-6-13,0 0 5 14,0 0-10-14,0 0 8 13,0 0-3-13,0 0 0 14,0 0 0-14,0 0-2 13,0 0 5-7,0 0-4-6,0 0 3 14,0 0-4-14,0 0-3 13,0 0 1-13,0 0-33 14,0 0-55-14</inkml:trace>
    </iact:actionData>
  </iact:action>
  <iact:action type="add" startTime="208390">
    <iact:property name="dataType"/>
    <iact:actionData xml:id="d38">
      <inkml:trace xmlns:inkml="http://www.w3.org/2003/InkML" xml:id="stk38" contextRef="#ctx0" brushRef="#br0">17425 13032 24 0,'0'-10'6'15,"-5"-4"13"-14,1 2-6 14,4 1 7-14,-2 4-15 13,2 0-5-13,0 0 0 14,0 2 2-14,-2 0-1 0,0-1 3 13,-6 2-2 1,2-1 2-14,-5 2 0 5,1 1-3-5,4 0 1 13,2 2 0-13,1 0-2 14,3 0 0-14,0 0 2 14,0 0-8-14,0 0 5 13,9 0-9-13,20 0-1 14,12 5 11-14,7 6 0 14,10-5 0-9,3-2 0 10,3-4 0-15,10 0 6 0,6 0-5 12,11 0 13-12,12 0-13 14,10 0 6-14,6 0-6 14,-1 0-1 0,4 0 0-14,5 0 4 0,-2-2-3 13,-7 0-1-8,-8-1 2-5,-14 3 2 14,-9 0-8-14,-9-1 5 14,-11 1-2-14,-14-2 0 13,-19 2 1-13,-15 0 0 14,-14 0-5-14,-5 0 4 0,0 0-8 13,-16 0 9-13,-19 0 2 13,-14 0 5-7,-14 0-3-6,-10 0-4 13,-5 0 2-13,-7 0-2 14,1-7 1-14,-9-2 3 14,-2-1-2-14,-7-3-1 13,-1 4-2-13,-2-3 5 14,-4 0-6 0,-2-2 4-14,-5-1 0 5,-3 1-1-5,1-1 2 14,-2 2-3-14,3 5 3 13,9 2 2-13,10 6-3 14,13 0-3-14,16 0 5 13,18 0-3-13,13 0 1 14,13 0-2-14,11 2 0 14,8 1-1-9,6-2-1-5,0-1 4 14,0 2-4-14,0 4-11 13,35 5 7-13,23-2 6 0,36-1 9 13,29-8-3 2,24 0-6-15,18-1 1 0,-2-13 2 12,-12 3-6-12,-14 3 7 14,-20 0-8-8,-12 1 4-6,-13 2 0 13,-7-2 1-13,-8 0-1 14,-10 3 0-14,-16 1 5 13,-22 3-7-13,-18 0 2 14,-11 0-4-14,0 0-19 14,-19 0 7-14,-31 7 16 13,-21 12 6-7,-20 1-5-6,-10-3 4 13,-3 1-10-13,-10-3 11 14,-2-2-7-14,-7 1 7 14,3 1-12-14,2 2 8 13,-2 6-2-13,4 3 0 14,6 4 2-14,12 0-4 14,18 0 4-9,24-7-2-5,18-2 1 14,19-7-2-14,14-2-3 13,5-4-4-13,20-2-4 0,29-6 12 13,27 0 2-13,29 0 4 14,26-23 4-14,21-8-7 13,8-5 3-13,3 2-4 14,-9 2-4-9,-16 6 3-5,-18 2-3 14,-15 6 3-14,-15 3-3 14,-19 6 3-14,-20 0-1 13,-20 8 7-13,-18 1-5 14,-13 0-2-14,0 0-9 14,-15 0 4-14,-28 0 5 13,-17 18 5-7,-13 6-5-6,-5 2 3 13,4-1-4-13,6-4 6 14,-2-4-4-14,5 0 4 14,-1 0-10-14,1 2 8 13,5-1-3-13,4-2 0 14,9-2 0-14,5-6-2 0,11 0 5 19,6-4-2-19,8-1 0 0,5 0-1 13,5-1 2-13,5-2-4 13,2 0 2-13,0 0 0 14,0 0-1-14,0 0 2 13,0 0 0-13,0 0 2 14,0 0 1-14,0 0-1 14,0 0 3-9,0 0-6-5,0 0 3 14,0 0-2-14,0 0 1 13,0 0-4-13,0 0 5 14,0 0-1-14,0 0-2 14,0 0 0-14,0 0-7 13,0 0 0-13,7 0-20 14,11 0-39-9</inkml:trace>
    </iact:actionData>
  </iact:action>
  <iact:action type="add" startTime="210407">
    <iact:property name="dataType"/>
    <iact:actionData xml:id="d39">
      <inkml:trace xmlns:inkml="http://www.w3.org/2003/InkML" xml:id="stk39" contextRef="#ctx0" brushRef="#br0">24213 12759 7 0,'-94'18'5'1,"-7"-2"3"13,-7-2-5-13,0-2 0 14,2-3 0-14,1-5 1 13,7-1 2-13,11-1-2 14,8 0 5-14,15-2-9 14,17 4 11-9,16-4-10-5,15 0 9 13,12 0-9-13,4 0 11 14,0 0-7-14,0 0-4 14,6 0-1-14,25-4 0 13,15-5 6-13,18-3-6 14,17-2 6-14,12 1-3 13,5 6-6-7,0-2-2-6,-2 4 4 14,5 0 1-14,1 3 0 13,5 0-3-13,2 2 8 14,-11 0-4-14,-9 0-1 0,-13 9 0 12,-16 2 0 3,-9 5-1-15,-12-2-1 0,-10 0 2 19,-8 0 0-19,-5-2-4 0,-7-4 1 13,-5-2 6-13,-2-2-8 13,-2-1 9-13,0-3-6 14,0 0 4-14,-15 0-2 14,-12 0 6-14,-8 0-5 13,-8 0-2-13,-10-8 3 14,-7-2 0-9,-14-1-2-5,-11 3 0 14,-13 3 0-14,-10 3-2 14,-11 2 1-14,3 0 1 13,2 0 0-13,6 0 0 14,7 2-2-14,7 5 5 14,11 2-6-14,12 0 6 13,11 0-6-7,12 1 3-6,11-6 0 13,18-3 0-13,11-1 0 14,8 0 1-14,0 0-1 14,0 0 0-14,21 0-10 0,12 0 8 12,14 0 4-12,16 0 2 14,8 0-4-14,14 0 0 14,8 0 0-9,1 0 1-5,1 2-2 14,-5 5 6-14,-1-4-5 13,-2-1 5-13,0-2-7 14,-2 0 5-14,-5 0-2 14,-8 0-1-14,-8-7 1 13,-16-3-1-13,-11 3 5 14,-18 3-5-9,-11 3 0-5,-8 1 0 14,0 0 2-14,-10-2-2 14,-23-1 4-14,-25 3-3 13,-15 0-1-13,-17 0 0 14,-10 10 1-14,-3 0 4 13,8 1-6-13,3-5 7 0,7 2-10 20,6 0 4-20,2 0 0 13,4-1 0-13,9 0 0 0,6-2-1 13,8 0 4-13,13-1-5 14,5-1 4-14,14 0-4 13,10-1 4-13,5-2-4 14,3 0 1-14,0 3-6 13,0 2-3-7,11-1-2 9,16 4 10-15,6-2 4 0,7-3 2 12,3 0 2-12,-5-3-7 14,-7 0 3-14,-6 0-1 13,-15 0 3-13,-5 0-3 14,-5 0 7-14,0 0-8 14,0 0 7-9,0 0-1-5,0 0 7 14,0 0-11-14,0 0 8 13,0 0-7-13,0 0 0 14,0 0-2-14,0 0 3 14,0 0-8-14,0 0 8 13,0 0-9-13,0 0 5 0,0 0-2 19,0 0 4-19,0 0-2 14,0 0 0-14,0 0 0 0,0 0 0 13,0 0 3-13,0 0-3 13,0 0 3-13,0 0-6 14,0 0 5-14,0 0-3 14,0 0 1-14,0 0 0 13,0 0-1-7,0 0 2-6,0 0-5 13,0 0 8-13,0 0-3 14,0 0 2-14,0 0-6 14,0 0 4-14,0 0-1 13,0 0 0-13,0 0 0 14,0 0-2-14,0 0 4 14,0 0-3-9,0 0 2-5,0 0-1 14,0 0 4-14,0 0-7 13,0 0 4-13,0 0-1 14,0 0 0-14,0 0-5 14,0 0 3-14,0 0-32 0,0 0-79 12</inkml:trace>
    </iact:actionData>
  </iact:action>
  <iact:action type="add" startTime="212238">
    <iact:property name="dataType"/>
    <iact:actionData xml:id="d40">
      <inkml:trace xmlns:inkml="http://www.w3.org/2003/InkML" xml:id="stk40" contextRef="#ctx0" brushRef="#br0">26511 13009 14 0,'93'-19'17'1,"19"0"1"13,8-4-1-13,7 0-7 0,-6 2-3 13,-10 3-5-13,-9-1 6 13,-4 6-8-7,-1 1 19-6,-6 0-13 14,-9 3 9 0,-12 4-4-14,-24 0-2 14,-15 3 0-14,-14 0-8 0,-13 2 1 12,-4 0 2-12,0 0-7 14,0 0 9-14,0 0-10 14,0 0 4-9,-14 0 0-5,-15 0 1 14,-20 0-1-14,-19 0 0 14,-13 4 2-14,3 3-3 13,9-2 6-13,13 2-10 14,14-4 5-14,6 3 0 13,10-3 0-13,3 1 0 14,10-4 0-8,3 0 0 8,8 0 0-14,2 0 2 0,0 0-4 13,0 0-8-13,0 0 3 0,19 0 7 12,1 0 4 3,6 0-3-15,-1 0 0 0,-7 0 3 13,-5 0-2-13,-7 0 11 20,-6 0-13-20,0 0 7 0,0 0-4 12,0 0-1-12,-11 0-1 14,-11 0 3-14,-7 0-4 14,0 0 0-14,5 0-6 13,-3 0 11-13,-4 0-10 14,-2 0-15-14,-8-4-43 14</inkml:trace>
    </iact:actionData>
  </iact:action>
  <iact:action type="add" startTime="213288">
    <iact:property name="dataType"/>
    <iact:actionData xml:id="d41">
      <inkml:trace xmlns:inkml="http://www.w3.org/2003/InkML" xml:id="stk41" contextRef="#ctx0" brushRef="#br0">5354 12494 20 0,'-18'-4'3'6,"12"-3"-6"-5,6 7 3 14,-5 0-10-14,2 0 3 13</inkml:trace>
    </iact:actionData>
  </iact:action>
  <iact:action type="add" startTime="213753">
    <iact:property name="dataType"/>
    <iact:actionData xml:id="d42">
      <inkml:trace xmlns:inkml="http://www.w3.org/2003/InkML" xml:id="stk42" contextRef="#ctx0" brushRef="#br0">6296 13479 6 0,'63'-3'6'15,"-16"0"-5"-14,-11 3-1 14,-12 0 4-14,-11 0-8 13,-5 0 1-7,-8 0-2-6,0 0 5 14,0 3 0-14,-12 6 5 13,-15 2 2-13,-8-2-1 14,-10 1-4-14,-10 0 9 13,-10-1-8-13,-13-2 7 14,-7 3-9-14,-4 3 0 14,-2 3 4-9,0 8-5-5,4-1 1 0,8 5-1 13,10-1 12-13,13-5-7 13,14 0 7-13,16-8-11 14,12-7 0-14,9-2 3 14,5-3-7-14,0 0 3 13,21-2-14 2,14 0 14-15,17 0 0 4,8 0 12-4,2-9-11 14,5-10 11-14,-5-4-12 14,-4 5 4-14,-4 3-3 13,-5 1-1-13,-6 6 3 14,-12 1-2-14,-10 7-2 14,-7 0-6-14,-7 0 6 13,-5 0-12-7,-2 0 9-6,0 3-2 13,0 2 5-13,0 3 2 14,-4 1 3-14,-21-2 2 0,-9 4 1 13,-3-1 6 1,-8-6-11-14,5 0 9 14,0 0-10-14,-3-3 2 14,1 6-2-14,7-5-1 4,1 1 0-4,12 2 0 14,13-5 0-14,4 0 3 13,5 0 1-13,0 0-4 14,14 0-9-14,21 0-12 14,17 0 21-14,8 0 4 13,5-5 2-13,-5-11-6 14,-2 5 1-9,-12 1 6-5,-7 3-7 14,-13 3 1-14,-8 4 2 14,-9 0-6-14,-7 0-5 13,-2 0 1-13,0 0 0 14,0 0 7-14,-9 0 0 13,-22 0 0-13,-13 11 18 14,-16 3-17-8,-3-3 4-6,-2 1-3 13,-4-1-2-13,6-1 0 0,1-5 1 13,6 4-1-13,10-3 2 13,13-2 0-13,14-3 0 14,11-1 0-14,8 0 2 14,0 0-8-14,6 0 2 13,32 0-26-7,20-1 25-6,13-9 3 14,10-6 6-14,1 2-2 13,-2-4-3-13,0 1 4 14,-1 6-3-14,-4 3-1 13,-10 4-1-13,-12 4 1 14,-15 0-1-14,-13 0-1 14,-9 0-8-9,-10 0 7-5,-3 0 2 14,-3 2-4-14,0 0 6 13,0-1-2-13,0-1 1 14,0 2 4-14,0-2 0 14,0 0-3-14,0 0 5 0,0 0-6 12,0 0 10-12,0 0-10 14,0 0 11-9,0 0-8 10,0 0 6-15,0 0-4 0,0 0 3 13,0 0-7-13,0 0 1 13,0 0-1-13,0 0 0 14,0 0-3-14,0 0 6 14,0 0-9-14,0 0 5 13,0 0-1-7,0 0 0-6,0 0 0 13,0 0-2-13,0 0 8 14,0 0-7-14,0 0 5 14,0 0-4-14,0 0 3 13,0 0-3-13,0 0 0 14,0 0 1-14,0 0-1 13,0 0 2-7,0 0-1-6,0 0 1 14,0 0-4-14,0 0 8 0,0 0-9 12,0 0 4 3,0 0-1-15,0 0 0 0,0 0 1 13,0 0-3-13,0 0 6 13,0 0-4-13,0 0 4 14,0 0-4-9,0 0 5-5,0 0-5 14,0 0 0-14,0 0 2 14,0 0-2-14,0 0 4 13,0 0-3-13,0 0 2 14,0 0-3-14,0 0 3 13,0 0-6-13,0 0 3 14,0 0 0-8,0 0 0-6,0 0 0 13,0 0-4-13,0 0 8 14,0 0-8-14,0 0 8 13,0 0-7-13,0 0 4 14,0 0-2-14,0 0 0 14,0 0-1-14,0 0 2 13,0 0 0-7,0 0-2-6,0 0 4 13,0 0-2-13,0 0 6 0,0 2-9 13,0-2 4-13,0 0-1 14,0 0 0-14,0 0 0 13,0 0-2-13,0 0 6 14,0 0-4-14,0 0 4 14,0 0-6-9,0 0 3-5,0 0-2 14,0 0-1-14,0 0 2 13,0 0 0-13,0 0 2 14,0 0-2-14,0 0 1 14,0 0-1-14,0 0 6 13,0 0-9-13,0 0 4 14,0 0-1-9,0 0 0-5,0 0 0 14,0 0-4-14,0 0 8 14,0 0-8-14,0 0 10 13,0 0-11-13,0 0 10 14,0 0-7-14,-3 0 4 0,1 0-2 13,0 0 0-13,2 0 3 13,0 0-3-7,0 0 1-6,0 0-2 13,0 0 3-13,0 0-5 14,0 0 2-14,0 0 1 14,0 0-1-14,0 0-1 13,0 0-3-13,0 0 10 14,0 0-9-14,0 0 8 13,0 0-8-7,0 0 7-6,0 0-5 14,0 0 2-14,0 0 0 13,0 0 0-13,0 0 0 14,0 0-4-14,0 0 8 14,0 0-8-14,0 0 8 13,0 0-8-13,0 0 4 14,0 0 0-9,0 0-2-5,0 0 2 14,0 0-5-14,0 0 10 14,0 0-6-14,0 0 4 13,0 0-6-13,0 0 4 14,0 0-2-14,0 3 0 0,0-3 1 12,0 0-2-12,0 0 2 14,0 0-1-8,0 0 2-6,0 0-2 13,0 0 5-13,0 0-8 14,0 0 4-14,0 0 0 14,0 0 0-14,0 0 1 13,0 0-4-13,0 0 8 14,0 0-8-14,0 0 10 13,0 0-14-7,0 0 7-6,0 0-1 14,0 0 1-14,0 0 0 13,0 0 0-13,0 0 1 14,0 0 0-14,0 0 1 13,0 0-4-13,0 0 8 14,0 2-9-14,0-2 4 14,0 0-1-9,0 0 0-5,0 0 0 14,0 0-5-14,0 0 10 13,0 0-7-13,0 0 6 0,0 0-8 13,0 0 5-13,0 0-4 14,0 0 3-14,0 0 0 13,0 0 0-13,0 0-1 14,0 0-1-8,0 0 4-6,0 0-4 13,0 0-8-13,0 0 2 14,0 0-18-14,0 0-5 13,0 0-3-13,0 0-18 14,-12 0-9-14</inkml:trace>
    </iact:actionData>
  </iact:action>
  <iact:action type="add" startTime="217853">
    <iact:property name="dataType"/>
    <iact:actionData xml:id="d43">
      <inkml:trace xmlns:inkml="http://www.w3.org/2003/InkML" xml:id="stk43" contextRef="#ctx0" brushRef="#br0">12240 6874 11 0,'0'0'20'1,"-9"0"3"0,-2 0-8 12,-3 0-3 3,-1-4-1-15,-3-5-4 0,-2-5 6 12,-2-4-7-6,-5 3 2-6,2-8-4 14,-6 3-2-14,0-4-2 13,0 2 0-13,-5-1 1 14,-2 3 2-14,-4 1-2 13,-8 6 1-13,-8 6-1 14,-8 3 4 1,-10 4-9-15,-4 0 6 4,4 0-4-4,7 0 2 14,4 0 0-14,5 2-1 13,0 0 4-13,-1-2-3 14,3 2 1-14,3-2-1 14,-3 0 7-14,3 0-12 13,-1 4 5-13,0 0 0 14,0 5 0-9,-2 0 0-5,5 4-3 14,4 2 6-14,7 3-6 14,5-2 9-14,4 0-10 13,4 2 4-13,-2 1 0 14,-1 5 0-14,-3 0 0 0,0 2-1 13,-3 4 3-13,-5-2-4 20,3 2 4-20,0-2-4 13,2 0 8-13,4 2-12 14,5 0 8-14,0 6-2 14,3 3 0-14,0 0 1 0,1 2-7 12,2-4 12-12,6-2-9 14,5-1 8-14,1-5-10 14,3 3 5-9,3-7-1-5,0-3 1 14,3 2-3-14,2-2 2 13,0 1 2-13,0 0-3 14,0 0 5-14,2-1-6 14,10 2 5-14,-1-3-5 13,7 2 2-13,1 1-1 14,4 0 2-9,4 2 0-5,6 0-2 14,3 2 4-14,1 1-4 14,4-4 6-14,-1 4-6 13,0-4 4-13,3 0-2 0,1-1 0 13,3-2 0 1,6 0 0-14,5 0 1 0,4 0 0 13,8-2 0-7,-1-4 0-6,4 1 4 13,1-6-6 2,-5 1 1-15,-2 0 0 13,-9 0 0-13,-5 1 1 0,-3-1-5 13,-8 1 10-13,-2-3-7 14,-2 2 6-14,4-1-7 13,10-4 4-7,8 1-2-6,13-6 0 14,12-2 2-14,2 0-2 13,-2 0 2-13,-10-5-4 14,-6-10 5-14,-6 4-4 13,-3-1 8-13,-7 1-9 14,-7 2 2-14,-9-3 0 14,-8 3 2-9,-2-5-1-5,0-9 6 14,-1 0-6-14,3-7 5 0,-2-2-1 12,-3 0-10 3,-3-2 7-15,-8-1-2 14,-1 1 2-14,-4 0 0 0,-1 3 0 12,-3 2 1-12,0 5 1 14,-4-2-2-9,0 2-4-5,0-2 6 14,0-2-8-14,-2 2 6 14,-13-2-2 0,-3-2 1-14,1-1 2 0,-2 3-3 13,-1-1 3-13,1-3-1 14,-6-1 2-14,-2-1-8 13,-4-3 5-7,-7 5-3-6,-1 1 2 13,-3 1 0-13,-2 2 0 14,-1-1 2-14,3 4-1 14,-3-4 1-14,1 0-1 13,-5-4 2-13,0 2-5 14,-5 0 3-14,1 1-1 14,-1 4 0-9,3 3 0-5,-2 4-5 0,1 0 10 13,-2 4-8-13,6 1 6 13,1 4-6-13,9 0 4 14,3 4-2 1,3 0 1-15,3-1 0 0,0 2 0 12,0 0 1-12,-4 0 0 14,0 1-1-9,-6 1 0-5,-5 3 1 14,-3 0-4-14,-6 0 0 14,-1 12 3-14,-2 8-2 13,2 2 4-13,4 1-5 14,5-1 6-14,7-2-5 13,7-4 5-13,8-4-4 14,8-4 2-8,4-3-2-6,6-2 1 13,3-1 0-13,2-2 0 0,0 0 1 13,0 0 1 1,0 0 0-14,0 0-3 14,0 0 5-14,0 0-7 0,0 0 3 13,0 0 0-13,0 0 0 13,0 0 0-7,0 0-5-6,0 0 10 14,0 0-4-14,0 0 3 13,0 0-7-13,0 0 6 14,0 0-3-14,0 0 1 13,0 0 1-13,0 0-2 14,0 0 0-14,0 0 3 14,0 0-2-9,0 0-2-5,0 0 4 14,0 0-8-14,0 0 5 13,0 0 0-13,0 0 0 14,0 0 0-14,0 0-3 14,0 0 8-14,0 0-9 0,0 0 9 12,0 0-6-12,0 0 2 14,0 0-2-9,0 0 1-5,0 0 0 14,0 0 0 1,0 0-2-15,0 0-1 0,0 0 6 12,0 0-6-12,0 0 8 14,0 2-10-14,0-2 6 14,0 0-1-14,0 0 0 13,0 0 0-7,0 0-1-6,0 0 4 13,0 0-3-13,0 0 5 14,0 0-8-14,0 0 4 14,0 0-2-14,0 0-2 13,0 0-4-13,0 0 2 14,0 0-11-14,0 0-8 13,0 2-36-7,0 6-7-6</inkml:trace>
    </iact:actionData>
  </iact:action>
  <iact:action type="add" startTime="222137">
    <iact:property name="dataType"/>
    <iact:actionData xml:id="d44">
      <inkml:trace xmlns:inkml="http://www.w3.org/2003/InkML" xml:id="stk44" contextRef="#ctx0" brushRef="#br0">15490 6856 35 0,'11'0'16'1,"-11"-7"-6"0,0-6-10 12,0 2 2-12,0 6-1 14,0 0 3-14,0 4 13 13,0-1-12-13,0 2 11 14,0 0-15-14,0 0-2 14,0 0 0-9,0 0-4-5,0 0 0 14,0 0 2-14,0 0-1 13,0 0 8-13,-2 0-8 14,-5 3 6-14,-4 4-3 14,-2-1 2-14,-7-5 3 13,-3 2-4-13,-4-1 1 14,-4-2 3-8,0 0-4-6,-2 0 1 13,-1 0 1-13,-3 0-3 14,-1 0 4-14,-5 2-6 13,3-2 2-13,-1 0 1 14,-1 1-1-14,7-1 2 14,-1 0 0-14,1 0-1 13,-2 0 3-7,4 0 2-6,2-8-9 13,-5-4 6-13,-1 0-2 14,-6 0 0-14,-6 1 0 0,-4 0-3 13,-3 4 7-13,-4 4-6 13,-3 3 5-13,-1 0-6 14,-1 0 2-14,-2 0 1 20,-2 3 0-20,-2 3 0 14,0 2-1-14,-8-2 2 0,4 1-2 12,1 2 3-12,1-2-4 14,1 1 6-14,-6 2-5 14,-2-1 1-14,-2 3 0 13,1-2 0-13,10-5-1 14,15 2-1-9,11-1 4-5,10-2-1 14,8-2 1-14,2 0-4 14,6-1 4-14,1-1-3 13,-3 5 1-13,-3 2-3 14,-5-2 2-14,-4 4 2 0,-6 3-5 13,2 1 8 1,-3 1-8-8,2 2 5-6,0 2-4 13,4 2 3-13,3 3 0 14,6 6-4-14,4 1 4 0,5 4-3 13,7 2 7-13,7 0-8 13,2-2 8-13,0 0-8 14,0-1 6-14,0-3-4 20,0 0 2-20,0-2 0 14,0 0 0-14,0 0 1 0,0 2-4 12,0-2 7-12,2 4-4 14,-2 0 5-14,2 1-10 13,0-1 6-13,3 0-2 14,-3 3 1-14,7-2 0 14,-2 3-2-9,4 2 6-5,5-1-5 14,1 0 5-14,8-3-7 13,2-2 7-13,4-3-5 14,2-4 1-14,3 0 0 14,4 1 0-14,-2-3 2 0,4-2-1 12,3 1-1-12,4-5 9 14,7 0-7-9,2-5-1 10,8-2 3-15,11-3-3 14,0-6 0-14,6-1-1 13,2 0 0-13,0 0 4 0,3 0-4 13,3-1 3-13,1-10-6 14,-3 1 5-14,-4 4-3 13,0-1 1-7,-3 4 0 8,0 1-1-14,1 0 2 0,-5 2-2 13,-7 0 3-13,-4 0-4 14,-5 0 8-14,-1 0-10 13,1 2 5-13,0 3-1 14,4 0 0-14,-2-1 0 14,1 0-2-9,2-4 5-5,-3 0-3 14,5 0 4-14,5 0-4 13,-1-2 5-13,1-14-5 14,0 2 1-14,-8-4 0 14,-1 4 0-14,-5 4 2 0,-4-1 0 12,0 0 0-12,-3-1-1 14,1-2 3-9,1-2-3 10,-1-1 0-15,-3 2 1 14,1-6 0-14,-6 2 0 0,-6 1 5 12,-6 0-8-12,-10 3 12 14,-6 4-11-14,-7 1 7 13,-3-3-4-13,-4 1-3 14,-4-6-1-8,0-6 0-6,0-2 0 13,0-4 0-13,0-4-1 14,0 1 3-14,-2-4-2 13,-6 1 4-13,0-3-8 14,-5 3 3-14,-3 2 1 14,-5-3 0-14,-5 4 0 0,-3-1-5 19,-7 0 10-19,-2 0-6 14,-4 0 3-14,-3-2-4 13,-5 2 4-13,0 2-3 14,-4-1 1-14,6-1 0 13,3 2-1-13,3-2 4 0,2 2-5 13,-1 0 6-13,4 2-4 14,1 2 5-9,3 2-8-5,2-2 5 14,-3 4-2 0,2 2 0-14,-3 2 0 0,-3 4-3 13,-4 4 5-13,-5 3-5 14,-7 8 6-14,-1 1-6 13,-8 0 4-13,-2 0-2 14,5 0-1-9,2 0 2-5,7 4-1 14,4 4 2-14,3-3-5 14,-1 2 8-14,-1 0-4 13,-2 2 5-13,0-1-10 14,-2-1 7-14,1 1-4 14,-2 2 2-14,0 1 0 0,-1-1-1 19,2 2 2-19,-2 3-3 0,-4 2 4 12,3-1-4-12,0 2 7 14,3-4-8 1,5 0 3-15,5-2 0 13,11-2 0-13,5 0 0 0,6-2-3 13,7-4 8-13,4 2-9 13,1-5 10-7,6 2-11-6,0-3 6 14,0 0-1-14,0 0 2 13,0 0-2-13,0 0 0 14,0 0 3-14,0 0 1 14,0 0-2-14,0 0-1 13,0 0 4-13,0 0-7 14,0 0 2-9,0 0 0-5,0 0 0 14,0 0 1-14,0 0-6 14,0 0 10-14,0 0-9 0,0 0 9 12,0 0-10-12,0 0 6 14,0 0-1-14,0 0 0 13,0 0 0-13,0 0-1 14,0 0 2-8,0 0-1-6,0 0 2 13,0 0-4-13,0 0 6 14,0 0-8-14,0 0 4 14,0 0-3-14,0 0 2 13,0 0-4-13,0 0 3 14,0 0 4-14,0 0-9 13,0 0 13-7,0 3-12-6,0-3 8 14,0 0-3-14,0 0 1 13,0 0 0-13,0 0-1 14,0 0 6-14,0 0-4 13,0 0-1-13,0 0 2 14,0 0 3-14,0 0-5 0,0 0 1 19,0 0 0-19,0 0-1 0,0 0 3 13,0 0-8-13,0 0 10 13,0 0-8-13,0 0 8 14,0 0-10-14,0 0 0 14,0 0 1-14,0 0-6 13,0 0-15-13,0 1-12 14,11 5-3-9,0 1-14-5</inkml:trace>
    </iact:actionData>
  </iact:action>
  <iact:action type="add" startTime="225779">
    <iact:property name="dataType"/>
    <iact:actionData xml:id="d45">
      <inkml:trace xmlns:inkml="http://www.w3.org/2003/InkML" xml:id="stk45" contextRef="#ctx0" brushRef="#br0">19442 6697 3 0,'-7'0'20'1,"-4"0"-4"13,-5 0 2-13,-1 0-14 14,-3 0 5-14,-3 0-8 13,-1-3 8-7,-5-4-8-6,0 2 0 14,-6-2-1-14,-4-1 5 13,2 3-2-13,-11-2 1 14,4 1-4-14,-7 2 2 13,-5 2-2-13,-4-2 0 14,-7 1 3-14,-2 0-3 14,-2-1 1-9,-1 0 3-5,5 0-4 14,1 2 0-14,1 0 3 0,-1 2-5 12,-6 0 2-12,3 0-1 14,2 14-1-14,3 2-1 14,3 2 3-14,8 1 0 13,5 0-4-13,4-1 8 14,7 1-8-8,2-2 4-6,4 1 0 13,7 0 0-13,0-1 0 14,-1-2-1-14,2 2 2 13,-3 2-2-13,-4 3 2 14,2-1-2-14,-1 3 6 14,-2 1-8-14,0 4 3 13,2 3-1-7,-2 4 1-6,0 0 0 13,2 0-3-13,2-1 7 14,2 3-6-14,3-2 8 14,1 3-10-14,6-4 7 13,2 0-3-13,1 4 0 0,4-5-3 13,3-2 3 2,3 1 0-15,0-8 0 4,2 1 3-4,0-5-6 14,0-4 6-14,0 2-9 13,0-6 6-13,0 3 0 14,9 1 0-14,1 3 1 14,4-1-2-14,4 4 3 13,0 3-4-13,4 0 5 14,2 3-6-9,7 6 3-5,6-1 0 14,5 0 0-14,2 1-1 14,5-5-1-14,5-4 2 13,0-2 0-13,3-4 2 14,1-1-1-14,0-2 5 13,4-1-9-13,4 0 8 14,3-2-4-8,4 1-1-6,5-3-2 13,0-7 1-13,0-1 2 14,3-4-2-14,-2 0 8 14,2-7-6-14,-6-6 0 13,-3-3 0-13,-3 4-1 0,-4-2 2 13,-3 0-2-13,-2 4-2 13,-6-4 2-7,4 0 0-6,4 0 0 14,1-4-2-14,6 0-1 13,2-2 3-13,0 0-2 14,-2-3 2-14,-2 4 0 13,-11-3 2-13,-9-1 0 14,-9 3 10-14,-9 2-11 14,-7 0 10-9,-9 4-9-5,-8-2 5 14,-3 0-7-14,-2-2 4 13,0-4 0-13,0-2-2 14,-7-5 6-14,-6-5-7 14,-3 1 4-14,5-6 1 13,0-1-5-13,2-2 1 14,-2-2 3-8,2 0-5-6,-4 0 0 13,0 0 1-13,-5 1 0 14,-3 5 5-14,0 1-2 0,-4 1-8 12,-2 1 7-12,-6 3-6 14,-3 3 3-14,-5 0 0 14,2 5 0-14,1-1 0 13,2 4 5-7,5-2-5-6,2 6 5 13,0-3-1-13,0 2-5 14,2 0 4-14,0 2-3 14,1-1 0-14,1 3 3 13,0 0-5-13,-4 3 7 14,1 1-4-14,-8-1 2 14,-4 6-6-9,-7 0 5-5,-4 5-2 14,-5 0 0-14,-4 0 0 13,2 10 0-13,0 4 1 14,2 4-3-14,7-2 4 14,9 0-4-14,6-1 5 13,10-5-6-13,6-2 4 14,8-4-1-9,0-1 0-5,6-3 0 0,-1 0-1 13,1 0 6 2,0 0-2-15,2 0 2 0,-4 0-9 12,0 0 8-12,-3 0-5 14,-2 0 1-14,0 2-1 14,-4 1 1-14,-2 3 0 13,2-3-2-7,-1 4 5-6,8-5-6 13,1 0 7-13,2 0-8 14,1-2 4-14,1 1 0 14,-1 2-1-14,2-1 1 13,2-2-3-13,0 0 6 14,-2 0-3-14,2 0 5 13,0 0-9-7,0 0 8-6,0 0-6 14,0 0 3-14,0 0-1 13,0 0 0-13,0 0 0 0,0 0 0 13,0 0 1 1,0 0-2-14,0 0 5 0,0 0-8 13,0 0 3-13,0 0-1 20,0 0 1-20,0 0 1 0,0 0-5 13,0 0 10-13,0 0-7 13,0 0 7-13,0 0-10 14,0 0 5-14,0 0-1 14,0 0-1-14,0 0 1 13,0 0 1-13,0 0-1 14,0 0 1-9,0 0 0-5,0 0 0 14,0 0 2-14,0 0-5 14,0 0 3-14,0 2 0 13,0-2 0-13,0 0 0 14,0 0-5-14,0 0 10 14,0 0-4-14,0 0 3 13,0 0-8-7,0 0 6-6,0 0-4 13,0 0 2-13,0 0 0 14,0 0 0-14,0 0-6 0,0 0 5 13,0 0-7-13,0 4 3 13,0 5-25-13,0 2 11 14,0-3-81-14</inkml:trace>
    </iact:actionData>
  </iact:action>
  <iact:action type="add" startTime="240180">
    <iact:property name="dataType"/>
    <iact:actionData xml:id="d46">
      <inkml:trace xmlns:inkml="http://www.w3.org/2003/InkML" xml:id="stk46" contextRef="#ctx0" brushRef="#br0">23474 6924 20 0,'0'-4'10'1,"0"-2"-7"13,0-1-6-13,0 0 6 14,0-3-5-14,-10 2 4 13,1 4 9-13,-3 0 2 14,4 0-6-14,-1 2-1 14,2-3-5-14,-2 0 9 13,0 1-4-7,1-4 12-6,-6 2-15 13,3-2 9-13,-5-2-11 14,-4 2 2-14,-4-3-3 14,-7 4 2-14,-7 0-5 13,-7 4 6-13,-5 1-6 14,-7 2 7-14,-6 0-6 14,-4 2 2-9,-2 10 0-5,1-3 0 14,10 1 0-14,6-2-1 13,12-1 2-13,11-3 0 14,11-3 0-14,11 2 4 14,5-3-3-14,2 0 5 0,0 0-7 12,15 0 0-12,33 0 0 14,21 0 3-9,20-6-1-5,14-3 2 14,-3 6-7-14,0-4 7 14,-9 4-6-14,-6-2 3 13,-6 1-1 2,-11 4 0-15,-7 0 1 0,-13 0-1 12,-11 0 2-12,-14 0-3 14,-7 0 2-8,-7 4-2-6,-1 1 1 13,-6-3-3-13,-2-2 3 14,0 1 0-14,0-1 2 14,0 0-2-14,0 0 7 13,-14 0-6-13,-15 0 3 14,-9-1-4-14,-11-1 0 13,-9 2-4-7,-7 0 4-6,-2 0-1 14,-6 2 1-14,3 8 0 0,2 2 0 12,7-2 0 3,10-2 1-15,13-2 0 13,16-3 2-13,11-3-6 14,9 0 3-14,2 0-1 0,0 2-12 13,0 1 4-8,27 1 9-5,15-4 1 14,16 0 12-14,16 0-12 13,5 0 0-13,8 0 2 14,0-7-3 1,-2 2 0-15,-9-1 0 13,-10 1 0-13,-14 3 1 14,-14 2-2-14,-16 0 2 4,-13 0-2-4,-6 0-4 14,-3 0-1-14,0 0 5 14,-23 0 1-14,-22 0 6 13,-15 2-4-13,-9 5-2 14,-6 0 3-14,3 0-5 14,3-3 8-14,7 0-10 13,6-2 5-13,4 0-1 5,8-1 0-5,4 4 1 13,4-5-2-13,7 2 2 14,7-2-2-14,6 2 2 14,5-2 2-14,5 0-1 13,1 3-4-13,2-3 2 14,3 0 0-14,0 0-2 13,0 0-6-7,17 0 3-6,27 3 5 14,20-1 15-14,17-2-10 13,6 0 0-13,-4 0-3 14,-10 0-2-14,-15 0 0 14,-16 0 1 0,-13 0-1-14,-13-2 2 0,-10 2-2 13,-6 0 2-8,0 0-4-5,0 0 0 14,0 0 2-14,0 0 5 14,-2 0-1-14,-4 0-2 13,1 0 0-13,1 0 1 14,4 0-2-14,0 0 1 0,0 0 2 12,0 0-5-12,0 0 4 14,0 0-3-8,0 0 0-6,0 0 0 13,0 0 0-13,0 0 0 14,0 0 0-14,0 0 1 13,0 0-2-13,0 0 4 14,0 0-6-14,0 0 3 14,0 0 0-14,0 0 0 13,0 0 0-7,0 0-4-6,0 0 8 14,0 0-4-14,0 0 4 13,0 0-7-13,0 0 6 14,0 0-4-14,0 0 2 13,0 0-1-13,0 0 0 14,0 0 1-14,0 0 0 14,0 0 0-9,0 0-1-5,0 0 4 14,0 0-8-14,0 0 4 13,0 0 0-13,0 0 0 0,0 0-1 13,0 0-2-13,0 0 6 14,0 0-3-14,-3 0 4 13,3 0-5-13,0 0 3 14,0 0 0-9,0 0 1-5,0 0-2 14,0 0-1-14,0 0 3 14,0 0-3-14,0 0 2 13,-2 0-2-13,2 0 3 14,0 0-6-14,0 0 3 14,0 0 0-14,0 0 0 13,0 0 1-7,0 0-6-6,0 0 10 13,0 0-5-13,0 0 4 14,0 0-6-14,0 0 4 14,0 0-2-14,0 0 2 13,-2 0-1-13,-1 0-1 0,3 0 3 13,0 0 0-13,0 0-2 20,0 0 1-20,0 0 3 0,0 0-7 13,0 0 3-13,0 0-1 13,0 0 0-13,-2 0 2 14,2 0-7-14,0 0 10 14,0 0-11-14,0 0 9 13,0 0-6-13,0 0-6 14,0 0 2-9,0 0-5-5,-6 0-9 14,-5 0-14-14,-5 0-39 14</inkml:trace>
    </iact:actionData>
  </iact:action>
  <iact:action type="add" startTime="252695">
    <iact:property name="dataType"/>
    <iact:actionData xml:id="d47">
      <inkml:trace xmlns:inkml="http://www.w3.org/2003/InkML" xml:id="stk47" contextRef="#ctx0" brushRef="#br0">7369 14628 0 0,'-4'0'0'1,"-1"0"0"20,3 0 4-20,-3 0-4 13,1 0 2-13,-3 0 1 0,1 0-6 13,-4 5 2-13,2 0 1 14,-1-1 0-14,-3 4 0 13,4 0-2-13,-3-2 4 14,1 4-7-14,4-2 8 13,2 1-6-7,1-6 6-6,1 3-6 14,2-3 3-14,0-3 0 13,0 0 0-13</inkml:trace>
    </iact:actionData>
  </iact:action>
  <iact:action type="add" startTime="252937">
    <iact:property name="dataType"/>
    <iact:actionData xml:id="d48">
      <inkml:trace xmlns:inkml="http://www.w3.org/2003/InkML" xml:id="stk48" contextRef="#ctx0" brushRef="#br0">7369 14628 0 0,'-116'80'1'15,"116"-80"7"-14,0 0-8 14,0 0 0-14,0 0 1 0,0 0-2 12,0 0 1-12,-2 0 0 14,2 0 0-14,0 0 1 14,0 0-5-9,0 0 8-5,0 0-8 14,-2 0 4-14,0 6-1 13,-3 2 1-13,-2 2-1 14,-2 7 1-14,1-8 0 14,-4 3-1-14,1 1 2 13,3-1-2-13,-2 0 2 14,1-3-2-9,1 4 2-5,1-5-2 14,2-4 1-14,-2 6-2 14,3-6 1-14,-4 6 1 13,-4-3 0-13,1 2 0 14,0 1 0-14,-1-2 0 14,2-3 0-14,1 2 0 13,-3-2 0-7,4-3 0-6,1 3 0 13,3-5 0-13,2 0 3 0,2 0 11 13,-3 0-5 2,3 0 3-15,0-10-9 0,0 1 1 12,0 4-2-12,0-3-2 14,0 4-4-14,0-2 4 13,0 2 2-7,0-1 0-6,7 2-2 14,4-1 3-14,3-3-6 13,-1 4 3-13,3 1 0 14,-1 0-2-14,1-3 2 14,1 2-2-14,1-1 4 13,0-5-3-13,4 4 4 14,1-1-5-9,1-2 6-5,0 4-5 14,-1-3 1-14,-1 4 0 14,-1-1 0-14,-2 1 0 13,4 3-3-13,-1 0 7 14,2 0-4-14,5 0 3 13,0 0-5-13,4 0 3 0,4 0-1 20,-4 0 1-20,7 0-1 13,0 0 5-13,1 0-5 0,3-7 7 13,1-4-5-13,-3 5 0 13,3-6 0-13,-3 7-1 14,0-4-1-14,-4 6 0 14,-2-2 0-14,-7 3 2 13,2-2-1-7,-2 4 0-6,4-6 5 14,7 0-5-14,2 0 6 13,3-6-4-13,5 2 1 14,2 3-1-14,2-4-3 13,2 2 1-13,-4 2 1 14,-6 0 0-14,-6 4-1 14,-4 1 1-9,-7 0 0-5,5-3 1 14,-1 5-3-14,9-9 5 13,3 5-1-13,6 0-4 14,-2 2 3-14,3-2-1 0,-6-2-1 13,-1 3 4-13,-3 2-9 13,-4 1 8-13,-5 0-4 21,-2 0 0-21,-4 0 0 13,-7 0-2-13,5 0 4 0,0 1-2 13,-4 8 0-13,8-5 4 13,-2 4-2-13,2-4-2 14,-2 3 0-14,2-2 0 14,-2 2-1-14,2 0 2 13,0 0-3-7,-4 2 5-6,1-5-3 13,1 3 4-13,-1-6-4 14,6 1 1-14,3-2 0 14,8 0 3-14,9 0-3 13,10 0 1-13,3-10 2 14,10-4 0-14,1 1-2 14,4 1-1-9,2 3 1-5,-3 1-4 14,-8 2 2-14,-4 3 0 13,-12 0-1-13,-3 3 2 0,1 0-5 13,-6 0 8 2,5 0-4-15,0-3 3 0,2 2-6 12,6-3 5-12,3 0-2 20,-3-4 0-20,2-1 0 0,-2-2 0 13,-4-1 4-13,2 1-2 14,-4 4-2-14,-3-3 0 13,0 2 4-13,3 4-7 14,0-4 4-14,-1 4-1 13,-2 1 0-13,-1 1 0 14,-2 2-3-8,1-1 8-6,5 1-3 13,6-4 2-13,1 2-7 14,-1-1 6-14,0 1-3 14,-7 2 0-14,-2 0 0 13,-3 0 0-13,-11 0 3 14,3 0-4-14,-7 0 2 13,1 0-2-7,0 5 2-6,-1 1-3 14,3-3 2-14,-3 4 0 13,3-3 0-13,1 0 1 0,4 1-5 13,3 0 9-13,1-1-5 13,-1-1 4-13,2 2-8 14,-5-3 5-14,-1 0-1 20,-2-2 0-20,-4 2 0 0,-5-2 0 13,-5 1 1-13,1 1-3 13,-3 3 4-13,-1-1-4 14,0 2 1-14,2 2 1 14,2 1-4-14,-1-2 4 13,5-2 0-13,-3 4 2 14,1-4-5-9,0 4 7-5,2-3-5 14,0 2 5-14,2 1-7 14,-2-6 4-14,0 3-1 13,-2-3 0-13,-2 4 0 14,2-3-1-14,-4 2 3 0,2 4-4 13,0-3 4-13,2 5-4 20,2 5-1-20,4 1 2 13,2-2 1-13,8 0 0 14,6 1-1-14,5-4 2 0,6-4-1 13,0-4 3-13,0 0-1 13,-4-5 1-13,-5 0-3 14,-4 0 2-14,-3 0-2 20,-3 0 1-20,-4 0-1 14,-1 0 0-14,-3-5 2 0,1 5-4 12,-5 0 4-12,-5 0-4 14,-5 0 5-14,-6 0-5 14,-7 0 2-14,-1 0-1 13,0 0 0-13,-5 0 1 14,0 0-4-9,0 0 8-5,0 0-4 14,0 0 2-14,0 0-1 14,0 0 0-14,0 0-1 0,0 0 3 12,0 0-2-12,0 0 4 14,0 0-5-14,0 0 8 13,0 0-6-13,0 0 4 14,0 0-3-8,0 0-1-6,0 0-1 13,0 0 1-13,0 0-2 14,0 0 4-14,0 0-6 13,0 0 6-13,0 0-7 14,0 0 6-14,0 0-6 14,0 0 3-14,0 0 0 13,0 5 0-7,0-5 0-6,0 0 0 13,0 0 3-13,0 0-3 14,0 0 2-14,0 0-2 14,0 0 2-14,0 0-3 13,0 0 1-13,0 0 0 0,0 0 0 13,0 0 1 2,0 0-3-10,0 0 7-5,0 0-10 0,0 0 5 13,2 0-2 1,4 0-8-14,7 0-6 0,3 0-37 13</inkml:trace>
    </iact:actionData>
  </iact:action>
  <iact:action type="add" startTime="255893">
    <iact:property name="dataType"/>
    <iact:actionData xml:id="d49">
      <inkml:trace xmlns:inkml="http://www.w3.org/2003/InkML" xml:id="stk49" contextRef="#ctx0" brushRef="#br0">17244 14839 0 0,'-25'-14'13'15,"4"0"-13"-14,-2-4 0 14,3 8 0-9,3 2-2-5,1-1 2 14,-3 4-5-14,2 1 4 13,1 1-4-13,3 3 5 0</inkml:trace>
    </iact:actionData>
  </iact:action>
  <iact:action type="add" startTime="256154">
    <iact:property name="dataType"/>
    <iact:actionData xml:id="d50">
      <inkml:trace xmlns:inkml="http://www.w3.org/2003/InkML" xml:id="stk50" contextRef="#ctx0" brushRef="#br0">16758 14909 0 0,'-13'6'1'1,"2"-3"8"13,-2 6-7-13,-1-7 10 14,3 2-7-14,2-1 8 13,0-3-7-13,0 0 7 14,5 0-1-8,-3 0-3-6,-2 0 1 0,2 0-2 12,-4 0 10 3,-3 0-8-15,4 0 1 0,-1 0-10 12,-1 0 2-12,6 0-3 14,1 0 2 1,5 0-2-15,0 0 1 0,0 0 0 12,0 0 2-6,0 0 2-6,0 0-4 13,0-3 5-13,0 0-6 14,0 3 3-14,0-1-3 14,0 1 0-14,0 0 0 13,5 0 0-13,5 0 6 14,9 0-5-14,10 0 2 14,4 0 1-9,10-2-4-5,1 2 0 14,6-4 0-14,0-3 0 13,2 4 2-13,4 1-1 14,-3 0 1-14,0-3-2 14,-1 0 4-14,1 1-7 13,-4 1 3-13,2 3 0 14,-1 0 0-9,-2 0 0-5,2 0-1 14,1 0 2-14,2 0-1 0,1 0 0 13,4 0 0-13,4 3 4 13,7-1-7 2,1 0 5-15,3-2-2 14,-2 0 0-14,-1 0 2 0,-4 0-3 12,1 0 3-6,-5 0 3-6,-4 0-3 13,-4 0-2-13,-5 0 0 14,-2 2 0-14,0 6 0 14,4-1 0-14,2 4-2 13,8 1 4-13,1-1-4 14,0-6 4-14,-4 2-4 13,-6-2 4-7,-6-3-5-6,-3 0 3 14,-5-2 0-14,-3 2 0 13,-1-2 1-13,3 0-3 14,4 0 6-14,5 0-6 13,8 0 7-13,4 0-10 14,7 0 5-14,4 0 0 0,-2 0-2 19,0-6 0-19,-3-2 2 0,-6-1-1 13,-2 4 0-13,-9-1 2 14,-4 3-1-14,-6 0 3 13,1 3-6 2,2 0 2-15,5 0 1 13,3 0 0-13,6 0 2 0,-2 0-4 13,-1 0 4-7,-2 0 0-6,-4 0 2 13,-1 0-4-13,1 0 0 14,-1 0 0-14,3 0 0 13,2-4 1-13,4 2-2 14,3-9 5-14,5 4-2 14,1-3-1-14,5 3 2 13,-3 2 1-7,3-5-5-6,-5 3 1 13,-6 2 0-13,-7 1 0 14,-9 1 1-14,-4 3 1 14,-2 0 0-14,2 0-2 0,-3 0 5 12,7 0-6 3,7 0 2-15,1 0-1 14,8 0 0-14,0 0 1 4,7 0-1-4,-1-5 1 14,-2-5 4-14,-2 1-5 13,-2 4 1-13,-4-5 3 14,-4 3-6-14,2 2 2 14,-6-4 0 0,1 1 0-14,-1 6 0 0,1-3-3 13,1 1 8-8,4 1-7-5,-6-1 6 14,1 2-8-14,-5-2 6 14,-5 4-2-14,-1 0 0 13,-3-4 0-13,2 3-2 14,1-3 4-14,4-1-2 13,2 5 0-13,3-3 0 14,3 3 2-8,3-5-6-6,-2 3 4 13,-2 0 0-13,-5 2 0 14,-3 0 2-14,-1 0-4 0,0 0 6 13,-2 0 1-13,-1 0-4 13,-4 0 6-13,2 0-6 14,0 0 5-14,-2 0-1 13,3 0-4-7,-1 0-1-6,0 0 1 14,2 0 1-14,1 0-2 13,1 0 0-13,1 4 4 14,-5 1-5-14,0-2 2 13,-4-3-1-13,-2 0 2 14,-3 0-2-14,3 0 7 14,2 0-6-9,-1 0 8-5,5 0-9 14,-4 0 1-14,-3 0 0 13,-1 0-1-13,-8 0 0 14,3 0 0-14,0 0 0 0,-7 0 2 13,-2 0 1 1,-5 0-2-14,-4 0-2 0,0 0-3 13,0 0 3-7,0 0-1-6,0 0 2 13,0 0 0-13,0 0 1 14,0 0-2-14,0 0 4 13,0 0-1-13,0 0 1 14,0 0 3-14,0 0-5 14,0 0 1-14,0 0-1 13,0 0-1-7,0 0 0-6,0 0-1 13,0 0 0-13,0 0 2 14,0 0-2-14,0 0 3 14,0 0-6-14,0 0 4 13,0 0 0-13,0 0-2 14,0 0 2-14,0 0-5 14,0 0 10-9,0 0-3-5,0 0 0 14,0 0-3-14,0 0 4 0,0 0-3 12,0 0 0-12,0 0 1 14,0 0 2-14,0 0-1 14,0 0 4 0,0 0-4-14,0 0 4 0,0 0-4 13,0 0-1-8,0 0 2-5,0 0-3 14,0 0 0-14,0 0 1 14,0 0-3-14,0 0 5 13,0 0-5-13,0 0 5 14,0 0-6-14,0 0 3 14,0 0-1-14,0 0-1 13,0 0 1-7,0 0 1-6,0 0 0 13,0 0 0-13,0 0 1 14,0 0 1-14,0 0 1 14,0 0-6-14,0 0 3 13,0 0 0-13,0 0 0 14,0 0 0-14,0 0-4 13,0 0 9-13,0 0-5 5,0 0 3 10,0 0-4-15,0 0 3 0,0 0-3 12,0 0 1-12,0 0 0 14,0 0-1-14,0 0 1 13,0 0-3-13,0 0 6 14,0 0-6-14,0 0 7 14,0 0-8-9,0 0 5-5,0 0-1 14,0 0 0-14,0 0 1 13,0 0 2-13,0 0-3 14,0 0 12-14,0 0-12 14,-2 0 10-14,2 0-8 13,-2 0 2-13,0 0-4 14,2 0-2-8,0 0 2-6,0 0 0 13,0 0-2-13,0 0 4 14,0 0-4-14,0 0 2 13,0 0-4-13,0 0 6 14,0 0-2-14,0 0 0 0,-2 0 0 13,2 0-3-13,-3 0 9 13,3 0-6-7,0 0 3-6,0 0-5 13,0 0 5-13,-2 0-4 14,2 0 2-14,0 0-1 14,0 0 0-14,0 0 1 13,0 0-3-13,0 0 4 14,0 0-4-14,0 0 4 14,0 0-4-9,0 0 0-5,0 0 1 14,0 0 0-14,0 0-5 13,0 0 3-13,0 0 6 14,0 0-7-14,0 0 8 14,0 0-7-14,0 0 6 13,0 0-4-13,0 0 1 14,0 0 0-9,0 0 0-5,0 0 1 14,0 0-2-14,0 0 3 14,0 0-3-14,0 0 5 0,0 0-8 12,0 0 5-12,0 0-1 14,0 0 0-14,0 0 0 13,0 0-4-13,0 0 8 14,0 0-4-8,0 0 3-6,0 0-3 13,0 0 3-13,0 0-4 14,0 0 1-14,0-3 0 14,0 3 0-14,-2-10-12 13,-4 1 5-13,-4-4-30 14,-1-6 3-14,0 1-20 13,-3-3-2-7,2 0-16-6,-7-3-15 14</inkml:trace>
    </iact:actionData>
  </iact:action>
  <iact:action type="add" startTime="259934">
    <iact:property name="dataType"/>
    <iact:actionData xml:id="d51">
      <inkml:trace xmlns:inkml="http://www.w3.org/2003/InkML" xml:id="stk51" contextRef="#ctx0" brushRef="#br0">11286 14853 5 0,'0'0'2'1,"0"0"4"13,0 0-2-13,0 0 7 14,0 0-4-14,0 0 3 13,0 0 6-13,0 0-9 0,0 0 4 13,0 0-8-13,-2 0 11 14,-6 0-8-14,0 0 6 13,-3 0-9-7,-7-2-1-6,-4-3-2 14,-5 0 0-14,-4 3-2 13,-8 2 4-13,0 0-4 14,-9 0 4-14,-4 0-3 13,-2-2 1-13,-9 2 0 14,-1 0 1-14,-3 0-1 14,-5 0 0-9,-3 0 1-5,-1 0-3 14,3 0 4-14,4 0-1 13,1 0 5-13,6 0-8 14,4 0 4-14,0 0-2 14,5 4 0-14,-1 1 0 13,0 0-3-13,-4-5 7 0,6 2-4 19,-2-2 2-19,0 0-2 14,9 2 2-14,3-2-2 14,2 3 0-14,3 4 0 13,-2-7 0-13,4 5 0 0,1 2-4 13,1-3 8-13,2 2-8 14,-1-1 8-14,3 4-8 20,3-1 4-20,-1-2 0 13,4 2 0-13,2-4 2 0,-2-2-4 13,5 2 6-13,-2-1-4 14,6-2 1-14,2 1 2 13,0 0-1-13,1 2-2 14,2-4 0-14,5 5-1 13,-1-5 1-7,5 0-1-6,0 0-2 14,0 5 0-14,0 2 1 13,0 7 0-13,0 5 0 14,0 1 3-14,-5-2-2 13,-1 3 1-13,-3-4 0 14,-2 1 1-14,-2 2 0 0,2-2 0 19,-1 0 2-19,-1-4-3 14,1-1 2-14,4-3-2 14,1-5 0-14,3-1 0 13,0-1 0-13,1 3 0 0,-4-1-4 13,3 8 8-13,-3-3-8 13,1 6 8-13,-4-2-8 14,4 4 4-8,1-4 0 8,1 0 0-14,4 2-2 0,-2-2 1 13,2 2-3-13,0-3 1 13,0 7 4-13,0-8-3 14,0-1 3-14,6 5-5 14,5-2 4-14,5 4-2 20,7 1 2-20,1-10-1 0,6 3-4 12,3 1 10-12,2-4-7 14,3-1 7-14,0 2-6 14,0-1 2-14,0 0-1 13,-5 1 0-13,1 3 0 0,-1-4 0 13,5 3 4-13,2 3-3 20,0-6 0-20,4 0-2 14,1-5 3-14,-3 0-4 13,3-4 2-13,-3 0 0 14,-2 0 0-14,3 0 1 0,-5 0 0 13,-5 0 1-13,1 0 0 13,-8 0 1-13,1 0-6 14,0 0 2-9,6 0 1 10,5 0 0-15,5 1 0 0,6 6-1 13,2-1 3-13,5-3-3 13,-2-3 3-13,-2 0-3 14,0 0 3-14,-3 0-3 14,-2 0 1-14,0 0 0 20,-1 0 0-20,-1 0 1 0,0 0-3 12,-3 0 4-12,-2 0-2 14,-2 0 5-14,-3-3-5 14,2-6 0-14,-2 4 2 13,3-5 1-13,0 2-3 0,5-4 1 13,1 1 2-13,1-2-1 13,1 5-1-7,6-5-1-6,-4 3 1 14,2 5-2 0,1 1 0-14,-7-1 1 0,-1 1 0 13,-7-4 1-13,-5 6-4 13,-2 2 6-13,-8-2-4 14,4 2 4-14,-4-2-4 14,-3 2 2-9,-5-4-2-5,-5 4 1 14,2-4 0-14,3 0-2 13,-2 0 5-13,5-1 1 14,1-6-3-14,3 3-1 14,1-8 2-14,-2 2-4 13,2 5 2-13,-5-6-1 14,-3 4 1-9,1-4 0-5,-4-2-4 14,1-4 9-14,1 1-9 14,-3-6 8-14,-1 4-8 13,1-5 6-13,0 4-2 14,0-3 0-14,-5-1-2 0,1 4 1 13,-5 2-2-13,0 1 0 13,0 0 3-7,-13 2-2-6,-1-5 4 13,-3 4-1 2,-2-3-1-15,0 0 0 14,-1-2-1-14,-1 2 4 0,0-2-3 12,-2 0 1-12,0-2 2 14,1 0 1-14,-2 2-8 13,-1 2 3-7,1-5-1-6,-3 4 2 14,0-4 0-14,-2 5-1 13,-2 1 3-13,-2-2-1 14,-3 5-1-14,3 1 3 13,-1 0 1-13,1 2-2 14,-3 6-2-14,-2 4 0 14,0 2 0-9,-2 1 1-5,-3 2-4 0,-1 0 6 13,-1 0-2-13,1 0 2 14,-1 0-5 0,1 0 3-14,2 0-1 14,-1 0 0-14,-1 0 1 0,1 0-2 12,-3 0 2-12,-2 0 1 14,0 0-2-8,-6 0 0-6,-2 0 3 13,0 5-6-13,-6 0 3 14,0 3-2 0,-5 2 2-14,-2-4 0 0,2 4-1 13,4 0 5-13,3 4-5 14,2 0 4-14,3 4-6 13,-1 8 1-7,0-4 2-6,5 5 0 13,2-1 0-13,2-2-1 14,3-2 2-14,-1 0-1 14,3-4 2-14,3 0-2 13,6-6 1-13,2-7-2 14,2 0 2-14,-3-5-1 14,1 2 0-14,0-2 0 4,2 2-3-4,-2 1 8 14,2 4-8-14,0 0 6 13,0 4-6-13,0 1 1 14,5 2 2 1,-1-2 0-15,5 0-1 0,3 0 0 12,3 2 0-12,3 2-1 14,-1 0 4-9,6 6-4-5,-1 0 0 14,1 0 1-14,1 4 1 14,0-4-1-14,3 1 1 13,0-4-5-13,2 4 4 14,0-1 2-14,0 4-3 13,0-4 4-13,2-4-4 14,8 0 1-8,-2-1 1-6,3 2 0 13,1-1 0-13,1 0 0 14,3 2 0-14,1-2-2 0,1 4 4 12,3 0-4 3,2 2 4-15,0-2-4 14,4 1 2-14,2-5 0 13,-2 3 0-13,2-6 0 5,0 1-2-5,-2-2 4 13,2 4 1-13,-1-4-1 14,1 4-3-14,0-6 2 14,-2 2-1 0,-1 0 0-14,4 0 1 0,-1-1-2 13,4 4 2-13,2-8 1 14,6 4-2-9,-1-3 0-5,9-1 1 14,2 0-1-14,5-5 0 13,4 0 1-13,-2 0 3 14,0-4-3-14,-2 0 0 14,0 0 0-14,-3 0 3 13,-2 0-1-13,1 0-5 14,-2 0 4-9,2 2-2-5,-3 0 0 14,0 5 0-14,-2-4-3 0,-1-3 6 13,0 0-3-13,-2 0 0 13,1 0 0-13,3 0 4 14,2 0-4 1,1 0 0-15,5-8 0 0,1-2 0 12,1-4 2-6,-4 6-4-6,-3-6 5 13,-4 0-4-13,-4 1 5 14,-1-8-7-14,-3-1 4 14,2-5-1-14,1-10 2 13,1-1-2-13,-1 1 2 14,-2-3 0-14,-1 4 2 13,-6 4-3-7,-6-2 0-6,-8 6 0 14,-5 10-1-14,-10 1 2 13,-4 8 0-13,0-2 2 0,0 5-3 13,0-9 7 1,-6 1-8-14,-4-2 6 0,0 2-3 13,-3-8-5-13,1 0 3 20,-1 0-1-20,-1-2 0 0,-1 2 0 13,-3-5-1-13,0-3 2 13,2 6-1-13,-4-8 1 14,1 6-2-14,-2-4 4 14,3 4-5-14,3 2 2 13,4-2 0 2,-1 0 0-15,1-1 2 5,3 0-5-5,-2 0 7 13,-1 5-3-13,1 0 1 14,-4 2-4-14,1 4 0 13,-1-1 2-13,-1 0 0 14,1 5 1-14,-1-5 0 14,-1 0 0-14,-2 2 4 13,-2 1-4-7,-5-5-1-6,-4 3 2 13,-2 0-4-13,-4 0 2 14,-5 2 0-14,-5 2 0 14,1 0 1-14,-6 6-5 0,2-4 8 12,-4 6-6-12,1 1 5 14,2 3-6 1,0 0 3-15,4 0-1 4,5 0 1-4,2 0 0 14,3 0-1-14,-1 7 3 13,0 3-2-13,-6-4 2 14,-2 6-4-14,-4-3 3 14,-1 5-2-14,5-7 2 13,-3 3-1 2,7-4 0-15,4 0 1 4,5 0-4-4,2-2 7 14,0-4-5-14,0 6 6 14,-2-2-9-14,-3 5 6 13,-3-4-2-13,-2-1 0 14,-3 4 0-14,5-2-2 13,-2 2 4-13,3 2-5 14,5 7 6-8,0-5-6-6,4 2 3 0,0 3-1 12,4 1 0-12,-2-4 1 14,2 4-1-14,-1 5 1 14,-1-5-4-14,1 0 9 13,-1-3-7-13,1-1 6 14,6 1-8-14,0-1 5 13,4 0-2-7,4 0 1-6,1-2 0 14,-3 0-2-14,4 2 1 13,-3 4-1-13,1 0 4 14,-1-4-4-14,3 2 4 13,-2-2-4-13,1 0 2 14,3-2 0-14,-3 2 0 14,0 0 1-9,2 4-5-5,1-8 9 14,-1 2-7-14,3-2 5 13,2 2-6-13,-3-3 3 14,2 1 0-14,-1-2 0 14,0 2 0-14,2-6-1 13,2-3 2-13,0-1-4 0,0 0 6 13,0 0-6-8,0 0 5-5,0 0-5 14,0 0 2-14,0 0 1 14,0 0 0-14,0 3 1 13,0-3-4-13,0 0 6 14,0 0-5-14,0 1 5 14,0 3-6-14,0 4 4 13,0-3-1-7,0-1 0-6,0-1 0 13,0 0-1-13,0-3 2 14,0 0-2-14,0 0 2 14,0 0-2-14,0 0 3 13,0 0-3-13,0 0 1 14,0 0 0-14,0 0 0 0,0 0 0 19,0 0-2-19,0 0 5 14,0 0-5-14,0 0 7 13,0 0-9-13,0 0 5 14,0 0-1-14,0 0 0 0,0 4 0 13,0-4 0-13,0 0 3 13,0 0-3-13,0 0 1 14,0 0-2-9,0 0 3-5,0 0-4 14,0 0 2-14,0 0 0 14,0 0 0-14,0 0 0 13,0 0-4-13,0 0 9 14,0 0-9-14,0 0 8 13,0 0-8-13,0 0 5 14,0 0-1-8,0 0 0-6,0 0 0 13,0 0-1-13,0 0 4 14,0 0-5-14,0 0 4 13,0 0-4-13,0 0 5 14,0 0-4-14,0 0 1 14,0 0 0-14,0 0-2 0,0 0 4 19,0 0-6-19,0 0 6 13,0 0-6-13,0 0-3 0,6 0-8 13,10 0-44-13,4-10-8 14</inkml:trace>
    </iact:actionData>
  </iact:action>
  <iact:action type="add" startTime="267502">
    <iact:property name="dataType"/>
    <iact:actionData xml:id="d52">
      <inkml:trace xmlns:inkml="http://www.w3.org/2003/InkML" xml:id="stk52" contextRef="#ctx0" brushRef="#br0">14926 14575 33 0,'0'-5'31'1,"-7"-3"-15"0,-4 1-15 12,-2 0 12-12,-1 0-8 14,-1 4 1-14,-3-1-5 13,1-1-1-7,-8 5 0-6,-2 0 1 14,-4 0-6-14,-9 0 10 13,-7 0-7-13,-5 0 5 14,-4 0-3-14,-1 0 0 13,-6 0 0-13,-4 0 3 14,-2 0-2 1,-4 0 1-15,-3 0 2 4,-5 0-3-4,-3 0 0 14,-1 0 3-14,1 0-2 14,3 5 0-14,3-5 0 13,6 4 0-13,4-2-2 14,-1-2 0-14,0 1 0 13,1-1 2-13,-3 0 1 14,5 2-1-8,-1 1-4-6,5 3 1 13,-1-4 1-13,3 5 0 14,-2-2-2-14,-6 4 1 13,4 0 0-13,-3 7-1 0,0 2 4 13,1 2-4 2,3-2 4-15,3 2-4 13,2-5 2-13,4 6 0 5,0-3-2-5,3 1 2 14,0 2-2-14,2-1 6 13,5 1-7-13,1-7 6 14,12-2-5-14,6-3 4 13,3-4-2 2,4-5 2-15,1 2-2 0,-4-2 0 13,1 0 1-8,3 0 0-5,3 0 1 14,5 0-1-14,5 0 2 13,2 0-5-13,2 0 2 14,0 0 0-14,0 2 0 14,0-2-5-14,0 6 4 13,0 2 1-13,0 6-5 14,0 7 10-9,-2-2-10-5,-1 8 6 14,0-4-1-14,3 3 0 0,0 2 2 13,0 2-4-13,0 2 2 13,0 3-1-13,0 0 2 14,16 1-2-14,-1 5 2 14,4-1-3 0,3 0 3-14,-2-5-1 5,2 4 0-5,3-5 1 13,-3 0-3-13,5-4 6 14,-1-2-9-14,3-4 8 14,2 2-6-14,-2-4 3 13,0 5 0-13,3-5 0 14,-3 0 0-14,4-4 0 13,4 0 0-7,2 4-1-6,3-4 2 14,1 0-1-14,1-1 2 13,-3 3-4-13,1-6 2 14,0-2 0-14,1 1-1 13,1-3 1-13,6-1-1 14,5-6 2-14,8-3 2 14,8 0 0-14,7 0-1 4,6 0-2-4,3 0 0 14,0 0 0-14,3 4 0 13,-6 0 0-13,-6-1 0 14,-6 0 0-14,-8 1 0 14,-3-4 0-14,-3 0 1 13,-2 5-2 2,2-5 1-15,2 0 0 5,2 0-2-5,7 0 2 13,8-15-3-13,4 7 6 14,2-6-3-14,-4 2 3 13,2 3-6-13,-3-8 3 14,-2 2 0-14,-2 1 0 14,-7 2 0-14,-3-1 0 13,-2 3 2-7,-1 2-2-6,1 2 1 13,0 2-1-13,-1 4 3 14,3 0-6-14,-2 0 3 14,-6 0 0-14,0 0 0 13,-9 0 0-13,-2 0-1 0,-6 0 2 13,4 0-1-13,2 0 3 14,4 0-6-9,7 0 4-5,-1-5-1 14,-2 5 0-14,-7-3 2 13,-7 3-4-13,-5 0 2 14,-5 0-1-14,2 0 2 14,-2 0-2-14,0 0 4 13,-2 0-5-13,0 0 2 14,0 0 0-9,-2 0 0-5,2-9 0 14,-2 0 0-14,-2-5 2 14,-3-2 3-14,-3-4-5 13,1-6 6-13,-5-1-4 14,1 1 0-14,-1-6-1 14,-6 4 0-14,-1-1-1 13,-6 0 3-7,0 3-3-6,0-6 1 13,0 3 1-13,-15-3 2 14,-7 1-2-14,-3-1-2 0,-1 0 3 13,-3 6-2 1,2-6 0-14,-2 7 4 0,0 2-2 13,-2-4 1-13,0 5-2 13,-7-4-4-7,-5 4 3-6,-5-2-2 14,-6 0 1-14,-8 2 0 13,-3 2-1-13,0-1 2 14,0 2-1-14,0 1 1 13,3 4-1-13,0-5 2 14,4 6-4-14,-2 1 3 14,-1 2-2-9,8-3 0-5,-2 3 1 14,3 1 0-14,5 0 3 14,1-3-4-14,-2 6 5 13,-2 3-8-13,-2-2 5 14,-4 5-2-14,-6 0 0 0,-3 0-3 12,-3 5 4-12,-4 3-1 21,-4 1-4-21,0 4 10 0,1-2-8 12,-2-1 7-12,4 1-6 14,1-10 3-14,3 2-1 13,5-2 0-13,2 2 0 14,3-1-3-14,4-2 7 14,6 0-5-14,0 0 5 13,-1 0-7-7,2 0 5-6,-8 0-4 13,-2 0 1-13,-2 0 0 14,-5 0 1-14,3 4-4 14,2 4 1-14,-3 5 6 13,5-2-6-13,0 4 6 14,-4 1-7-14,2 0 4 14,-3-4-1-9,5 1-1-5,0-1 2 14,7-3-1-14,0-4 2 13,6-1-2-13,1-1 2 0,1 2-2 13,5-3 2 2,-2 0-2-15,5-2 1 0,-2 0 0 12,4 0 0-12,0 0 1 20,2 0 1-20,-1 0-1 0,1 0 1 13,-2 0 0-13,0 0-4 14,-1 0 0-14,-3 8 1 13,3 4-1-13,0 5 2 14,3-5-1-14,7 2 1 13,6 1-2-13,3 2 4 14,5-5-4-8,4 3 2-6,3 1-1 13,1 2-1-13,0 5 1 14,2-3 1-14,0 4 0 14,0-5-3-14,0 0 7 13,0-1-7-13,0-6 8 14,0 2-10-14,0-2 5 0,0 2 0 19,0 0-2-19,0 2-1 0,0 3 3 13,0 4-2 1,7 5 2-14,3 2 0 0,4 2 0 13,-1 3-1-13,1-8 1 13,1 4-3-13,1-5 0 14,2-2 1-14,6 2 0 14,3 0-3-9,4-5 9-5,3 2-8 14,-1-5 4-14,2-1-2 13,-3-2 2-13,2-1 0 14,-1-4 0-14,1 3 0 14,5-4-4-14,3 8 8 13,8-4-4-13,1-5 0 14,0 3 0-8,3-8 2-6,-1-3-3 13,1 0 2-13,2 0-1 14,-1 0 0-14,1-3 4 13,0-8-5-13,-5 3 2 14,0 4 0-14,1-5 3 14,-1 9-7-14,7-5 4 0,2 5-1 19,7 0 0-19,2 0 0 0,-2 0-1 12,-2 0 2-12,-8 0-1 14,-3 0 0-14,-7 0 0 14,-3 0 3-14,1 0-4 13,-1 0 1-13,6 0 0 14,0 0 0-14,4 0 0 14,2 0-3-9,0 0 7-5,-2 0-5 14,-4 0 4-14,4-4-6 13,-5 1 4-13,0-4-1 14,0 0 1-14,-1-2-1 14,-2 3 0-14,-2 1 1 13,1-2-2-13,-3 2 2 14,-9 5-2-9,-4 0 2-5,-8 0-2 14,-7 0-1-14,-6 0-1 14,-5 0 2-14,-3 0-2 13,0 0 0-13,0 0 6 0,0 0-2 13,0 0 2-13,0 0-3 14,0 0 1-14,0 0 2 13,0 0-2-7,0 0 1-6,0 0 2 13,0 0-3-13,0 0 5 14,0 0-6-14,0 0 0 14,0 0 1-14,0 0-3 13,0 0 2-13,0 0 0 14,0 0 0-14,0 0 0 13,0 0-4-7,0 0 8-6,0 0-3 14,0 0 1-14,0 0-2 13,0 0 2-13,0 0-2 14,0 0 0-14,0 0-2 14,0 0 2-14,0 0 0 13,0 0 2-13,0 0-2 0,0 0 0 19,0 0 3-19,0 0-6 14,0 0 3-14,0 0 0 0,0 0-2 13,0 0 4 1,0 0-4-14,0 0 5 0,0 0-3 13,0 0 3-13,0-5-4 13,2 5 4-13,-2 0-3 14,0 0 0-8,0 0 0-6,0 0-2 13,0 0 1-13,0 0-2 14,0 0 6-14,0 0-6 14,0 0-1-14,2 0 3 13,2 0-4-13,3 0 5 14,2-4 0-14,-2 4 1 13,1-4-4-7,-1 3 4-6,0-2-3 14,-2-1-6-14,1-2 3 13,1 2-32-13,-3-6-46 14</inkml:trace>
    </iact:actionData>
  </iact:action>
  <iact:action type="add" startTime="272461">
    <iact:property name="dataType"/>
    <iact:actionData xml:id="d53">
      <inkml:trace xmlns:inkml="http://www.w3.org/2003/InkML" xml:id="stk53" contextRef="#ctx0" brushRef="#br0">23098 15848 6 0,'-2'0'10'1,"2"0"-6"4,0 0 6-4,0 0-7 14,0 0 7-14,0 0-9 13,0 0 0-13,0 0 2 14,9 0-3-14,7 0 3 14,7 0 2-14,12 0 1 13,7 3-6-13,11 1 7 14,10-4-7-9,12 0 4-5,8 0-3 14,6 0 1-14,0 0-2 14,5 0 0-14,8 0 0 13,10 0 0-13,8 0 1 14,3 0 1-14,-3-4-1 13,-4 1 1-13,-2-2-4 14,1 1 2-8,-1 1 0-6,4 0 3 0,1-1-1 12,1 4-4-12,-2 0 5 14,-1 0-7 0,-7 0 7-14,0 0-7 14,1 0 6-14,5 0-3 0,0 0 1 13,-4 0 0-13,-8-10 4 13,-8 2-3-7,-7-1 4-6,-8 0-4 14,-10-1-1-14,-13 6 3 13,-11 2-6-13,-14 2 3 14,-10 0-1 0,-12 0 1-14,-5 0-4 0,-6 0 2 13,0 0-7-13,0 0 8 0,0 0-6 19,0 0 2-19,0 0-1 14,-15 0 6-14,-10 0 5 13,-6 0-4-13,-16 0 2 0,-9 0-3 13,-13 0 0 2,-16 0 3-15,-13 0-3 13,-18 0 4-13,-17 0-7 14,-17 2 5-14,-6 9-2 4,-11-8 0-4,-2 6 0 14,-3-4 0-14,1 4 0 14,1-9 0-14,12 0 1 13,9 0-2 2,10 0 2-15,8 0-1 0,4 0 1 13,9 0 0-13,6 0-1 13,10 0 1-7,10-5-2-6,3 1 5 13,2 4-4-13,0 0 2 14,0 0-2-14,0 0 3 14,5 4-5 0,6 10 2-14,16 0 0 0,18-2 0 13,15-8 2-13,13 3-4 14,9-7 2-9,5 3 0-5,0-3-3 0,0 0 2 13,0 0-3-13,0 0 0 13,5 0-1-13,22 0 5 14,20 4 3-14,26-4 2 14,21 0 6 0,20 0-9-14,12 0-4 14,4-7-1-14,2 0 0 4,1 0-5-4,-1-2 7 14,2 3-1-14,-3-6 4 14,-1 2-1-14,-3 3-1 13,2 0 5-13,4 3-5 14,3 4 5-14,3 0-4 13,1 0 0-13,-4 0-1 14,-9 0-2-8,-8 0 0-6,-13 0 4 13,-10 0-3-13,-11 4 4 14,-9-4-3-14,-7 0 2 14,-5 0 1-14,-3 0 2 13,-1 0-2-13,0 0 1 14,2 0-2-14,-2 0 0 13,-1 0-1-13,-6-4-2 5,-11 1 3-5,-2 3-3 14,-13-6 1-14,-9 5-1 13,-9 1 1-13,-9 0-4 14,0 0 4-14,0 0-10 13,-11 0 9-13,-24 0 1 14,-17 0 4 1,-17 0-4-15,-14 0-3 4,-6 0 2-4,-7 0 1 14,-4 0-1-14,-7 0 2 13,-7 0 2-13,3 0-2 14,-3 0-1-14,5 0 2 14,-2-2-3-14,-5-9 1 13,-9-1 0-13,-9-1 0 14,-4 3 0-9,-7 2-2-5,-2 2 4 14,-3 6-3-14,-1 0 7 14,-5 0-11-14,0 14 6 13,4 4-1-13,9-1 0 0,16 3 0 13,18-8-1 2,17-3 2-15,26-1 0 13,17-2 2-13,20-2-1 5,13-4-1-5,10 0-1 13,6 0 2-13,0 0-4 14,0 0-1-14,13 0-7 14,13 0 10-14,15 4 6 13,19-4 10-13,16 0-16 14,15 0 2-14,17 0 3 13,12 0-5-7,13 0 0-6,10 0 0 14,1-4 0-14,2-4-1 13,-3 6-3-13,0-1 8 14,1 3-8-14,-1-5 8 14,2 1-7-14,-8-1 3 13,-4 0 0-13,-17 1 0 0,-18 1 3 19,-16 3-6-19,-17 0 7 14,-15 0-3-14,-9 0 1 0,-12 0-2 13,-12 0 3-13,-8 0-3 13,-6 0 0-13,-3 0-1 14,0 0-1-14,0 0 4 13,-3 0 3-13,-1 0 4 14,-1 0 7-8,3 0-12-6,2 0 7 13,0 0-8-13,0 0-1 14,0 0 2-14,0 0-3 13,0 0 2-13,0 0-1 14,-2 0 3-14,0 0-4 14,-4 0 0-14,-4 0 0 13,-1 0-2-7,-2 0 1-6,4 0-1 14,4 0 0-14,3 0 2 13,2 0-4-13,0 0 6 14,0 0-3-14,0 0 3 0,0 0-4 12,0 0 2 3,0 0 1-15,0 0 0 0,0 0-2 13,0 0 0-8,0 0 5-5,0 0-8 14,-2 0 6-14,2 0-6 13,0 0 3-13,0 0 0 14,0 0 0-14,0 0-2 14,0 0 2-14,0 0-4 13,0 0 2-13,0 0 4 14,0 0-2-9,0 0 6-5,0 0-8 14,0 0 2-14,0 0 0 14,0 0 0-14,0 0 0 13,0 0-2-13,0 0 6 14,0 0-7-14,0 0 6 14,0 0-6-14,0 0 6 13,0 0-5-7,0 0 2-6,0 0 0 13,0 0 0-13,0 0 2 0,0 0-4 13,0 0 4 2,0 0-1-15,0 0 4 0,0 0-7 12,0 0 3-12,0 0-1 14,0 0 0-14,0 0 0 13,0 0-1-7,0 0 1-6,0 0-3 14,-9 0-7-14,-7 0-14 13,-11 0-42-13</inkml:trace>
    </iact:actionData>
  </iact:action>
  <iact:action type="add" startTime="277763">
    <iact:property name="dataType"/>
    <iact:actionData xml:id="d54">
      <inkml:trace xmlns:inkml="http://www.w3.org/2003/InkML" xml:id="stk54" contextRef="#ctx0" brushRef="#br0">7619 16334 9 0,'-21'5'1'1,"-2"4"-1"0,-6 4 1 12,-3 4-1-6,-4 2 0-6,-4-1 0 13,5 0 3-13,3-4-3 14,3 1 4-14,7 0-4 14,1-7 2-14,9 2 0 13,5-6 0-13,5 0 3 14,0-4-1-14,2 5 4 13,0-5-7-7,0 0 6-6,0 0-7 14,0 0 8-14,0 0-5 13,0 0-6-13,0 0 2 14,0 0-4-14,0 5-1 14,21 11 6-14,18 9 0 0,19 4 3 12,11 0 1-12,10 0-2 20,6-11-2-20,5 0 0 14,5-4-2-14,15-14 2 0,10 0-1 13,14-5-1-13,9-18 2 13,8-3 2 2,-1 4 1-15,-5 8-5 13,-12 2 6-13,-17 9-8 14,-18 3 2-14,-13 0 2 5,-20 0-1-5,-18 12 1 13,-16 2-1-13,-14-7-3 14,-7-2 4-14,-8-2-5 14,-2-1 3-14,0 2 2 13,-7 0 2 2,-27 4 8-15,-10 3 3 0,-14-4-9 12,-6-5-2-6,-3 3 4-6,-7-2-5 14,-4-3 10-14,-9 4-9 13,-2 1 6-13,-9-5-5 14,-1 0-1-14,4 4-1 13,5 1 2-13,13-1 3 14,15 0-4-14,12-4 12 14,12 0-8-14,16 0 2 4,9 0-5-4,8 0-3 14,5 0 1-14,0 0-1 13,0 0-4-13,5 5-5 14,21 0-4-14,21 9 13 14,20 7 4 0,18-3-1-14,10-1-5 14,11 2 4-14,-4-6-4 4,-2 1 2-4,-11 3 0 14,-6-7 0-14,-12 0 2 14,-13-3-3-14,-9-7 2 13,-13 0-2-13,-11 0 2 14,-13 0-4-14,-7 0 6 14,-5 0 1-14,0 0 4 13,0 0-1-7,-7-3 0-6,-12-11-3 13,-4-4-5-13,3 4 5 14,0-2-7-14,9 6 3 14,6 6-5-14,5-7-12 0,3-1-29 12</inkml:trace>
    </iact:actionData>
  </iact:action>
  <iact:action type="add" startTime="278873">
    <iact:property name="dataType"/>
    <iact:actionData xml:id="d55">
      <inkml:trace xmlns:inkml="http://www.w3.org/2003/InkML" xml:id="stk55" contextRef="#ctx0" brushRef="#br0">10817 16601 9 0,'-31'0'35'1,"-2"4"-34"13,4-2-1-7,4 6 3-6,-1-4-4 13,1 4 2-13,1-2-1 14,1-2 1-14,10 0 0 14,9 0 9-14,4-4-6 13,0 0-4-13,13 0-2 14,32 0 2-14,28 0 9 13,29 0 1-7,26 0-2-6,12 0-8 14,12-4 0-14,3-8-2 13,7-2 0-13,0 4 4 0,5-6-4 13,2 6 5 1,1-3-4-14,1-6 2 0,-7 7 1 13,-13 2-2-13,-20 2-2 20,-21 8 2-20,-22 0 0 0,-20 0-3 13,-20 0 3-13,-19 3 0 14,-17 2-8-14,-12-5 0 13,0 0-3-13,-27 0 11 14,-13 0 8-14,-13 0-4 13,-10-12-4-13,-4-6 0 14,-4 4 6-9,-8-5-6-5,2 4 5 14,-6 4-5-14,-6 2 0 14,-2 1 2-14,-5 4 0 13,2 4 3-13,1 0-5 14,4 0 5-14,-1 4-1 14,3 6-4-14,4 6 1 13,0-2 1-7,-2 4 1-6,8-4-2 13,15 3 6-13,18-8-2 14,15-6 3-14,18 2-7 0,8-3-1 13,3 0-2-13,0 4-5 13,16 8-7-13,17 3 14 14,19 6 7-14,8 0-7 14,13-8 2-9,8-1 4-5,-2-4-6 14,6-5 4-14,9-5-3 13,11 0-1-13,13 0 1 14,18-5 6-14,7-13-5 14,4 0-2-14,1 1-2 13,-11-2 2-13,-6 1 0 14,2 4-4-9,0-4 8-5,6 2-6 14,3-2 2-14,7 4 0 14,0 0 0-14,5 2-4 13,0-2 4-13,1 6-3 14,-5 8-2-14,-9 0 6 13,-10 0-2-13,-8 3 1 14,-9 11 0-8,-5 3-1-6,-4-7 1 0,-4-6 1 12,-10 0 0-12,0-4 6 14,-1 0-3-14,-2 0-2 13,1-4 0-13,0 0-3 14,1 0 1-14,-1 4 0 14,4-4 0-14,6 2 0 13,3-3 4-7,-4 2-4-6,-6-1 8 13,-5-2-8-13,-9-2 7 14,4 3-4-14,3-4 1 14,2 1 2-14,2-2-3 13,-4 2-3-13,-8-1 2 14,-10 5 1-14,-15 3-3 14,-15 1 0-9,-10 0-2-5,-11 0 1 14,-9 0-4-14,-5 0 2 13,-2 0 0-13,0 1-3 14,0 1 5-14,0 0 2 14,-11 3-1-14,-14-5 4 13,-6 4 5-13,-9-4-7 0,-7 0 1 19,-4 0-1-19,-7 0 0 0,-7 0 0 13,-6 0 0-13,-12 0 2 14,-12 0-4-14,-5 0 1 13,-8 8 3-13,2 2-7 14,-6-2 6-14,-6-4-2 14,-5 1 0-14,-2 4-1 13,-2-7 2-7,-2 1 1-6,-3-3 3 13,1 5-5-13,-5-5 2 14,-11 4-1-14,-4-1-2 14,-8 2 0-14,-4-3 0 13,-1 2 0-13,-6 0-3 14,-4 0 1-14,-7 0 4 13,8-4-4-7,1 0 3-6,10 0-3 14,5 0 2-14,10 0 0 13,11 0-2-13,11-4 1 14,9 0-3-14,10 0 8 0,9 4-8 13,13 0 8-13,14 0-8 13,10 0 4-13,12 0 0 14,5 0 0-9,1 0 0-5,-2 0 0 14,-8 0 0-14,-4 0-3 14,-6 0 6-14,-3 12-5 13,-1 2 5-13,-4 0-6 14,7 2 3-14,1 2 0 13,4-4 0-13,5 0 0 14,2 4-1-8,1-6 5-6,6-2-1 13,9-1-2-13,8-6-1 14,11 3 3-14,9-6-3 13,7 0 0-13,0 0 0 14,0 0 0-14,0 0-6 14,0 0 5-14,0 0 1 0,0 0-4 19,0 0 4-19,0 0-2 13,0 0 2-13,0 0 0 0,0 0 0 13,0 0 0-13,0 4-3 14,0-4 6-14,0 0-3 13,0 0 5-13,0 0-9 14,0 0 4-14,0 0 0 14,0 0 0-9,0 0-1-5,0 0 0 14,0 0-4-14,0 4 3 13,0 0 4-13,2-2-2 14,0 2 2-14,1-4-4 14,-1 5 1-14,0-5 1 13,0 0 0-13,1 0 0 14,-3 0-3-9,2 0 7-5,1 0-3 14,-1 0 1-14,0 3-3 14,0-3 2-14,-2 0-2 13,0 4 2-13,2-4-1 0,-2 0 0 13,0 0 2-13,0 0-4 14,0 0 4-14,0 0-2 13,0 0 2-7,0 0-3-6,0 0 1 13,0 0 0-13,0 0 0 14,0 0 1-14,0 0-1 14,0 0 2-14,0 0 4 13,0 0-6-13,0 0 3 14,0 0-1-14,0 0-2 14,0 0 0-9,0 0 1-5,0 0-1 14,0 0 1-14,0 0-3 13,0 0 4-13,0 0-4 14,0 0 4-14,0 0-4 14,0 0 2-14,0 0 0 13,0 0-1-13,0 0 1 14,0 0-4-9,0 0 9-5,0 0-9 14,0 0 7-14,0 0-6 0,0 0 2 13,0 0 1 1,0 0 0-14,0 0 0 0,0 0 0 13,0 0 0-13,0 0 0 14,0 0 1-14,0 0-2 13,0 0 5-7,0 0-8-6,0 0 4 13,0 0 0-13,0 0 0 14,0 0 0-14,0 0-3 14,2 0 6-14,-2 0-3 13,0 0 3-13,0 0-6 14,0 0 1-14,0 0 2 13,0 0 0-7,0 0 0-6,0 0-1 14,0 0 4-14,0 0-5 13,0 0 4-13,0 0-2 14,0 0 4-14,0 0-5 14,0 0 2-14,0 0-1 13,0 0 0-13,0 0 0 14,0 0-1-9,0 0 4-5,0 0-3 14,0 2 3-14,0-2-6 14,0 0 3-14,0 0-1 13,0 0 1-13,0 0-2 0,0 0 2 13,0 0-3-13,0 0 1 13,0 0 4-13,0 0-4 14,0 0-3-8,0 0 3-6,0 0-19 13,0 0-39-13,3-2-34 14</inkml:trace>
    </iact:actionData>
  </iact:action>
  <iact:action type="add" startTime="284983">
    <iact:property name="dataType"/>
    <iact:actionData xml:id="d56">
      <inkml:trace xmlns:inkml="http://www.w3.org/2003/InkML" xml:id="stk56" contextRef="#ctx0" brushRef="#br0">11101 14584 38 0,'-7'0'48'15,"-2"-4"-22"-14,-8-10-8 14,-6 0-4-9,1-4-8-5,-7 0 17 14,-7-1-12-14,-6 0 4 14,-5-1-15-14,-5 1 3 13,-1 3-3-13,0 1 0 14,-3 2 0-14,-2 4 0 13,0 0-4-13,-2 6 8 14,-1 3-8-8,-1 0 8-6,-3 0-8 13,3 0 5-13,-2 3-2 14,-1 10 1-14,3 5 0 14,-3-1 0-14,2 4 0 13,0-1-2-13,3 2 4 14,0-2-2-14,3 1 0 13,3-2 0-7,5-1-2-6,7 3 1 14,4-1 1-14,0 1 0 13,0 1-3-13,0 2 7 0,3-2-6 13,-2 2 6-13,2 0-8 14,4 2 4-14,-1-1 0 13,1-1 0-13,2 3 0 14,0-1 0-9,5-1 1-5,0 1-4 14,1 1 6-14,1-6-6 14,1 5 5-14,4 2-4 13,-1-2 0-13,3 1 1 14,-1-4 1-14,3 3 0 13,-1 2-4-13,1 3 8 14,2 1-8-8,4-2 4-6,4 1-1 13,3 1-1-13,0-6 2 14,0 0-3-14,0 3 1 13,5-3 2-13,9-3-5 14,-1 2 4-14,5-1 2 0,-3 2-1 13,1-2 1 1,2 1-2-8,-3-2 1-6,6 4-1 0,-4-5 0 12,8 0 0-12,4-2-2 14,2 1 6-14,4-2-7 14,4-1 7-14,5-2-6 13,3-2 3-13,6-6 0 14,3-2 0-14,4-4 0 14,3 5 0-9,-3-7 0-5,4 3 4 14,1 1-4-14,0 3 0 13,-2 5 3-13,-1 1-6 14,-4 6 3-14,2-5 0 14,3-1 0-14,3-1-1 13,1-2-2-13,4-1 6 14,1-2-6-9,3-2 6-5,4-3-6 14,0-2 1-14,6 0-2 14,-2-7 2-14,2-11 0 0,2-8 0 12,-1 5 1-12,1-11 1 14,-2 6 1-14,2-6-1 14,-2 1 0-14,4-1 0 13,1-4-3-7,-6 0-1-6,-4-3 1 13,-7 2 1-13,-7-6-1 14,-4 1 6-14,-2-2-3 14,-5 0 4-14,-1 4-3 13,-9 0-1-13,-9 8 1 14,-10 0 2-14,-10 6-2 13,-12 4 1-7,-4-5 4-6,0 1-5 14,-11-2 1-14,-9 0 6 13,2-2-5-13,0-5-3 14,5 0 0-14,1-5 0 13,2-1 0-13,-3 2 0 14,-6-3-1-14,1 1 6 0,-5 3-5 19,-6 4 5-19,-3 8-9 0,-8-1 7 13,-2 0-3 2,-8 5 2-15,-6 1 0 0,-6 1-2 12,-7 5 3-12,0 1-2 14,0 4 1-14,2 0-2 13,2 1 4-13,-1 6-8 14,-1-8 4-8,-4 6 0-6,-1-2 0 13,-1 2 0-13,1-2-2 14,1 3 7-14,4 3-8 13,3 1 8-13,1 0-9 14,1 0 4-14,0 0 0 14,-2 0 0-14,-2 0 0 13,-3 10-1-7,0 2 2-6,-3 0-2 13,-1 4 4-13,-4 4-5 14,-4 2 4-14,-2 2-4 14,2 2 1-14,4 0 1 13,10 2 0-13,5-2 0 0,4 1-5 13,6 0 10-13,5-3-8 20,7 5 9-20,2-1-12 0,3-2 7 13,4 2-2-13,4-10-1 13,2 3 0-13,3 2 2 14,-1 0-2-14,2-6-1 14,0 4 6-14,1 2-6 13,2-1 3-13,2 2-1 14,-1 2 1-9,-1 0 0-5,1 2 0 14,3 0 1-14,-1 2-7 14,3 3 12-14,3 1-10 13,3-2 7-13,4-1-6 14,2 1 1-14,0-11 1 13,0 5 0-13,4-1-2 14,15 0 3-8,8 1 0-6,4-2-3 13,8-2 6-13,1 4-6 14,0-3 3-14,3 0 0 14,-8-1 0-14,1 0 0 0,-3-1 0 12,-2 2 0-12,2 0-2 14,3-1 5-14,3 0-4 20,0 0 2-20,5 0-2 14,8-3 1-14,4 1 0 0,8-1-2 12,7 0-2-12,4-6 3 14,0-3-2-14,-7-1 3 13,0-2-3-13,-5 0 1 14,-3 0 3-14,2-2-2 14,1-1 2-9,1 5-2-5,3 0 1 14,3-6 0-14,-6 3-4 13,1-1 8-13,-3-5-8 14,-6 0 4-14,0 0 0 14,-1-5-2-14,1-8 2 13,0-5 2-13,-1-5-2 0,1-3 0 19,5-6 3-19,-1-3-5 14,6-6 4-14,1-3-4 0,0-1 0 13,-7 0 2 1,-6 0 0-14,-7 1 1 0,-12 4-1 13,-6-4 1-13,-9 6 5 14,-6 3-4-14,-10 6 6 20,-2-3-6-20,-2 2-2 13,0-4 4-13,0 0-4 0,0 2 0 13,-2-9-3-13,-9 3 2 14,-3 0-4-14,-5-6 4 13,-4-2 2-13,-6 2-3 14,-2 2 6-14,-9 0-1 13,-5-2 1-7,-4-2-2-6,-6-1-2 14,-5 6 1-14,-6 6 0 13,-5 12 4-13,2 0-10 14,-5 11 10-14,3 1-8 14,7 8 6-14,8-1-3 13,10 4 3-13,9 0-3 0,13 0 0 19,8 0 2-19,8 0-4 14,8 0 3-14,0 0-2 0,0 0-12 13,6 0 4-13,10 0 8 13,6 0-2-13,-2 0 1 14,-5 4-4-14,4-1 5 13,-9 2-11-13,2 1 4 14,-5 3-28-8,-3 0-12 8</inkml:trace>
    </iact:actionData>
  </iact:action>
  <iact:action type="add" startTime="287863">
    <iact:property name="dataType"/>
    <iact:actionData xml:id="d57">
      <inkml:trace xmlns:inkml="http://www.w3.org/2003/InkML" xml:id="stk57" contextRef="#ctx0" brushRef="#br0">15677 14415 37 0,'-2'0'37'1,"-11"0"-10"13,-8-7-22-13,0-4 10 0,-6-3-11 13,0 5-1-13,-4-6 1 13,0 3-4-7,-8 2 1-6,-1-2 2 14,-11 3-6-14,-4 9 7 13,-6 0-8-13,-8 0 7 14,-5 0-7-14,1 0 2 14,-1 0 2-14,5 13 0 13,5-3 0-13,1 2-3 14,-1-1 6-9,-2 4-6-5,-2-1 8 14,-3 0-10 1,-4 4 8-15,2-2-5 13,-3-1 2-13,-1 2 0 0,0-5 0 13,0 5 0-13,-4-1-1 13,1-3 4-13,0 1-5 14,2 1 7-8,2-3-8-6,0 0 5 13,1-2-2-13,-4 5 0 14,6-2 0-14,1 3-2 14,5 0 4-14,7 4-2 13,7-6 2-13,6 3-4 14,7-3 4-14,4 1-4 13,3 5 2-13,-1-2 0 5,1 0-2 10,0-4 2-15,1 5-3 0,3-3 6 12,0-2-3 3,5 0 2-15,-3-4-4 14,-2 6 2-14,-5 2-2 0,-1 2 2 12,-5 1 0-12,0 0-1 14,2 2 2-9,2-4-2-5,5 1 4 14,2-2-5-14,4 2 4 13,2 0-4-13,0 8 0 14,5-2 2-14,1 11-1 14,0-1-4-14,7 0 3 13,0 1 2-13,4 0-5 14,-3-2 5-8,2-3-1-6,-2-1 0 13,-2-3 1-13,5-2 0 0,-3-7 1 13,4 2-2 1,5-3 3-14,0 1-6 0,0-1 7 13,0 0-7 2,0 4 2-15,14 0 1 0,8 4 0 12,6 2 1-6,9 2 0-6,5 2 0 13,5-8 0-13,1 1 0 14,6-6 2-14,4-1 0 14,4-2 1 0,7-6-2-14,10-1 6 0,6-6-5 13,4-3 0-13,4 0-2 14,3 0 2-9,8 0 0-5,0 0-2 14,0 0 0-14,-4-3 3 13,-6 3-5-13,0 0 2 14,2 0 0-14,2 0-1 14,6-5 1-14,1 5-2 13,0-4 4-13,-4-2-4 14,-1 2 3-9,-7-8-2-5,-4 2 2 14,-6-2-1-14,-8 2 2 14,0-4-2-14,-2 0 2 0,2 1 0 12,8 1-1 3,4-2 2-15,2 1-6 14,-4-1 2-14,-3 0 1 0,-6-2-5 12,-5 2 3-6,3-5 2-6,-9 2 0 13,-1-5 1-13,-4 0-1 14,-6-1 6-14,0 5-4 14,-4-4 0-14,0 4-2 13,-4-4-2-13,-1 5 2 14,-5-6 0-14,-11 9 3 13,-9-4-3-7,-7 0 9-6,-6 1-5 14,-7-6 9-14,0-5-13 13,0-2 3-13,0-10-3 0,-17 4 2 13,-2-3-2 1,-5 3 2-14,-4 0-2 14,-1-1 2-14,-8-7-4 14,-3-2 5-9,-4-5-5-5,-5-5 3 0,-5 0-1 13,-8-3 0-13,-3 5 0 13,-6 6 1-13,-3 4 1 14,1 11 1-14,-1 4 0 14,3 7-5 0,-8 6 4-14,2 2-2 14,-2 2 0-14,0 0 0 5,0 6-2-5,4 1 4 13,-3 5-6-13,2 0 8 14,0 0-8-14,-1 0 6 13,-2 0-3-13,-1 7 1 14,2 3-3-14,-3-4 3 14,3 2 0-14,-2-4-4 13,-2 2 10-7,-3-2-6-6,1 0 1 13,-1 0-2-13,2 6 5 14,3-6-7-14,4 4 3 14,0 4 0-14,-4 0 0 13,4 5-1-13,-1 0-1 0,5 3 4 13,9 1-4 2,5 6 4-15,3-3-7 4,2 2 5-4,-3 4-1 14,2-6 0-14,-2 0-3 13,3 1 3-13,-5 1 1 14,2-5-3-14,-2 6 6 14,5 1-6-14,1-5 6 13,6 2-6 2,6-1 3-15,-1-3 0 4,3 6 0-4,5-5 0 14,4 0-4-14,2 0 8 14,0 1-8-14,8 0 8 13,-4 0-8-13,1 0 5 14,5 2-2-14,-2-1 0 0,5 1 0 12,12-2 0 3,2 3-4-9,0 3 1-6,12 2 4 0,15 3-3 12,6 2 3-12,3-4-2 14,4 4 2-14,-3-1-1 13,0-3 1-13,-4-2 0 14,0 1-2-14,1-5 5 14,1 3-6 0,3 0 4-14,3 0-3 5,3-3 3-5,3 0-2 14,4 3 1-14,7-2 0 13,6 4-3-13,8-1 7 14,3 2-8-14,4-6 9 13,6-7-8-13,2-3 5 14,1-5-3 1,7-3 1-15,-6-8 0 4,1 0 1-4,0 0 0 14,-1 0 3-14,7 0-3 13,2 0 2-13,2-8 0 14,-4-3-4-14,-2-1 2 14,-3-2-1-14,-2 1 0 0,-2-4 1 12,-2 1-3-12,-4-1 6 20,-8 0-7-20,-2 3 6 0,-7 0-5 13,0-4 2-13,5 6 0 14,6-2-1-14,8-4 1 13,10 1 0-13,1-2 2 14,-1 1-4-14,-1 0 4 14,-10 1-4-14,-1 0 4 13,-8 2-5-7,-6-2 3-6,-5 1 0 13,-2-2 0-13,-8 4 1 14,-10 4-4-14,-6-4 7 14,-7 2-3-14,-9-1 0 13,-6 2 5-13,-8-1-5 14,-4-11 10-14,-2-3-10 14,0-10 4-9,0-6-10-5,-18-4 10 14,-3 1-3-14,-2-8 2 13,0 7 2-13,1 0-5 0,3 4 4 13,-2 4-5-13,3 3 0 14,-2 4 3-14,0 5-2 13,-3-3-1-13,-2 3 3 14,-8-2-4-9,-2 1 4-5,-5 1-6 14,-7-1 4-14,-6 1-1 14,-1 0 2-14,-1-9-2 13,-1-3 0-13,0-2 0 14,1-4 0-14,-3 2 3 13,-2 3-5-13,-3 10 7 14,1 0-10-8,0 12 5-6,8 2 0 13,2 6-2-13,1 4-3 14,0 5 5-14,-7 0-2 13,-2 0-2-13,-7 19 8 14,-3 3-8-14,-1 2 6 14,5-2-4-14,1 2 2 13,7 4-1-7,4 0 0-6,5 1 1 0,7-5-2 12,9-5 5-12,6-4-6 14,11-3 6-14,5-7-6 14,7-1 3-14,4-1 0 13,0-3 0-13,0 0-3 14,0 0 3-14,0 0-4 14,0 0 1-9,0 0-2-5,0 0 4 14,0 0-6-14,0 0-8 13,0 0-56-13</inkml:trace>
    </iact:actionData>
  </iact:action>
  <iact:action type="add" startTime="296827">
    <iact:property name="dataType"/>
    <iact:actionData xml:id="d58">
      <inkml:trace xmlns:inkml="http://www.w3.org/2003/InkML" xml:id="stk58" contextRef="#ctx0" brushRef="#br0">23528 4957 9 0,'0'2'4'1,"0"0"-8"13,0 6 2-7,0 2-1-6,0 2 3 13,0 4 0-13,0-3 0 14,0-2 3-14,0-5-3 14,0-2 3-14,0-2 5 13,0-2-2-13,0 0 3 14,0 0 0-14,0 0-2 13,0 3-2-7,-4-3-3-6,-10 0 9 14,-5 7-9-14,-8-3 4 13,-5 5-4-13,-5-2-3 0,-8 3 2 13,-4-1-1 2,-7 3 0-15,-4 1 2 0,-2-5-1 12,-8 0 1-12,1-5 8 20,-2-3-8-20,-5 0 15 0,1 0-14 13,-2 0 8-13,-2-12-8 14,-11 1 2-14,-3 2-4 13,-8 0 2-13,-1 3-3 14,2 2 3-14,-3 0-3 14,0 4 4-14,-2 0-8 13,-1 0 3-7,8 14 0-6,6 0 1 13,16 2 0-13,12 0-2 14,8-2 6-14,14 2-5 14,8-2 5-14,8 0-8 13,5 0 3-13,6 1 0 14,5-1-4-14,2-2 3 13,3-2 2-7,3-3-2-6,2-3-2 14,0 0 8-14,-2 1-5 13,-2 0 6-13,0-1-5 0,-4 3 1 13,-1-2 0 1,1 2 1-14,0 3 0 0,0-3-4 13,3 6 5-13,1 3-8 14,2 4 7-9,2 6-5-5,0 2 4 14,0 2-3-14,0 2 3 13,0 2-1-13,0 2 0 14,0 0 1-14,0 3-1 14,-4 0 4-14,-4 2-2 13,0 1 3-13,-1 0-9 14,2-3 6-9,0-4-2-5,3-3 0 14,-1-2 0-14,3-2-2 14,0-2 5-14,2-3-4 13,0-7 3-13,0-7-4 14,0-4 3-14,0-3-4 14,0-2 6-14,0 0-1 0,0 0 5 19,0 0-4-19,0 0 12 0,0 0-4 12,0-12 19-12,-2-10-22 14,-5-11-7 1,0-2-1-15,5-4 0 0,0-1 1 12,2-2-1-12,0-4 0 14,2-7-6-14,27-5 5 20,16-4 2-20,7-3-2 14,0-4 0-14,6 1-2 0,-6 0 0 12,-8-1 3-12,-1 3-1 14,-10 3 3-14,-4 6-1 14,-9 5 3-14,-2 11-1 13,-7 10 1-13,-2 9-7 20,-4 14 5-20,-1 6-4 0,-4 2-1 13,9 0-4-13,5 0 1 14,7 0 3-14,16 14 0 13,0 6 6-13,7 2-4 14,4 0 4-14,1-5-6 13,2 2 3-13,5-5 0 0,8-1 0 20,8-1 3-20,3-3-6 13,8-1 7-13,4 1-4 14,2-2 5-14,5-3-10 13,-1 2 6-13,1-2-1 0,4 0 0 13,2-2 0-13,5 0-2 14,6-2 4-14,5 0-1 20,5 0 0-20,-10 0 2 0,-9-6 1 13,-17-2-5 1,-18 0 2-14,-15 4-1 0,-19 1 0 13,-15 3 3-13,-9 0-4 13,-9 0 5-13,0 0-8 14,0 0 12-14,0 0-13 14,0 0 5-9,2 0-2-5,7 0 1 14,2 0 1-14,4 0-2 13,4 0 7-13,-9 0-5 14,-3 0 1-14,-5 0 1 0,-2 0 1 13,0 0-5-13,0 0 2 13,0 0-3-13,0 0 2 20,0 0 1-20,0 0-1 0,0 0 6 13,0 0-6-13,0 0 5 14,0 0-8-14,0 0 0 13,0 0 3-13,0 0 0 14,0 0-2-14,0 0 3 14,0 3-13-14,0 15 10 13,-11 10 3-7,-2 10 3 8,-3 4 0-14,-4 7-6 0,1 6 3 13,-4 10 0-13,0 5 0 14,2 3 3-14,-4-3-6 13,5-7 7-13,7-8-3 14,3-7 1-14,6-6-4 13,2-6 2-7,2-2 0-6,0 0 0 14,0-2 0-14,0-3-1 13,0-3 4-13,0-2-3 14,0-7 2-14,0-2-4 0,0-6 6 13,0-2-8-13,0-6 6 13,0 2-2-13,0-3 0 14,0 0 2-9,0 0 4-5,0 0-6 14,0 0 14-14,0 0-12 14,0 0 8-14,0 0-10 13,0 0 8-13,0 0-1 14,0 0 1-14,0 0 2 13,0 0-9-13,0 0 7 14,0 0-8-8,0 0 4-6,0 0 1 13,0 0-6-13,0 0 2 14,0 0 1-14,0 0-1 13,0 0 2-13,0 0 2 0,0 0-2 13,0 0 0-13,0 0 3 14,0 0-11-14,0 0 7 20,0 0-3-20,0 0 1 13,0 0 0-13,0 0-1 0,0 0 2 13,0 0-2-13,0 0 2 14,0 0-2-14,0 0 3 13,0 0-4-13,0 0 2 14,0 0-1-14,0 0 1 14,0 0 0-9,0 0-6-5,0 0 12 14,0 0-9-14,0 0 8 13,0 0-10-13,0 0 7 14,0 0-2-14,0 0 0 14,0 0 0-14,0 0-2 13,0 0 5-13,0 0-4 14,0 0 4-9,0 0-5-5,0 0 4 14,0 0-4-14,0 0 1 14,0 0-1-14,0 0 2 13,0 0 0-13,0 0-5 0,0 0 10 13,0 0-8-13,0 0 9 14,0 0-11-14,0 0 6 13,0 0-1-7,0 0 0-6,0 0 1 13,0 0-2-13,0 0-3 14,0 0 1-14,0 0 6 14,0 0-6-14,0 0 2 13,0 0-2-13,0 0 1 14,0 0 1-14,0 0 1 13,0 0 0-7,0 0-4-6,0 0 9 14,0 0-5-14,0 0 7 13,0 0-8-13,0 0 4 14,0 0-3-14,2 0 1 13,-2 0-1-13,0 0 0 14,0 0 3-14,0 0-2 14,0 0 1-9,0 0-4-5,0 0 4 14,0 0-4-14,0 0 2 0,0 0-1 13,0 0-1 1,2 0-4-14,-2 0 3 0,2 0 6 13,-2 0-9 1,2 0 13-14,-2 0-13 0,0 0 8 13,0 0-4-7,0 0 2-6,0 0-1 13,0 0 0-13,0 0 0 14,0 0-3-14,0 0 8 13,0 0-8-13,0 0 7 14,0 0-6-14,0 0 3 14,0 0 0-14,0 0 0 13,0 0 0-7,0 0-4-6,0 0 10 13,0 0-6-13,0 0 4 14,0 0-7-14,0 0 3 14,0 0-1-14,0 0-2 13,0 0-3-13,0 0 0 0,0 0-17 13,0 0 1-13,0 0-15 14,0 0-8-9,0 7-27-5,-8 4 13 14</inkml:trace>
    </iact:actionData>
  </iact:action>
  <iact:action type="add" startTime="308872">
    <iact:property name="dataType"/>
    <iact:actionData xml:id="d59">
      <inkml:trace xmlns:inkml="http://www.w3.org/2003/InkML" xml:id="stk59" contextRef="#ctx0" brushRef="#br0">27293 14762 5 0,'0'0'17'15,"0"0"-1"-8,0 0 16-6,7-10-3 13,29-20-5-13,15-8-22 14,15-8-1-14,19 0-1 14,7-5 2-14,-1 4-2 13,-4-1 0-13,-11-1-4 14,-9-1 8-14,-13 4-2 13,-16 8 1-7,-12 8 2-6,-15 14-5 14,-9 2 1-14,-2 6 1 13,0 2 2-13,-10 4-4 14,-15 2 0-14,-13 0-1 14,-9 20 2-14,-9 16-5 0,-4 8 6 12,-7 6-2 3,-2 3 0-10,0 1 1-5,0 4-4 14,2 1 3-14,5 4-3 14,1-5 6-14,12-6-4 13,11-11 4-13,11-16-6 0,15-9 3 13,5-7-1-13,7-9 0 13,0 0-5-13,0 0 2 14,9 0 4-8,20-30 4-6,13-16-4 13,14-12 0-13,6-11-7 14,5 1 3-14,-5 8-5 14,-4 5 1-14,-6 6 3 13,-10 2-4-13,-8 3 7 14,-6 3 4-14,-6 6 7 13,-5 12-8-7,-9 8 5-6,-8 7-6 14,0 8-2-14,0 0-3 13,-11 3 1-13,-25 29-1 14,-17 14 10-14,-14 12-5 13,-9 0 0-13,5-7 4 14,9 0-1-14,12-7-3 0,11-3 0 13,12-6 3-8,4-9-3-5,12-8-1 14,7-8-1-14,4-8 0 13,0-2-2-13,0 0 4 14,15-7 0-14,27-20 4 14,18-16-2-14,19-8-2 13,14-7-1-13,7 1 0 14,4 3 0-9,-7-2-3-5,-7 6 8 14,-10 6-8-14,-15 7 5 14,-19 16-3-14,-23 8 2 13,-17 12 0-13,-6 1-13 14,-13 0 0-14,-25 21 13 0,-17 8 0 13,-13 7 8 1,-5 6-7-8,-3 2 2-6,-2-2-1 13,0 2-2-13,4 1 7 14,10-5-3-14,10 0-4 14,10-8 1-14,11-5-1 13,10-4 1-13,11-11-1 14,8-8 4-14,4-4-4 0,0 0 0 13,0 0 0-8,23-10 7-5,14-16-4 14,17-11 0-14,13-4 2 13,7-5-5-13,-5-3 4 14,-7 3-7-14,-10 3 4 14,-13 6-1-14,-10 7 4 13,-14 7-2-13,-7 9-2 14,-8 9 2-9,0 5 10-5,-2 0-10 14,-27 0 3-14,-10 10-4 14,-11 14-2-14,-6 10 1 13,-5-2 0-13,3 3 0 14,5 0 1-14,9-4-4 13,6 0 8-13,4 1-8 14,8-3 8-8,5-5-10-6,5-8 6 13,10-4-2-13,4-10 1 0,2-2-2 13,0 0 1-13,0 0-9 13,0 0 9-13,0 0 2 14,0 0 4-14,0 0-4 14,0-8 6-14,2-4-7 13,4-6 0-7,0 2 0-6,-4 1-6 13,0 6 5-13,0-3 1 14,-2 6-6-14,2 2 5 14,-2-4-4-14,2 6-4 13,3-3-10-13,1 3-35 14</inkml:trace>
    </iact:actionData>
  </iact:action>
  <iact:action type="add" startTime="311940">
    <iact:property name="dataType"/>
    <iact:actionData xml:id="d60">
      <inkml:trace xmlns:inkml="http://www.w3.org/2003/InkML" xml:id="stk60" contextRef="#ctx0" brushRef="#br0">11315 14901 1 0,'-12'8'4'1,"6"-6"-2"13,1 0 3-13,3-2-4 0,2 0 10 13,0 0-7 1,-2 2 3-14,2-1-6 5,-2 1 4 9,-2 3-2-14,1-5 2 0,-2 0 2 13,5 0 0-13,-4 0 7 14,0 0-6-14,-1 0 12 13,1 4-14-13,2-4 9 14,2 0-5-14,0 0 3 14,0 0-3-9,0 0 1-5,0-9-9 14,24-17 3-14,14-11-5 14,16-16 6-14,8-7-11 13,7 0 8 2,0 0-6-15,-5 4 0 0,-8 6-1 12,-4 2 4-12,-10 7 0 14,-7 9 1-9,0 1 0-5,-9 4 7 14,-2 1-5-14,-3 4-5 14,-1 3 2-14,-5 2 0 13,-4 7 0-13,-4 6 0 14,-7 4-1-14,0 0-1 0,0 0 0 13,0 4 4-13,0 2-8 13,0 3 8-7,-7-4-5 8,-6 7-1-14,-7 10 4 0,-14 9-3 13,-6 10 6-13,-11 5-6 14,-3 5 6-14,-3-1-2 13,-1 0 2-13,6-2-4 14,1-4 2-14,5-4-1 14,3-1 0-9,5-6 1-5,5-6-2 14,6-5 4-14,9-8-6 13,9-8 6-13,7-2-1 14,2-4 2-14,0 0-2 14,0 0-2-14,0 0-1 13,0 0 1-13,2-10 0 14,14-12 1-9,13-19-1-5,11-9 0 14,20-6-6-14,7 2 1 14,5-2 2-14,-4 8 2 0,-7 4-4 12,-8 5 5 3,-6 7-1-15,-16 8 4 0,-9 12-2 12,-13 7 1-12,-9 5-4 21,0 0-13-21,0 0 3 0,-25 15 12 12,-10 11 0 3,-9 6 0-15,-12 4 2 0,-4 2-2 13,-5 3 4-13,1 1 2 13,1 2-5-13,-2 8 0 14,8 2 2-14,3 0-4 13,7-5 1-7,13-13 0-6,14-17 0 14,11-8 0-14,7-9-4 13,2-2 6-13,0 0-4 14,0 0-8-14,0 0 9 13,14-14 1-13,17-16 1 14,16-16 4-14,6-13-5 14,10-7 0-9,3-2-1-5,-1 11-4 14,-3-2 6-14,-6 5-4 13,-6 10 5-13,-13 5-2 0,-10 16 0 13,-12 13 1-13,-10 7-1 14,-5 3-4-14,0 0 1 13,0 0 1-13,0 3-4 14,-11 12 12-9,-10 7-8-5,-10 13 4 14,-7 2-2 1,-8 7 0-15,-3 0 0 0,-5 2-2 12,6-5 5-12,2 5-2 14,9-4 2-14,8-4-6 14,8-10 6-14,8-8-6 13,5-10 3-7,6-8 0-6,2-2-1 13,0 0 0-13,0 0-3 14,0-2 8-14,8-18-3 14,17-8 2-14,8-6-2 13,11-5 1-13,10-7 0 0,2 7-2 13,-2-1 2-13,-4 2-5 20,-4 4 8-20,-9 6-5 14,-8 4 1-14,-8 9-2 13,-13 8 3-13,-8 7-4 0,0 0-4 13,0 0-5-13,0 0 10 14,-8 5 1-14,-15 12 1 13,-10 11 1-13,-8 4 0 20,-1 0 3-20,-4 4-9 14,-2-2 5-14,-3 7-1 0,5-6 0 13,3 5 2-13,7-9-5 13,9-4 7-13,12-14-5 14,6-4 3-14,9-9-4 13,0 0 3-13,0 0-2 14,0 0-3-8,0 0-2-6,7-18 4 13,18-12 2-13,8-6 0 14,11-6 2-14,10 0-3 13,2 0 4-13,-3 0-6 14,-2 3 4-14,-6 0-1 14,-7-1 4-14,-5 8-4 0,-6 3 2 19,-10 14-1-19,-11 10 5 13,-6 5-5-13,0 0-1 0,0 0 1 13,-10 0-1-13,-17 18 4 14,-6 10-3-14,-9 9-1 13,-5 2 0-13,0 2-5 14,-2 0 10-14,0 2-7 14,2 1 5-9,0 0-6 10,7-2 3-15,7-4-1 0,6-14 1 12,14-7 0-12,5-12-2 14,8-3 4-14,0-2-6 14,0 0 6-14,0 0-6 13,0 0 4-13,0-12 0 0,8-4 6 19,1 1-2-19,-1 0-4 14,-3 10 0-14,-2 0-3 0,-3 5 6 13,0 0-6-13,0 0 4 13,0 0-3-13,0 0 3 14,0 0-2-14,0 0 1 14,0 0 0-14,0 0 0 13,0 0 2-7,0 0-1-6,0 0-1 13,0 0 0-13,0 0 4 14,0 0-8-14,0 0 4 14,0 0 0-14,0 0 0 13,0 0 0-13,0 0-2 14,0 0 4-14,0 0-3 14,0 0 5-9,0 0-8-5,0 0 2 14,0 0 2-14,0 0-2 13,0 0 2-13,0 0-1 14,0 0 2-14,0 0-2 14,0 0 2-14,0 0-2 13,0 0 2-13,0 0-3 0,0 0 2 19,0 0 0-19,0 0 0 0,0 0-1 13,0 0-4-13,0 0 9 14,0 0-9-14,0 0 6 13,0 0-2-13,0 5 1 14,0-2-2-14,0 1 2 13,0 1 0-13,0-5-2 14,0 3 2-8,0-3-1-6,0 0 2 13,0 0-2-13,0 0 0 14,0 0 1-14,0 9-8 13,0 2-4-13,0 5-2 14,0-6-54-14</inkml:trace>
    </iact:actionData>
  </iact:action>
  <iact:action type="add" startTime="315157">
    <iact:property name="dataType"/>
    <iact:actionData xml:id="d61">
      <inkml:trace xmlns:inkml="http://www.w3.org/2003/InkML" xml:id="stk61" contextRef="#ctx0" brushRef="#br0">11221 14480 7 0,'0'0'4'15,"0"0"1"-14,0 0-2 14,0 0 0-14,0 0 0 13,-2 0-2-7,2 0 6-6,0 0-4 13,-2 0 4-13,2 0-6 0,0 0 5 13,0 0-5-13,0 0 0 14,-5 0-1-14,0 2 0 13,-1 13 4-13,-3 5-3 14,-2 11 8-14,0 3-7 14,0 8 6-9,1 8-5-5,2 8 3 14,1 5 1-14,1-1 0 13,1-4-4-13,0-6-1 14,3-8 5-14,2-6-6 14,0-8 8-14,0-8-7 13,0-4-2-13,0-13 0 14,0-2 0-8,0-3 0-6,0 0 2 13,0 0 5-13,0 0-2 14,0 0 11-14,0 0-3 13,0 0 15-13,0 0-21 14,0-3-1-14,0-2-5 0,0 5 2 13,0 0-3 1,0 0 3-8,0 0-5-6,-2 0 6 13,2 0-8-13,0 0 6 0,0 0-5 13,0 0 0-13,0 0 2 14,0 0-3-14,0 0-3 13,0-7 7-13,12-4 0 14,14-3 2 1,10-7-1-15,4-8-1 4,6 0 4-4,4-3-6 14,1 6 3-14,-5-1-1 13,0 8 0-13,-11 10 0 14,-6 2-4-14,-12 7 5 14,-5 0-4-14,-3 0-1 13,-7 0 2-13,0 4-2 14,-2 13 4-9,0-3 0-5,0-1 0 14,0 1 0-14,0-5 3 14,0-1-2-14,0-2 1 13,0-3-3-13,0 0 5 14,0-3-7-14,0 0 3 0,0 3 0 13,0-3 0-13,0 0 3 13,0 0-2-7,0 0 1-6,0 0 7 13,0 0-5-13,0 0-5 14,0 0 2-14,0 0-1 14,0 0 0-14,0 0-1 13,0 0 0-13,0 0 1 14,0 0-4-14,0 0 8 13,0 0-8-7,0 0 1-6,0 0 2 14,0 0-1-14,0 0-2 13,-2 0-7-13,-7 0-26 14,-5-7-35-14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23T01:47:33.3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745">
    <iact:property name="dataType"/>
    <iact:actionData xml:id="d0">
      <inkml:trace xmlns:inkml="http://www.w3.org/2003/InkML" xml:id="stk0" contextRef="#ctx0" brushRef="#br0">4518 5312 1 0,'-18'-16'16'15,"1"-2"-16"-14,3 1-1 0,-1 1-5 19</inkml:trace>
    </iact:actionData>
  </iact:action>
  <iact:action type="add" startTime="2839">
    <iact:property name="dataType"/>
    <iact:actionData xml:id="d1">
      <inkml:trace xmlns:inkml="http://www.w3.org/2003/InkML" xml:id="stk1" contextRef="#ctx0" brushRef="#br0">4440 5107 7 0,'0'-6'16'1,"0"2"-9"0,-2 4 6 12,-1 0-9-12,-1 0 7 14,4 0-9-9,-2 0 1-5,2 0 1 14,0 0-3-14,0 0 1 14,0 0-1-14,0 0-1 13,0 0 3-13,0 0-6 14,0 0 3-14,0 0-4 13,0 0 5-13,0 0-7 14,13 0 12-8,14 0 0-6,14 0 12 13,7 0-15-13,6 0 1 14,2 4-1-14,-3 8-6 13,4 6 6-13,1 1-6 0,5 1 6 13,4-1-4 2,4 1 2-15,10-1-1 0,10-4 0 19,12-2 3-19,13-5 3 14,11-2-5-14,2-2 1 13,-3 0 2-13,0-3-8 0,-5 4 2 13,-8-5 2-13,-8 0 0 13,-7 0 0-13,-5 0-1 14,9-6 3-14,15-11 5 20,5 3-6-20,-2 5 2 0,-8 2-1 13,-18 7-4-13,-14 0-1 13,-15 0 1-13,-14 0 1 14,-13 9-4-14,-14 3 3 14,-6-5 2-14,-9 1-5 13,-2-4 10-13,0-1-8 20,-3 1 4-20,0-3-1 0,1-1 2 13,1 0 0-13,-3 0 5 0,-3 0-7 13,0 3 7 1,0-1-4-14,0-2 4 0,0 0-6 13,-18 0 8-13,-13 0 1 14,-16-10-8-14,-16-3-2 13,-8 6 1-7,-12-4-1 8,-10 6 5-14,-5 2-10 14,-4 1 10-14,-3 2-8 14,5-2 4-14,4 2-2 0,4 0 1 12,3 0 0-12,0 0 0 14,0 0 0-14,2 0-2 13,4 0 4-7,6 0-4-6,5 0 5 14,1 0-7-14,2 0 5 13,-1 4-1-13,3 3 0 14,3-4 3-14,3 1-8 14,6 3 10-14,8-4-8 13,7 5 8-13,16 0-10 14,10-4 5-9,10-1-1-5,4-3-1 14,0 0-4-14,0 0-5 0,0 2-10 13,12 2 3-13,18-4 18 13,17 0 8 2,19 0-6-15,17 0 6 0,11 0-8 12,1-2 1-12,-1-5-1 14,-3-1 0-8,3 1-2-6,9-3 5 13,8-2 0 2,3 3-1-15,4-4-2 13,-2 1 1-13,-5 3-1 0,-1 4 0 13,-10 2-1-13,-11 3 1 14,-11 0 0-14,-18 0-2 13,-8 10 4-7,-12 6-4-6,-9-4 4 13,-8-3-5-13,-4-2 4 14,-3 0-1-14,-3 0 0 14,1-2 1-14,-5-2-5 13,-5 0 9-13,0-3-6 0,-4 0 4 13,0 0-3-13,0 1 4 14,0-1-3-9,0 3 4-5,0-3 3 14,0 0 2-14,0 0-9 13,0 0 13-13,0 0-8 14,-2 0 6-14,2 0-12 14,0 0 9-14,0 0-9 13,0 0 3-13,0 0-3 14,0 0-6-9,0 0 5-5,0 0-5 14,0 0 3-14,0 0 2 14,0 0-1-14,0 0 3 13,0 1-1-13,0-1 0 14,0 0 0-14,0 0-1 14,0 0 1-14,0 0-3 0,0 0 6 19,0 0-6-19,0 0 5 13,0 0-4-13,0 0-8 14,0 7-12-14,0 2-23 0,0 4-13 13</inkml:trace>
    </iact:actionData>
  </iact:action>
  <iact:action type="add" startTime="6272">
    <iact:property name="dataType"/>
    <iact:actionData xml:id="d2">
      <inkml:trace xmlns:inkml="http://www.w3.org/2003/InkML" xml:id="stk2" contextRef="#ctx0" brushRef="#br0">13818 5578 3 0,'-36'8'7'15,"26"-8"-7"-14,10 2-10 0</inkml:trace>
    </iact:actionData>
  </iact:action>
  <iact:action type="add" startTime="6428">
    <iact:property name="dataType"/>
    <iact:actionData xml:id="d3">
      <inkml:trace xmlns:inkml="http://www.w3.org/2003/InkML" xml:id="stk3" contextRef="#ctx0" brushRef="#br0">15834 5603 9 0,'168'-12'10'1,"11"2"-5"0,4 3-4 12,4 6 4-12,7 1-7 14,-2 0 5-14,1 0-6 13,4 0 4-13,-6 0-4 14,3 0 6-8,-4-11-2-6,-7 3 2 13,-5 4-3-13,3 2 6 14,-6 2-2-14,-11 0-8 14,-15 0 6-14,-18 4-4 13,-21 6-4-13,-17-3 6 14,-15-5 0-14,-22 0 0 13,-19-2 2-7,-14 0 0-6,-9 0 5 13,-10 0 12-13,-4 0 18 0,-7-2-10 13,-35-15-22-13,-18 1-4 14,-16 3-1-14,-11 6 0 13,-12 2 0-13,-3 0 5 14,-2 3-5-14,-12-2 7 20,-5 2-5-20,-10 1-4 0,-14 1 3 13,-9 0-1-13,-18 0 0 13,-17 0-3-13,-18 5 3 14,-9 9-2-14,-8 2 2 14,4 0 0-14,12-4 3 13,12 0 0-13,18-3-3 14,20-1 0-9,13-3 0-5,16-1 0 14,15-4 3-14,16 0-2 14,19 0 0-14,19-1 5 13,20-10-4-13,18-1 9 14,11 2-7-14,7 1 7 14,4 0-1-14,0 6 2 0,0 0-5 12,0 3-5-6,0 0-3-6,0 0 3 13,0 0-4-13,0 0-2 14,0 0 3-14,0 0-1 14,0 0 0-14,0 0-1 13,0 0 0-13,0 0 0 14,0 0 6-14,0 4-8 13,0 2 8-7,6 1-6-6,5 0-2 14,1 5 3-14,1 5-14 13,5 1-27-13,1-2-44 14</inkml:trace>
    </iact:actionData>
  </iact:action>
  <iact:action type="add" startTime="7860">
    <iact:property name="dataType"/>
    <iact:actionData xml:id="d4">
      <inkml:trace xmlns:inkml="http://www.w3.org/2003/InkML" xml:id="stk4" contextRef="#ctx0" brushRef="#br0">24176 5138 19 0,'-41'0'32'15,"9"0"-29"-14,3-13-3 14,2-3 4-14,10-1-5 13,-5 8 2-7,-5 4-2-6,-2-2-7 14,-5 3 8-14,1 3 1 13,2-4 0-13,2 3 6 0,0 0-5 13,6 2 9-13,4 0-8 13,1 0 9-13,4 0-10 14,5 0 9-14,5 0-10 14,4 0 1-9,0 0-2-5,0 0 3 14,0 0-7-14,0 0 9 13,0 0-9-13,11 0 9 14,9 6 0-14,9 10 2 14,15 0-5-14,16 0 1 13,12-2 1-13,18 0-4 14,10-3 5-8,5 1-6-6,3-3 6 13,0-1-10-13,-2 0 9 14,0 1-8-14,2-6 5 13,8 6-1-13,7-4 0 14,10 2 1-14,10 1-2 14,7-3 6-14,4 0-5 13,6-3 2-7,-1 0-4-6,-1-2 4 13,6 0-4-13,0 0 1 14,7 0 1-14,3 0-1 14,-2 0 2-14,-5 0 0 13,-9 0 0-13,-2 0 1 0,-7 1 3 13,-6 12-10-13,-7 2 7 14,-9 2-2-9,-6-1 0-5,-7 0-2 14,-10 0 0 0,-11-1-1-14,-16 0 0 14,-13-3 6-14,-13 0-9 0,-15-4 8 13,-14-2-2-13,-8-4 0 13,-12 1 0-13,-2-3 0 14,0 0 0-9,0 0 5-5,0 0-5 14,0 0 15-14,-4 0-5 14,-6 0 10-14,-1 0-11 13,1 0 4-13,-4-9-8 14,1-1-5-14,1 0 0 14,-1 2 5-14,2 2-9 13,-3-2 10-7,-3 1-12-6,-10 5-3 13,-14 2-7-13,-17 0-32 14,-17 2-39-14</inkml:trace>
    </iact:actionData>
  </iact:action>
  <iact:action type="add" startTime="9376">
    <iact:property name="dataType"/>
    <iact:actionData xml:id="d5">
      <inkml:trace xmlns:inkml="http://www.w3.org/2003/InkML" xml:id="stk5" contextRef="#ctx0" brushRef="#br0">4224 6216 19 0,'16'-18'28'1,"-12"8"-24"13,-4 6 20-13,0 2-17 14,0 2 0-9,0 0-7-5,0 0 0 14,0 0-8-14,0 0 4 14,0 0 2-14,0 0 2 13,-10 0 6-13,0 0-5 14,-1 0 6-14,-3 0-3 13,1 0-8-13,-5 0 3 14,-4 0-4-9,-5 14 4-5,-2 6-1 14,2 4 2-14,5 0 0 14,5 0-3-14,3 0 7 13,7-2-8-13,3-3 2 0,4-2 2 13,0-5-5 2,0 1 1-15,15-5 4 0,18 0 4 19,19-6 6-19,19-2-9 0,22 0 12 12,15-9-12-12,8-4 3 14,0-4-4-14,7 1 0 14,8-6-3-14,16-5 6 13,18-7-7-13,9-5 8 14,9-1-4 1,-5 1 1-15,-6 7 3 4,-5 8-1-4,-11 7-5 14,-9 5 2-14,-8 4-1 13,-4 1 1-13,-6 3-2 14,-4 3 0-14,-11-1 4 14,-13 2-4-14,-10 0 7 13,-13 0-6-13,-10 0 1 14,-12 5 0-9,-15 4 0-5,-13-3 0 14,-14 2-2-14,-10-4-6 14,-4 0 8-14,0-3-8 13,0 2 8-13,-18 1 4 0,-20 1 7 13,-15 2-5 1,-10-2-2-14,-3 2-4 14,-1-3 3-14,-2-1-6 5,-9 2 9-5,-5 1-4 13,-8 3 2-13,-12-4-8 14,-6 2 4-14,-12 0 0 14,-12 0 0-14,-12-2 0 13,-7 1 0-13,-4 3 2 14,7-2-2-14,2 1 0 13,7 0 3-7,11-2-1-6,13-2-2 14,10 1 1-14,15-5 0 13,9 0-1-13,10 0 4 14,12 0-8-14,14 3 9 13,7-1-6-13,6-2 6 14,6 2-10-14,10 2 5 14,5-4 0-9,8 0-4-5,4 0 2 14,0 0-4-14,0 0-12 0,20 6 16 12,16 4 2-12,22 4 13 14,15-2-13-14,26 1 6 14,21-6-6-14,20-2 4 13,11-5-4-13,11 0 2 14,-6 0-4-9,-3 0 6-5,-3-5-6 14,-6-1 7-14,-3-2-9 14,-10 4 5-14,-3 4-1 13,-8 0 0-13,-7 0 0 14,1 0-1-14,-16 0 5 14,-9 11-4-14,-10 6 2 13,-15 1-4-7,-6 2 4-6,-6 2-4 13,-10 1 0-13,-9 0 1 14,-8 1-1-14,-5-4-2 14,-7-1 2-14,-4-5 4 13,-5-4-4-13,1-2 7 14,-5-4-9-14,0-4 9 0,0 0-5 12,0 0 3-6,0 0 1 9,0 0 5-15,0 0-4 0,0 0 9 12,0 0-8-12,0 0-2 14,0 0-2-14,2 0-4 14,-2 0-3-14,0 0 5 13,0 0-2-13,0 0 1 14,0 0-3-9,0 0 8-5,0 0-7 14,0 0 9-14,0 0-11 14,0 0 5-14,0 0 0 13,0 0-2-13,3 0 1 14,-3 0 0-14,0 0 1 13,0 0-3-13,0 0 6 14,0 0-3-8,0 0 4-6,0 0-4 13,0 0 3-13,0 0-3 0,0 0 0 13,0 0 2 1,0 0-4-14,0 0 5 0,0 0-4 13,0 0 6-13,0 0-9 14,0 0 7-14,0 0-6 13,0 0 3-7,0 0 0-6,0 0-1 14,0 0 2-14,0 0-4 13,0 0 6-13,0 0-4 14,0 0 6-14,0 0-9 13,0 0 7-13,0 0-3 14,0 0 2-14,0 0-2 14,0 0 1-9,2 0 5-5,-2 0-7 14,0 0 5-14,0 0-8 13,0 0 6-13,0 0-4 14,0 0 2-14,0 0 0 14,0 0-2-14,0 0 4 13,0 0-6-13,0 0 9 14,0 0-10-9,0 0 10-5,0 0-10 14,0 0 5-14,0 0-1 0,0 0 0 13,0 0 1-13,0 0-2 13,0 0 4-13,0 0-4 14,0 0 5-14,0 0-5 14,0 0 2-14,0 0 0 13,2 0-4-7,-2 0 0-6,4 0-7 13,3 0-19-13,-1 0 4 14,6 0-24-14</inkml:trace>
    </iact:actionData>
  </iact:action>
  <iact:action type="add" startTime="19880">
    <iact:property name="dataType"/>
    <iact:actionData xml:id="d6">
      <inkml:trace xmlns:inkml="http://www.w3.org/2003/InkML" xml:id="stk6" contextRef="#ctx0" brushRef="#br0">10057 6120 6 0,'-15'-12'22'15,"-5"-10"-2"-14,-1 0-6 0,4 1 4 13,6 14-4-13,-1 0 1 13,6 3-10-13,2 3 11 14,1 1-14-8,3 0 0-6,0-3-2 13,-2-1 0-13,0-2-6 14,-3-1 10-14,1-4-8 14,-3-1 2-14,1-2 0 13,-3 0-4-13,-1-2-7 14,2 0-6-14,-1 0 9 13,0 2 10-7,0 4 0-6,2 0 3 14,3 6 1-14,2 0 9 13,2 2-10-13,-2 2 7 14,2 0-8-14,0 0 4 14,0 0-5-14,0 0 1 13,0 0-4-13,0 0 1 14,-6 0-3-9,-2 0-5-5,-7 14 6 14,-12 11 3-14,-6 14 7 0,-17 7-3 13,-6 10-2 1,0 2 2-14,-2 5-1 0,8-5 2 13,5-3-5-13,9-8 2 13,5-9 2-13,11-12-4 14,9-9 0-8,6-13 0-6,5-4 2 13,0 0 1-13,0 0 11 14,0-15-2-14,5-19 7 13,15-14-16-13,11-10-6 14,7-3 6-14,0-5-4 14,7-2 1-14,-3 3 0 13,3-4 0-7,-1 0 1-6,-4 6 0 14,-2 7 1-14,-12 12-2 13,-10 16 4-13,-7 18-6 14,-9 7 2-14,0 3-1 13,0 0-9-13,0 9-9 14,-17 12 19-14,-14 10 0 14,-10 5 5-9,1 1-1-5,0 2-5 14,1 3 2-14,-2 0-2 0,-6 6 2 12,-4 4-2-12,-5 3-1 14,2-4-2-14,8-8 1 14,7-13 4-14,18-13-5 13,9-10 7-13,10-7-4 14,2 0 1-9,0 0 0-5,0-19-2 14,24-15 2-14,16-13-1 14,14-11 3-14,13-2-7 13,5-3 10-13,3 9-10 14,3 2 5-14,-7 4-1 14,-8 11-1-14,-20 8 2 13,-22 12-2-7,-9 14 5-6,-12 3-8 13,0 0 5-13,0 3-17 14,-23 20 14-14,-10 5 3 14,-12 8 2-14,-4 2 3 13,0 2-5-13,1 0 1 0,5 0 2 13,1 4-1 1,6 3-3-14,0-5 5 5,7-1-8-5,5-7 5 14,6-11-2-14,7-9 1 13,7-8-3-13,4-6 2 14,0 0-5-14,0 0 4 14,0-6 4-14,10-19 7 13,24-10-7-13,10-12-3 14,10-4 3-9,6-2-2-5,0 2 0 14,0 2 0-14,-6 3-2 14,-5 3 6-14,-7 10-4 13,-8 5 4-13,-12 11-4 14,-11 12 2-14,-7 3-3 13,-4 2 1-13,0 0-1 14,0 0-6-8,-8 6-12-6,-13 13 19 13,-8 9 5-13,-10 6-3 14,-3 5 4-14,1-3-10 0,5-4 6 12,5-3-2 3,9-3 0-15,6-5 0 0,6 0-4 13,2-5 4-13,8-4-5 13,0-4-2-7,0-4 2-6,16-4 1 14,13 0 4-14,15-7 2 13,10-17 3-13,9-7-5 14,5-8 0-14,0-2 5 13,-3 0-5-13,-5 3 3 14,-10 1 0-14,-7 10-6 14,-16 8 4-9,-12 10-1-5,-6 6 0 14,-6 3 0-14,-3 0-3 13,0 0-3-13,0 0-4 14,-16 12 9-14,-9 13 1 14,-8 7 5-14,-3-2-2 13,5-2-3-13,4-4 2 14,3-1-2-9,-1 0 1-5,5 2-1 14,-2 2 1-14,2 0-2 14,2-4 7-14,4-6-11 0,8-9 5 12,6-6-2-12,0-2-4 14,0 0 6-14,4 0 9 14,21-14-5-14,10-8 8 20,15-6-12-20,4-5 4 0,4 4 0 12,-3 0-5-12,-2 7 1 14,-11 8 0-14,-7 4 0 14,-14 8-4-14,-7 2 3 13,-5 0-3-13,-3 0 3 14,-4 4-1-14,0 4 1 14,2-1-3-9,-4 4 4-5,2-2-1 14,0 0 1-14,2-3-1 13,-2 0 6-13,1-1-5 14,1-2 2-14,0 1-4 14,3 1 3-14,-2-1-1 0,-3-3 1 12,2 2-1-12,-1-2 0 20,-1-1 0-20,0 0 2 0,0 2-1 13,-2-2 3-13,0 0 0 14,0 0-4-14,0 0 1 13,0 2 5-13,0-2 1 14,0 0-5-14,0 0 6 14,0 0-6-14,0 0 6 13,0 0-7-7,0 2 1-6,0-2 3 13,0 0-6-13,0 0 1 14,0 0 0-14,0 0-2 14,0 0 4-14,0 0-6 13,0 0 8-13,0 0-8 14,0 0 10-14,0 0-8 13,0 0 4-7,0 0-2-6,0 0 0 14,0 0 2-14,0 0-1 13,0 0 2-13,0 0 0 0,0 0 0 13,0 0-4-13,0 0 3 13,0 0-2-13,0 0 0 14,0 0 2-14,0 0-2 20,0 0 2-20,0 0 0 0,0 0-2 13,0 0 0-13,0 0-2 14,0 0 0-14,0 0-27 13,0 0-47-13</inkml:trace>
    </iact:actionData>
  </iact:action>
  <iact:action type="add" startTime="28072">
    <iact:property name="dataType"/>
    <iact:actionData xml:id="d7">
      <inkml:trace xmlns:inkml="http://www.w3.org/2003/InkML" xml:id="stk7" contextRef="#ctx0" brushRef="#br0">8840 5446 17 0,'-2'-2'26'1,"0"2"-19"13,2 0-1-13,0 0-5 14,0 0-2-14,0 0-11 13,-2 0 6-13,-1 0-3 14,-1 20 9-14,-4 15 0 14,-6 14 1-14,1 13 4 13,-3 5-3-7,-3 1 2-6,2-4-4 13,-1-2-2-13,-2-6 2 14,2-4 0-14,0-10 0 14,5-11 0-14,2-9 2 13,7-12 0-13,1-2-2 0,3-6 4 13,0-2-6-13,0 0 4 14,0-2 11-9,0-24 7-5,16-16-10 14,13-15-10 0,9-10-7-14,-1-2 7 14,0-1 3-14,-6-4-3 0,-4 2 4 13,-10 3-5-13,-1 9 2 13,-7 10-1-13,-7 9 3 14,-2 6-2-9,0 9 7-5,0 12-8 14,0 6 17 1,0 6-13-15,0 2-4 0,0 0 0 12,0 0-6-12,-2 24-6 14,-9 16 12-14,-7 16 3 14,-5 14-3-14,-4 4 6 0,0 5-3 19,4-6 1-19,-2-3-4 13,2-9 0-13,1-9-1 14,2-8 1-14,2-14-1 14,5-11-5-14,6-14 5 13,5-5 2-13,2 0 16 0,0 0-15 13,0 0 7-13,0-17-5 13,7-15 4-7,17-13-8-6,12-9-4 14,4-6 2 0,2-1 2-14,-3 3-2 0,-8 2 6 13,-7 5-7-13,-8 6 7 13,-10 7-5-13,-4 8 2 14,-2 4-1-14,0 13 0 14,0 1-5-9,-6 12 0-5,-5 0-2 14,-3 0 6-14,-3 19-6 13,-6 15 6-13,3 15-5 14,-3 9 5-14,6 4 1 14,-3 2 1-14,5-4-1 13,1-8 0-13,1-8 0 14,4-9 0-8,2-8 1-6,2-11 3 0,3-6-6 12,0-8 2-12,2-2 0 14,0 0-3-14,0-7 3 13,9-22 15 2,13-13-12-15,3-8-3 14,4-6 3-14,-4 2-5 0,-2 1 3 12,-2 6-1-6,-5 8 0-6,-5 12 0 13,-7 6-1-13,-2 11 4 14,-2 8-5-14,0 2 2 14,0 0-1-14,0 0-17 13,0 12 6-13,-11 20 12 14,-7 11 1-14,1 7 4 14,-1 0-1-9,5-3-8-5,3-3 10 14,6-5-13-14,2-3 9 13,2-4-4-13,0-4-1 14,0-8 2-14,0-4 0 0,0-8-1 13,0-3 2-13,0-4-13 13,0-1 10 2,0 0 3-15,0 0-1 4,0 0 2-4,0-8 6 14,10-14-4-14,4-8-3 14,5-8 2-14,-2-3-2 13,3-5 3 2,2 2 0-15,0-3 1 14,-1 5-2-14,-1 1-1 0,-5 14 2 12,-4 6-2-6,-4 13-1-6,-4 4 1 13,-3 4-3-13,0 0-4 14,0 0 4-14,0 0-8 14,0 0 1-14,0 16-1 13,-10 11 10-13,1 6 1 14,-1 6 3-14,0 5-4 13,-1-2 2-7,-2 0-3-6,-1-2 2 14,1-4 0-14,-3-3 0 13,6-10-2-13,1-7-2 14,1-8 3-14,6-4 1 13,2-2-1-13,0-2 0 0,0 0 4 13,0 0 0-13,0 0-4 14,0 0 8-9,0 0-4-5,0-9 7 14,0-15-5-14,12-10-6 13,3-5 0-13,1-3-3 14,-1-2 1 1,1 0 4-15,-1-5-4 13,6 3-2-13,-1 5 2 0,0 2 2 13,-4 11 0-7,-5 10 0-6,-5 10 1 13,-2 4-1-13,-4 4 4 14,0 0-8-14,0 0-1 13,0 0-1-13,0 8-10 14,-8 18 16-14,-7 8 0 14,-6 6 3-14,1 7 0 13,-2-1-3-7,2 0 4-6,-1-2-1 13,2-2-3-13,1-2 3 14,0-6-6-14,2-4 3 0,8-7 0 13,-2-12 0-13,6-3 0 13,2-8 0-13,2 0 1 14,0 0 4-14,0 0-4 14,0 0 1-9,0 0 1-5,0 0-1 14,0 0 2-14,0 0-2 13,0 0-2-13,0 0 2 14,0 0 1-14,0 0-3 14,0 0 0-14,0 0 4 13,0 0-6-13,0 0 2 14,0 0 0-9,0 0 0-5,0 0 2 14,0 0-4-14,0 0 6 14,0 0-7-14,0 0 6 13,0 0-6-13,0 0-1 0,0 0-5 13,0 0-12-13,0 0-23 14</inkml:trace>
    </iact:actionData>
  </iact:action>
  <iact:action type="add" startTime="34303">
    <iact:property name="dataType"/>
    <iact:actionData xml:id="d8">
      <inkml:trace xmlns:inkml="http://www.w3.org/2003/InkML" xml:id="stk8" contextRef="#ctx0" brushRef="#br0">7661 6203 1 0,'-13'0'2'1,"-3"0"1"13,-2 0-3-13,-4 3 0 14,-1 3 1-14,2-1 1 13,-2 2 1-13,1-2-1 0,1-2-2 13,4-1 4-13,6 0 1 20,2-2-6-20,6 0 3 0,3 0 2 13,0 0 6-13,0 0 1 13,0 0 7-13,0 0-12 14,0 0 1-14,5 0-5 14,17 0 3-14,10-4-5 13,5 1 2-13,6 3-2 14,3-3 0-9,2 3 0 10,2 0 1-15,6 0-2 0,2 0 4 12,7 0-3-12,5 0 3 14,-2 0-6 1,3-2 4-15,-1-8-1 0,-3-4 0 12,0-6 1-12,-7 2-3 14,-4 1 5-9,-10 2-3-5,-13 5 4 14,-8 6-8-14,-11 1 3 14,-8 1 1-14,-4 2-2 13,1 0-1-13,-3 0 2 14,0-1-5-14,0 1 4 0,0 0 4 12,0 0-3-12,0-2 3 21,0 2-4-21,0 0 4 0,0 0 0 12,0 0 2-12,-7-2 2 14,-13 0 12-14,-11-1-17 13,-7 1 8 2,-7 0-8-15,-8 1-1 0,-7 1 0 13,-10 0-1-13,-7 0-1 13,-10 8 1-7,-3 6 1-6,3 0-3 13,8 2-1-13,4-2 8 14,13-5-8-14,8-2 9 14,4-5-9-14,3-2 4 13,7 0 0-13,1 0 0 14,8 0 4-14,5-9-3 14,1 2 3-9,3 0-4-5,4 2 4 14,2 3-6-14,6 0 2 13,0 2 0-13,4 0-1 0,3 0 0 13,1 0 1-13,0 0-9 14,-2 0 8 0,-1 0 2-14,-2 0-4 0,3 0 4 13,2 0-5-8,2 0 3-5,0 0 1 14,0 0-2-14,0 0-10 14,0 0 4-14,0 0-7 13,8 0 14-13,17 4 1 14,6 0 2 1,10-3 0-15,5-1-1 0,4 0 0 12,2 0 1-6,4 0-2-6,-2 0 2 13,4-1 0-13,4-3-2 14,1 0 1-14,6 1 3 14,0 0-7-14,-6 3 3 13,-5 0 0-13,-8 0 0 14,-2 0 2-14,-4 0-6 0,1 0 8 19,-3 0-6-19,5 0 6 0,-5 0-8 13,3 0 6 1,-7 0-4-14,-7 0 2 0,-8 0 0 13,-8 0-1-13,-9 0 1 13,-2 0-3-13,-4 0 6 14,4-2-6-14,-4 2 3 14,2-2-3-9,0 0 3-5,-2 2 0 14,0-3 3-14,0 3-2 14,0 0 0-14,0-1 3 13,-12-1 1-13,-9 0-3 14,-6-1-4-14,-9 3-1 13,-11 0-2-13,-7 0 4 14,-10 0 1-8,-10 8-2-6,-10 7 4 13,-10-1-3-13,-9 2 2 14,1 2-2-14,2 0 3 13,8 0-5-13,7 2 5 14,7-4-4-14,7 3 2 14,6-8 0-14,10-2 2 0,7-4 0 19,11-3 4-19,10-2-6 0,7 0 10 12,9 0-10-12,6 0 7 14,3 0-1-14,2 0 1 14,0 0 0-14,0 0-7 13,0-2 6-13,0 2-2 14,0 0-8-14,0 0-5 14,2 0 3-9,14 0 0-5,11 0 6 14,4 0 0-14,9 0 1 13,6 0-2-13,4 0 4 14,6 0-4-14,4 0 7 14,2-5-8-14,3-6 4 13,-5 2-2-13,2-3 0 14,-3 5 0-9,1 0-1-5,-2 2 3 14,-2-1-2-14,0 2 1 14,-4 0-2-14,4 2 4 13,-4 0-7-13,1 2 4 0,-4 0-1 13,-2 0 0-13,-5 0-4 14,-6 0 2-14,-7 0 5 13,-9 0-7-7,-4 0 5-6,-5 0-2 13,-5 0-1-13,-1 0 1 14,-3 0 2-14,0 0 0 14,0 0-4-14,1-2 8 13,-3 0-1-13,2 2 0 14,-2-2 5-14,0 2-8 13,0 0 5-7,0 0-4-6,0-3 5 14,-9 0-1-14,-6-6-3 13,-8 2-2-13,-1 0 0 14,-1 0-2-14,-9-1 5 13,-1 0-6-13,-5 2 0 14,-9 3 3-14,-7 3-1 14,-9 0-2-9,-8 0 1-5,-5 0-1 14,5 5-3-14,-2 5 12 0,13-2-10 12,7 1 7-12,4-6-6 14,6 1 3-14,5-2 0 14,4-2 0-14,3 0 4 13,4 0-8-13,4 0 9 14,3 0-4-9,4 0 3-5,7 0-7 14,2 0 3-14,5 2 0 14,1 0-1-14,1-1-1 13,2 2-2-13,0-1-5 14,0 0 8-14,0-2-4 14,0 2 1-14,0-2-2 13,-2 0 6-7,2 0-3-6,0 0 0 13,-2 0 2-13,2 0 1 14,0 3-3-14,0-3 6 14,0 0-5-14,0 0 5 0,0 0-6 12,0 0 5 3,0 0-2-15,0 0 1 0,0 0-1 13,0 0 2-8,0 0 0 10,0 0 1-15,0 0-3 0,0 0 3 12,0 0-1-12,0 0-3 14,0 0 2-14,0 0-1 14,0 0 0-14,-2 0 1 13,2 0-5-13,0 0 8 14,0 0-10-9,0 0 6-5,0 5-2 14,0 5-4-14,0 7 3 14,0 4-19-14</inkml:trace>
    </iact:actionData>
  </iact:action>
  <iact:action type="add" startTime="52158">
    <iact:property name="dataType"/>
    <iact:actionData xml:id="d9">
      <inkml:trace xmlns:inkml="http://www.w3.org/2003/InkML" xml:id="stk9" contextRef="#ctx0" brushRef="#br0">7679 7774 0 0,'-11'-6'20'1,"-1"-1"-7"13,2-2-4-13,-2-1-8 14,-1 3 6-14,2-2 1 0,-1 1 2 12,-1 0-10-12,-1 1 9 14,4-2 0-14,-3 1-6 14,-1-1-2-9,-1 2 1-5,-1-1 0 14,1 2 3-14,-2 4-4 13,5 0 1-13,0 0 3 14,3 0-5-14,5 2 6 14,0 0 4-14,1 0-5 13,1 0 5-13,0 0-2 14,2 0 6-8,0 0-9-6,0 0 7 13,0-3-11-13,0 3 0 14,0 0-1-14,0 0-6 13,0 0 1-13,0 0-3 14,15 0 7-14,12 0 1 14,13 0-2-14,11 0 8 0,7 0-9 19,9 3 5-19,4 1-4 13,8 1 1-13,-4 2 1 14,5-1 0-14,-1 1 1 14,-8-2-2-14,5-1 2 0,-3-4-2 12,6 0 5-12,-4 0-8 14,4 0 5-14,-6 4-1 14,0 4 0-9,-1 2-1-5,-1 2-2 14,-2 3 6-14,-4-1-6 13,-3 5 7-13,-1-3-7 14,-4 0 4-14,1-2-1 14,2-1 0-14,0-7 0 13,3 1 0-13,4-5 2 14,0 0 0-9,4-2-1-5,5 0-1 14,2 0 6-14,0 0-10 14,2-2 5-14,-2-8-1 13,5-3 0-13,6-6 0 14,2 3-3-14,5-2 8 14,2 1-8-14,0 6 7 0,-2 2-8 19,-5 4 5-19,-6 3-2 13,-5 0 1-13,-4 2 0 0,-4-2 0 13,-6-2 0-13,-3 0 0 14,-1 0 1-14,-2 1-2 13,3-4 6-13,3 2-10 14,4 0 6-14,1 1-1 13,-2-1 0-7,3-2 2-6,1-1-5 14,-2 0 6-14,8-1-5 13,3-5 6-13,-2-2-6 14,3 3 3-14,-5 1-2 13,-9 1 1-13,-7 2 0 14,-6 3 0-14,0 2 1 14,-7-3-1-9,2 4 0-5,-2-1 1 14,0-1 2-14,0 3-6 14,2 2 3-14,-4 0 0 13,0 0 0-13,0 0 0 0,-3 0-4 13,1 0 8 1,-1 0-5-14,-1 2 4 0,-1 5-6 20,1-3 5-20,1 1-3 13,-2-1 1-13,8-1 0 0,-3 0 0 13,-1 0 1-13,8 1-2 13,2-4 3-13,2 0-4 14,6 0 7-14,3 0-10 14,4 0 5-14,5-14 0 13,5-3 0-7,-4 7 0-6,0 5-2 13,-9 5 5-13,-3 0-5 14,-1 0 5-14,-1 0-6 14,1 1 5-14,-1 6-4 13,1-2 2-13,0-3 0 14,-2-2 0-14,0 0 1 14,5 0-1-9,4 0 1-5,7 0-1 14,12 0 6-14,3 0-11 13,-1 0 6-13,-3-5-2 14,-10-1 1-14,-7 2 0 0,-5-4-2 13,-5-2 5-13,-4 2-6 13,-2-4 8-13,2 5-9 20,5 5 6-20,3 2-4 14,5 0 2-14,6 0 0 0,-4 0 0 13,1 0 1-13,-7 0-3 13,-1 0 4-13,-5 2-3 14,-3 5 5-14,-5 2-8 14,-6 2 4-14,0-1 0 13,-5-1 0-7,3 1 0-6,-1-3-3 13,5 0 6-13,0 0-4 14,9-3 4-14,4-1-5 14,-2 2 6-14,-1-2-8 13,-6 1 4-13,-9-1 0 14,2-2 0-14,-5-1 2 13,-2 0-3-7,5 0 4-6,6 0-1 14,5-13 2-14,7-7-8 13,3 3 4-13,4 4 0 0,2 0 0 13,-1 3 1-13,-5 5-6 13,-3 3 11-13,-9 2-7 14,0 0 5-14,1 0-4 20,-2 0 2-20,-2 0-4 14,-2 0 2-14,-2 2 0 0,-1 5 0 12,-3 4-3-12,1-1 1 14,-1-1 4-14,3 0-3 14,3-1 7-14,2-4-9 13,-2 2 4-13,2-2-1 14,-5 1 0-8,-1 2 0-6,-9-1-4 13,3-2 9-13,-1 1-7 14,-6 0 5-14,-5-3-5 13,-4 1 4-13,-6-1-4 14,-5 1 2-14,0-1 0 0,1-2 0 13,-4 2 1-13,-4-2-1 13,3 2 1-7,-2-2 5-6,0 2-4 13,-3-2 4-13,0 0-6 14,-2 0 6-14,0 0 1 14,2 0-4-14,-2 0 3 13,0 0-4-13,2 0 4 14,-2 0-5-14,5 0 3 14,4 0 0-9,0 0-7 10,2 0 4-15,0-2-1 0,-6 0 0 12,-3 2 0-12,-2 0-4 14,0 0 10-14,2 0-10 14,-2 0 9-14,0 0-10 13,0 0 3-13,0 0 2 14,0 0 0-9,0 0-2-5,0 0 0 14,0-2 4-14,0 2-3 14,0 0 4-14,0-2-3 13,0 2 4-13,0 0-4 14,0 0 0-14,0 0 2 13,0 0-2-13,0 0 4 0,0 0-4 13,0 0 3-7,0 0-4-6,0 0 5 13,0 0-8-13,0 0 3 14,0 0 0-14,0 0 0 14,0 0 1-14,0 0-3 13,0 0 7-13,0 0-5 14,0 0 4-14,0 0-5 13,0 0 6-7,0 0-7-6,0 0 3 14,0 0-1-14,0 0 1 13,0 0-4-13,0 0 1 14,0 0 6-14,0 0-9 13,0 0 8-13,0 0-6 14,0 0 6-14,0 0-2 14,0 0 2-9,0 0-1-5,0 0 2 14,0 0 0-14,0 0-1 13,0 0 0-13,0 0-4 0,0 0 1 13,0 0 0-13,0 0-2 14,0 0 0-14,0 0 0 13,0 0-1-13,0 0 0 14,0 0 8-9,0 0-11-5,0 0 11 14,0 0-7-14,0 0 5 14,0 0-2-14,0 0 1 13,0 0 0-13,0 0 1 14,0 0 2-14,0 0-1 14,0 0-2-14,0 0-2 13,0 0 7-7,0 0-11-6,0 0 5 13,0 0 0-13,0 0-1 14,0 0-2-14,0 0 0 14,0 0 6-14,0 0-3 13,0 0 2-13,0 0-4 0,0 0-2 13,0 0 4-13,0 0-2 20,0 0 1-20,0 0-1 0,0 0 3 13,0 0-3-13,0 0 4 13,0 0-4-13,0 0 5 14,0 0-5-14,0 0 2 14,0 0-4-14,0 0-2 13,0 0-10-13,0 0-9 14,0 0-37-9,0 0-16-5</inkml:trace>
    </iact:actionData>
  </iact:action>
  <iact:action type="add" startTime="56486">
    <iact:property name="dataType"/>
    <iact:actionData xml:id="d10">
      <inkml:trace xmlns:inkml="http://www.w3.org/2003/InkML" xml:id="stk10" contextRef="#ctx0" brushRef="#br0">27273 7949 5 0,'-9'-14'46'1,"1"2"-30"13,3-3-7-13,1 2-5 0,2-1 8 13,-1-2 0-13,3-3-2 13,0-3 2-13,0-4-10 14,7 0 6-8,8 0-6-6,-1 4-2 13,-1 4 2-13,-2 3-2 14,3 6 0-14,-1-2 1 13,5 4-2-13,2 0 1 14,4 0 0-14,3 2 1 14,-2 2-1-14,8 1 2 13,0 2-5-7,3 0 2-6,11 0 0 14,-1 0 1-14,6 0 0 13,4 5-4-13,0-5 9 14,2 3-8-14,2-3 7 13,0 2-7-13,0-2 4 14,-2 0-1-14,3 2 0 14,-3 2-1-9,2 2 1-5,-3 0 0 14,3 3 0-14,0 0 1 0,6-1-1 12,1 1 3-12,3 2-6 14,7-3 3-14,5-2 0 14,0 1 0-14,1-4 1 13,-3-1-3-13,-4 0 5 14,-1 0-2-9,4-2 4-5,-2 0-10 14,-1 0 5-14,-2 5 0 14,-12-2 0-14,-6 6-2 13,-5 0 2-13,-9-1 0 14,-3 2-1-14,-6 0 2 14,-8-4-1-14,-1 0 6 13,-6-4-7-7,-5 2 3-6,-3-4 1 13,-6 3 0-13,-4-3-3 14,0 0 13-14,0 0-5 14,2 0 21-14,0 0-14 13,0-9-8-13,3 1-4 14,-3 4-6-14,0 2 3 13,-2 2-1-13,0 0-2 5,0 0-13-5,0 0 0 14,0 0-48-14,-22 0-38 13</inkml:trace>
    </iact:actionData>
  </iact:action>
  <iact:action type="add" startTime="58262">
    <iact:property name="dataType"/>
    <iact:actionData xml:id="d11">
      <inkml:trace xmlns:inkml="http://www.w3.org/2003/InkML" xml:id="stk11" contextRef="#ctx0" brushRef="#br0">2666 8845 1 0,'-2'-6'18'1,"2"2"-1"0,0 2 7 12,0 2-22-12,0 0-2 14,0 0-2-14,0 0-2 13,0 0 6-13,4 0-2 14,2 0 0-14,-1 0 2 14,-5 0-1-14,0 0 1 0,0 0 4 19,0 0-6-19,0 0 2 0,0 0 1 13,2 0-6-13,7 0 1 13,9 0 2-13,6 0 0 14,10 0 1-14,6 0-3 13,7 0 4-13,2 0-2 14,6 0 6-14,1 0-11 20,4 2 5-20,5 3 0 0,-1 2 0 13,4-1 0-13,1 1-2 13,0 2 6-13,-3-4-7 14,4 0 7-14,1-3-7 14,3-2 6-14,8 0-4 13,3 0 2-13,2 0-1 14,2-2 0-9,-6-5 0-5,-1-2 0 14,-2 3 2-14,3-2-1 14,-1 2 3-14,1 0-5 13,-3 0 2-13,2 3-1 14,5-2 0-14,9 3 0 14,7 0-2-14,3 2 5 0,6 0-4 19,-4 0 3-19,-4-3-3 13,-4 2 2-13,-1-3-2 0,-11 2 1 13,-3-5 0-13,-2 2 0 14,-3-1 1-14,10 0 1 13,3-2-1-13,3-2 2 14,2 1 1-14,-5 0-5 20,1 0 2-20,4 4-2 0,0 1 1 13,5-1 0-13,-3 1-2 13,1 3 5-13,-8-3-4 14,-6 4 3-14,-7-2-4 14,-4 2 4-14,-5-3-3 13,-4 2 1-13,-7-3 0 14,-2 0 0-9,-4-1 1-5,0 2-2 14,-2 1 4-14,4-1-3 14,2 2 5-14,7 1-10 13,2 0 8-13,9 0-3 0,0 0 0 13,-3 7 0-13,0 4-5 13,4-3 10-13,0-1-10 21,4 2 10-21,1-4-10 13,1 2 10-13,-3-6-9 0,-2 2 4 13,0-3 0-13,4 0 0 14,3 0 1-14,7 0-1 13,1 0 3-13,5 0-1 14,-2 0 3-14,-5 0-7 20,5 0 2-20,-2 0 0 0,-2 0 0 13,-8 9-2-13,-8 5 1 13,-7 1 1-13,2 1-2 14,1-2 4-14,11-1-4 13,5-4 5-13,8-7-5 14,9 2 2-14,-3-4 0 0,1 0 0 19,-3 2 2-19,-4 2-3 14,-7 2 5-14,-8 2-5 13,-8 3 5-13,-3 4-7 14,-2 2 4-14,6-2-2 0,2-1 1 13,1 0 0-13,4-6-1 13,-3-1 2-13,-2-6-1 20,-3-1 1-20,-1 0-2 14,-3 0 4-14,-5 0-3 0,-8-6 1 13,-9 0 2-13,-11 4 3 13,-11 0-6-13,-15 0 6 14,-3 2-3-14,-5 0-2 14,-2-3 4-14,0 3-1 13,0 0-1-7,0-3 9-6,0 1 1 13,0-2-1-13,0 1 2 14,0 3-9-14,2 0 9 14,-2 0-10-14,0 0 4 0,0 0-5 12,0 0-1 3,0 0 0-15,0 0 0 0,0 0-2 19,0 0 3-19,0 0-6 14,0 0 7-14,0 0-5 0,0 0 7 12,0 0-11-12,0 0 8 14,0 0-3-14,0 0 0 13,0 0 0-13,0 0-3 14,2 0 3-14,-2 0-2 14,0 0 4-9,0 0-4-5,0 0 2 14,0 0-2-14,0 0 2 14,0 0 0-14,0 0 0 13,0 0 0-13,0 0 2 14,0 0-1-14,0 0 5 13,0 0-2-13,0 0-1 14,0 0-2-8,0 0 0-6,0 0 0 13,0 0 0-13,0 0-1 14,0 0 5-14,0 0-5 13,0 0 2-13,0 0-4 0,0 0 4 13,0 0-4-13,0 0 2 14,0 0-1-14,0 0 1 13,0 0-2-7,0 0-3-6,0 0 10 14,0 0-9-14,0 0 9 13,0 0-9-13,0 0 5 14,0 0-1-14,0 0 0 13,0 0 2-13,0 0-5 14,0 0 7-14,0 0-1 14,0 0-2-9,0 0 3-5,0 0-1 14,0 0-4-14,0 0 1 13,0 0 0-13,0 0 0 14,0 0-2-14,0 0-3 14,0 0 10-14,0 0-10 13,0 0 12-13,0 0-14 14,0 0 8-9,0 0-2-5,0 0 1 14,0 0 0-14,0 0-2 0,0 0 5 13,0 0-3-13,0 0 2 13,0 0 0-13,0 0 0 14,0 0-2-14,0 0 0 14,0 0 1-14,0 0-1 13,0 0 4-7,0 0-2-6,0 0 1 13,0 0-1-13,0 0 3 14,0 0-10-14,0 0 5 14,0 0 0-14,0 0-1 13,0 0 0-13,0 0-1 14,0 0 1-14,0 0 0 14,0 0 2-9,0 0-1-5,0 0 5 14,0 0-5-14,0 0 0 13,0 0 0-13,0 0 0 14,0 0 2-14,0 0-5 14,0 0 9-14,0 0-12 0,0 0 8 12,0 0-4 3,0 0-3-15,0 0 4 4,0 0 0 11,0 0 1-15,0 0-1 0,0 0 4 13,0 0 1-13,0 0-3 13,0 0 2-13,0 0 2 14,0 0-8-14,0 0 3 13,0 0-2-13,0 0 2 14,0 0-1-8,0 0-4-6,0 0 10 13,0 0-7-13,0 0 8 14,0 0-12-14,0 0 6 13,0 0 0-13,0 0-1 14,0 0-2-14,0 0 3 14,0 0-3-14,0 0 2 13,0 0 2-7,0 0-2-6,0 0 1 13,0 0-2-13,0 0-1 14,0 0 2-14,0 0 0 14,0 0 2-14,0 0-5 13,0 0 9-13,0 0-7 0,0 0 6 13,0 0-8-13,0 0 2 14,0 0 2-9,0 0 0-5,0 0 0 14,0 0-1-14,0 0 4 13,0 0-3-13,0 0 1 14,0 0-2-14,0 0 2 14,0 0-4-14,0 0 2 13,0 0 1-13,0 0-1 14,0 0 2-9,0 0-5-5,0 0 8 14,0 0-3-14,0 0 5 14,0 0-8-14,0 0 4 13,0 0-2-13,0 0 3 14,0 0-3-14,0 0 0 14,0 0 2-14,0 0-3 13,0 0 3-7,0 0-4-6,0 0 5 13,0 0-6-13,0 0 4 14,0 0-1-14,0 0 0 0,0 0 0 13,0 0-4-13,0 0 9 13,0 0-6-13,0 0 6 14,0 0-10-14,0 0 4 14,0 0 1-9,0 0-6-5,0 0 1 14,0 0 5-14,0 0 0 13,0 0 0-13,0 0 0 14,0 0 3-14,0 0 1 14,0 0-7-14,0 0 3 13,0 0 0-13,0 0-1 14,0 0 3-9,0 0-4-5,0 0 6 14,0 0-4-14,-2 0 6 14,0 0-12-14,-5-2 7 13,1-1-1-13,0 1 0 14,-4 0-1-14,3 0 1 0,1 0-2 12,0 1 1 3,3 1 2-9,3 0-2-6,-3 0 1 13,3 0-1-13,0 0-3 14,0 0 1-14,0 0 0 0,0 0-2 13,0 0 3-13,0 0 4 13,0 0-7-13,0 0 8 14,0 0-6-14,0 0-2 13,0 0 1-7,0 0-11-6,0 0-16 14,-6 0-27-14,-1 0-34 13</inkml:trace>
    </iact:actionData>
  </iact:action>
  <iact:action type="add" startTime="65163">
    <iact:property name="dataType"/>
    <iact:actionData xml:id="d12">
      <inkml:trace xmlns:inkml="http://www.w3.org/2003/InkML" xml:id="stk12" contextRef="#ctx0" brushRef="#br0">13047 8584 0 0,'0'0'11'1,"0"0"7"20,0 0-14-20,0 0 1 0,0 2-1 12,0-2-8-12,0 0-1 14,0 0 5-14,0 3-8 14,-2-3 6-14,2 0 2 13,0 0 0-13,0 0 8 14,0 0-6-14,0 0-4 13,0 0 4-7,0 0-5-6,19 0-2 14,26-9 5-14,31-16 12 13,25-12-4-13,14-7-5 14,7-8-1-14,4-5 2 14,-6-1-2-14,-4 3-1 13,-7 6 3-13,-9 7-5 14,-13 8 1-9,-15 6 0-5,-13 7 0 14,-11 1 0-14,-17 9 1 14,-11 5 2-14,-13 2 0 13,-5 4-1-13,-2 0 6 14,0 0-2-14,-2 0 3 0,-23 0-8 12,-8 8 1-12,-15 12-2 21,-6 4-3-21,-7 4 1 13,-3 4 4-13,-2 2-2 14,-3 2 2-14,3 1-4 0,-3 0 2 13,-3 2-4-13,1-2 4 13,2-4 0-13,1-3-1 14,6-4 2-14,2-2 0 20,0-2 3-20,5-4-7 14,3-2 5-14,7 1-2 0,5-6 0 12,7 1 0-12,8-4-2 14,8-2 5-14,7-2-4 13,8-2 2-13,2-2-1 14,0 0 0-14,10-4-3 14,34-20 2-9,23-12 1-5,24-10 0 14,10-6 4-14,1-2-8 13,-4 0 9-13,-4 1-6 14,-7 7 7-14,-9 8-11 14,-13 4 5-14,-17 10 0 0,-19 6 0 12,-13 6 0-12,-12 6 1 14,-4 2 0-9,0 1-2-5,-26 3-14 14,-10 0 11 1,-13 0 5-15,-9 9-3 0,-7 16 3 12,-4 7-2-12,-4 6 1 14,-1 8 0-14,-1 5 1 14,-4 2 3-14,6-2-5 13,1 0 5-7,8-11-6 8,10-6 3-14,10-6-2 0,13-10 1 13,10-6 0-13,13-6-1 14,8-6 3-14,0 0-7 13,0 0 4-13,13-6-1 14,25-20 4-14,18-12 1 0,19-14-3 19,10-8 1-19,11-6-1 14,-2 0 1-14,-1 3-3 13,-6 9 5-13,-6 8-4 14,-10 10 5-14,-13 6-8 13,-14 9 4-13,-15 7-1 0,-17 5 1 13,-10 9-4-13,-2 0-3 14,-12 0-24-9,-30 10 30-5,-18 15 1 14,-11 8 2 1,-10 3 2-15,-1 6-5 0,2 2 2 12,-3 2 0-12,5 3 3 14,5-1-4-14,8-2 1 13,7-8 0-13,16-11 0 14,15-8 5-8,13-11-11-6,12-6 7 13,2-2-2-13,4 0 0 14,44-14 2-14,27-22 3 13,30-20-2-13,20-10 4 14,8-3-5-14,2 3-2 14,-11 10-3-14,-15 7 3 0,-24 11-3 19,-23 7 3-19,-23 11 0 0,-20 8 1 12,-14 8-1 3,-5 4 2-15,0 0-4 0,-24 0 4 13,-15 9-2 1,-11 12 1-14,-8 3 3 0,-5 1-3 13,-1 7 0-13,-4-3 1 14,6 5 1-9,-1 0 0-5,1 4-3 14,0 3 1 0,-1-2 2-14,5 0-5 0,7-8 2 13,7-4 0-13,8-8-1 14,9-4 1-14,7-5 1 13,11-6 2-13,7-2-3 14,2-2 4-9,0 0-8-5,0 0 8 14,0 0-4-14,4 0 5 14,15-16-2-14,10-12-3 13,8-5 5-13,10-5-4 14,0 1 0-14,-1 3-2 14,-3 5 1-14,-3 5-1 0,-5 0-1 12,-1 4 2-6,-7 6 0-6,-5 4 0 13,-11 6-5-13,-4 4 7 14,-7 0-5-14,0 0-10 14,-5 9 0-14,-21 18 4 13,-15 5 9-13,-9 4 5 14,-4 5-3-14,-2-5 0 13,5-4 1-7,6-4 1-6,3-8-4 14,6-1 2-14,11-10 3 13,8-3-6-13,11-2 2 14,6-4 2-14,0 0-3 13,19-2-1-13,26-24 1 14,22-9 3-14,18-9 4 14,4-6-5-9,7 7-4-5,-5-1 2 14,-6 3 0-14,-14 9 0 14,-15 8 0-14,-19 8 0 13,-16 8 0-13,-17 6 0 14,-4 2 0-14,-6 0-4 0,-30 4-6 12,-15 14 10-12,-14 8 0 14,-3 3 0-8,0 3 1-6,5-3 0 13,5 1 2-13,4-3 0 14,8 1-1-14,6-5 2 13,4 2-7 2,5-6 6-15,9-2-6 0,6-7 3 13,10-5-1-13,3-5-1 13,3 0-11-7,0 0 10-6,9 0 3 14,18 0 2-14,11-11-1 13,9-15 1-13,9-5-1 14,-3-3 2-14,0 2-3 13,-1 4 2-13,-12 3-3 14,-5 6 4-14,-10 3-3 14,-9 8 6-9,-10 5-6-5,-6 3 3 14,0 0 0-14,0 0 0 0,0 0-3 12,-14 0-3-12,-11 9 3 14,-9 9 5 1,-2 6-3-15,-2-3 0 13,9 0 4-13,2-1-11 0,10-6 7 13,1-2-3-8,5-1 1-5,1-6 0 14,4 0-2-14,2-1 4 14,4-4 3-14,0 1-3 13,0-1-2-13,0 0 4 14,0 0-4-14,0 0 2 14,0 0 4-14,0 0 1 13,0 0-6-7,0 0 14-6,0 0-8 13,0 0 1-13,0 0-5 14,0 0-4-14,0 0 2 14,0 0-1-14,0 0 0 0,0 0 2 12,0 0-2-12,0 0 2 14,0 0 0-14,0 0 2 14,0 0-6-9,0 0 2-5,0 0-2 14,0 2-5-14,0 10-8 13,0 9-14-13,-2 3-4 14,-3 2-46-14</inkml:trace>
    </iact:actionData>
  </iact:action>
  <iact:action type="add" startTime="75288">
    <iact:property name="dataType"/>
    <iact:actionData xml:id="d13">
      <inkml:trace xmlns:inkml="http://www.w3.org/2003/InkML" xml:id="stk13" contextRef="#ctx0" brushRef="#br0">5835 9892 20 0,'0'0'18'1,"0"0"-7"0,0 0-11 19,0 0-2-19,0 0 2 0,0 1-14 12,0 4 4-12,0 3-6 14,0 2 13-14,0 8-1 14</inkml:trace>
    </iact:actionData>
  </iact:action>
  <iact:action type="add" startTime="75492">
    <iact:property name="dataType"/>
    <iact:actionData xml:id="d14">
      <inkml:trace xmlns:inkml="http://www.w3.org/2003/InkML" xml:id="stk14" contextRef="#ctx0" brushRef="#br0">5798 10090 51 0,'-11'0'28'1,"1"-8"-22"20,2 2-5-20,1-4 0 0,1 1 4 12,-4 4 3-12,3-4 24 14,3 2-8-14,0 2 4 0,4 0-13 13,0 5 3 1,0 0-18-14,0 0 0 14,0 0-5-14,0 0 0 0,0 0 0 19,0 0-2-19,0 0 6 0,0 0 2 13,0 0-7-13,0 0 3 13,0 0 2-13,0 0-5 14,0 0 5-14,0 0-2 13,0 0-1-13,0 0 2 14,0 0-1-14,0 0 0 14,0 0 3-9,0 0-5-5,2 2 3 14,2 2 2-14,3 0-3 14,5 3 3-14,5 0 0 13,3 3 2-13,7-1-2 14,4 4 1-14,7-1 0 13,9 0 2-13,2 0-6 21,7 1 4-21,8-4-2 0,-2 1 1 12,5 2 0-12,-1-1 0 14,-4-2 2-14,7 2-3 13,2-6 3-13,14-3-2 14,10-2 5-14,17 0-5 0,11-4 0 13,6-17 3-13,0-2-3 20,-5-5 3-20,-7 2-4 13,-12-3 2-13,-16 6-2 14,-16 3 6-14,-13 5-8 14,-4 3 4-14,-4 7-2 0,3-4 1 12,1 4 0-12,2 3-2 14,0 2 9-14,-4 0-12 14,-3 0 10-9,0 0-10-5,-4 0 8 14,-3 0-5-14,-3 0 2 13,-1 0 0-13,-9 0-1 14,-4 0 2-14,-8 0-2 14,2 0 4-14,-1 2-5 13,5 3 7-13,1-2-10 0,6 6 3 19,-4 0 2-19,1-1-1 14,-4 2 1-14,-7 0-4 14,-7-4 4-14,-7-3-1 13,-4 0 1-13,0-3-5 0,0 2 5 13,-13-2 0-13,-20 0 0 14,-17 2 8-14,-8 3-8 13,-4-5 3-7,-1 0-2 8,3 0-1-14,-6 0 3 14,-3 0 1-14,-5 0-8 14,-11 0 4-14,-4 2 0 0,-2 5 0 12,0 1 0-12,-2 2-3 14,5 0 8-14,-1 2-10 13,-3 1 10-7,-1-3-10 9,6-1 8-15,6-1-6 0,10-2 6 12,11 0-3-12,8-3 0 14,5-2 0-14,5 1-2 13,5-2 6-13,3 0-3 14,12 0 5-14,3 0-7 14,6 0 2-9,5 0-1-5,0 0 0 0,6 0 0 13,0 0 0-13,2 0 4 13,0 0-7-13,0 0 3 14,0 0 0-14,0 0-16 14,0 0-4-14,14 0-18 13,15 0-28-13</inkml:trace>
    </iact:actionData>
  </iact:action>
  <iact:action type="add" startTime="77074">
    <iact:property name="dataType"/>
    <iact:actionData xml:id="d15">
      <inkml:trace xmlns:inkml="http://www.w3.org/2003/InkML" xml:id="stk15" contextRef="#ctx0" brushRef="#br0">10709 10101 23 0,'-19'-9'10'15,"-3"3"7"-14,-2 2-15 14,-5 0-2-14,-4 4 0 13,-6 0 0-7,-1 0-2-6,-2 0 4 14,-3 0-2-14,5 0 6 13,1 0-6-13,6 0 2 14,8 0 1-14,6 0 2 0,11 0 1 12,3 0 2-12,5 0-4 14,0 0 6 1,0 0-7-15,0 0-6 4,7 0-5 11,8 0 7-15,12 4 1 0,4 3 0 13,7-4 1-13,5 3 3 13,3-3-3-13,8 2 5 14,8-3-10 0,14-2 10-14,8 0-8 0,13 0 3 13,5-14-1-7,-2-2 0-6,-3 4-1 13,-9 2 1-13,-5 9 0 14,-1 1 0-14,8 0 1 13,3 0-2 2,7 7 3-15,6 7-4 0,2 6 2 13,4 1 0-13,2-2 0 13,1 1 0-7,1-5-4-6,-4-5 8 14,0-6-4-14,-4-4 3 13,0 0-6-13,-4-4 6 14,-6-15-3-14,1-3 3 13,-6 2-2-13,-1 1-2 14,-3 7 4-14,-9-1-3 14,-11 6 1-14,-11 4-2 4,-13 1 4 11,-12 2-7-15,-6 0 4 0,-9 0-1 12,-5 8 0-12,-4 2 0 14,-2 0-3-14,-3-4 8 14,-1-3-6-14,-3 0 6 13,0-3-6-13,0 0 4 14,0 0 0-9,0 0 2-5,-19 0-2 14,-10 0 4-14,-11 0-1 14,-7 0-4-14,1 0 1 13,-6-3 3-13,-1 3-2 14,-2 0-5-14,-6 0 2 14,-4 0 0-14,3 0-1 13,-1 3 0-7,5 3-3-6,0 1 8 13,-2-4-4-13,-7 1 4 14,-4 3-8-14,-11-2 4 0,-6 3 0 13,-7-2 0 1,-3 0 0-14,-4-2-4 0,-6 0 8 13,4-2-4 1,-1 0 0-14,-4 3 0 5,4-2 1-5,-2 3-2 14,2 1 1-14,7-2-2 13,7-3 2-13,6 2 0 14,12-1-3-14,-2 1 8 14,4-1-9-14,-3-1 8 13,1 3-6-13,0-1 4 14,9-1-2-9,5-1 0-5,10 1 0 14,7-3 0-14,6 0 4 14,4 2-2-14,7-2-1 13,0 2 0-13,4 0 2 14,3 2-6-14,5-3 2 13,2 3 0-13,-2 3 0 14,2-2-4-14,2 6 5 5,0-3 0-5,2-2-7 13,5 0 8 2,2-6-2-15,0 0-3 0,0 0 1 12,0 2-4-12,4 0 2 14,19 0 4-14,14-1 2 14,9-1-1 0,11 0 3-14,3 0-1 5,2-5 0-5,4-5-3 14,-4-1 1-14,-2 4 0 13,0 2 0-13,3 3 1 14,1 1-3-14,1 1 4 13,-5 0-2-13,2 0 6 14,3 0-12-14,6 0 7 14,12 0-1-9,2 0 0-5,2 0 3 14,-5-4-6-14,-11-5 7 13,-6 4-5-13,-5-4 2 14,-2 4-2-14,2-1 3 14,3 1-3-14,3 2 2 0,6 3-1 12,6 0 0-12,2 0-1 14,2 0-4-9,1 0 10-5,-5 0-10 14,0 0 10-14,-4 0-10 14,-5 0 6-14,-2 0-1 13,-3 0 0-13,-2 0 0 14,1 0 0-14,2 0 5 14,2-2-5-14,2 0 1 13,-7-3-1-7,-8 5 3-6,-12 0-6 13,-9 0 3-13,-10 0 0 14,-9 0-1-14,-8 0 2 14,-6 0-3-14,0 0 4 13,0 0 8-13,0 0-10 14,0 0 11-14,0 0-9 14,0 0 5-9,0 0-7-5,0 0 0 14,0 0-1-14,0 0 3 13,0 0-1-13,0 0-1 0,0 0 4 13,0 0 0 2,0 0-5-15,0 0 1 0,0 0-1 12,0 0 1-12,0 0 0 14,0 0 2-9,0 0 1-5,0 0-3 14,0 0 5-14,0 0-8 14,0 0 6-14,0 0-2 13,0 0 2-13,0 0 0 14,0 0 4-14,0 0-6 13,0 0 8-13,0 0-3 14,0 0 0-8,0 0-3-6,-6 0-1 13,-2 0-2-13,4 0-1 14,0 0 1-14,4-2 0 14,0 2-4-14,0 0 10 13,0 0-7-13,0 0 6 14,0 0-7-14,0 0 4 0,0 0-2 19,0 0 1-19,0 0 0 0,-3 0-2 13,1 0 3 1,0 0 2-14,0 0-3 0,0 0-2 13,2 0 3-13,0 0-4 13,0 0 2-13,0 0 0 14,0 0 0-14,-2 0 1 14,-4 0-5-9,2 0 9-5,-5 0-8 14,1 0 7-14,0 0-7 14,4 0 5-14,0 0-2 13,1 0 0-13,3 0 1 14,0 0-1-14,0 0-3 13,0 0 0-13,0 0 6 14,0 0-6-8,0 0 3-6,0 0-2 13,0 0 1-13,0 0 0 14,0 0-2-14,0 0-7 0,0 0-1 12,0 0-27 3,-4 0-10-15,-2 9-18 0</inkml:trace>
    </iact:actionData>
  </iact:action>
  <iact:action type="add" startTime="81889">
    <iact:property name="dataType"/>
    <iact:actionData xml:id="d16">
      <inkml:trace xmlns:inkml="http://www.w3.org/2003/InkML" xml:id="stk16" contextRef="#ctx0" brushRef="#br0">18167 10131 9 0,'-40'-7'8'15,"4"1"5"-14,7 1 0 14,5-2 0-14,11 2 5 13,3 0-12-7,6 3 14-6,4 2-12 14,0 0 5-14,0-2-11 13,0 0-1-13,0 2 1 14,0-1-2-14,0 1-2 13,0-3-8-13,14 1 10 0,13-2 0 13,6-2 6-13,9-2-2 20,9-1-5-20,10 2 3 14,12-3-2-14,14-2 0 13,15-2 0-13,14 2-4 0,9-2 8 13,-3 6-6-13,-3 4 7 14,-5 2-10-14,-5 2 5 13,-4 0-2-13,-2 8 0 14,-12 7 2-8,-7-6 0-6,-3-1 0 13,-3-2-1-13,-5-4 2 14,-4 2-2-14,-4-2 4 13,-7 1-5-13,-3-2 2 14,-3 1 0-14,-8 0-1 14,-1 0 0-14,-7 0-3 13,-1 1 8-7,-10 0-12-6,-3-1 12 13,-7 0-9-13,-6 0 8 14,1 1-3-14,-6-3 0 14,-2 0 0-14,0 1-2 13,-2 0 1-13,0 2-3 0,0-3 7 13,0 0-6-13,-16 0 4 20,-13 0-1-20,-6 0 0 0,-12 0 1 13,-8 0-2 1,-14 0 3-14,-10-3-3 14,-6 2 4-14,-8 1-4 14,1 0 6-14,1 0-9 0,-5 0 4 12,-1 0 0-12,-3 0-1 14,-1 0 0-9,-2 0 0-5,5 0 1 14,0 0 0-14,2 0 1 14,0 0 0 0,9-4 4-14,10-5-6 0,9 2 2 13,13-1-1-13,10-2 0 14,7 3 1-14,9-2-1 13,7 1 5-7,5 4-5-6,5-1 5 13,3 0-5-13,1 1 2 14,-2-2-3-14,-3 0 1 0,-5 4-1 13,-2 0 0 1,-7 2-4-14,-2 0 0 14,0 0 9-14,-2 4-9 13,2 6 6-13,7 1-3 5,7-4 2-5,3-2 0 14,7-5-4-14,5 2-7 13,0 3 4-13,7 2 1 14,26 4 4 1,17-2 4-15,10-4 1 0,13-5 0 12,8 0-3-12,6 0 1 14,11-5 1-9,5-6-2-5,-1 5 1 14,-4 3-4-14,-3 3 6 14,-3 0-4-14,-1 0 4 13,-2 0-6-13,-1 0 3 14,-6 5 0-14,-1 3 0 13,-4-1 0-13,6-4-3 14,0-1 7-8,-1-2-3-6,3 0 1 13,-7 0-4-13,-9 0 4 0,-9 0-3 13,-16 0 1-13,-13 0 0 13,-8 0 0-13,-12 0 0 14,-6 0-3-14,-5 0 6 14,0 0-6-14,-7 0-3 13,-19 2 6-7,-3 6 1-6,-8 2-1 14,2-2 0-14,1 0 0 13,-3-2 0-13,-1-2 2 14,-1-2 3-14,0 0-3 13,-3-2 1-13,-6 0-1 14,-3 0 1-14,-4 0-1 14,-9 0-2-9,-4 0 0-5,-8 4 3 14,-11 2-3-14,-6 2 2 13,-3 1 0-13,7 0 4 14,8 1-6-14,10 0 1 14,15-3 2-14,11-2-2 13,14 0 0-13,14-2 2 14,7-3 1-9,8 0 2-5,2 0-3 0,0 0 12 13,0 0-13-13,0 0 6 14,0 0-2-14,0 0 0 13,0 0-3-13,0 0-1 14,0 0 4-14,0 0-6 14,0 0 0-14,0 0 3 13,0 0-6-7,0 0 3-6,0 0 0 13,0 0 0-13,0 0 0 14,0 0-5-14,0 0 10 14,0 0-6-14,0 0 4 13,0 0-6-13,0 0 5 14,0 0-3-14,0 0 1 13,0 0 0-7,0 0 0-6,0 0 1 14,0 0-3-14,0 0 4 13,0 0-4-13,0 0 3 14,0 0-5-14,0 0 3 0,0 0 0 13,0 0 1 1,0 0-1-14,0 0-3 0,0 0 8 13,0 0-7-8,0 0 8-5,0 0-8 14,0 0 6-14,0 0-4 14,0 0 1-14,0 0 0 13,0 0 0-13,0 0 1 14,0 0-2-14,0 0 2 13,0 0-2-13,0 0 6 14,0 0-9-8,0 0 4-6,0 0 0 13,0 0-1-13,0 0 1 14,0 0-5-14,0 0 10 13,0 0-10-13,0 0 10 14,0 0-10-14,0 0 6 14,0 0-3-14,0 0 2 0,0 0 0 19,0 0 0-19,0 0 1 13,0 0-1-13,0 0 1 0,0 0-2 13,0 0 6-13,0 0-10 14,0 0 6-14,0 0-1 13,0 0 0-13,0 0 0 14,0 0-4-14,0 0 10 14,0 0-6-9,0 0 2-5,0 0-3 14,0 0 4-14,0 0-3 13,0 0 0-13,0 0 0 14,0 0 0-14,0 0 3 14,0 0-5-14,0 0 5 13,0 0-6-13,0 0 0 14,0 2 3-9,0 9-15-5,2 3 2 14,8 4-24-14,1-6-61 14</inkml:trace>
    </iact:actionData>
  </iact:action>
  <iact:action type="add" startTime="85203">
    <iact:property name="dataType"/>
    <iact:actionData xml:id="d17">
      <inkml:trace xmlns:inkml="http://www.w3.org/2003/InkML" xml:id="stk17" contextRef="#ctx0" brushRef="#br0">4444 10990 1 0,'-38'-5'2'1,"-4"1"-1"0,-1 4-2 12,1 0 2-12,-3 0-1 20,6 0 3-20,1 0 1 0,2 8 1 13,10-3-4-13,3 2-1 14,8-2 3-14,3 0-3 13,8-1 2-13,2-4-2 14,2 0 2-14,0 0 11 13,0 0-12-13,0 0 3 14,0 0-3-8,16 0-1-6,1 0 7 13,10 0-5-13,2 0 4 14,4 0-3-14,5 0 0 14,7 0-1-14,-1 0-1 13,10 8 1-13,4 4-3 14,9 1 2-14,11 3-1 13,11-7 0-7,13 1 2-6,10-4 0 14,9-5 0-14,1-1-2 13,1 0 5-13,-1 0-6 14,1 0 2-14,-3-7-1 13,1-1 0-13,-3-3 1 0,0 6-2 13,5-2 4-13,1 2-3 20,8 2 2-20,6 0-1 0,2 1 1 13,7-2-4-13,3-1 2 13,-5 5 0-13,-10 0-1 14,-6 0 2-14,-10 0-6 14,-7 0 10-14,-8 0-6 13,-7 9 4-13,0-4-6 14,3 2 3-8,4-6 0-6,0 2 0 13,-2-3 1-13,1 0-2 14,2 0 4-14,0 0-3 13,-5 0 1-13,-9-4 0 14,-8 1 3-14,-8 3-5 14,-6 0 1-14,-3 0-1 13,-6 0 1-7,0 4 0-6,7 3-4 13,-1-2 9-13,8 0-6 14,0-1 5-14,1-1-7 0,6-1 3 13,1-2 0-13,-2 0 0 13,-2 0 0-13,-4 0 0 14,-12 0 2-14,-2 0-2 20,0 0 1-20,3 0-2 0,6 3 5 13,7-1-4-13,4 2 0 13,5-1 0-13,5 6 0 14,-4-1 0-14,1 2-5 14,-2 0 11-14,0-2-10 13,2 2 9-13,-6-2-7 20,2 0 2-20,0-1 0 0,0-4 0 13,6 1 0-13,9-4 0 14,2 0 2-14,0 0-2 13,1 0 1-13,1 0-2 14,0 2 2-14,6 1-2 14,3-3 1-14,0 0 0 0,-3 0-1 19,-2 0 2-19,-3 0-3 13,-5 2 4-13,-2-2-3 14,-3 3 6-14,-1-3-9 14,1 0 4-14,6 2 0 0,3-2 0 12,-2 2 1-12,-4 0-3 14,-5 0 4-14,-4-1-2 20,-2 5 0-20,0-1 0 0,-7-1 0 13,-4 2-2-13,-10 2 2 13,-10-2 0-13,-5 3 0 14,-11-1 0-14,-2-3-4 13,-7 4 8-13,0-4-4 14,-6 2 5-14,0-2-8 20,-7-1 3-20,-3-1 0 0,-7-2 0 13,0-1 0-13,-4 0-2 13,-2 0 4-13,0 0 0 14,0 0 2-14,-5 0 16 0,-13 0-18 13,-6 0-2 1,-1-4 3-14,-2-2-2 0,0 3 1 19,-1 0 0-19,-8 3-4 14,-6-2 4-14,-6 2-8 14,-6 0 11-14,-9 0-8 13,-2 0 3-13,-6 0 0 0,-5 0 2 13,-2 6-2-13,0-2 0 14,-6 0 1-14,-8 2-4 20,-1 0 6-20,-8-2-6 0,5 3 5 12,0 0-5-12,-6 0 3 14,-1 3-1-14,-6-3-1 14,-2 1-1-14,-1 0-1 13,1-1 8-13,1-4-7 14,1 1 6-14,0-4-5 20,4 3 4-20,-2 1-4 0,-2 2 2 13,-3-1 0-13,-3 4 0 13,5-1 1-13,4 4-3 14,5-2 4-14,3 2-4 0,-4 0 3 13,-4 0-2-13,2-2 0 13,1-2 1-13,1 1-5 20,2-4 10-20,-1 2-10 14,-1 0 10-14,-1-3-5 14,2 5 2-14,1-4-4 13,-4 3 3-13,-3 0-1 0,-3 2 0 13,8-3 0-13,4 0-1 13,0-1 1-13,1-5-2 21,-5 5 4-21,-4-3-4 0,-2-1 5 12,-1 4-4-12,0-3 1 14,1 0-2-14,2-1 2 14,3 0-1-14,3-2-1 13,0 2 4-13,-3 1 2 14,-4-3 2-14,2 0-11 20,5 0 5-20,2 0 0 14,4 0-1-14,1 0 2 0,-8-5-2 12,1-2 3-12,-4-2-3 14,-2 4 2-14,6-2-2 0,0-3 2 12,1 2-2-12,2-4 2 14,5 0-2-14,1 0 1 14,4-2 0-9,0 2-1 10,3-4 4-15,-1 4 0 13,2-2 0-13,8 0-4 14,5 1 1-14,5-2 0 0,5-1 0 13,2 0 0-13,0 2-4 13,5-1 4-13,0 2-1 14,1 1 2-9,8-1 1-5,1 1 1 14,5 3-3-14,3 0 0 14,4-1 3-14,2 2-3 13,4-2 2-13,0 2 3 14,6-2-4-14,3 4 6 14,3 0-5-14,5 3 4 0,6-2-6 19,2 5 3-19,0-2-3 13,0 2-10-13,0 0-1 0,10 0-10 13,19 0 14 2,11-4 7-15,13-6 5 0,8-3-3 12,7-4-1-12,8 1-1 14,2-4 0-14,5 0 0 14,2 0 3-9,3 2-4-5,3 0 4 14,10 4-4 0,2 2 6-14,-3 4-10 14,-2 4 5-14,0-1-1 0,7 3-2 13,4-1-4-13,10-3 7 13,1-1-3-13,2 0 0 14,3 0 6-9,0 2-6-5,2 1 4 14,-5-1-2-14,3 1 2 14,1 4-1-14,-4 0 0 13,3 0 2-13,-5 0-7 14,1 0 10-14,6 0-9 13,4 0 9-13,3 0-10 14,-2 0 6-8,-3 0-1-6,5 0 0 13,-3 0 0-13,2 0-1 14,2 0 3-14,0 0 0 13,6 0-2-13,-3 0 0 0,0 0 1 13,0-1-2-13,3-10 1 14,0 1 0-14,-2 0 0 13,-2 5 0-7,-6 1 0-6,-2 4 2 14,-3 0 2-14,-1-3 0 13,1 3-8 2,1-2 6-15,2 0-2 0,-4 1 0 12,-2-11 0-12,-3-5-2 14,-4-3 4-14,-2 0-3 14,-10 2 2-9,-3 1-2-5,-11 5 6 14,-11 1-8-14,-7 3 4 0,-12 6-1 12,-11 2 0 3,-8 0 2-15,-10 0-7 14,-12 0 10-14,-5 4-14 0,-7 4 7 12,-7 1 1 3,0-2-10-15,0 3 6 4,-21 2 5-4,-6 2 1 14,-6-2 2-14,-2 3 0 14,-7-4-1 0,-6 0 0-14,0-2 3 0,-6-1-4 13,-4-1-1-13,-4 1 0 14,-10-3 2-14,-3 1-2 13,-8 1 3-7,-9-2-6-6,-3 3 8 13,-5 2-5-13,-3-1 6 14,-4-1-7-14,-5 2 1 14,-8-2 0-14,-3-2 0 13,1 3 2-13,-3 4-4 14,-2-4 4-14,-2 4-2 13,-5-5 0-13,-2 0 0 5,-5-3-3 10,1-2 3-15,2-1-2 0,1 0 2 12,-2-2 0-12,-2 0 0 14,3 0-4 0,0 0 10-14,4 0-8 14,-2 0 6-14,0 0-5 14,-2 0 1-14,0 0 0 4,-1 0-1-4,1 0 1 14,-2 0-2-14,-3 0 2 14,-2 0 3-14,-2 0-2 13,0 7-2-13,0 4-2 14,0-1 2-14,-1 1-5 13,-3 1 4-13,3-3 2 14,-1-1 0-8,7-2-1-6,1-3 4 13,8 4 2-13,3-3-5 14,7 2 2-14,8 0 0 13,3 0 1-13,15 2-3 14,5 1 1-14,3 4-3 14,2 1 0-14,2 0-1 13,0 0 6-13,8 0-8 5,2-2 6-5,7-2-3 13,5 1 2-13,5-3 0 14,9-2 0-14,7-2 1 14,8 0 2-14,12-3 0 13,9-1 0 2,7 2 2-15,6-2-10 0,0 0 3 13,0 0-6-8,15 0-4-5,14 0 12 14,8 0-4-14,13 0 8 13,1 0-1-13,4 0-2 14,8 0-1-14,-1 0 4 14,6 0-6-14,3 0 2 13,5-2 0-13,3-3-2 14,6-2 4-9,2 1-6-5,7-2 9 14,6 2-6-14,7-2 7 14,6 2-10-14,1 0 4 0,2 0 0 12,3 2 0 3,3-2 0-15,1 1-1 14,-3-1 2-14,-2 4-1 13,-4-3 1-13,2 1-2 5,-3 1 5-5,1 3-7 13,-2 0 3-13,-1-3 0 14,9 1 0-14,3 0 3 14,4-2-8-14,-1-2 11 13,-2 2-10 2,3-4 10-15,4 0-12 0,-2 1 9 12,-1 0-3-6,-1 0 0-6,-4 2 0 14,-1-1 0-14,-1 0 1 13,-3 3-1-13,-2 2 2 14,1 1-3-14,-1 0 2 14,-2 0-2-14,-2 0 1 13,1 0 0-13,1 0-1 14,6 0 2-9,1 0-3-5,-3 0 5 0,0 0-2 13,1 0 4 2,-6 0-8-15,0 0 3 13,-5 0 0-13,-4 0 0 0,2 0 0 13,0 0-2-13,-1 0 4 13,-3 0-4 2,-1 0 4-15,4 0-4 5,1 0 5-5,4 0-6 13,-6 4 3-13,-1 2 0 14,-9 0 0-14,-3-1 0 13,-4 4-3-13,-7-1 6 14,-2 1-5-14,-4 0 7 14,-2-1-9 0,-6 0 5-14,-3-1-1 5,1-4 0-5,-4 1 0 13,3 2-1-13,-3-2 5 14,-4 2-4-14,0 0 1 14,-8 2-2-14,2-2 3 13,-3 0-4-13,-5 0 2 0,0-2 0 13,1 0 0-13,-4-1 0 20,-1-2-4-20,-1-1 8 0,-9 0-3 13,-1 0 4-13,-5 0-7 13,-2 0 6-13,-4 0-4 14,-7 0 2-14,-4 0 2 14,-3 0 3-14,-2 0-6 13,0 0 13-13,0 3-4 14,0-3 6-9,0 0-16-5,0 0 6 14,0 1-6-14,0 2 0 14,0-3 0-14,0 0-3 13,0 0 0-13,0 0 6 14,0 0-3-14,0 0 3 14,0 0 1-14,0 0-2 13,0 0-2-7,0 0 0-6,0 0 0 13,0 0 0-13,0 0 3 14,0 0-3-14,0 0 2 0,0 0-4 13,0 0-5 1,0 0 7-14,0 0-6 0,0 0 1 13,0 1 1-13,0 5-5 20,6 6 7-20,1 6-20 0,-3-4-48 13</inkml:trace>
    </iact:actionData>
  </iact:action>
  <iact:action type="add" startTime="92989">
    <iact:property name="dataType"/>
    <iact:actionData xml:id="d18">
      <inkml:trace xmlns:inkml="http://www.w3.org/2003/InkML" xml:id="stk18" contextRef="#ctx0" brushRef="#br0">20633 11113 5 0,'73'6'1'15,"10"0"-1"-14,10 0 3 14,12-2-2-14,9 3 2 13,4-4 0-13,-2 5 1 14,-4 0-4-14,-10 4 3 0,0 2 0 19,1-1-1-19,2 1-2 14,4-5 3-14,4-1 3 13,3-4-6-13,-2-1 5 14,-6-3-3-14,-4 0 1 14,0 0 0-14,8 0 3 13,6-7-2-13,3 2 0 0,-7-2-4 13,-4 5 2-8,-4 2-4-5,-4 0 2 14,5 0 0-14,-2 0 0 14,0 0 2 0,-3 0 0-14,-4 0-3 0,3 0 2 13,-3 0-1-13,-7-3 1 14,-6 0 1-14,-12 1 2 13,-8 2-3-7,-9 0 2-6,-14 0 1 13,-11 0-6-13,-15 0 4 14,-10 0-2-14,-6 0 3 14,0-4 5-14,-10-4 25 0,-17-2-17 12,-7-4-16 3,-6-2 2-15,0 4 3 14,0-4-5-9,-1 4 0-5,-3-2-3 0,-3 1 3 13,-6 1 0-13,-9 5 2 13,-12 0-7 2,-13 7 11-15,-5 0-12 14,-8 0 6-14,-12 0-1 13,-8 0-3-13,-7 11 4 0,-6 1 1 13,-6 4-1-8,1-2 0-5,0 0 0 14,4-3-2-14,4-5 5 14,11-3-1-14,9-3 0 13,8 0-1 2,13 0-1-15,8 0 1 0,13 0-1 12,5-8 2-12,-1-2-6 14,-2-1 9-8,-5-1-10-6,-7 1 11 13,-2 2-10-13,-3 8 4 14,3 1 0-14,0 0 0 13,4 0-1-13,7 0 0 14,7 8 2-14,12 0-1 14,13-3 3-14,14 0-5 13,12-5 5-13,7 2-6 5,4-2 0-5,0 0-2 13,0 2-2-13,0 1-12 14,22 4 15-14,14 0 4 14,15 4 8 0,16-3-7-14,15 0-2 14,7 0 1-14,10 1 0 0,8-4 0 13,4-1-3-8,12 0 1-5,4-4 4 14,8 0 2-14,10 0-4 13,1 0 1-13,3 0 1 14,-6 0-4-14,-1 0 2 14,-3 0 0-14,-8 0 0 13,-7 0 0-13,-10 0-5 14,-6 0 10-9,-15 0-4-5,-15 0 4 14,-16-2-6-14,-19 0 2 14,-14 2-1-14,-16 0 0 13,-9 0 0-13,-4 0-1 0,0 0-2 13,0 0 3-13,-4 0 0 14,-7 0 0-14,2 0 3 13,0 0 0-7,7 0 0-6,2 0 1 13,0 0 5-13,0 0-8 14,0 0 6-14,0 0-6 14,0 0 4-14,0 0-2 13,0 0-6-13,0 0 3 14,0 0 0-14,0 0 0 13,0 0 1-7,0 0-3-6,0 0 3 14,0 0-1-14,0 0 1 13,-2 0 3-13,2 0-1 14,0 0-2-14,0 0 2 0,-2 0 3 13,-3 0 1-13,-1 0-7 13,-4 0 6 2,4 0-4-15,1 0 4 4,1 0-3 11,0 0-3-15,-1 0 2 0,2 0-1 13,-1 0-1-13,4 0 1 13,0 0-2-13,0 0 4 14,0 0-4-14,0 0 4 13,-2 0-6-13,-5 0 3 14,-1 0-1-8,-13 0-6-6,-3-2-18 13,-10-12-26-13,-3-4-69 14</inkml:trace>
    </iact:actionData>
  </iact:action>
  <iact:action type="add" startTime="95170">
    <iact:property name="dataType"/>
    <iact:actionData xml:id="d19">
      <inkml:trace xmlns:inkml="http://www.w3.org/2003/InkML" xml:id="stk19" contextRef="#ctx0" brushRef="#br0">8974 12168 0 0,'-11'0'35'1,"4"0"-10"13,1 0-2-13,4 0-11 14,-1 0 10-14,3 0-13 0,0 0 10 12,0 0-19-12,0 0 0 14,7-5-7-14,20 0 6 14,15-2 1-14,18-1 0 13,4 1 0-7,8 0 2-6,2 6-5 14,2-1 6-14,6 2-5 13,13-3 4-13,17 3-3 14,9-1 1-14,10-6 0 13,10 0 0-13,6-8 2 14,4-5-5-14,7-6 6 14,-4 1-4-9,-11-4 5-5,-14 5-7 14,-15 5 6-14,-16 4-2 13,-15 7-1-13,-10 6 0 14,-11 2-3-14,-8 0 7 14,-12 0-6-14,-11 0 5 0,-8 2-5 12,-12 1 3 3,-4 0-2-10,-7-3 0-5,0 0 1 14,0 0 0-14,0 2 1 14,0-2-7-14,0 0 13 0,0 2-14 12,0-2 10-12,-2 0-6 14,-8 0 6-14,-5 0 1 14,-5 0 0-14,-2 0-4 13,-3 0 0-7,-2 0 4-6,-4 0-1 13,-9 0-1-13,-7 6-4 14,-9 1 3-14,-10 2-2 14,-13 5 1-14,-10 1-1 13,-13 2-1-13,-14 3 1 14,-11 6-4-14,-9-2 10 13,-11 2-7-7,4-1 5-6,4-8-6 14,15-2 4-14,17-10-2 13,12 0 0-13,14-5 1 14,14 0 1-14,11 0 2 13,9-8 2-13,7-2-4 0,7-2-1 13,6-3 3-13,10 4-3 20,1-1 0-20,3 1 1 0,-1 4-2 13,3-2 4-13,5 4-3 14,-6 1 1-14,3-1-1 13,1 3 2-13,-2 2-4 14,1 0-2-14,1 0 2 13,0 0 2-13,4 0-2 14,2 0 0-8,2 0-3-6,0 0 3 13,0 0-7-13,0 4 5 14,0 3-20-14,4 5 17 13,17 4 4-13,8 2 3 14,6-3 0-14,10 2 2 14,6-3 0-14,9-2-1 13,8-2 1-7,7-3 1-6,14 0-4 13,0 3 2-13,7-2-1 14,2 0 0-14,7-4 1 0,11-2-3 13,9-2 5 1,4 0-3-14,2 0 5 0,-6 0-5 13,-5 0 2-13,-6-7-2 20,-8-6 0-20,-2-4 0 0,-4 2 0 13,1-3 3-13,-5 1-2 13,-7 4 0-13,-9 0-2 14,-16 6 4-14,-12 0-6 14,-9 6 3-14,-14 1 0 13,-10 0 0-13,-10 0 1 14,-4 0-4-9,-5 0 4-5,0 0-6 14,0 0 3-14,0 0-1 14,-7 0-2-14,-13 0 5 13,-7 0 2-13,-4 0 0 14,-4 0-1-14,-6 0 3 14,-6 0-1-14,-11 0-1 13,-16 0-4-7,-5 0 4-6,-8 0-4 13,0 0 0-13,2 0 1 14,-2 5 0-14,-5 0 1 0,-1 0-3 13,-5 2 9-13,-2-3-5 13,-3 1 2-13,-2-3-6 14,1-2 7-14,-1 0-4 13,5 0 0-7,2 0 5-6,1 0-5 14,6 0 3-14,-3 0-4 13,1 0 5-13,1 0-8 14,5 0 5-14,10 0-2 13,7 3-3-13,8 7 4 14,11 2 0-14,2 0 0 14,9 0-3-9,6 0 8-5,3-5-8 14,9 1 8-14,3-3-7 13,11-1 4-13,1-1-2 14,5-3 1-14,2 0-1 14,0 0 0-14,0 0 1 13,0 0 1-13,0 0 0 0,0 0 0 19,0 0 3-19,0 0-6 0,0 0 2 13,0 0-1-13,0 0 0 14,0 0 1-14,0 0-3 13,0 0 7-13,0 1-5 14,0-1 2-14,0 0-4 14,0 0 3-14,0 2-2 13,0 0 1-7,0-2-3-6,0 0 3 13,0 0-2-13,0 0-1 14,0 0 6-14,0 0-6 14,0 0 7-14,0 0-5 13,0 0 2-13,0 0-1 14,0 0 0-14,0 0 1 14,0 0-1-9,0 2 4-5,0-2 1 14,0 0-4-14,0 0 3 13,0 0-1-13,0 0-3 14,0 0 2-14,0 0-1 0,0 0-1 13,0 0 4-13,0 0 1 13,0 0-3-13,0 0 3 14,0 0-2-9,0 0-2-5,0 0 1 14,0 0-2-14,0 0 0 14,0 0 1-14,0 0-6 13,0 0 9-13,0 0-10 14,0 0 8-14,0 0-4 14,0 0-5-14,0 0 3 13,0 4-4-7,4 2 7-6,7 0-3 13,3-3 8-13,-3 4-1 14,-2-1-3-14,2 0 0 14,-4 0-2-14,1 1 2 13,2-2-8-13,-1-1-6 14,1-2-18-14,-1-2-35 0</inkml:trace>
    </iact:actionData>
  </iact:action>
  <iact:action type="add" startTime="98215">
    <iact:property name="dataType"/>
    <iact:actionData xml:id="d20">
      <inkml:trace xmlns:inkml="http://www.w3.org/2003/InkML" xml:id="stk20" contextRef="#ctx0" brushRef="#br0">12586 11767 0 0,'0'0'13'1,"0"0"2"13,0 0 13-13,0 0-10 14,0 0 1-14,0-16-8 13,0-10-9-13,17-10-2 14,12-5 3-8,6-6-1-6,6 1 0 13,1-3-4-13,-2 3 2 14,-1 4 0-14,-10 7 1 13,-8 7-1-13,-7 10 0 14,-7 9 2-14,-3 2 3 14,-4 7-4-14,0 0-1 13,0 0 0-7,0 0-7-6,-9 12-2 14,-15 19 9-14,-12 15 1 13,-11 16 1-13,-4 9-4 0,-5 7 6 13,-4-5-4 1,2-4 8-14,2-6-14 14,5-6 7-14,4-3-2 14,2-6 1-14,5-4 0 4,5-7 0 11,8-10 0-15,11-8 0 0,7-9 1 12,9-6 4 3,0-2-3-15,0-2 2 0,0 0-2 13,19-20 1-13,16-22-3 13,19-16-3-13,15-13 1 14,4-6 4-9,1 0-7-5,-5-3 8 14,-11 5-7-14,-9 7 6 14,-11 8-2 0,-11 14 3-14,-12 14-2 0,-5 11 0 13,-8 13 1-13,-2 8-4 14,0 0-1-14,-25 14-28 13,-20 27 25-7,-11 15 3-6,-9 12 1 13,1 7 2-13,2-4-1 14,1 2 0-14,5-4-3 14,4-4 8-14,4-5-9 13,9-10 11-13,12-12-10 14,13-11 4-14,7-15 0 13,7-7-6-13,0-5 3 5,5 0 2-5,30-28 2 14,19-20 6-14,16-17-7 13,7-16 0 2,6-5-1-15,-3-2-1 13,-2 0 2-13,-7 10 0 0,-9 8 0 13,-12 17 3-13,-13 19-2 14,-16 14 1-9,-10 11 2-5,-11 9 0 14,0 0-8-14,0 3-3 14,-24 25 7-14,-10 16 2 13,-8 9-1-13,-2 10-1 14,-2-1 3-14,7-2-4 13,3-3 4-13,3-7-5 14,8-5 4-8,2-2-4-6,5-9 2 13,7-6 0-13,7-8-1 0,4-3-7 13,0-8 8-13,0-5 0 13,11-4-5-13,18 0 10 14,9-6-6 1,7-22 2-15,8-12-1 13,2-3 2-13,-3-6-2 5,-3-1 0-5,-7 2 3 13,-4-4-3-13,-9 9 3 14,-6 7-2-14,-10 10 1 14,-6 10-3 0,-7 12 1-14,0 4 0 0,-10 2-19 13,-25 30 9-13,-16 12 9 14,-13 12 2-9,-8 2-1-5,-1 0 5 14,3-3-10-14,13-10 9 13,9-2-4-13,15-8 0 0,11-6-2 13,11-7 2 2,9-8-7-15,2-9 5 0,6-5 2 12,27-5 7-12,19-26-7 20,13-14 6-20,10-7-6 0,3-4 0 13,1-8 0-13,-4 0 0 14,-4-3-2-14,-3 3 4 13,-6 9-2-13,-11 9 4 14,-8 17-8 1,-20 11 6-15,-13 14-4 13,-10 4-2-13,-10 12-20 5,-32 30 13-5,-14 13 11 13,-8 11 6-13,-5 3-1 14,7-1-2-14,-1-5 0 14,10-5-1-14,3-7-1 13,8-8 1-13,11-5-2 14,9-8 2-14,11-10-6 13,11-6 8-7,0-7-8-6,15-7 8 0,28 0 2 13,17-4-4 1,13-26 5-14,14-7-5 0,7-5-2 13,6-4 0 1,-1 2 3-14,-8 2-4 14,-16 6 3-14,-17 6-3 14,-13 7 4-14,-19 10-5 4,-14 4 2-4,-12 9 0 14,0 0-7-14,-29 13-6 13,-20 19 11-13,-18 9 4 14,-4 7-1-14,-1-4 4 14,14-5-7-14,14-6 4 13,15 1-2-13,8-7 0 14,13 2-1-8,8-8-1-6,0 0 4 13,0-7-6-13,31-7 9 14,25-7 2-14,24 0-6 13,33-14 9-13,30-23-8 14,34-14-1-14,23-7-1 14,9-4 3-14,-3 1-3 13,-26 4 2-7,-26 8-2-6,-27 9 4 0,-26 12-4 12,-24 12 1-12,-21 10 4 14,-20 6-3-14,-16 0-2 14,-13 12 0-14,-7 8 0 13,0 5 1-13,0-2 3 14,0 0 3 1,0-8-5-15,0-4 1 4,0-5-3-4,0-4 1 14,0-2 0-14,0 0 1 13,0 0 9-13,0 0-3 14,0 0 13-14,0 0-12 14,0 0 15-14,0 0-7 13,0 0 8-13,0 0-4 14,0 0-9-9,0 0 2-5,0 0-13 14,0 0 12-14,0 0-10 14,0 0-2-14,0 0 1 13,0 0-4-13,0 0 1 14,0 0 1-14,0 0 0 13,0 0 0-13,0 0-5 0,0 0 10 20,0 0-8-20,0 0 7 0,0 0-8 12,0 0 2 3,0 2-3-15,-11 7-13 0,-26 7-63 13,-11-4-74 1</inkml:trace>
    </iact:actionData>
  </iact:action>
  <iact:action type="add" startTime="102805">
    <iact:property name="dataType"/>
    <iact:actionData xml:id="d21">
      <inkml:trace xmlns:inkml="http://www.w3.org/2003/InkML" xml:id="stk21" contextRef="#ctx0" brushRef="#br0">5586 13409 9 0,'-5'-8'4'15,"3"2"-3"-14,0 2 23 14,-2 4-14-14,-2-2 11 13,2 2-3-13,2 0 4 14,0 0 1-14,2 0-6 0,0 0-1 13,-2 0-11-13,2 0 9 20,0 0-8-20,0 0 2 0,0 0-5 12,0 0-3-12,0 0 0 14,0 0-3-14,0 0 1 14,0 0-3-14,0 0 2 13,0 0 6-13,0 0-10 14,0 0 9-14,0 0-4 14,0 0-4-9,2 0-7-5,29 10 1 14,18 2 12-14,14 0 4 13,10-5-2-13,10-7 2 14,6 0-4-14,11 0 2 14,3-3 1-14,4-9-6 13,-5 1 3-13,-1 4 0 14,1 5 0-9,10 2 0-5,4 0-5 14,4 0 10-14,7 0-7 14,0 0 4-14,2 0-4 13,-2 0-3-13,-5-3 0 14,2-17-3-14,-5-6 1 14,7-8 6-14,-9-2 2 13,-11 7-2-7,-17 0 2-6,-18 11-2 0,-9 12 2 12,-12 6-2-12,-10 0 0 14,-7 0-2-14,-8 11 2 14,-5 2-1-14,-3 1-2 13,-3 1 8-13,-1-1-8 14,1 0 10-14,-1-1-11 13,-4 1 5-7,0-2 0-6,-2 0-1 14,-3-1-1-14,-2-2 2 13,-2 2-5-13,0-3 3 14,0-2 2-14,0-2-3 13,0 0-2-13,-13 0 5 14,-9 0 4-14,-7 0 2 14,-7-3-1-9,-4 2-4-5,-5-3 6 14,-4 0-7-14,-4 0 8 13,-5 0-8-13,-4 0 6 14,-12 0-2-14,-6 0 1 14,-9 0-5-14,-5 6 0 13,-5 6 0-13,-1 0-2 0,-4 4-1 19,-6 0 6-19,1 0-6 0,-2-1 4 13,6-4-2 2,9-2 1-15,5 0 0 0,8-3 0 12,10-4 1-12,8 0-3 14,9-2 5-14,10 0-2 14,7 0 3-14,12 0-2 13,8 0-1-7,5 0 4-6,8 0-1 13,1 0-3-13,3 0 2 14,2 0 2-14,0-2-10 14,0 2 10-14,0-2-10 13,0 2 2-13,0 0 3 14,0 0-5-14,0 0-1 0,2 0 2 19,25 0-2-19,22 0 6 14,25 0 1-14,28 0 5 13,18 0 0-13,15-1-8 14,7-16 4-14,-6 0-2 14,-9 2 0-14,-17 4-2 13,-19 6 1-13,-20 5 2 0,-15 0-2 13,-8 0 4-8,-7 12-6-5,-10 4 3 14,-9 0-2-14,-4-2 0 14,-7 0 0-14,1-4 2 13,-8-2 0-13,-2-6-3 14,-2 0 6-14,0 1-3 14,0-3 5-14,0 0-6 13,0 0 2-7,0 0 3-6,0 0 3 13,0 0-4-13,0 0 9 14,0 0-11-14,0 0 8 13,0 0-7-13,0 0-2 0,0 0 2 13,0 0-4-13,0 0 2 14,0 1-1-14,0-1 0 20,0 0 1-20,0 0-6 0,0 0 12 13,0 2-12-13,0-2 6 13,0 0-3-13,0 0 1 14,0 0 1-14,0 0 1 13,0 0 0-13,0 0-3 14,0 0-5-14,-2 0 2 14,-2 2-18-9,-6 5 6-5,-5 2-18 14,-3 1-40-14</inkml:trace>
    </iact:actionData>
  </iact:action>
  <iact:action type="add" startTime="105247">
    <iact:property name="dataType"/>
    <iact:actionData xml:id="d22">
      <inkml:trace xmlns:inkml="http://www.w3.org/2003/InkML" xml:id="stk22" contextRef="#ctx0" brushRef="#br0">12956 13810 9 0,'-10'-2'17'1,"1"-10"1"13,-1-5-10-13,1 4 6 14,-1-3-12-14,2 4 11 13,3 0-8-13,-1 7 3 5,6-2-7 9,-2 5 3-14,2 2-4 0,0-3 0 13,0 2 0-13,0-3 1 14,-3 0 0-14,3-2-1 13,-3-2 5-13,3-1-2 14,-2 2-3-14,0-4 3 14,0 2-3-9,0-3 0-5,0 0 1 14,-1 0-3-14,1-1 5 13,0 4-4-13,0 0 5 14,0 1-7-14,-3 2 8 14,2-2-4-14,-1 2-1 13,-2-2 3-13,-3-2-3 14,-5-2 1-9,-1 2-4-5,-3 0 7 14,3 2-6-14,-1 2 5 14,3 0 1-14,1 0-4 13,1 3 3-13,2 3 0 14,5-3-2-14,1 3-2 0,1-2 4 13,0 2-3 1,0 0 2-14,2 0-3 5,0 0 5-5,0 0-7 13,0 0 3-13,0 0-2 14,0-2 1-14,0 2-5 14,0 0 6-14,0 0-5 13,0 0 4-13,13 0 0 14,5 0 0-14,6 0 2 14,8 0 1-9,5 0-2-5,2 0 0 14,1 0 0-14,2 0 5 13,5 0-7-13,1 4 6 14,8-1-6-14,7 2 4 14,4-3-2-14,0-2 0 13,0 2 0-13,-3-2-1 14,-2 0 4-9,1 0-5-5,7 0 4 14,3 0-4-14,7 0 6 14,2 0-8-14,1 0 4 0,-7 0 0 12,-7 0 0 3,-7 0 0-15,-6 4-4 13,-7 3 8-13,0-2-6 0,1 2 7 13,2-2-10-7,4-1 9-6,0 1-6 13,4-2 2-13,-2 6 0 14,5-2-1-14,-1 1 2 13,0 4-2-13,1-2 2 14,1 1 1-14,3-1 0 14,3 2-3-14,-4-2 1 13,-1 0 0-7,0-3 0-6,-3 0 0 14,0-2-4-14,10 2 8 13,6-6-4-13,11 2 1 14,9-3 0-14,3 0 1 13,-3 0-2-13,-3-4 0 14,-8-6 0-14,-4 1-1 14,-10 2 2-9,-6 0-1-5,-3 2 2 14,-3 0-4-14,-3 2 7 13,4 0-8-13,6 2 3 0,3-3 0 13,12-3 0-13,3 0 2 14,3-4-4-14,-2-3 6 13,-7 3-4-13,-4-4 4 14,-6 6-8-9,-8-5 4-5,-2 7-1 14,-11 2 1-14,0-2 0 14,-3 6-1-14,4-2 2 13,1 3-2-13,3 0 2 14,-3 0-2-14,0 0 3 14,-1 0-5-14,-2 0 3 13,1 0 0-7,5 0 0-6,1 0 1 13,5 0-5-13,-4 0 8 14,-2 0-4-14,-5 0 2 14,-2-2-3-14,2 2 1 13,5-2 0-13,-1 2 0 0,2 0 0 13,1 0 0 1,2 0 1-8,3 0 1-6,-1 0-1 0,0 0-1 13,-4 0 3 1,-1 0-5-14,1 0 2 0,6 0 0 13,0 0 0-13,4 0 1 14,-4 0-4-14,3 0 6 13,-3 0-5-13,-2 0 7 14,3 4-10-9,-5 2 6-5,2 2-1 14,-2-4 0-14,0 1 0 14,-3-5-1-14,3 0 3 13,0 0 1-13,-2 0-3 14,0 0 2-14,-2 0 1 13,-8-3-6-13,-1 3 4 14,-1 0-1-8,-2-2 0-6,5 2 0 13,-3-2-3-13,-1 2 7 14,1 0-5-14,-1 0 5 0,2 0-8 12,0 0 6 3,-3 0-3-15,-5 0 1 0,0 0-1 13,-6 4 1-13,0 2 0 20,-2-2-2-20,-5 4 4 0,-2-4-4 13,-5 0 5-13,-2-1-6 13,-1 0 4-13,-8-1-1 14,0-2 0-14,-1 0 2 13,-1 0-5-13,-2 0 7 14,0 0-5-14,-2 0 7 14,0 0-11-9,0 0 10-5,0 0-5 14,0 2 1-14,0-2 1 13,0 0-1-13,0 0 1 14,0 0 4-14,0 2-6 14,0-2 7-14,0 0-5 13,0 0 4-13,0 0-3 0,0 0 4 19,0 0-1-19,0 0-3 0,0 0 4 13,0 0-5 2,0 0 7-15,0 0-9 0,0 0 8 12,0 0-7-12,0 0 3 14,0 0-3-14,0 0 1 14,0 0-2-14,0 0 3 13,0 0-3-7,0 0 1-6,0 0-1 13,0 0 4-13,0 0-7 14,0 0 6-14,0 0-3 14,0 0 0-14,0 0 0 13,0 0-3-13,0 0 8 14,0 0-7-14,0 0 5 14,0 0-6-9,0 0 4-5,0 0-4 14,0 0 3-14,0 3-1 13,0-3 1-13,0 0-5 14,0 0 3-14,0 0 4 14,0 0-5-14,0 0 5 13,0 0-4-13,0 0 0 0,0 0-3 19,0 0 1-19,0 0-6 0,0 0 4 13,0 0-14-13,0 0-3 14,0 0-24-14,0 0 3 13,-4 0-11-13</inkml:trace>
    </iact:actionData>
  </iact:action>
  <iact:action type="add" startTime="108208">
    <iact:property name="dataType"/>
    <iact:actionData xml:id="d23">
      <inkml:trace xmlns:inkml="http://www.w3.org/2003/InkML" xml:id="stk23" contextRef="#ctx0" brushRef="#br0">22824 13541 0 0,'0'0'0'1,"0"0"10"13,0 0-8-13,0 0 11 0,0 0-1 13,0 0 3 1,0 0 1-14,0 0-11 0,0 0-3 13,0 0 2-13,0 0-8 14,0 0 8-14,0 0-9 13,0 0 4-7,0 0-1 8,2 0 2-14,11 0 0 0,7 0 9 13,12 5-3-13,7-2 9 14,9 2-12-14,5 0 2 13,5 2-1-13,7-2-5 14,2-1 2-14,8 3-1 14,3-2 0-9,5 1 1-5,2 5-4 14,-3-1 6-14,5 2-3 13,2 0 4-13,5 1-8 14,11 4 8-14,-1-8-8 14,4 3 3-14,-4-1 0 13,0-2 0-13,8-2 1 20,6-5 0-20,9-2 0 0,0 0 2 13,-1 0 3-13,-7 0-5 14,-3 0 2-14,-6 0-1 13,-6 0 1-13,0 0-2 14,-4 3 3-14,4 2-1 0,-3-5 2 13,-1 6-2-13,-2-3-2 13,5-3 4-7,8 0-4 8,5 0 1-14,6 0 1 14,-1 0-2-14,-1 0 3 0,-6 0-1 13,-2-2-2-13,-8-1 5 13,-8-1-3-13,-7 4 2 14,-6-5-3-14,-3 5 1 14,2 0 3-9,-1-5-5 10,-4 3 6-15,2-4-6 0,-6-1 10 12,1 2-10-12,-1-4 2 14,-1 2 0-14,-3 0-3 14,0 4 1-14,-7 1 0 0,3 2 0 12,-3 0 0 9,6 0-2-21,-6 0 4 0,1 0-4 13,-5 0 4-13,0 0-4 14,2 0 3-14,-1 0-1 13,4 0 0-13,2 0 0 0,-3-5 2 13,-2-3 1-13,-4 0 3 13,-3 1-5-13,-6 0 3 14,-13 1-1-8,-14 5-1-6,-9-1-2 13,-11 2 1 2,0 0 2-15,0 0-2 0,0 0 10 13,0 0-8-13,0 0 8 13,0 0-10-13,0 0 8 14,0 0-6-14,0 0 3 13,0 0-1-7,0 0-3-6,0 0 6 14,0 0-7-14,0 0 10 13,0 0-11-13,0 0 4 0,0 0 1 13,0 0-6 1,0 0 1-14,0 0 0 0,0 0-1 13,0 0 2-13,0 0 3 14,0 0-4-9,0 0 7-5,0 0-1 14,0 0-5-14,0 0 1 13,0 0 0-13,0 0 0 14,0 0-2-14,0 0 3 14,0 0 0-14,0 0 1 13,0 0-2-13,0 0-4 14,0 0 4-8,0 0-4-6,0 0 0 13,0 0 1-13,0 0 0 14,0 0 2-14,0 0 0 13,0 0 2-13,0 0-2 14,0 0 5-14,0 0-9 14,0 0 6-14,0 0-1 13,0 0 1-7,0 0-3-6,0 0 2 13,0 0 2-13,0 0 0 14,0 0-3-14,0 0 1 0,0 0 0 13,0 0-3-13,0 0 1 13,0 0 0-13,0 0-1 14,0 0 2-14,0 0-4 14,0 0 7-9,0 0-7-5,0 0 5 14,0 0-4-14,0 0-1 13,-2 0-1-13,-5 0-3 14,-2 0-6-14,-6-9 6 14,-4-1-17-14,2 1 13 13,-1-5-22-13,-5-2-16 14,-4-7-47-9</inkml:trace>
    </iact:actionData>
  </iact:action>
  <iact:action type="add" startTime="110458">
    <iact:property name="dataType"/>
    <iact:actionData xml:id="d24">
      <inkml:trace xmlns:inkml="http://www.w3.org/2003/InkML" xml:id="stk24" contextRef="#ctx0" brushRef="#br0">4950 14712 4 0,'0'-21'1'15,"0"4"-1"-14,0-3-1 14,3-1 0-14,3 6 1 13,-1 1 0-13,-5 2 2 14,0 7 3-8,0-2 4-6,0 2-3 13,0 0 7-13,-7-1-10 14,-2 3 6-14,-2-3-8 13,0 5 4-13,-2-1-5 14,-3 2 6-14,3 0-6 14,-1 0 5-14,5 0-5 13,3 0 1-7,4 0 2-6,-1 0-1 14,3 0-2-14,0 0 0 13,0 0 0-13,0 0 0 0,0 0-9 13,0 0 5-13,0 0-6 13,9 0 10-13,9 18 0 14,4-4 6-14,7 6-4 14,4-2 1-9,6 0-3-5,5-2 0 14,5-4-3-14,7-1 6 13,4-8-1 2,9-3-1-15,4 0 8 14,4 0-8-14,8 0 7 0,-1 0-8 12,0-3 1-12,1-2 3 14,0 3-4-9,2-2 0-5,5-2 2 14,6-2 2-14,4-4-4 14,3 3 1-14,-3-8 1 13,8 2-3-13,3 6 1 14,5-3 0-14,2 7 0 14,-1 0-2 0,-3-1-1-14,-4 3 6 5,-2 0-2-5,-2-1 4 13,-6 2-9-13,1-2 5 14,2 2-1-14,4-3 0 0,4 4 3 13,5-3-3-13,5 2 2 13,5-3-2-13,7 0 1 14,6 1-2-14,-1 0 2 13,-1-6-3-7,-8 1 2-6,-2 2 0 14,-9-3 0-14,-6 1 1 13,2 0-1-13,0 1 3 14,5-5 1-14,3 8 0 13,1-8-4-13,4 5 0 14,6 1 0-14,2 3 0 14,2-3 1-9,-4 5-3-5,-2-2 4 14,-11 3-4-14,-7-1 4 13,-7 2-3-13,-13 0 2 14,-3 0-2-14,1 0 1 14,-3 0 0-14,1 0 0 13,-8 0 1-13,-10 7-6 14,-1-1 10-9,-6 1-9-5,1 0 8 14,0 3-8-14,-5 2 3 0,-2 1 1 13,-6-1-1-13,-7 4-2 13,-5 0 3-13,-2 2-5 14,-7-1 5-14,-1-3 0 14,-5 5 0-14,-1-6 2 13,-1-1-3-7,-2-1 1-6,0 1 0 13,0-2 0-13,-1 3 1 14,-3-4-2-14,0 3 3 14,-3 2-3-14,-1-2 1 13,-3 4 0-13,-1 5-8 14,-5-6 7-14,1 5-1 13,-2-2 2-7,-1 0 0-6,1-8 4 14,-3 3-3-14,0-9 0 13,0-3 3-13,-2 2-2 14,0-3 2-14,0 0-2 0,0 0 3 13,0 0 1 1,2 0-6-14,-2 0 6 0,0 2-4 13,0-2 4-8,0 0-3-5,0 0 1 14,3 0-3-14,-3 0 7 14,0 0-1-14,0 0-1 13,0 0 4-13,0 0-5 14,2 0 7-14,-2 0-7 13,0 0 4-13,0 0-9 14,0 0 9-8,0 0-3-6,0 0 0 13,0 0 4-13,0 0-6 14,0 0 9-14,0 0-13 14,0 0 13-14,0 0-12 13,0 0 3-13,0 0-3 14,0 0-1-14,0 0 0 13,0 0 1-7,0 0-3-6,0 0 4 14,0 0-5-14,0 0 6 0,0 0-6 12,0 0 3 3,0 0-1-15,0 0-2 0,0 0 3 12,0 4-2-12,0-4-3 14,0 0 3-14,0 0 1 14,0 0-4-9,0 0 5-5,0 0-2 14,0 0-1-14,0 0 3 13,0 0-1-13,0 0-1 14,0 0 2-14,0 0-10 14,0 0 8-14,0 0-9 13,0 4 7-13,0-3-20 14,2 10-3-9,-2 1-35-5,0-4-34 14</inkml:trace>
    </iact:actionData>
  </iact:action>
  <iact:action type="add" startTime="131864">
    <iact:property name="dataType"/>
    <iact:actionData xml:id="d25">
      <inkml:trace xmlns:inkml="http://www.w3.org/2003/InkML" xml:id="stk25" contextRef="#ctx0" brushRef="#br0">14215 14369 4 0,'-11'8'5'1,"0"-8"5"13,1 0-10-7,6 0 7-6,2 0-3 13,0 0 7-13,2 0 0 14,-2 0-3-14,2-13-5 14,0-6-3-14,0-5-2 13,0-4 2-13,17 0 0 14,3-2 3-14,3 4-6 13,-3 4 3-7,-3 1-1-6,-3 6-1 14,-5 5 1-14,-3 0-2 13,-1 6 6-13,-5 4 0 0,0 0-3 13,0 0-2 1,0 0 2-14,0 0-1 0,-11 0 1 13,-5 0 0-13,-6 7-1 14,-5 18 3-9,-8 1-4-5,-6 14 4 14,-1 5-4-14,-7 4 4 14,3 6-3-14,-4-7 2 13,4-2-1-13,1-6 0 14,5-7 0-14,7-4 2 13,4-5 1-13,6-4-3 14,9-10 3-8,8-1-5-6,6-9 6 13,0 0-5-13,0 0 1 14,0 0-3-14,20-11 1 13,13-17 2-13,19-12 6 14,10-12-6-14,11-11 0 14,4 1-8-14,-2-4-2 13,-1 2-7-7,-7 6 10-6,-7 6 6 13,-8 11 1-13,-15 9 3 14,-17 18-1-14,-15 11-2 0,-5 3 0 13,-10 0-13-13,-23 22 13 13,-13 10 5-13,-10 9-2 14,-4 6 5-14,-1 5-3 14,1-2-1-9,4-2 5-5,5 1-2 14,0 0 4-14,6-4-11 13,7-3 1-13,9-8 0 14,7-8-2-14,13-9 0 14,5 0-4-14,4-7 3 13,0-2-8-13,0-4 9 14,0-4-7-9,15 0 4-5,8 0 4 14,12-14 4-14,17-20 0 14,12-12-3-14,9-10-1 13,6-4-3-13,-1-3 3 14,-5 1 0-14,-6 8-4 0,-9 8 8 12,-13 12-5-12,-14 17 1 21,-18 8 0-21,-11 9-1 0,-2 0-22 12,-15 14 4 3,-19 14 19-15,-8 8 6 0,-6 4-4 12,-2 4 6-12,-4 0-8 14,1 5 7-14,2 5-5 14,-3-4 0-14,3 7-2 13,0-4 1-7,6-3-2-6,10-6 3 14,8-12-2-14,14-11 1 13,8-12-2-13,5-9-6 14,0 0 2-14,0 0 3 13,11 0 2-13,18-12 7 14,11-16 3-14,16-11 5 14,9-10-9-9,1 1-4-5,-1 0-1 14,-5-1-1-14,-2 2 0 13,-6 2 1-13,-1 4-1 0,-2 2 0 13,-4 7 3 2,-12 9-1-15,-10 11-2 0,-13 3 1 12,-8 9-2-12,-2 0-6 20,0 0-6-20,-2 9 3 0,-20 12 10 13,-7 16 9-13,-7 2-8 14,-1 1 3-14,-6 4-2 13,1-1-3-13,-2-1 3 14,-2 0-3-14,2-1 1 14,4-3-1-14,6-7 0 13,5 1-2-7,12-14 1-6,5-5 4 13,10-8-4-13,2-5-4 14,0 0-7-14,14 0 4 14,19-22 9-14,16-9 6 13,11-10 2-13,10-9-6 14,7-2-2-14,2-2 5 13,-4-3-5-7,-3 6 3-6,-3 2 0 14,-11 9-2-14,-8 10 0 13,-9 8-2-13,-18 16 1 0,-12 0-5 13,-11 6 4-13,0 0-12 13,0 0 10-13,-25 12 3 14,-6 13 6-14,-9 9-4 20,-5 5-1-20,-2 6 0 0,-4 3-1 13,-3-4 0-13,4 0 1 13,0-2-2-13,8 2 2 14,3-9-2-14,6 0 2 14,8-7-2-14,10-10 1 13,7-7 0-13,6-8 0 14,2-3-7-9,0 0 0-5,8 0 5 14,23-10 2-14,16-20 4 14,15-8 8-14,12-10-11 13,4-2 3-13,0-2-4 14,-2 2 0-14,0 1 0 14,-5 5 1-14,-4 4 4 0,-10 8-2 19,-16 10 0-19,-16 10 0 13,-14 7-5-13,-11 5 2 0,0 0-5 13,0 0-7-13,-25 12 12 14,-15 15 5-14,-11 9 0 13,-12 8 1-13,1 1-4 14,-1 1-2-14,5-2 1 20,7-1-1-20,7 0 1 0,2-3-1 13,11-2 0-13,4-6-1 13,11-14 1-13,9-5 0 14,5-12 0-14,2-1-15 14,0 0 9-14,6 0 3 13,19-3 3-13,13-22 9 14,13-11-3-9,12-7 2-5,8-3-8 14,9 2 5-14,-2 1-3 14,0 1-4-14,-7 6 6 13,-8 2-4-13,-12 8 0 14,-11 6 2-14,-11 7-2 13,-11 7 0-13,-11 6-3 0,-7 0-3 20,0 0-3-20,-11 14 0 0,-20 8 9 12,-12 14 2-12,-3-1 0 14,-8 6-1-14,-4 0 0 13,0 1 2-13,0-2-2 14,5 2 3-14,8-2-2 14,9-4-2-14,9-6 2 20,9-6-4-20,7-6 2 0,5-7-1 12,6-8 0-12,0-3-8 14,0 0 4-14,0 0-4 14,2 0 9-14,21-1 2 13,14-20 8-13,15-6-2 14,19-10 0-14,14-7-3 14,4-4-5-9,0 3 4-5,-7-1-3 14,-4 11 1-14,-11 3 2 13,-11 7-6-13,-16 11 2 14,-18 9 0-14,-11 2-5 0,-11 3-4 13,0 3-8-13,-6 20 17 13,-23 12 3-13,-9-3-3 20,-2 1 7-20,-1 1-4 14,4-8-1-14,3 6-1 0,8-11 0 13,1 1-1-13,8-4 2 13,5-4-4-13,5-8 6 14,5-3-6-14,2-3 5 13,0 0-6-13,0 0 1 14,0 0 1-8,0 0-5-6,0 0 0 13,0 0-2-13,27 0 8 14,17-9 5-14,14-13 2 13,16-6-1-13,6-2-4 14,3 0-4-14,-3-2 4 14,-7 2-2-14,-8 2 0 0,-11 3 1 19,-12 8 1-19,-18 5 0 13,-10 6 0-13,-11 4 1 14,-3 2-6-14,0 0-4 14,-5 0 7-14,-11 8 5 0,-6 6-1 12,-2 6-4-12,-5 4 1 14,-2 2 2-14,2 0-1 20,0 2 2-20,2-2 1 14,4-2-7-14,5-2 2 0,3-2 0 12,6-6 0-12,4 0 0 14,5-8-3-14,0 2-5 14,7-4 7-14,27 0 1 13,14-1 12-13,12-3-9 20,8 0 2-20,3-7-4 0,4-9 2 13,4 0-1-13,3 0-1 14,3-4 3-14,-5 0-4 13,-2 2 8-13,-9 4-6 14,-9 4-2-14,-8 2 2 10,-12 0-2-10,-9 4 1 14,-11-1 0-5,-2 5 6-9,-4 0-6 13,-1 0 10-13,-7 0-4 14,-1 0 8-14,-2 0-5 0,-3 0 14 12,0 0-9-12,0 0 4 14,0 0-3-14,0 0-7 14,0 0 1-14,0 0-9 13,0 0 2-7,0 0 3-6,0 0-11 13,0 0 7-13,0 0-3 14,0 0 1-14,0 0 0 14,0 0 0-14,0 0 2 13,0 0 1-13,0 0-3 14,0 0 1-14,0 0 2 14,0 0-4-9,0 0 1-5,0 0 0 14,0 0 0-14,0 0 1 13,0 0-1-13,0 0 4 14,0 0-4-14,0 0 6 0,0 0-11 13,0 0 7-13,0 0-3 13,0 0 1-13,0 0 0 20,0 0-1-20,0 0 2 0,0 0-2 13,0 0 2-13,0 0-2 14,0 0 6-14,0 0-8 13,0 0 3-13,0 0 0 14,0 0-1-14,0 0-5 14,0 0 5-14,0 0-1 13,0 0-3-7,0 0 10-6,0 0-10 13,0 0 6-13,0 0-2 14,0 0 1-14,0 0 0 14,0 0-1-14,0 0 3 13,0 0-2-13,0 0 2 14,0 0-1-14,0 0 3 13,0 0-5-7,0 0 1-6,0 0 0 14,0 0 0-14,0 0 0 0,0 0-2 12,0 0 5 3,0 0-4-15,0 0 5 0,0 0-8 12,0 0 2-12,0 0 0 14,0 0-2-14,0 0-2 14,0 0 1-9,0 0-13-5,4-5-14 14,7-4-49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77B0-F894-4A90-8702-096E49CACD9E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1769-EA8B-4D47-81F7-7608C285F0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733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77B0-F894-4A90-8702-096E49CACD9E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1769-EA8B-4D47-81F7-7608C285F0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136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77B0-F894-4A90-8702-096E49CACD9E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1769-EA8B-4D47-81F7-7608C285F0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0271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77B0-F894-4A90-8702-096E49CACD9E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1769-EA8B-4D47-81F7-7608C285F0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415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77B0-F894-4A90-8702-096E49CACD9E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1769-EA8B-4D47-81F7-7608C285F0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1814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77B0-F894-4A90-8702-096E49CACD9E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1769-EA8B-4D47-81F7-7608C285F0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694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77B0-F894-4A90-8702-096E49CACD9E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1769-EA8B-4D47-81F7-7608C285F0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9788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77B0-F894-4A90-8702-096E49CACD9E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1769-EA8B-4D47-81F7-7608C285F0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057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77B0-F894-4A90-8702-096E49CACD9E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1769-EA8B-4D47-81F7-7608C285F0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5113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77B0-F894-4A90-8702-096E49CACD9E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1769-EA8B-4D47-81F7-7608C285F0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7071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77B0-F894-4A90-8702-096E49CACD9E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1769-EA8B-4D47-81F7-7608C285F0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650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177B0-F894-4A90-8702-096E49CACD9E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D1769-EA8B-4D47-81F7-7608C285F0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15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1/relationships/inkAction" Target="../ink/inkAction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microsoft.com/office/2011/relationships/inkAction" Target="../ink/inkAction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microsoft.com/office/2011/relationships/inkAction" Target="../ink/inkAction3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microsoft.com/office/2011/relationships/inkAction" Target="../ink/inkAction4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microsoft.com/office/2011/relationships/inkAction" Target="../ink/inkAction5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microsoft.com/office/2011/relationships/inkAction" Target="../ink/inkAction6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microsoft.com/office/2011/relationships/inkAction" Target="../ink/inkAction7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79169"/>
          </a:xfrm>
        </p:spPr>
        <p:txBody>
          <a:bodyPr>
            <a:normAutofit/>
          </a:bodyPr>
          <a:lstStyle/>
          <a:p>
            <a:r>
              <a:rPr lang="pt-BR" sz="4000" dirty="0" smtClean="0"/>
              <a:t>Aula 10</a:t>
            </a:r>
            <a:endParaRPr lang="pt-BR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pt-BR" dirty="0" smtClean="0"/>
              <a:t>LASLETT, Peter. A teoria social e política dos “Dois tratados sobre o governo”. In: SANTOS, Célia Nunes Galvão Quirino dos; SADEK, Maria Tereza. </a:t>
            </a:r>
            <a:r>
              <a:rPr lang="pt-BR" i="1" dirty="0" smtClean="0"/>
              <a:t>O pensamento político clássico. </a:t>
            </a:r>
            <a:r>
              <a:rPr lang="pt-BR" dirty="0" smtClean="0"/>
              <a:t>São Paulo: Martins Fontes, 2003. p.207-235.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Tinta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86200" y="1930680"/>
              <a:ext cx="8035920" cy="2826000"/>
            </p14:xfrm>
          </p:contentPart>
        </mc:Choice>
        <mc:Fallback xmlns="">
          <p:pic>
            <p:nvPicPr>
              <p:cNvPr id="4" name="Tinta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3680" y="1924200"/>
                <a:ext cx="8044200" cy="2835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8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98"/>
    </mc:Choice>
    <mc:Fallback xmlns="">
      <p:transition spd="slow" advTm="125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628" y="914400"/>
            <a:ext cx="9419288" cy="51773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39400" y="1638720"/>
              <a:ext cx="9305280" cy="3665880"/>
            </p14:xfrm>
          </p:contentPart>
        </mc:Choice>
        <mc:Fallback xmlns=""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5080" y="1634760"/>
                <a:ext cx="9314640" cy="3673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077"/>
    </mc:Choice>
    <mc:Fallback xmlns="">
      <p:transition spd="slow" advTm="311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381" y="476517"/>
            <a:ext cx="8385734" cy="59629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66840" y="804600"/>
              <a:ext cx="9259560" cy="5527080"/>
            </p14:xfrm>
          </p:contentPart>
        </mc:Choice>
        <mc:Fallback xmlns=""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3240" y="798480"/>
                <a:ext cx="9266760" cy="5536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159"/>
    </mc:Choice>
    <mc:Fallback xmlns="">
      <p:transition spd="slow" advTm="380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831" y="914399"/>
            <a:ext cx="8313710" cy="50380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10520" y="897840"/>
              <a:ext cx="8462520" cy="5027760"/>
            </p14:xfrm>
          </p:contentPart>
        </mc:Choice>
        <mc:Fallback xmlns=""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6920" y="893880"/>
                <a:ext cx="8468640" cy="5036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524"/>
    </mc:Choice>
    <mc:Fallback xmlns="">
      <p:transition spd="slow" advTm="310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496" y="669701"/>
            <a:ext cx="8769757" cy="55985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13240" y="973800"/>
              <a:ext cx="9138960" cy="5199480"/>
            </p14:xfrm>
          </p:contentPart>
        </mc:Choice>
        <mc:Fallback xmlns=""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08560" y="969120"/>
                <a:ext cx="9148320" cy="52081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7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347"/>
    </mc:Choice>
    <mc:Fallback xmlns="">
      <p:transition spd="slow" advTm="333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253" y="1017430"/>
            <a:ext cx="8429988" cy="50871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41800" y="1280520"/>
              <a:ext cx="8849880" cy="4792680"/>
            </p14:xfrm>
          </p:contentPart>
        </mc:Choice>
        <mc:Fallback xmlns=""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37120" y="1275480"/>
                <a:ext cx="8858880" cy="4802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652"/>
    </mc:Choice>
    <mc:Fallback xmlns="">
      <p:transition spd="slow" advTm="317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566" y="1519707"/>
            <a:ext cx="9953594" cy="38894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59040" y="1820520"/>
              <a:ext cx="9808920" cy="3529800"/>
            </p14:xfrm>
          </p:contentPart>
        </mc:Choice>
        <mc:Fallback xmlns=""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5800" y="1816560"/>
                <a:ext cx="9817560" cy="3536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73"/>
    </mc:Choice>
    <mc:Fallback xmlns="">
      <p:transition spd="slow" advTm="138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49</Words>
  <Application>Microsoft Office PowerPoint</Application>
  <PresentationFormat>Widescreen</PresentationFormat>
  <Paragraphs>2</Paragraphs>
  <Slides>7</Slides>
  <Notes>0</Notes>
  <HiddenSlides>0</HiddenSlides>
  <MMClips>7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do Office</vt:lpstr>
      <vt:lpstr>Aula 10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11</dc:title>
  <dc:creator>Lélio Luiz de Oliveira</dc:creator>
  <cp:lastModifiedBy>Lélio Luiz de Oliveira</cp:lastModifiedBy>
  <cp:revision>5</cp:revision>
  <dcterms:created xsi:type="dcterms:W3CDTF">2020-04-22T01:16:28Z</dcterms:created>
  <dcterms:modified xsi:type="dcterms:W3CDTF">2020-04-23T01:51:16Z</dcterms:modified>
</cp:coreProperties>
</file>