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8" r:id="rId2"/>
    <p:sldId id="439" r:id="rId3"/>
    <p:sldId id="467" r:id="rId4"/>
    <p:sldId id="483" r:id="rId5"/>
    <p:sldId id="468" r:id="rId6"/>
    <p:sldId id="469" r:id="rId7"/>
    <p:sldId id="471" r:id="rId8"/>
    <p:sldId id="484" r:id="rId9"/>
    <p:sldId id="485" r:id="rId10"/>
    <p:sldId id="470" r:id="rId11"/>
    <p:sldId id="486" r:id="rId12"/>
    <p:sldId id="487" r:id="rId13"/>
    <p:sldId id="488" r:id="rId14"/>
    <p:sldId id="489" r:id="rId15"/>
    <p:sldId id="490" r:id="rId16"/>
    <p:sldId id="472" r:id="rId17"/>
    <p:sldId id="49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02C69-D009-4E61-9799-E7C8F07A8C71}" v="926" dt="2019-05-26T21:29:29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6" autoAdjust="0"/>
    <p:restoredTop sz="94660"/>
  </p:normalViewPr>
  <p:slideViewPr>
    <p:cSldViewPr snapToGrid="0">
      <p:cViewPr>
        <p:scale>
          <a:sx n="72" d="100"/>
          <a:sy n="72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son Nassor Cardoso" userId="44c3dbdf-4db9-4bad-95b4-d75aae3d1257" providerId="ADAL" clId="{AEBC9FD3-07A3-4DBA-8934-C482D77C3EAF}"/>
    <pc:docChg chg="custSel modSld">
      <pc:chgData name="Gerson Nassor Cardoso" userId="44c3dbdf-4db9-4bad-95b4-d75aae3d1257" providerId="ADAL" clId="{AEBC9FD3-07A3-4DBA-8934-C482D77C3EAF}" dt="2019-05-26T15:16:59.643" v="797" actId="20577"/>
      <pc:docMkLst>
        <pc:docMk/>
      </pc:docMkLst>
      <pc:sldChg chg="modSp">
        <pc:chgData name="Gerson Nassor Cardoso" userId="44c3dbdf-4db9-4bad-95b4-d75aae3d1257" providerId="ADAL" clId="{AEBC9FD3-07A3-4DBA-8934-C482D77C3EAF}" dt="2019-05-26T14:48:32.405" v="528" actId="113"/>
        <pc:sldMkLst>
          <pc:docMk/>
          <pc:sldMk cId="35162194" sldId="439"/>
        </pc:sldMkLst>
        <pc:spChg chg="mod">
          <ac:chgData name="Gerson Nassor Cardoso" userId="44c3dbdf-4db9-4bad-95b4-d75aae3d1257" providerId="ADAL" clId="{AEBC9FD3-07A3-4DBA-8934-C482D77C3EAF}" dt="2019-05-26T14:36:01.047" v="51" actId="20577"/>
          <ac:spMkLst>
            <pc:docMk/>
            <pc:sldMk cId="35162194" sldId="439"/>
            <ac:spMk id="2" creationId="{8993B426-5EBB-4A5A-8E90-397752713C15}"/>
          </ac:spMkLst>
        </pc:spChg>
        <pc:spChg chg="mod">
          <ac:chgData name="Gerson Nassor Cardoso" userId="44c3dbdf-4db9-4bad-95b4-d75aae3d1257" providerId="ADAL" clId="{AEBC9FD3-07A3-4DBA-8934-C482D77C3EAF}" dt="2019-05-26T14:48:32.405" v="528" actId="113"/>
          <ac:spMkLst>
            <pc:docMk/>
            <pc:sldMk cId="35162194" sldId="439"/>
            <ac:spMk id="3" creationId="{7DF89F89-E429-41BA-915D-EE18AC25DD8E}"/>
          </ac:spMkLst>
        </pc:spChg>
      </pc:sldChg>
      <pc:sldChg chg="modSp">
        <pc:chgData name="Gerson Nassor Cardoso" userId="44c3dbdf-4db9-4bad-95b4-d75aae3d1257" providerId="ADAL" clId="{AEBC9FD3-07A3-4DBA-8934-C482D77C3EAF}" dt="2019-05-26T15:16:59.643" v="797" actId="20577"/>
        <pc:sldMkLst>
          <pc:docMk/>
          <pc:sldMk cId="1086460973" sldId="467"/>
        </pc:sldMkLst>
        <pc:spChg chg="mod">
          <ac:chgData name="Gerson Nassor Cardoso" userId="44c3dbdf-4db9-4bad-95b4-d75aae3d1257" providerId="ADAL" clId="{AEBC9FD3-07A3-4DBA-8934-C482D77C3EAF}" dt="2019-05-26T15:16:59.643" v="797" actId="20577"/>
          <ac:spMkLst>
            <pc:docMk/>
            <pc:sldMk cId="1086460973" sldId="467"/>
            <ac:spMk id="3" creationId="{7DF89F89-E429-41BA-915D-EE18AC25DD8E}"/>
          </ac:spMkLst>
        </pc:spChg>
      </pc:sldChg>
    </pc:docChg>
  </pc:docChgLst>
  <pc:docChgLst>
    <pc:chgData name="Gerson Nassor Cardoso" userId="44c3dbdf-4db9-4bad-95b4-d75aae3d1257" providerId="ADAL" clId="{53F02C69-D009-4E61-9799-E7C8F07A8C71}"/>
    <pc:docChg chg="undo custSel mod addSld delSld modSld sldOrd">
      <pc:chgData name="Gerson Nassor Cardoso" userId="44c3dbdf-4db9-4bad-95b4-d75aae3d1257" providerId="ADAL" clId="{53F02C69-D009-4E61-9799-E7C8F07A8C71}" dt="2019-05-26T21:29:29.990" v="5338" actId="20577"/>
      <pc:docMkLst>
        <pc:docMk/>
      </pc:docMkLst>
      <pc:sldChg chg="del">
        <pc:chgData name="Gerson Nassor Cardoso" userId="44c3dbdf-4db9-4bad-95b4-d75aae3d1257" providerId="ADAL" clId="{53F02C69-D009-4E61-9799-E7C8F07A8C71}" dt="2019-05-26T21:09:57.743" v="4539" actId="2696"/>
        <pc:sldMkLst>
          <pc:docMk/>
          <pc:sldMk cId="2118313283" sldId="350"/>
        </pc:sldMkLst>
      </pc:sldChg>
      <pc:sldChg chg="modSp">
        <pc:chgData name="Gerson Nassor Cardoso" userId="44c3dbdf-4db9-4bad-95b4-d75aae3d1257" providerId="ADAL" clId="{53F02C69-D009-4E61-9799-E7C8F07A8C71}" dt="2019-05-26T16:19:58.110" v="328" actId="20577"/>
        <pc:sldMkLst>
          <pc:docMk/>
          <pc:sldMk cId="35162194" sldId="439"/>
        </pc:sldMkLst>
        <pc:spChg chg="mod">
          <ac:chgData name="Gerson Nassor Cardoso" userId="44c3dbdf-4db9-4bad-95b4-d75aae3d1257" providerId="ADAL" clId="{53F02C69-D009-4E61-9799-E7C8F07A8C71}" dt="2019-05-26T16:19:58.110" v="328" actId="20577"/>
          <ac:spMkLst>
            <pc:docMk/>
            <pc:sldMk cId="35162194" sldId="439"/>
            <ac:spMk id="2" creationId="{8993B426-5EBB-4A5A-8E90-397752713C15}"/>
          </ac:spMkLst>
        </pc:spChg>
      </pc:sldChg>
      <pc:sldChg chg="modSp">
        <pc:chgData name="Gerson Nassor Cardoso" userId="44c3dbdf-4db9-4bad-95b4-d75aae3d1257" providerId="ADAL" clId="{53F02C69-D009-4E61-9799-E7C8F07A8C71}" dt="2019-05-26T16:03:25.968" v="317" actId="14100"/>
        <pc:sldMkLst>
          <pc:docMk/>
          <pc:sldMk cId="1086460973" sldId="467"/>
        </pc:sldMkLst>
        <pc:spChg chg="mod">
          <ac:chgData name="Gerson Nassor Cardoso" userId="44c3dbdf-4db9-4bad-95b4-d75aae3d1257" providerId="ADAL" clId="{53F02C69-D009-4E61-9799-E7C8F07A8C71}" dt="2019-05-26T16:03:25.968" v="317" actId="14100"/>
          <ac:spMkLst>
            <pc:docMk/>
            <pc:sldMk cId="1086460973" sldId="467"/>
            <ac:spMk id="3" creationId="{7DF89F89-E429-41BA-915D-EE18AC25DD8E}"/>
          </ac:spMkLst>
        </pc:spChg>
      </pc:sldChg>
      <pc:sldChg chg="addSp modSp mod setBg">
        <pc:chgData name="Gerson Nassor Cardoso" userId="44c3dbdf-4db9-4bad-95b4-d75aae3d1257" providerId="ADAL" clId="{53F02C69-D009-4E61-9799-E7C8F07A8C71}" dt="2019-05-26T18:28:34.314" v="1822" actId="14100"/>
        <pc:sldMkLst>
          <pc:docMk/>
          <pc:sldMk cId="122148264" sldId="468"/>
        </pc:sldMkLst>
        <pc:spChg chg="mod">
          <ac:chgData name="Gerson Nassor Cardoso" userId="44c3dbdf-4db9-4bad-95b4-d75aae3d1257" providerId="ADAL" clId="{53F02C69-D009-4E61-9799-E7C8F07A8C71}" dt="2019-05-26T18:28:34.314" v="1822" actId="14100"/>
          <ac:spMkLst>
            <pc:docMk/>
            <pc:sldMk cId="122148264" sldId="468"/>
            <ac:spMk id="3" creationId="{7DF89F89-E429-41BA-915D-EE18AC25DD8E}"/>
          </ac:spMkLst>
        </pc:spChg>
        <pc:spChg chg="add mod">
          <ac:chgData name="Gerson Nassor Cardoso" userId="44c3dbdf-4db9-4bad-95b4-d75aae3d1257" providerId="ADAL" clId="{53F02C69-D009-4E61-9799-E7C8F07A8C71}" dt="2019-05-26T18:28:12.841" v="1814" actId="1076"/>
          <ac:spMkLst>
            <pc:docMk/>
            <pc:sldMk cId="122148264" sldId="468"/>
            <ac:spMk id="4" creationId="{46CC24BF-822C-44F1-B89D-A9242E7D3A6D}"/>
          </ac:spMkLst>
        </pc:spChg>
        <pc:spChg chg="add">
          <ac:chgData name="Gerson Nassor Cardoso" userId="44c3dbdf-4db9-4bad-95b4-d75aae3d1257" providerId="ADAL" clId="{53F02C69-D009-4E61-9799-E7C8F07A8C71}" dt="2019-05-26T18:27:22.480" v="1799" actId="26606"/>
          <ac:spMkLst>
            <pc:docMk/>
            <pc:sldMk cId="122148264" sldId="468"/>
            <ac:spMk id="8" creationId="{867D4867-5BA7-4462-B2F6-A23F4A622AA7}"/>
          </ac:spMkLst>
        </pc:spChg>
        <pc:picChg chg="add mod modCrop">
          <ac:chgData name="Gerson Nassor Cardoso" userId="44c3dbdf-4db9-4bad-95b4-d75aae3d1257" providerId="ADAL" clId="{53F02C69-D009-4E61-9799-E7C8F07A8C71}" dt="2019-05-26T18:28:17.624" v="1816" actId="1076"/>
          <ac:picMkLst>
            <pc:docMk/>
            <pc:sldMk cId="122148264" sldId="468"/>
            <ac:picMk id="2" creationId="{FBEE8A5B-D30E-4B42-8B9C-111F23F58808}"/>
          </ac:picMkLst>
        </pc:picChg>
      </pc:sldChg>
      <pc:sldChg chg="modSp">
        <pc:chgData name="Gerson Nassor Cardoso" userId="44c3dbdf-4db9-4bad-95b4-d75aae3d1257" providerId="ADAL" clId="{53F02C69-D009-4E61-9799-E7C8F07A8C71}" dt="2019-05-26T18:50:57.372" v="2127" actId="27636"/>
        <pc:sldMkLst>
          <pc:docMk/>
          <pc:sldMk cId="383524568" sldId="469"/>
        </pc:sldMkLst>
        <pc:spChg chg="mod">
          <ac:chgData name="Gerson Nassor Cardoso" userId="44c3dbdf-4db9-4bad-95b4-d75aae3d1257" providerId="ADAL" clId="{53F02C69-D009-4E61-9799-E7C8F07A8C71}" dt="2019-05-26T18:50:57.372" v="2127" actId="27636"/>
          <ac:spMkLst>
            <pc:docMk/>
            <pc:sldMk cId="383524568" sldId="469"/>
            <ac:spMk id="3" creationId="{7DF89F89-E429-41BA-915D-EE18AC25DD8E}"/>
          </ac:spMkLst>
        </pc:spChg>
      </pc:sldChg>
      <pc:sldChg chg="modSp">
        <pc:chgData name="Gerson Nassor Cardoso" userId="44c3dbdf-4db9-4bad-95b4-d75aae3d1257" providerId="ADAL" clId="{53F02C69-D009-4E61-9799-E7C8F07A8C71}" dt="2019-05-26T20:11:31.087" v="3588" actId="20577"/>
        <pc:sldMkLst>
          <pc:docMk/>
          <pc:sldMk cId="3298524418" sldId="470"/>
        </pc:sldMkLst>
        <pc:spChg chg="mod">
          <ac:chgData name="Gerson Nassor Cardoso" userId="44c3dbdf-4db9-4bad-95b4-d75aae3d1257" providerId="ADAL" clId="{53F02C69-D009-4E61-9799-E7C8F07A8C71}" dt="2019-05-26T20:11:31.087" v="3588" actId="20577"/>
          <ac:spMkLst>
            <pc:docMk/>
            <pc:sldMk cId="3298524418" sldId="470"/>
            <ac:spMk id="3" creationId="{7DF89F89-E429-41BA-915D-EE18AC25DD8E}"/>
          </ac:spMkLst>
        </pc:spChg>
      </pc:sldChg>
      <pc:sldChg chg="addSp modSp">
        <pc:chgData name="Gerson Nassor Cardoso" userId="44c3dbdf-4db9-4bad-95b4-d75aae3d1257" providerId="ADAL" clId="{53F02C69-D009-4E61-9799-E7C8F07A8C71}" dt="2019-05-26T19:23:06.566" v="2378" actId="14100"/>
        <pc:sldMkLst>
          <pc:docMk/>
          <pc:sldMk cId="4280158401" sldId="471"/>
        </pc:sldMkLst>
        <pc:spChg chg="add mod">
          <ac:chgData name="Gerson Nassor Cardoso" userId="44c3dbdf-4db9-4bad-95b4-d75aae3d1257" providerId="ADAL" clId="{53F02C69-D009-4E61-9799-E7C8F07A8C71}" dt="2019-05-26T19:19:35.619" v="2288" actId="20577"/>
          <ac:spMkLst>
            <pc:docMk/>
            <pc:sldMk cId="4280158401" sldId="471"/>
            <ac:spMk id="2" creationId="{E244AC9F-830D-4107-A95D-A3DA172435DC}"/>
          </ac:spMkLst>
        </pc:spChg>
        <pc:spChg chg="mod">
          <ac:chgData name="Gerson Nassor Cardoso" userId="44c3dbdf-4db9-4bad-95b4-d75aae3d1257" providerId="ADAL" clId="{53F02C69-D009-4E61-9799-E7C8F07A8C71}" dt="2019-05-26T19:23:06.566" v="2378" actId="14100"/>
          <ac:spMkLst>
            <pc:docMk/>
            <pc:sldMk cId="4280158401" sldId="471"/>
            <ac:spMk id="3" creationId="{7DF89F89-E429-41BA-915D-EE18AC25DD8E}"/>
          </ac:spMkLst>
        </pc:spChg>
        <pc:spChg chg="add mod">
          <ac:chgData name="Gerson Nassor Cardoso" userId="44c3dbdf-4db9-4bad-95b4-d75aae3d1257" providerId="ADAL" clId="{53F02C69-D009-4E61-9799-E7C8F07A8C71}" dt="2019-05-26T19:21:07.148" v="2347" actId="20577"/>
          <ac:spMkLst>
            <pc:docMk/>
            <pc:sldMk cId="4280158401" sldId="471"/>
            <ac:spMk id="4" creationId="{FC6AE3D1-539E-4C65-A9C4-5E1787D0BDA8}"/>
          </ac:spMkLst>
        </pc:spChg>
      </pc:sldChg>
      <pc:sldChg chg="addSp modSp add del">
        <pc:chgData name="Gerson Nassor Cardoso" userId="44c3dbdf-4db9-4bad-95b4-d75aae3d1257" providerId="ADAL" clId="{53F02C69-D009-4E61-9799-E7C8F07A8C71}" dt="2019-05-26T21:23:46.709" v="5173" actId="1076"/>
        <pc:sldMkLst>
          <pc:docMk/>
          <pc:sldMk cId="1062824866" sldId="472"/>
        </pc:sldMkLst>
        <pc:spChg chg="add mod">
          <ac:chgData name="Gerson Nassor Cardoso" userId="44c3dbdf-4db9-4bad-95b4-d75aae3d1257" providerId="ADAL" clId="{53F02C69-D009-4E61-9799-E7C8F07A8C71}" dt="2019-05-26T21:23:46.709" v="5173" actId="1076"/>
          <ac:spMkLst>
            <pc:docMk/>
            <pc:sldMk cId="1062824866" sldId="472"/>
            <ac:spMk id="2" creationId="{96946242-0E3F-48EA-B31D-AEAB26C819D5}"/>
          </ac:spMkLst>
        </pc:spChg>
        <pc:spChg chg="mod">
          <ac:chgData name="Gerson Nassor Cardoso" userId="44c3dbdf-4db9-4bad-95b4-d75aae3d1257" providerId="ADAL" clId="{53F02C69-D009-4E61-9799-E7C8F07A8C71}" dt="2019-05-26T21:23:40.516" v="5172" actId="6549"/>
          <ac:spMkLst>
            <pc:docMk/>
            <pc:sldMk cId="1062824866" sldId="472"/>
            <ac:spMk id="3" creationId="{7DF89F89-E429-41BA-915D-EE18AC25DD8E}"/>
          </ac:spMkLst>
        </pc:spChg>
        <pc:spChg chg="add mod">
          <ac:chgData name="Gerson Nassor Cardoso" userId="44c3dbdf-4db9-4bad-95b4-d75aae3d1257" providerId="ADAL" clId="{53F02C69-D009-4E61-9799-E7C8F07A8C71}" dt="2019-05-26T21:23:24.692" v="5168" actId="1076"/>
          <ac:spMkLst>
            <pc:docMk/>
            <pc:sldMk cId="1062824866" sldId="472"/>
            <ac:spMk id="4" creationId="{D5D419D0-1548-4305-AE79-2F1E71EFC385}"/>
          </ac:spMkLst>
        </pc:spChg>
      </pc:sldChg>
      <pc:sldChg chg="del">
        <pc:chgData name="Gerson Nassor Cardoso" userId="44c3dbdf-4db9-4bad-95b4-d75aae3d1257" providerId="ADAL" clId="{53F02C69-D009-4E61-9799-E7C8F07A8C71}" dt="2019-05-26T21:10:13.815" v="4547" actId="2696"/>
        <pc:sldMkLst>
          <pc:docMk/>
          <pc:sldMk cId="429117991" sldId="473"/>
        </pc:sldMkLst>
      </pc:sldChg>
      <pc:sldChg chg="del">
        <pc:chgData name="Gerson Nassor Cardoso" userId="44c3dbdf-4db9-4bad-95b4-d75aae3d1257" providerId="ADAL" clId="{53F02C69-D009-4E61-9799-E7C8F07A8C71}" dt="2019-05-26T21:10:12.677" v="4546" actId="2696"/>
        <pc:sldMkLst>
          <pc:docMk/>
          <pc:sldMk cId="1154406647" sldId="474"/>
        </pc:sldMkLst>
      </pc:sldChg>
      <pc:sldChg chg="del">
        <pc:chgData name="Gerson Nassor Cardoso" userId="44c3dbdf-4db9-4bad-95b4-d75aae3d1257" providerId="ADAL" clId="{53F02C69-D009-4E61-9799-E7C8F07A8C71}" dt="2019-05-26T21:10:08.034" v="4544" actId="2696"/>
        <pc:sldMkLst>
          <pc:docMk/>
          <pc:sldMk cId="1538505779" sldId="475"/>
        </pc:sldMkLst>
      </pc:sldChg>
      <pc:sldChg chg="del">
        <pc:chgData name="Gerson Nassor Cardoso" userId="44c3dbdf-4db9-4bad-95b4-d75aae3d1257" providerId="ADAL" clId="{53F02C69-D009-4E61-9799-E7C8F07A8C71}" dt="2019-05-26T21:10:10.019" v="4545" actId="2696"/>
        <pc:sldMkLst>
          <pc:docMk/>
          <pc:sldMk cId="3038660002" sldId="476"/>
        </pc:sldMkLst>
      </pc:sldChg>
      <pc:sldChg chg="del">
        <pc:chgData name="Gerson Nassor Cardoso" userId="44c3dbdf-4db9-4bad-95b4-d75aae3d1257" providerId="ADAL" clId="{53F02C69-D009-4E61-9799-E7C8F07A8C71}" dt="2019-05-26T21:10:06.243" v="4543" actId="2696"/>
        <pc:sldMkLst>
          <pc:docMk/>
          <pc:sldMk cId="1484071945" sldId="477"/>
        </pc:sldMkLst>
      </pc:sldChg>
      <pc:sldChg chg="del">
        <pc:chgData name="Gerson Nassor Cardoso" userId="44c3dbdf-4db9-4bad-95b4-d75aae3d1257" providerId="ADAL" clId="{53F02C69-D009-4E61-9799-E7C8F07A8C71}" dt="2019-05-26T21:10:04.898" v="4542" actId="2696"/>
        <pc:sldMkLst>
          <pc:docMk/>
          <pc:sldMk cId="3490518837" sldId="478"/>
        </pc:sldMkLst>
      </pc:sldChg>
      <pc:sldChg chg="del">
        <pc:chgData name="Gerson Nassor Cardoso" userId="44c3dbdf-4db9-4bad-95b4-d75aae3d1257" providerId="ADAL" clId="{53F02C69-D009-4E61-9799-E7C8F07A8C71}" dt="2019-05-26T21:10:03.327" v="4541" actId="2696"/>
        <pc:sldMkLst>
          <pc:docMk/>
          <pc:sldMk cId="762341252" sldId="479"/>
        </pc:sldMkLst>
      </pc:sldChg>
      <pc:sldChg chg="del">
        <pc:chgData name="Gerson Nassor Cardoso" userId="44c3dbdf-4db9-4bad-95b4-d75aae3d1257" providerId="ADAL" clId="{53F02C69-D009-4E61-9799-E7C8F07A8C71}" dt="2019-05-26T21:09:58.136" v="4540" actId="2696"/>
        <pc:sldMkLst>
          <pc:docMk/>
          <pc:sldMk cId="1938223339" sldId="480"/>
        </pc:sldMkLst>
      </pc:sldChg>
      <pc:sldChg chg="del">
        <pc:chgData name="Gerson Nassor Cardoso" userId="44c3dbdf-4db9-4bad-95b4-d75aae3d1257" providerId="ADAL" clId="{53F02C69-D009-4E61-9799-E7C8F07A8C71}" dt="2019-05-26T21:09:55.291" v="4538" actId="2696"/>
        <pc:sldMkLst>
          <pc:docMk/>
          <pc:sldMk cId="1130129103" sldId="481"/>
        </pc:sldMkLst>
      </pc:sldChg>
      <pc:sldChg chg="del">
        <pc:chgData name="Gerson Nassor Cardoso" userId="44c3dbdf-4db9-4bad-95b4-d75aae3d1257" providerId="ADAL" clId="{53F02C69-D009-4E61-9799-E7C8F07A8C71}" dt="2019-05-26T21:09:54.434" v="4537" actId="2696"/>
        <pc:sldMkLst>
          <pc:docMk/>
          <pc:sldMk cId="3213362704" sldId="482"/>
        </pc:sldMkLst>
      </pc:sldChg>
      <pc:sldChg chg="addSp delSp modSp add">
        <pc:chgData name="Gerson Nassor Cardoso" userId="44c3dbdf-4db9-4bad-95b4-d75aae3d1257" providerId="ADAL" clId="{53F02C69-D009-4E61-9799-E7C8F07A8C71}" dt="2019-05-26T17:59:06.830" v="1248" actId="1076"/>
        <pc:sldMkLst>
          <pc:docMk/>
          <pc:sldMk cId="3418768580" sldId="483"/>
        </pc:sldMkLst>
        <pc:spChg chg="del">
          <ac:chgData name="Gerson Nassor Cardoso" userId="44c3dbdf-4db9-4bad-95b4-d75aae3d1257" providerId="ADAL" clId="{53F02C69-D009-4E61-9799-E7C8F07A8C71}" dt="2019-05-26T16:03:31.083" v="319" actId="478"/>
          <ac:spMkLst>
            <pc:docMk/>
            <pc:sldMk cId="3418768580" sldId="483"/>
            <ac:spMk id="2" creationId="{6327DE0D-7F51-40F5-9BBC-04A7CE74A3A9}"/>
          </ac:spMkLst>
        </pc:spChg>
        <pc:spChg chg="add del mod">
          <ac:chgData name="Gerson Nassor Cardoso" userId="44c3dbdf-4db9-4bad-95b4-d75aae3d1257" providerId="ADAL" clId="{53F02C69-D009-4E61-9799-E7C8F07A8C71}" dt="2019-05-26T17:59:02.874" v="1247" actId="1076"/>
          <ac:spMkLst>
            <pc:docMk/>
            <pc:sldMk cId="3418768580" sldId="483"/>
            <ac:spMk id="3" creationId="{8D7FF6B6-7BFB-40AA-9E88-F0686DF9C94F}"/>
          </ac:spMkLst>
        </pc:spChg>
        <pc:spChg chg="add del">
          <ac:chgData name="Gerson Nassor Cardoso" userId="44c3dbdf-4db9-4bad-95b4-d75aae3d1257" providerId="ADAL" clId="{53F02C69-D009-4E61-9799-E7C8F07A8C71}" dt="2019-05-26T16:20:02.650" v="330"/>
          <ac:spMkLst>
            <pc:docMk/>
            <pc:sldMk cId="3418768580" sldId="483"/>
            <ac:spMk id="4" creationId="{D1061E7F-B3CA-422C-AA47-4B5DCD64B24A}"/>
          </ac:spMkLst>
        </pc:spChg>
        <pc:spChg chg="add mod">
          <ac:chgData name="Gerson Nassor Cardoso" userId="44c3dbdf-4db9-4bad-95b4-d75aae3d1257" providerId="ADAL" clId="{53F02C69-D009-4E61-9799-E7C8F07A8C71}" dt="2019-05-26T17:59:06.830" v="1248" actId="1076"/>
          <ac:spMkLst>
            <pc:docMk/>
            <pc:sldMk cId="3418768580" sldId="483"/>
            <ac:spMk id="5" creationId="{934264EC-DED3-42A8-BF41-54AE57CE8C2B}"/>
          </ac:spMkLst>
        </pc:spChg>
      </pc:sldChg>
      <pc:sldChg chg="addSp delSp modSp add mod setBg">
        <pc:chgData name="Gerson Nassor Cardoso" userId="44c3dbdf-4db9-4bad-95b4-d75aae3d1257" providerId="ADAL" clId="{53F02C69-D009-4E61-9799-E7C8F07A8C71}" dt="2019-05-26T19:30:19.886" v="2501" actId="113"/>
        <pc:sldMkLst>
          <pc:docMk/>
          <pc:sldMk cId="2494938093" sldId="484"/>
        </pc:sldMkLst>
        <pc:spChg chg="del">
          <ac:chgData name="Gerson Nassor Cardoso" userId="44c3dbdf-4db9-4bad-95b4-d75aae3d1257" providerId="ADAL" clId="{53F02C69-D009-4E61-9799-E7C8F07A8C71}" dt="2019-05-26T19:23:41.069" v="2380" actId="478"/>
          <ac:spMkLst>
            <pc:docMk/>
            <pc:sldMk cId="2494938093" sldId="484"/>
            <ac:spMk id="2" creationId="{99DE397A-D253-4038-A943-FA2156F1FA32}"/>
          </ac:spMkLst>
        </pc:spChg>
        <pc:spChg chg="del">
          <ac:chgData name="Gerson Nassor Cardoso" userId="44c3dbdf-4db9-4bad-95b4-d75aae3d1257" providerId="ADAL" clId="{53F02C69-D009-4E61-9799-E7C8F07A8C71}" dt="2019-05-26T19:23:43.113" v="2381" actId="478"/>
          <ac:spMkLst>
            <pc:docMk/>
            <pc:sldMk cId="2494938093" sldId="484"/>
            <ac:spMk id="3" creationId="{B9CA8444-B844-4FB4-96BE-8139DE4CCD36}"/>
          </ac:spMkLst>
        </pc:spChg>
        <pc:spChg chg="add mod">
          <ac:chgData name="Gerson Nassor Cardoso" userId="44c3dbdf-4db9-4bad-95b4-d75aae3d1257" providerId="ADAL" clId="{53F02C69-D009-4E61-9799-E7C8F07A8C71}" dt="2019-05-26T19:26:51.379" v="2425" actId="1076"/>
          <ac:spMkLst>
            <pc:docMk/>
            <pc:sldMk cId="2494938093" sldId="484"/>
            <ac:spMk id="7" creationId="{78F9A702-3888-4F3C-8624-CCBACB1BBA81}"/>
          </ac:spMkLst>
        </pc:spChg>
        <pc:spChg chg="add mod">
          <ac:chgData name="Gerson Nassor Cardoso" userId="44c3dbdf-4db9-4bad-95b4-d75aae3d1257" providerId="ADAL" clId="{53F02C69-D009-4E61-9799-E7C8F07A8C71}" dt="2019-05-26T19:29:00.279" v="2447" actId="20577"/>
          <ac:spMkLst>
            <pc:docMk/>
            <pc:sldMk cId="2494938093" sldId="484"/>
            <ac:spMk id="8" creationId="{D63521AC-D1BB-440C-A4B5-E9D2AA48631A}"/>
          </ac:spMkLst>
        </pc:spChg>
        <pc:spChg chg="add del mod">
          <ac:chgData name="Gerson Nassor Cardoso" userId="44c3dbdf-4db9-4bad-95b4-d75aae3d1257" providerId="ADAL" clId="{53F02C69-D009-4E61-9799-E7C8F07A8C71}" dt="2019-05-26T19:27:32.496" v="2429" actId="11529"/>
          <ac:spMkLst>
            <pc:docMk/>
            <pc:sldMk cId="2494938093" sldId="484"/>
            <ac:spMk id="9" creationId="{C56028F0-E7BF-4E9E-A5F5-E6827A4C86AA}"/>
          </ac:spMkLst>
        </pc:spChg>
        <pc:spChg chg="add mod">
          <ac:chgData name="Gerson Nassor Cardoso" userId="44c3dbdf-4db9-4bad-95b4-d75aae3d1257" providerId="ADAL" clId="{53F02C69-D009-4E61-9799-E7C8F07A8C71}" dt="2019-05-26T19:28:56.434" v="2446" actId="20577"/>
          <ac:spMkLst>
            <pc:docMk/>
            <pc:sldMk cId="2494938093" sldId="484"/>
            <ac:spMk id="10" creationId="{3480E717-DF75-46E1-BDD0-681A71F419B9}"/>
          </ac:spMkLst>
        </pc:spChg>
        <pc:spChg chg="add del">
          <ac:chgData name="Gerson Nassor Cardoso" userId="44c3dbdf-4db9-4bad-95b4-d75aae3d1257" providerId="ADAL" clId="{53F02C69-D009-4E61-9799-E7C8F07A8C71}" dt="2019-05-26T19:26:14.210" v="2419" actId="26606"/>
          <ac:spMkLst>
            <pc:docMk/>
            <pc:sldMk cId="2494938093" sldId="484"/>
            <ac:spMk id="11" creationId="{A9F529C3-C941-49FD-8C67-82F134F64BDB}"/>
          </ac:spMkLst>
        </pc:spChg>
        <pc:spChg chg="add mod">
          <ac:chgData name="Gerson Nassor Cardoso" userId="44c3dbdf-4db9-4bad-95b4-d75aae3d1257" providerId="ADAL" clId="{53F02C69-D009-4E61-9799-E7C8F07A8C71}" dt="2019-05-26T19:30:19.886" v="2501" actId="113"/>
          <ac:spMkLst>
            <pc:docMk/>
            <pc:sldMk cId="2494938093" sldId="484"/>
            <ac:spMk id="12" creationId="{CE6DBE13-993A-459E-9ED3-3BDA8826B935}"/>
          </ac:spMkLst>
        </pc:spChg>
        <pc:spChg chg="add del">
          <ac:chgData name="Gerson Nassor Cardoso" userId="44c3dbdf-4db9-4bad-95b4-d75aae3d1257" providerId="ADAL" clId="{53F02C69-D009-4E61-9799-E7C8F07A8C71}" dt="2019-05-26T19:26:14.210" v="2419" actId="26606"/>
          <ac:spMkLst>
            <pc:docMk/>
            <pc:sldMk cId="2494938093" sldId="484"/>
            <ac:spMk id="13" creationId="{20586029-32A0-47E5-9AEC-AE3ABA6B94D0}"/>
          </ac:spMkLst>
        </pc:spChg>
        <pc:picChg chg="add del mod modCrop">
          <ac:chgData name="Gerson Nassor Cardoso" userId="44c3dbdf-4db9-4bad-95b4-d75aae3d1257" providerId="ADAL" clId="{53F02C69-D009-4E61-9799-E7C8F07A8C71}" dt="2019-05-26T19:24:25.580" v="2394"/>
          <ac:picMkLst>
            <pc:docMk/>
            <pc:sldMk cId="2494938093" sldId="484"/>
            <ac:picMk id="4" creationId="{BB6D1531-6E62-4D4E-BBB9-2C1E94B9C8EA}"/>
          </ac:picMkLst>
        </pc:picChg>
        <pc:picChg chg="add mod ord modCrop">
          <ac:chgData name="Gerson Nassor Cardoso" userId="44c3dbdf-4db9-4bad-95b4-d75aae3d1257" providerId="ADAL" clId="{53F02C69-D009-4E61-9799-E7C8F07A8C71}" dt="2019-05-26T19:26:18.554" v="2421" actId="26606"/>
          <ac:picMkLst>
            <pc:docMk/>
            <pc:sldMk cId="2494938093" sldId="484"/>
            <ac:picMk id="5" creationId="{D01E799A-A46D-4F06-94FB-A3DAE158C7B3}"/>
          </ac:picMkLst>
        </pc:picChg>
        <pc:picChg chg="add mod modCrop">
          <ac:chgData name="Gerson Nassor Cardoso" userId="44c3dbdf-4db9-4bad-95b4-d75aae3d1257" providerId="ADAL" clId="{53F02C69-D009-4E61-9799-E7C8F07A8C71}" dt="2019-05-26T19:26:35.138" v="2423" actId="1076"/>
          <ac:picMkLst>
            <pc:docMk/>
            <pc:sldMk cId="2494938093" sldId="484"/>
            <ac:picMk id="6" creationId="{025060C4-D70A-49DC-B735-A14B9C6C5770}"/>
          </ac:picMkLst>
        </pc:picChg>
        <pc:cxnChg chg="add del">
          <ac:chgData name="Gerson Nassor Cardoso" userId="44c3dbdf-4db9-4bad-95b4-d75aae3d1257" providerId="ADAL" clId="{53F02C69-D009-4E61-9799-E7C8F07A8C71}" dt="2019-05-26T19:26:14.210" v="2419" actId="26606"/>
          <ac:cxnSpMkLst>
            <pc:docMk/>
            <pc:sldMk cId="2494938093" sldId="484"/>
            <ac:cxnSpMk id="15" creationId="{8C730EAB-A532-4295-A302-FB4B90DB9F5E}"/>
          </ac:cxnSpMkLst>
        </pc:cxnChg>
      </pc:sldChg>
      <pc:sldChg chg="modSp add ord">
        <pc:chgData name="Gerson Nassor Cardoso" userId="44c3dbdf-4db9-4bad-95b4-d75aae3d1257" providerId="ADAL" clId="{53F02C69-D009-4E61-9799-E7C8F07A8C71}" dt="2019-05-26T20:00:47.394" v="3139" actId="113"/>
        <pc:sldMkLst>
          <pc:docMk/>
          <pc:sldMk cId="3099196179" sldId="485"/>
        </pc:sldMkLst>
        <pc:spChg chg="mod">
          <ac:chgData name="Gerson Nassor Cardoso" userId="44c3dbdf-4db9-4bad-95b4-d75aae3d1257" providerId="ADAL" clId="{53F02C69-D009-4E61-9799-E7C8F07A8C71}" dt="2019-05-26T19:32:09.520" v="2525" actId="20577"/>
          <ac:spMkLst>
            <pc:docMk/>
            <pc:sldMk cId="3099196179" sldId="485"/>
            <ac:spMk id="2" creationId="{8993B426-5EBB-4A5A-8E90-397752713C15}"/>
          </ac:spMkLst>
        </pc:spChg>
        <pc:spChg chg="mod">
          <ac:chgData name="Gerson Nassor Cardoso" userId="44c3dbdf-4db9-4bad-95b4-d75aae3d1257" providerId="ADAL" clId="{53F02C69-D009-4E61-9799-E7C8F07A8C71}" dt="2019-05-26T20:00:47.394" v="3139" actId="113"/>
          <ac:spMkLst>
            <pc:docMk/>
            <pc:sldMk cId="3099196179" sldId="485"/>
            <ac:spMk id="3" creationId="{7DF89F89-E429-41BA-915D-EE18AC25DD8E}"/>
          </ac:spMkLst>
        </pc:spChg>
      </pc:sldChg>
      <pc:sldChg chg="modSp add">
        <pc:chgData name="Gerson Nassor Cardoso" userId="44c3dbdf-4db9-4bad-95b4-d75aae3d1257" providerId="ADAL" clId="{53F02C69-D009-4E61-9799-E7C8F07A8C71}" dt="2019-05-26T20:18:20.150" v="3951" actId="20577"/>
        <pc:sldMkLst>
          <pc:docMk/>
          <pc:sldMk cId="1657803141" sldId="486"/>
        </pc:sldMkLst>
        <pc:spChg chg="mod">
          <ac:chgData name="Gerson Nassor Cardoso" userId="44c3dbdf-4db9-4bad-95b4-d75aae3d1257" providerId="ADAL" clId="{53F02C69-D009-4E61-9799-E7C8F07A8C71}" dt="2019-05-26T20:18:20.150" v="3951" actId="20577"/>
          <ac:spMkLst>
            <pc:docMk/>
            <pc:sldMk cId="1657803141" sldId="486"/>
            <ac:spMk id="3" creationId="{7DF89F89-E429-41BA-915D-EE18AC25DD8E}"/>
          </ac:spMkLst>
        </pc:spChg>
      </pc:sldChg>
      <pc:sldChg chg="addSp delSp modSp add mod setBg">
        <pc:chgData name="Gerson Nassor Cardoso" userId="44c3dbdf-4db9-4bad-95b4-d75aae3d1257" providerId="ADAL" clId="{53F02C69-D009-4E61-9799-E7C8F07A8C71}" dt="2019-05-26T20:44:11.681" v="4139" actId="14100"/>
        <pc:sldMkLst>
          <pc:docMk/>
          <pc:sldMk cId="3313095049" sldId="487"/>
        </pc:sldMkLst>
        <pc:spChg chg="mod ord">
          <ac:chgData name="Gerson Nassor Cardoso" userId="44c3dbdf-4db9-4bad-95b4-d75aae3d1257" providerId="ADAL" clId="{53F02C69-D009-4E61-9799-E7C8F07A8C71}" dt="2019-05-26T20:44:11.681" v="4139" actId="14100"/>
          <ac:spMkLst>
            <pc:docMk/>
            <pc:sldMk cId="3313095049" sldId="487"/>
            <ac:spMk id="3" creationId="{7DF89F89-E429-41BA-915D-EE18AC25DD8E}"/>
          </ac:spMkLst>
        </pc:spChg>
        <pc:spChg chg="add del">
          <ac:chgData name="Gerson Nassor Cardoso" userId="44c3dbdf-4db9-4bad-95b4-d75aae3d1257" providerId="ADAL" clId="{53F02C69-D009-4E61-9799-E7C8F07A8C71}" dt="2019-05-26T20:43:55.857" v="4131" actId="26606"/>
          <ac:spMkLst>
            <pc:docMk/>
            <pc:sldMk cId="3313095049" sldId="487"/>
            <ac:spMk id="71" creationId="{867D4867-5BA7-4462-B2F6-A23F4A622AA7}"/>
          </ac:spMkLst>
        </pc:spChg>
        <pc:spChg chg="add del">
          <ac:chgData name="Gerson Nassor Cardoso" userId="44c3dbdf-4db9-4bad-95b4-d75aae3d1257" providerId="ADAL" clId="{53F02C69-D009-4E61-9799-E7C8F07A8C71}" dt="2019-05-26T20:43:59.184" v="4133" actId="26606"/>
          <ac:spMkLst>
            <pc:docMk/>
            <pc:sldMk cId="3313095049" sldId="487"/>
            <ac:spMk id="73" creationId="{73ED6512-6858-4552-B699-9A97FE9A4EA2}"/>
          </ac:spMkLst>
        </pc:spChg>
        <pc:spChg chg="add del">
          <ac:chgData name="Gerson Nassor Cardoso" userId="44c3dbdf-4db9-4bad-95b4-d75aae3d1257" providerId="ADAL" clId="{53F02C69-D009-4E61-9799-E7C8F07A8C71}" dt="2019-05-26T20:43:59.184" v="4133" actId="26606"/>
          <ac:spMkLst>
            <pc:docMk/>
            <pc:sldMk cId="3313095049" sldId="487"/>
            <ac:spMk id="1028" creationId="{4038CB10-1F5C-4D54-9DF7-12586DE5B007}"/>
          </ac:spMkLst>
        </pc:spChg>
        <pc:spChg chg="add">
          <ac:chgData name="Gerson Nassor Cardoso" userId="44c3dbdf-4db9-4bad-95b4-d75aae3d1257" providerId="ADAL" clId="{53F02C69-D009-4E61-9799-E7C8F07A8C71}" dt="2019-05-26T20:43:59.192" v="4134" actId="26606"/>
          <ac:spMkLst>
            <pc:docMk/>
            <pc:sldMk cId="3313095049" sldId="487"/>
            <ac:spMk id="1030" creationId="{867D4867-5BA7-4462-B2F6-A23F4A622AA7}"/>
          </ac:spMkLst>
        </pc:spChg>
        <pc:picChg chg="add mod">
          <ac:chgData name="Gerson Nassor Cardoso" userId="44c3dbdf-4db9-4bad-95b4-d75aae3d1257" providerId="ADAL" clId="{53F02C69-D009-4E61-9799-E7C8F07A8C71}" dt="2019-05-26T20:44:04.037" v="4136" actId="1076"/>
          <ac:picMkLst>
            <pc:docMk/>
            <pc:sldMk cId="3313095049" sldId="487"/>
            <ac:picMk id="1026" creationId="{527AA453-4C72-4FFC-9AA7-EDB872F6707F}"/>
          </ac:picMkLst>
        </pc:picChg>
      </pc:sldChg>
      <pc:sldChg chg="modSp add">
        <pc:chgData name="Gerson Nassor Cardoso" userId="44c3dbdf-4db9-4bad-95b4-d75aae3d1257" providerId="ADAL" clId="{53F02C69-D009-4E61-9799-E7C8F07A8C71}" dt="2019-05-26T21:02:44.433" v="4509" actId="20577"/>
        <pc:sldMkLst>
          <pc:docMk/>
          <pc:sldMk cId="1916552714" sldId="488"/>
        </pc:sldMkLst>
        <pc:spChg chg="mod">
          <ac:chgData name="Gerson Nassor Cardoso" userId="44c3dbdf-4db9-4bad-95b4-d75aae3d1257" providerId="ADAL" clId="{53F02C69-D009-4E61-9799-E7C8F07A8C71}" dt="2019-05-26T21:02:44.433" v="4509" actId="20577"/>
          <ac:spMkLst>
            <pc:docMk/>
            <pc:sldMk cId="1916552714" sldId="488"/>
            <ac:spMk id="3" creationId="{7DF89F89-E429-41BA-915D-EE18AC25DD8E}"/>
          </ac:spMkLst>
        </pc:spChg>
      </pc:sldChg>
      <pc:sldChg chg="addSp delSp modSp add mod setBg">
        <pc:chgData name="Gerson Nassor Cardoso" userId="44c3dbdf-4db9-4bad-95b4-d75aae3d1257" providerId="ADAL" clId="{53F02C69-D009-4E61-9799-E7C8F07A8C71}" dt="2019-05-26T21:06:56.960" v="4535"/>
        <pc:sldMkLst>
          <pc:docMk/>
          <pc:sldMk cId="1476389134" sldId="489"/>
        </pc:sldMkLst>
        <pc:spChg chg="del">
          <ac:chgData name="Gerson Nassor Cardoso" userId="44c3dbdf-4db9-4bad-95b4-d75aae3d1257" providerId="ADAL" clId="{53F02C69-D009-4E61-9799-E7C8F07A8C71}" dt="2019-05-26T21:06:07.890" v="4521" actId="478"/>
          <ac:spMkLst>
            <pc:docMk/>
            <pc:sldMk cId="1476389134" sldId="489"/>
            <ac:spMk id="2" creationId="{0816A2DF-FC24-4E44-8940-B3B55CE24619}"/>
          </ac:spMkLst>
        </pc:spChg>
        <pc:spChg chg="del">
          <ac:chgData name="Gerson Nassor Cardoso" userId="44c3dbdf-4db9-4bad-95b4-d75aae3d1257" providerId="ADAL" clId="{53F02C69-D009-4E61-9799-E7C8F07A8C71}" dt="2019-05-26T21:06:01.354" v="4520" actId="478"/>
          <ac:spMkLst>
            <pc:docMk/>
            <pc:sldMk cId="1476389134" sldId="489"/>
            <ac:spMk id="3" creationId="{1C10FE50-8BC8-4910-A347-3576532CB0F7}"/>
          </ac:spMkLst>
        </pc:spChg>
        <pc:spChg chg="add del">
          <ac:chgData name="Gerson Nassor Cardoso" userId="44c3dbdf-4db9-4bad-95b4-d75aae3d1257" providerId="ADAL" clId="{53F02C69-D009-4E61-9799-E7C8F07A8C71}" dt="2019-05-26T21:06:23.855" v="4526" actId="26606"/>
          <ac:spMkLst>
            <pc:docMk/>
            <pc:sldMk cId="1476389134" sldId="489"/>
            <ac:spMk id="73" creationId="{57845966-6EFC-468A-9CC7-BAB4B95854E7}"/>
          </ac:spMkLst>
        </pc:spChg>
        <pc:spChg chg="add del">
          <ac:chgData name="Gerson Nassor Cardoso" userId="44c3dbdf-4db9-4bad-95b4-d75aae3d1257" providerId="ADAL" clId="{53F02C69-D009-4E61-9799-E7C8F07A8C71}" dt="2019-05-26T21:06:23.855" v="4526" actId="26606"/>
          <ac:spMkLst>
            <pc:docMk/>
            <pc:sldMk cId="1476389134" sldId="489"/>
            <ac:spMk id="77" creationId="{ADAD1991-FFD1-4E94-ABAB-7560D33008E4}"/>
          </ac:spMkLst>
        </pc:spChg>
        <pc:picChg chg="add">
          <ac:chgData name="Gerson Nassor Cardoso" userId="44c3dbdf-4db9-4bad-95b4-d75aae3d1257" providerId="ADAL" clId="{53F02C69-D009-4E61-9799-E7C8F07A8C71}" dt="2019-05-26T21:06:56.960" v="4535"/>
          <ac:picMkLst>
            <pc:docMk/>
            <pc:sldMk cId="1476389134" sldId="489"/>
            <ac:picMk id="4" creationId="{011AE17A-8EBA-453E-A640-197C9F03934A}"/>
          </ac:picMkLst>
        </pc:picChg>
        <pc:picChg chg="add del">
          <ac:chgData name="Gerson Nassor Cardoso" userId="44c3dbdf-4db9-4bad-95b4-d75aae3d1257" providerId="ADAL" clId="{53F02C69-D009-4E61-9799-E7C8F07A8C71}" dt="2019-05-26T21:06:23.855" v="4526" actId="26606"/>
          <ac:picMkLst>
            <pc:docMk/>
            <pc:sldMk cId="1476389134" sldId="489"/>
            <ac:picMk id="75" creationId="{75554383-98AF-4A47-BB65-705FAAA4BE6A}"/>
          </ac:picMkLst>
        </pc:picChg>
        <pc:picChg chg="add del">
          <ac:chgData name="Gerson Nassor Cardoso" userId="44c3dbdf-4db9-4bad-95b4-d75aae3d1257" providerId="ADAL" clId="{53F02C69-D009-4E61-9799-E7C8F07A8C71}" dt="2019-05-26T21:06:10.538" v="4523"/>
          <ac:picMkLst>
            <pc:docMk/>
            <pc:sldMk cId="1476389134" sldId="489"/>
            <ac:picMk id="3074" creationId="{42D6ED02-3C41-4EE8-B8DF-F9EDD8618E90}"/>
          </ac:picMkLst>
        </pc:picChg>
        <pc:picChg chg="add del mod">
          <ac:chgData name="Gerson Nassor Cardoso" userId="44c3dbdf-4db9-4bad-95b4-d75aae3d1257" providerId="ADAL" clId="{53F02C69-D009-4E61-9799-E7C8F07A8C71}" dt="2019-05-26T21:06:56.043" v="4534" actId="478"/>
          <ac:picMkLst>
            <pc:docMk/>
            <pc:sldMk cId="1476389134" sldId="489"/>
            <ac:picMk id="3076" creationId="{005583F3-BB73-45BB-AB9A-5B90704A0F20}"/>
          </ac:picMkLst>
        </pc:picChg>
        <pc:cxnChg chg="add del">
          <ac:chgData name="Gerson Nassor Cardoso" userId="44c3dbdf-4db9-4bad-95b4-d75aae3d1257" providerId="ADAL" clId="{53F02C69-D009-4E61-9799-E7C8F07A8C71}" dt="2019-05-26T21:06:25.972" v="4528" actId="26606"/>
          <ac:cxnSpMkLst>
            <pc:docMk/>
            <pc:sldMk cId="1476389134" sldId="489"/>
            <ac:cxnSpMk id="3078" creationId="{E12350F3-DB83-413A-980B-1CEB92498664}"/>
          </ac:cxnSpMkLst>
        </pc:cxnChg>
      </pc:sldChg>
      <pc:sldChg chg="addSp delSp modSp add del mod setBg">
        <pc:chgData name="Gerson Nassor Cardoso" userId="44c3dbdf-4db9-4bad-95b4-d75aae3d1257" providerId="ADAL" clId="{53F02C69-D009-4E61-9799-E7C8F07A8C71}" dt="2019-05-26T21:09:42.571" v="4536" actId="2696"/>
        <pc:sldMkLst>
          <pc:docMk/>
          <pc:sldMk cId="2205516125" sldId="490"/>
        </pc:sldMkLst>
        <pc:spChg chg="del">
          <ac:chgData name="Gerson Nassor Cardoso" userId="44c3dbdf-4db9-4bad-95b4-d75aae3d1257" providerId="ADAL" clId="{53F02C69-D009-4E61-9799-E7C8F07A8C71}" dt="2019-05-26T21:04:28.074" v="4513" actId="478"/>
          <ac:spMkLst>
            <pc:docMk/>
            <pc:sldMk cId="2205516125" sldId="490"/>
            <ac:spMk id="2" creationId="{5FBAE802-094F-4251-B5E7-492AD2C76C2E}"/>
          </ac:spMkLst>
        </pc:spChg>
        <pc:spChg chg="del">
          <ac:chgData name="Gerson Nassor Cardoso" userId="44c3dbdf-4db9-4bad-95b4-d75aae3d1257" providerId="ADAL" clId="{53F02C69-D009-4E61-9799-E7C8F07A8C71}" dt="2019-05-26T21:04:26.327" v="4512" actId="478"/>
          <ac:spMkLst>
            <pc:docMk/>
            <pc:sldMk cId="2205516125" sldId="490"/>
            <ac:spMk id="3" creationId="{7A6A0E3B-305D-4655-AD34-BCCBF534BF5F}"/>
          </ac:spMkLst>
        </pc:spChg>
        <pc:spChg chg="add del">
          <ac:chgData name="Gerson Nassor Cardoso" userId="44c3dbdf-4db9-4bad-95b4-d75aae3d1257" providerId="ADAL" clId="{53F02C69-D009-4E61-9799-E7C8F07A8C71}" dt="2019-05-26T21:04:41.449" v="4516" actId="26606"/>
          <ac:spMkLst>
            <pc:docMk/>
            <pc:sldMk cId="2205516125" sldId="490"/>
            <ac:spMk id="71" creationId="{B9FF99BD-075F-4761-A995-6FC574BD25EA}"/>
          </ac:spMkLst>
        </pc:spChg>
        <pc:spChg chg="add del">
          <ac:chgData name="Gerson Nassor Cardoso" userId="44c3dbdf-4db9-4bad-95b4-d75aae3d1257" providerId="ADAL" clId="{53F02C69-D009-4E61-9799-E7C8F07A8C71}" dt="2019-05-26T21:04:41.449" v="4516" actId="26606"/>
          <ac:spMkLst>
            <pc:docMk/>
            <pc:sldMk cId="2205516125" sldId="490"/>
            <ac:spMk id="73" creationId="{A7B21A54-9BA3-4EA9-B460-5A829ADD9051}"/>
          </ac:spMkLst>
        </pc:spChg>
        <pc:spChg chg="add del">
          <ac:chgData name="Gerson Nassor Cardoso" userId="44c3dbdf-4db9-4bad-95b4-d75aae3d1257" providerId="ADAL" clId="{53F02C69-D009-4E61-9799-E7C8F07A8C71}" dt="2019-05-26T21:04:41.449" v="4516" actId="26606"/>
          <ac:spMkLst>
            <pc:docMk/>
            <pc:sldMk cId="2205516125" sldId="490"/>
            <ac:spMk id="75" creationId="{6FA8F714-B9D8-488A-8CCA-E9948FF913A9}"/>
          </ac:spMkLst>
        </pc:spChg>
        <pc:picChg chg="add mod">
          <ac:chgData name="Gerson Nassor Cardoso" userId="44c3dbdf-4db9-4bad-95b4-d75aae3d1257" providerId="ADAL" clId="{53F02C69-D009-4E61-9799-E7C8F07A8C71}" dt="2019-05-26T21:04:48.704" v="4519" actId="1076"/>
          <ac:picMkLst>
            <pc:docMk/>
            <pc:sldMk cId="2205516125" sldId="490"/>
            <ac:picMk id="2050" creationId="{F4AF8BEB-B299-4116-9152-D1DE830412C4}"/>
          </ac:picMkLst>
        </pc:picChg>
      </pc:sldChg>
      <pc:sldChg chg="modSp add">
        <pc:chgData name="Gerson Nassor Cardoso" userId="44c3dbdf-4db9-4bad-95b4-d75aae3d1257" providerId="ADAL" clId="{53F02C69-D009-4E61-9799-E7C8F07A8C71}" dt="2019-05-26T21:16:20.510" v="4976" actId="20577"/>
        <pc:sldMkLst>
          <pc:docMk/>
          <pc:sldMk cId="3768928818" sldId="490"/>
        </pc:sldMkLst>
        <pc:spChg chg="mod">
          <ac:chgData name="Gerson Nassor Cardoso" userId="44c3dbdf-4db9-4bad-95b4-d75aae3d1257" providerId="ADAL" clId="{53F02C69-D009-4E61-9799-E7C8F07A8C71}" dt="2019-05-26T21:16:20.510" v="4976" actId="20577"/>
          <ac:spMkLst>
            <pc:docMk/>
            <pc:sldMk cId="3768928818" sldId="490"/>
            <ac:spMk id="3" creationId="{7DF89F89-E429-41BA-915D-EE18AC25DD8E}"/>
          </ac:spMkLst>
        </pc:spChg>
      </pc:sldChg>
      <pc:sldChg chg="addSp delSp modSp add">
        <pc:chgData name="Gerson Nassor Cardoso" userId="44c3dbdf-4db9-4bad-95b4-d75aae3d1257" providerId="ADAL" clId="{53F02C69-D009-4E61-9799-E7C8F07A8C71}" dt="2019-05-26T21:29:29.990" v="5338" actId="20577"/>
        <pc:sldMkLst>
          <pc:docMk/>
          <pc:sldMk cId="3280488842" sldId="491"/>
        </pc:sldMkLst>
        <pc:spChg chg="del">
          <ac:chgData name="Gerson Nassor Cardoso" userId="44c3dbdf-4db9-4bad-95b4-d75aae3d1257" providerId="ADAL" clId="{53F02C69-D009-4E61-9799-E7C8F07A8C71}" dt="2019-05-26T21:25:36.388" v="5175" actId="478"/>
          <ac:spMkLst>
            <pc:docMk/>
            <pc:sldMk cId="3280488842" sldId="491"/>
            <ac:spMk id="2" creationId="{C4E5A151-038B-4908-8B62-4BB2F0CE4A0F}"/>
          </ac:spMkLst>
        </pc:spChg>
        <pc:spChg chg="del">
          <ac:chgData name="Gerson Nassor Cardoso" userId="44c3dbdf-4db9-4bad-95b4-d75aae3d1257" providerId="ADAL" clId="{53F02C69-D009-4E61-9799-E7C8F07A8C71}" dt="2019-05-26T21:25:39.877" v="5176"/>
          <ac:spMkLst>
            <pc:docMk/>
            <pc:sldMk cId="3280488842" sldId="491"/>
            <ac:spMk id="3" creationId="{E080E08B-1FD9-4057-91C5-59F9627325D4}"/>
          </ac:spMkLst>
        </pc:spChg>
        <pc:spChg chg="add mod">
          <ac:chgData name="Gerson Nassor Cardoso" userId="44c3dbdf-4db9-4bad-95b4-d75aae3d1257" providerId="ADAL" clId="{53F02C69-D009-4E61-9799-E7C8F07A8C71}" dt="2019-05-26T21:26:40.006" v="5188"/>
          <ac:spMkLst>
            <pc:docMk/>
            <pc:sldMk cId="3280488842" sldId="491"/>
            <ac:spMk id="4" creationId="{3785A6D8-6F3F-4A5C-9CDD-E6E796B4BB32}"/>
          </ac:spMkLst>
        </pc:spChg>
        <pc:spChg chg="add mod">
          <ac:chgData name="Gerson Nassor Cardoso" userId="44c3dbdf-4db9-4bad-95b4-d75aae3d1257" providerId="ADAL" clId="{53F02C69-D009-4E61-9799-E7C8F07A8C71}" dt="2019-05-26T21:27:52.962" v="5212" actId="1076"/>
          <ac:spMkLst>
            <pc:docMk/>
            <pc:sldMk cId="3280488842" sldId="491"/>
            <ac:spMk id="5" creationId="{8E1474A7-8866-49C5-AF74-02EFE5BE937A}"/>
          </ac:spMkLst>
        </pc:spChg>
        <pc:spChg chg="add mod">
          <ac:chgData name="Gerson Nassor Cardoso" userId="44c3dbdf-4db9-4bad-95b4-d75aae3d1257" providerId="ADAL" clId="{53F02C69-D009-4E61-9799-E7C8F07A8C71}" dt="2019-05-26T21:29:29.990" v="5338" actId="20577"/>
          <ac:spMkLst>
            <pc:docMk/>
            <pc:sldMk cId="3280488842" sldId="491"/>
            <ac:spMk id="6" creationId="{4C7E433D-5C25-4241-B6A2-69FDEDD7FA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2249-CD6C-4715-9E7C-380F778A9F1F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05B94-CE5F-4A1A-B8D0-C2C80185B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2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7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1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84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6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9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92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59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32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32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6622-7359-4B47-92B7-DBE8D61D0071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10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29731" y="1959429"/>
            <a:ext cx="5775533" cy="1664360"/>
          </a:xfrm>
        </p:spPr>
        <p:txBody>
          <a:bodyPr>
            <a:normAutofit fontScale="90000"/>
          </a:bodyPr>
          <a:lstStyle/>
          <a:p>
            <a:r>
              <a:rPr lang="pt-BR" dirty="0"/>
              <a:t>Tratamento e Análise de Dados e Informações</a:t>
            </a:r>
          </a:p>
        </p:txBody>
      </p:sp>
    </p:spTree>
    <p:extLst>
      <p:ext uri="{BB962C8B-B14F-4D97-AF65-F5344CB8AC3E}">
        <p14:creationId xmlns:p14="http://schemas.microsoft.com/office/powerpoint/2010/main" val="18292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DF89F89-E429-41BA-915D-EE18AC25DD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5610" y="510713"/>
                <a:ext cx="11510682" cy="60226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dirty="0"/>
                  <a:t>RELAÇÃO FUNCIONAL (DETERMINÍSTICA)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Existe uma relação entre as medidas de cada lado de um quadrado e o seu perímetro. Como sabemos a medida do perímetro (2p) pode ser expressa por meio de uma sentença: </a:t>
                </a: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pt-BR" dirty="0"/>
                  <a:t> </a:t>
                </a:r>
              </a:p>
              <a:p>
                <a:pPr marL="0" indent="0">
                  <a:buNone/>
                </a:pPr>
                <a:r>
                  <a:rPr lang="pt-BR" dirty="0"/>
                  <a:t>onde 2p é o perímetro e 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pt-BR" dirty="0"/>
                  <a:t> lado.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Atribuindo-se então um valor qualquer a l é possível determinar exatamente o valor de 2p. 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Essas são relações funcionais.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DF89F89-E429-41BA-915D-EE18AC25D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610" y="510713"/>
                <a:ext cx="11510682" cy="6022609"/>
              </a:xfrm>
              <a:blipFill>
                <a:blip r:embed="rId2"/>
                <a:stretch>
                  <a:fillRect l="-1112" t="-1721" r="-5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52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F89F89-E429-41BA-915D-EE18AC25D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0" y="510713"/>
            <a:ext cx="11510682" cy="602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RELAÇÃO ESTATÍSTICA (PROBABILÍSTICA)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Existe uma relação entre renda e consumo das famílias. Essa relação não é da mesma forma que a anterior, não existe uma sentença que determina exatamente a relação entre elas.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Contudo, em média, quanto maior a renda das famílias maior seu consumo.</a:t>
            </a:r>
            <a:endParaRPr lang="pt-BR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Essas são relações estatísticas.</a:t>
            </a:r>
          </a:p>
        </p:txBody>
      </p:sp>
    </p:spTree>
    <p:extLst>
      <p:ext uri="{BB962C8B-B14F-4D97-AF65-F5344CB8AC3E}">
        <p14:creationId xmlns:p14="http://schemas.microsoft.com/office/powerpoint/2010/main" val="165780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F89F89-E429-41BA-915D-EE18AC25D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469187"/>
            <a:ext cx="4386470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</a:rPr>
              <a:t>DIAGRAMA DE DISPERSÃO</a:t>
            </a:r>
          </a:p>
          <a:p>
            <a:pPr marL="0" indent="0"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</a:rPr>
              <a:t>Representado em um plano cartesiano os valores de duas variáveis, uma em cada eixo, obtemos pontos em uma nuvem que denominamos </a:t>
            </a:r>
            <a:r>
              <a:rPr lang="pt-BR" sz="2000" b="1" dirty="0">
                <a:solidFill>
                  <a:schemeClr val="bg1"/>
                </a:solidFill>
              </a:rPr>
              <a:t>diagrama de dispersão.</a:t>
            </a:r>
          </a:p>
        </p:txBody>
      </p:sp>
      <p:pic>
        <p:nvPicPr>
          <p:cNvPr id="1026" name="Picture 2" descr="https://uvagpclass.files.wordpress.com/2017/11/whatsapp-image-2017-11-26-at-22-00-48.jpeg?w=260">
            <a:extLst>
              <a:ext uri="{FF2B5EF4-FFF2-40B4-BE49-F238E27FC236}">
                <a16:creationId xmlns:a16="http://schemas.microsoft.com/office/drawing/2014/main" id="{527AA453-4C72-4FFC-9AA7-EDB872F6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749286"/>
            <a:ext cx="4712347" cy="313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09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DF89F89-E429-41BA-915D-EE18AC25DD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659" y="245669"/>
                <a:ext cx="11510682" cy="60226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dirty="0"/>
                  <a:t>CORRELAÇÃO LINEAR – Coeficiente de Pearson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Correlação linear expressa a relação linear entre duas variáveis. A medida do coeficiente de correlação de Pearson, varia de -1 a 1 indicando relações inversamente proporcionais e diretamente proporcionais.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t-B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subHide m:val="on"/>
                                                  <m:supHide m:val="on"/>
                                                  <m:ctrlPr>
                                                    <a:rPr lang="pt-B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pt-BR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t-BR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t-BR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subHide m:val="on"/>
                                                  <m:supHide m:val="on"/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pt-B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t-BR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t-B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DF89F89-E429-41BA-915D-EE18AC25D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659" y="245669"/>
                <a:ext cx="11510682" cy="6022609"/>
              </a:xfrm>
              <a:blipFill>
                <a:blip r:embed="rId2"/>
                <a:stretch>
                  <a:fillRect l="-1112" t="-16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55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ot of chunk unnamed-chunk-5">
            <a:extLst>
              <a:ext uri="{FF2B5EF4-FFF2-40B4-BE49-F238E27FC236}">
                <a16:creationId xmlns:a16="http://schemas.microsoft.com/office/drawing/2014/main" id="{011AE17A-8EBA-453E-A640-197C9F03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8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F89F89-E429-41BA-915D-EE18AC25D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0" y="510713"/>
            <a:ext cx="11510682" cy="602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REGRESSÃO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Realizamos uma regressão para estudar uma variável em função da outra.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 análise de regressão tem por objetivo descrever através de um modelo matemático a relação entre duas variáveis, partindo de n observações das mesmas.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 variável sobre a qual desejamos fazer uma estimativa recebe nome de variável </a:t>
            </a:r>
            <a:r>
              <a:rPr lang="pt-BR" b="1" dirty="0"/>
              <a:t>dependente (ou explicada)</a:t>
            </a:r>
            <a:r>
              <a:rPr lang="pt-BR" dirty="0"/>
              <a:t> e a outra o nome de variável </a:t>
            </a:r>
            <a:r>
              <a:rPr lang="pt-BR" b="1" dirty="0"/>
              <a:t>independente (ou explicativa)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92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F89F89-E429-41BA-915D-EE18AC25D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0" y="161365"/>
            <a:ext cx="11510682" cy="6368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modelo de regressão simples é:</a:t>
            </a:r>
          </a:p>
          <a:p>
            <a:pPr marL="0" indent="0">
              <a:buNone/>
            </a:pP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6946242-0E3F-48EA-B31D-AEAB26C819D5}"/>
                  </a:ext>
                </a:extLst>
              </p:cNvPr>
              <p:cNvSpPr/>
              <p:nvPr/>
            </p:nvSpPr>
            <p:spPr>
              <a:xfrm>
                <a:off x="4672654" y="2209923"/>
                <a:ext cx="20256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𝑏𝑋</m:t>
                      </m:r>
                    </m:oMath>
                  </m:oMathPara>
                </a14:m>
                <a:endParaRPr lang="pt-BR" sz="2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6946242-0E3F-48EA-B31D-AEAB26C81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654" y="2209923"/>
                <a:ext cx="202561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5D419D0-1548-4305-AE79-2F1E71EFC385}"/>
                  </a:ext>
                </a:extLst>
              </p:cNvPr>
              <p:cNvSpPr/>
              <p:nvPr/>
            </p:nvSpPr>
            <p:spPr>
              <a:xfrm>
                <a:off x="741929" y="4028659"/>
                <a:ext cx="8259825" cy="1512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pt-BR" sz="28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2800" dirty="0"/>
                  <a:t> 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800" dirty="0"/>
                  <a:t> são os parâmetros do modelo a serem estimados.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endParaRPr lang="pt-BR" sz="2800" dirty="0"/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pt-BR" sz="2800" dirty="0"/>
                  <a:t>Y a variável explicada e X a variável explicativa</a:t>
                </a:r>
              </a:p>
            </p:txBody>
          </p:sp>
        </mc:Choice>
        <mc:Fallback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5D419D0-1548-4305-AE79-2F1E71EFC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29" y="4028659"/>
                <a:ext cx="8259825" cy="1512209"/>
              </a:xfrm>
              <a:prstGeom prst="rect">
                <a:avLst/>
              </a:prstGeom>
              <a:blipFill>
                <a:blip r:embed="rId3"/>
                <a:stretch>
                  <a:fillRect l="-1550" t="-6855" r="-369" b="-104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82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ço Reservado para Conteúdo 3">
                <a:extLst>
                  <a:ext uri="{FF2B5EF4-FFF2-40B4-BE49-F238E27FC236}">
                    <a16:creationId xmlns:a16="http://schemas.microsoft.com/office/drawing/2014/main" id="{3785A6D8-6F3F-4A5C-9CDD-E6E796B4BB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463978" cy="944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pt-BR" sz="2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Espaço Reservado para Conteúdo 3">
                <a:extLst>
                  <a:ext uri="{FF2B5EF4-FFF2-40B4-BE49-F238E27FC236}">
                    <a16:creationId xmlns:a16="http://schemas.microsoft.com/office/drawing/2014/main" id="{3785A6D8-6F3F-4A5C-9CDD-E6E796B4BB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463978" cy="944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E1474A7-8866-49C5-AF74-02EFE5BE937A}"/>
                  </a:ext>
                </a:extLst>
              </p:cNvPr>
              <p:cNvSpPr/>
              <p:nvPr/>
            </p:nvSpPr>
            <p:spPr>
              <a:xfrm>
                <a:off x="6675580" y="2036067"/>
                <a:ext cx="20627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̅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sz="2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E1474A7-8866-49C5-AF74-02EFE5BE9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580" y="2036067"/>
                <a:ext cx="20627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4C7E433D-5C25-4241-B6A2-69FDEDD7FAAD}"/>
                  </a:ext>
                </a:extLst>
              </p:cNvPr>
              <p:cNvSpPr/>
              <p:nvPr/>
            </p:nvSpPr>
            <p:spPr>
              <a:xfrm>
                <a:off x="1073376" y="3718939"/>
                <a:ext cx="2631618" cy="1224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dirty="0"/>
                  <a:t> número de observações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 média da variável x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pt-BR" dirty="0"/>
                  <a:t> média da variável Y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4C7E433D-5C25-4241-B6A2-69FDEDD7F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76" y="3718939"/>
                <a:ext cx="2631618" cy="1224759"/>
              </a:xfrm>
              <a:prstGeom prst="rect">
                <a:avLst/>
              </a:prstGeom>
              <a:blipFill>
                <a:blip r:embed="rId4"/>
                <a:stretch>
                  <a:fillRect t="-2488" r="-11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48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3B426-5EBB-4A5A-8E90-39775271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652"/>
            <a:ext cx="10515600" cy="1146313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DISTRIBUIÇÃO BINOMIAL</a:t>
            </a:r>
            <a:endParaRPr lang="pt-BR" sz="1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F89F89-E429-41BA-915D-EE18AC25D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63" y="1311965"/>
            <a:ext cx="11510682" cy="53803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Considere um experimento que satisfaça as seguintes condições: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Deve ser repetido nas mesmas condições um número finito de vezes.</a:t>
            </a:r>
          </a:p>
          <a:p>
            <a:endParaRPr lang="pt-BR" dirty="0"/>
          </a:p>
          <a:p>
            <a:r>
              <a:rPr lang="pt-BR" dirty="0"/>
              <a:t>As repetições devem ser independentes, ou seja, os resultados de uns não devem interferir nos outros</a:t>
            </a:r>
          </a:p>
          <a:p>
            <a:endParaRPr lang="pt-BR" dirty="0"/>
          </a:p>
          <a:p>
            <a:r>
              <a:rPr lang="pt-BR" dirty="0"/>
              <a:t>Em cada prova deve aparecer um dos resultados possíveis: sucesso e insucesso.</a:t>
            </a:r>
          </a:p>
          <a:p>
            <a:endParaRPr lang="pt-BR" dirty="0"/>
          </a:p>
          <a:p>
            <a:r>
              <a:rPr lang="pt-BR" dirty="0"/>
              <a:t>No decorrer do experimento, a probabilidade </a:t>
            </a:r>
            <a:r>
              <a:rPr lang="pt-BR" b="1" dirty="0"/>
              <a:t>p</a:t>
            </a:r>
            <a:r>
              <a:rPr lang="pt-BR" dirty="0"/>
              <a:t> de sucesso e a probabilidade </a:t>
            </a:r>
            <a:r>
              <a:rPr lang="pt-BR" b="1" dirty="0"/>
              <a:t>q</a:t>
            </a:r>
            <a:r>
              <a:rPr lang="pt-BR" dirty="0"/>
              <a:t> (1-p)de fracasso manter-se-ão constantes.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DF89F89-E429-41BA-915D-EE18AC25DD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066" y="336564"/>
                <a:ext cx="11232386" cy="6011227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Essa distribuição resolve problemas do tipo: determinar a probabilidade de se obter </a:t>
                </a:r>
                <a:r>
                  <a:rPr lang="pt-BR" b="1" dirty="0"/>
                  <a:t>k</a:t>
                </a:r>
                <a:r>
                  <a:rPr lang="pt-BR" dirty="0"/>
                  <a:t> sucessos em </a:t>
                </a:r>
                <a:r>
                  <a:rPr lang="pt-BR" b="1" dirty="0"/>
                  <a:t>n</a:t>
                </a:r>
                <a:r>
                  <a:rPr lang="pt-BR" dirty="0"/>
                  <a:t> tentativas.</a:t>
                </a:r>
              </a:p>
              <a:p>
                <a:pPr marL="0" indent="0">
                  <a:buNone/>
                </a:pPr>
                <a:r>
                  <a:rPr lang="pt-BR" dirty="0"/>
                  <a:t>Ex.: “Obtenção de duas caras em cinco lançamentos de moeda”.</a:t>
                </a:r>
              </a:p>
              <a:p>
                <a:endParaRPr lang="pt-BR" dirty="0"/>
              </a:p>
              <a:p>
                <a:r>
                  <a:rPr lang="pt-BR" dirty="0"/>
                  <a:t>A probabilidade que o evento se realize </a:t>
                </a:r>
                <a:r>
                  <a:rPr lang="pt-BR" b="1" dirty="0"/>
                  <a:t>k</a:t>
                </a:r>
                <a:r>
                  <a:rPr lang="pt-BR" dirty="0"/>
                  <a:t> vezes em </a:t>
                </a:r>
                <a:r>
                  <a:rPr lang="pt-BR" b="1" dirty="0"/>
                  <a:t>n</a:t>
                </a:r>
                <a:r>
                  <a:rPr lang="pt-BR" dirty="0"/>
                  <a:t> provas é:</a:t>
                </a: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pt-BR" sz="2000" dirty="0"/>
                  <a:t>: probabilidade do evento se realize </a:t>
                </a:r>
                <a:r>
                  <a:rPr lang="pt-BR" sz="2000" b="1" dirty="0"/>
                  <a:t>k</a:t>
                </a:r>
                <a:r>
                  <a:rPr lang="pt-BR" sz="2000" dirty="0"/>
                  <a:t> vezes em </a:t>
                </a:r>
                <a:r>
                  <a:rPr lang="pt-BR" sz="2000" b="1" dirty="0"/>
                  <a:t>n</a:t>
                </a:r>
                <a:r>
                  <a:rPr lang="pt-BR" sz="2000" dirty="0"/>
                  <a:t> provas</a:t>
                </a:r>
              </a:p>
              <a:p>
                <a:pPr marL="0" indent="0">
                  <a:buNone/>
                </a:pPr>
                <a:r>
                  <a:rPr lang="pt-BR" sz="2000" dirty="0"/>
                  <a:t>p é probabilidade de que o evento se realize em uma só prova – sucesso</a:t>
                </a:r>
              </a:p>
              <a:p>
                <a:pPr marL="0" indent="0">
                  <a:buNone/>
                </a:pPr>
                <a:r>
                  <a:rPr lang="pt-BR" sz="2000" dirty="0"/>
                  <a:t>Q é a probabilidade de que o evento não se realize no decurso dessa prova – fracasso.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2000" dirty="0"/>
                  <a:t>é o coeficiente binominal: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pt-BR" sz="2000" dirty="0"/>
              </a:p>
              <a:p>
                <a:pPr marL="0" indent="0">
                  <a:buNone/>
                </a:pPr>
                <a:endParaRPr lang="pt-BR" sz="2000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DF89F89-E429-41BA-915D-EE18AC25D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066" y="336564"/>
                <a:ext cx="11232386" cy="6011227"/>
              </a:xfrm>
              <a:blipFill>
                <a:blip r:embed="rId2"/>
                <a:stretch>
                  <a:fillRect l="-1140" t="-1623" r="-17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46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D7FF6B6-7BFB-40AA-9E88-F0686DF9C9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8660" y="1007164"/>
                <a:ext cx="11754679" cy="538038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pt-BR" dirty="0"/>
                  <a:t>Propriedades:</a:t>
                </a:r>
              </a:p>
              <a:p>
                <a:r>
                  <a:rPr lang="pt-BR" dirty="0"/>
                  <a:t>A variável aleatória X pode assumir todo e qualquer valor real</a:t>
                </a:r>
              </a:p>
              <a:p>
                <a:endParaRPr lang="pt-BR" dirty="0"/>
              </a:p>
              <a:p>
                <a:r>
                  <a:rPr lang="pt-BR" dirty="0"/>
                  <a:t>A representação gráfica da distribuição normal é uma curva em forma de sino, simétrica em torno da média que recebe o nome de curva de Gauss ou curva normal.</a:t>
                </a:r>
              </a:p>
              <a:p>
                <a:endParaRPr lang="pt-BR" dirty="0"/>
              </a:p>
              <a:p>
                <a:r>
                  <a:rPr lang="pt-BR" dirty="0"/>
                  <a:t>A área limitada pela curva de  e pelo eixo das abscissas é igual a 1, já que essa área corresponde à probabilidade de a variável aleatória X assumir qualquer valor real.</a:t>
                </a:r>
              </a:p>
              <a:p>
                <a:endParaRPr lang="pt-BR" dirty="0"/>
              </a:p>
              <a:p>
                <a:r>
                  <a:rPr lang="pt-BR" dirty="0"/>
                  <a:t>A curva normal é assinótica em relação ao eixo X, ou seja, aproxima-se indefinitivamente dele sem tocá-lo.</a:t>
                </a:r>
              </a:p>
              <a:p>
                <a:endParaRPr lang="pt-BR" dirty="0"/>
              </a:p>
              <a:p>
                <a:r>
                  <a:rPr lang="pt-BR" dirty="0"/>
                  <a:t>Como a curva é simétrica em torno de sua média, a probabilidade de ocorrer valor maior do que a média é igual à probabilidade de ocorrer valor menor do que a média, seja, ambas as probabilidades são 0,5: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D7FF6B6-7BFB-40AA-9E88-F0686DF9C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660" y="1007164"/>
                <a:ext cx="11754679" cy="5380383"/>
              </a:xfrm>
              <a:blipFill>
                <a:blip r:embed="rId2"/>
                <a:stretch>
                  <a:fillRect l="-830" t="-2605" r="-11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>
            <a:extLst>
              <a:ext uri="{FF2B5EF4-FFF2-40B4-BE49-F238E27FC236}">
                <a16:creationId xmlns:a16="http://schemas.microsoft.com/office/drawing/2014/main" id="{934264EC-DED3-42A8-BF41-54AE57CE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2" y="0"/>
            <a:ext cx="10515600" cy="1146313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DISTRIBUIÇÃO NORMAL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1876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F89F89-E429-41BA-915D-EE18AC25D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14" y="553708"/>
            <a:ext cx="4476782" cy="575058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Quando temos em mãos uma variável aleatória com distribuição normal, nosso principal interesse é obter a probabilidade de essa variável assumir um valor em um determinado intervalo.</a:t>
            </a: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bg1"/>
                </a:solidFill>
              </a:rPr>
              <a:t>Exemplo: </a:t>
            </a:r>
            <a:r>
              <a:rPr lang="pt-BR" sz="2400" dirty="0">
                <a:solidFill>
                  <a:schemeClr val="bg1"/>
                </a:solidFill>
              </a:rPr>
              <a:t>uma variável aleatória representa os diâmetros dos parafusos produzidos por certa máquina. Vamos supor que essa variável tenha distribuição normal com média 2 e desvio padrão 0,04. Qual a probabilidade ter um diâmetro entre 2cm e 2,05cm?</a:t>
            </a:r>
          </a:p>
          <a:p>
            <a:pPr marL="0" indent="0">
              <a:buNone/>
            </a:pPr>
            <a:endParaRPr lang="pt-BR" sz="1300" dirty="0">
              <a:solidFill>
                <a:schemeClr val="bg1"/>
              </a:solidFill>
            </a:endParaRPr>
          </a:p>
          <a:p>
            <a:endParaRPr lang="pt-BR" sz="1300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BEE8A5B-D30E-4B42-8B9C-111F23F58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11" t="35979" r="23951" b="33557"/>
          <a:stretch/>
        </p:blipFill>
        <p:spPr>
          <a:xfrm>
            <a:off x="4831807" y="1908314"/>
            <a:ext cx="6882051" cy="36581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6CC24BF-822C-44F1-B89D-A9242E7D3A6D}"/>
                  </a:ext>
                </a:extLst>
              </p:cNvPr>
              <p:cNvSpPr/>
              <p:nvPr/>
            </p:nvSpPr>
            <p:spPr>
              <a:xfrm>
                <a:off x="4831807" y="0"/>
                <a:ext cx="718267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Essa probabilidade é dada por:</a:t>
                </a:r>
              </a:p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2&lt;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&lt;2,05</m:t>
                        </m:r>
                      </m:e>
                    </m:d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e dada pela área hachurada</a:t>
                </a:r>
              </a:p>
            </p:txBody>
          </p:sp>
        </mc:Choice>
        <mc:Fallback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6CC24BF-822C-44F1-B89D-A9242E7D3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807" y="0"/>
                <a:ext cx="7182679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4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DF89F89-E429-41BA-915D-EE18AC25DD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659" y="461632"/>
                <a:ext cx="11510682" cy="60963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Para efetuar nosso cálculo iremos utilizar a </a:t>
                </a:r>
                <a:r>
                  <a:rPr lang="pt-BR" b="1" dirty="0"/>
                  <a:t>distribuição normal padrão (z)</a:t>
                </a:r>
                <a:r>
                  <a:rPr lang="pt-BR" dirty="0"/>
                  <a:t>, que é uma forma simplificada da distribuição normal e que são encontradas em tabelas.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Dessa forma padronizamos a equivalência: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&gt;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→ 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𝑜𝑢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DF89F89-E429-41BA-915D-EE18AC25D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659" y="461632"/>
                <a:ext cx="11510682" cy="6096331"/>
              </a:xfrm>
              <a:blipFill>
                <a:blip r:embed="rId2"/>
                <a:stretch>
                  <a:fillRect l="-953" t="-2300" r="-3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2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DF89F89-E429-41BA-915D-EE18AC25DD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7883" y="747382"/>
                <a:ext cx="11510682" cy="5984722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Resolvendo o problema:</a:t>
                </a:r>
              </a:p>
              <a:p>
                <a:pPr marL="0" indent="0">
                  <a:buNone/>
                </a:pPr>
                <a:r>
                  <a:rPr lang="pt-BR" dirty="0"/>
                  <a:t>Queremos a probabilidade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05</m:t>
                        </m:r>
                      </m:e>
                    </m:d>
                  </m:oMath>
                </a14:m>
                <a:r>
                  <a:rPr lang="pt-BR" dirty="0"/>
                  <a:t>, para tanto o valor z quer corresponde a x=2,05 é: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DF89F89-E429-41BA-915D-EE18AC25D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883" y="747382"/>
                <a:ext cx="11510682" cy="5984722"/>
              </a:xfrm>
              <a:blipFill>
                <a:blip r:embed="rId2"/>
                <a:stretch>
                  <a:fillRect l="-1059" t="-17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244AC9F-830D-4107-A95D-A3DA172435DC}"/>
                  </a:ext>
                </a:extLst>
              </p:cNvPr>
              <p:cNvSpPr/>
              <p:nvPr/>
            </p:nvSpPr>
            <p:spPr>
              <a:xfrm>
                <a:off x="2438911" y="2543928"/>
                <a:ext cx="6479802" cy="956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05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04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pt-BR" sz="2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244AC9F-830D-4107-A95D-A3DA17243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11" y="2543928"/>
                <a:ext cx="6479802" cy="956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C6AE3D1-539E-4C65-A9C4-5E1787D0BDA8}"/>
                  </a:ext>
                </a:extLst>
              </p:cNvPr>
              <p:cNvSpPr/>
              <p:nvPr/>
            </p:nvSpPr>
            <p:spPr>
              <a:xfrm>
                <a:off x="701532" y="4286029"/>
                <a:ext cx="111833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05</m:t>
                        </m:r>
                      </m:e>
                    </m:d>
                    <m:r>
                      <a:rPr lang="pt-B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d>
                    <m:r>
                      <a:rPr lang="pt-BR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800" dirty="0"/>
                  <a:t>em um distribuição normal padrão</a:t>
                </a:r>
              </a:p>
            </p:txBody>
          </p:sp>
        </mc:Choice>
        <mc:Fallback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C6AE3D1-539E-4C65-A9C4-5E1787D0B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32" y="4286029"/>
                <a:ext cx="11183383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15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01E799A-A46D-4F06-94FB-A3DAE158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2" t="32408" r="51196" b="14004"/>
          <a:stretch/>
        </p:blipFill>
        <p:spPr>
          <a:xfrm>
            <a:off x="5278483" y="0"/>
            <a:ext cx="6741239" cy="66445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5060C4-D70A-49DC-B735-A14B9C6C5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1" t="20988" r="55189" b="69505"/>
          <a:stretch/>
        </p:blipFill>
        <p:spPr>
          <a:xfrm>
            <a:off x="441439" y="583096"/>
            <a:ext cx="4837044" cy="13252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78F9A702-3888-4F3C-8624-CCBACB1BBA81}"/>
                  </a:ext>
                </a:extLst>
              </p:cNvPr>
              <p:cNvSpPr/>
              <p:nvPr/>
            </p:nvSpPr>
            <p:spPr>
              <a:xfrm>
                <a:off x="1396367" y="2491409"/>
                <a:ext cx="26406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=1,25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78F9A702-3888-4F3C-8624-CCBACB1BB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367" y="2491409"/>
                <a:ext cx="26406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63521AC-D1BB-440C-A4B5-E9D2AA48631A}"/>
                  </a:ext>
                </a:extLst>
              </p:cNvPr>
              <p:cNvSpPr/>
              <p:nvPr/>
            </p:nvSpPr>
            <p:spPr>
              <a:xfrm>
                <a:off x="1396367" y="3059668"/>
                <a:ext cx="22822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=1,25</m:t>
                        </m:r>
                      </m:e>
                    </m:d>
                  </m:oMath>
                </a14:m>
                <a:r>
                  <a:rPr lang="pt-BR" dirty="0"/>
                  <a:t>= 0,3944 </a:t>
                </a:r>
              </a:p>
            </p:txBody>
          </p:sp>
        </mc:Choice>
        <mc:Fallback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63521AC-D1BB-440C-A4B5-E9D2AA486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367" y="3059668"/>
                <a:ext cx="2282291" cy="369332"/>
              </a:xfrm>
              <a:prstGeom prst="rect">
                <a:avLst/>
              </a:prstGeom>
              <a:blipFill>
                <a:blip r:embed="rId4"/>
                <a:stretch>
                  <a:fillRect t="-9836" r="-802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480E717-DF75-46E1-BDD0-681A71F419B9}"/>
                  </a:ext>
                </a:extLst>
              </p:cNvPr>
              <p:cNvSpPr/>
              <p:nvPr/>
            </p:nvSpPr>
            <p:spPr>
              <a:xfrm>
                <a:off x="1388544" y="3613666"/>
                <a:ext cx="13814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pt-BR" dirty="0"/>
                  <a:t>= 0</a:t>
                </a:r>
              </a:p>
            </p:txBody>
          </p:sp>
        </mc:Choice>
        <mc:Fallback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480E717-DF75-46E1-BDD0-681A71F41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44" y="3613666"/>
                <a:ext cx="1381404" cy="369332"/>
              </a:xfrm>
              <a:prstGeom prst="rect">
                <a:avLst/>
              </a:prstGeom>
              <a:blipFill>
                <a:blip r:embed="rId5"/>
                <a:stretch>
                  <a:fillRect t="-10000" r="-2655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E6DBE13-993A-459E-9ED3-3BDA8826B935}"/>
                  </a:ext>
                </a:extLst>
              </p:cNvPr>
              <p:cNvSpPr/>
              <p:nvPr/>
            </p:nvSpPr>
            <p:spPr>
              <a:xfrm>
                <a:off x="1383558" y="4196762"/>
                <a:ext cx="267983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=1,25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0,3944−0=0,3944</m:t>
                      </m:r>
                    </m:oMath>
                  </m:oMathPara>
                </a14:m>
                <a:endParaRPr lang="pt-BR" dirty="0"/>
              </a:p>
              <a:p>
                <a:pPr algn="ctr"/>
                <a:r>
                  <a:rPr lang="pt-BR" b="1" dirty="0"/>
                  <a:t>39,44%</a:t>
                </a:r>
              </a:p>
            </p:txBody>
          </p:sp>
        </mc:Choice>
        <mc:Fallback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E6DBE13-993A-459E-9ED3-3BDA8826B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558" y="4196762"/>
                <a:ext cx="2679836" cy="923330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93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3B426-5EBB-4A5A-8E90-39775271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652"/>
            <a:ext cx="10515600" cy="1146313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CORRELAÇÃO E REGRESSÃO</a:t>
            </a:r>
            <a:endParaRPr lang="pt-BR" sz="1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F89F89-E429-41BA-915D-EE18AC25D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63" y="1656522"/>
            <a:ext cx="11510682" cy="5035826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Até aqui estamos utilizando técnicas que descreviam  as distribuição dos valores de uma variável.</a:t>
            </a:r>
          </a:p>
          <a:p>
            <a:endParaRPr lang="pt-BR" dirty="0"/>
          </a:p>
          <a:p>
            <a:r>
              <a:rPr lang="pt-BR" dirty="0"/>
              <a:t>Agora passaremos a estudar as relações que existem entre as variáveis.</a:t>
            </a:r>
          </a:p>
          <a:p>
            <a:endParaRPr lang="pt-BR" dirty="0"/>
          </a:p>
          <a:p>
            <a:r>
              <a:rPr lang="pt-BR" dirty="0"/>
              <a:t>Por exemplo, em um determinado grupo de pessoas o valor da renda das mesmas e o consumo estão diretamente conectadas.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b="1" dirty="0"/>
              <a:t>correlação </a:t>
            </a:r>
            <a:r>
              <a:rPr lang="pt-BR" dirty="0"/>
              <a:t>é o instrumento adequado para medir essa relação.</a:t>
            </a:r>
          </a:p>
          <a:p>
            <a:endParaRPr lang="pt-BR" dirty="0"/>
          </a:p>
          <a:p>
            <a:r>
              <a:rPr lang="pt-BR" dirty="0"/>
              <a:t>Uma vez caracterizada a correlação procuramos descrevê-la por meio de uma função matemática . A </a:t>
            </a:r>
            <a:r>
              <a:rPr lang="pt-BR" b="1" dirty="0"/>
              <a:t>regressão</a:t>
            </a:r>
            <a:r>
              <a:rPr lang="pt-BR" dirty="0"/>
              <a:t> é o instrumento que determina os parâmetros dessa função.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9196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976</Words>
  <Application>Microsoft Office PowerPoint</Application>
  <PresentationFormat>Widescreen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do Office</vt:lpstr>
      <vt:lpstr>Tratamento e Análise de Dados e Informações</vt:lpstr>
      <vt:lpstr>DISTRIBUIÇÃO BINOMIAL</vt:lpstr>
      <vt:lpstr>Apresentação do PowerPoint</vt:lpstr>
      <vt:lpstr>DISTRIBUIÇÃO NORMAL</vt:lpstr>
      <vt:lpstr>Apresentação do PowerPoint</vt:lpstr>
      <vt:lpstr>Apresentação do PowerPoint</vt:lpstr>
      <vt:lpstr>Apresentação do PowerPoint</vt:lpstr>
      <vt:lpstr>Apresentação do PowerPoint</vt:lpstr>
      <vt:lpstr>CORRELAÇÃO E REGRESSÃO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Tratamento e Análise de Dados e Informações</dc:title>
  <dc:creator>Gerson Nassor Cardoso</dc:creator>
  <cp:lastModifiedBy>Gerson Nassor Cardoso</cp:lastModifiedBy>
  <cp:revision>1</cp:revision>
  <dcterms:created xsi:type="dcterms:W3CDTF">2019-05-26T19:24:34Z</dcterms:created>
  <dcterms:modified xsi:type="dcterms:W3CDTF">2019-05-26T21:29:36Z</dcterms:modified>
</cp:coreProperties>
</file>