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416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7B7A-5643-4263-AF7A-DE2C1BB5062F}" type="datetimeFigureOut">
              <a:rPr lang="pt-BR" smtClean="0"/>
              <a:t>05/10/2015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A6E2-859F-4D2F-B7D1-D5FEED776E4A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Plasmatec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75" y="2447925"/>
            <a:ext cx="733425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carbexa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019175"/>
            <a:ext cx="8210550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carbexa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8692501" cy="589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6238807" cy="5709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671288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92288" cy="140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5599601" cy="427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908720"/>
            <a:ext cx="50577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733256"/>
            <a:ext cx="74390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8258175" cy="573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Antartida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888571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Plasmatec</a:t>
            </a:r>
            <a:endParaRPr lang="pt-BR" dirty="0"/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6074556" cy="5690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</Words>
  <Application>Microsoft Office PowerPoint</Application>
  <PresentationFormat>Apresentação na tela (4:3)</PresentationFormat>
  <Paragraphs>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Slide 1</vt:lpstr>
      <vt:lpstr>carbexa</vt:lpstr>
      <vt:lpstr>carbexa</vt:lpstr>
      <vt:lpstr>Antartida</vt:lpstr>
      <vt:lpstr>Antartida</vt:lpstr>
      <vt:lpstr>Antartida</vt:lpstr>
      <vt:lpstr>Antartida</vt:lpstr>
      <vt:lpstr>Antartida</vt:lpstr>
      <vt:lpstr>Plasmatec</vt:lpstr>
      <vt:lpstr>Plasmatec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csmiranda</dc:creator>
  <cp:lastModifiedBy>csmiranda</cp:lastModifiedBy>
  <cp:revision>7</cp:revision>
  <dcterms:created xsi:type="dcterms:W3CDTF">2015-10-05T12:58:31Z</dcterms:created>
  <dcterms:modified xsi:type="dcterms:W3CDTF">2015-10-05T14:06:02Z</dcterms:modified>
</cp:coreProperties>
</file>