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  <p:sldId id="257" r:id="rId5"/>
    <p:sldId id="258" r:id="rId6"/>
    <p:sldId id="266" r:id="rId7"/>
    <p:sldId id="259" r:id="rId8"/>
    <p:sldId id="262" r:id="rId9"/>
    <p:sldId id="265" r:id="rId10"/>
    <p:sldId id="260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0B373C-7FFF-4833-8E3D-4F76F991D2E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4289F15-6755-4478-859A-6DE67C5E0FB5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1822</a:t>
          </a:r>
        </a:p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1930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DF4FAA-9DDA-454A-B0D2-A71EB2F51B67}" type="parTrans" cxnId="{948B0C2C-6858-4005-96EA-31539EB1BCD3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2130CF-11AF-47C8-8BE0-6910E8C50811}" type="sibTrans" cxnId="{948B0C2C-6858-4005-96EA-31539EB1BCD3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0AC08B-FE1E-4757-BB57-31BA18102AE5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Fronteiras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E6B122-9752-4057-ADF8-0D0518034B9B}" type="parTrans" cxnId="{5F3D9017-48F9-454E-A111-7B664E04A2F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F801F8-D9DD-480D-9B84-935C3B70DF92}" type="sibTrans" cxnId="{5F3D9017-48F9-454E-A111-7B664E04A2F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2B60BC-8BCF-4632-894F-03751FF0BD11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Estado Nacional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BC1B01-3D1D-47B7-ABE3-35FF98085250}" type="parTrans" cxnId="{C00517E6-3691-4F94-AB14-4A6FC221D24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2332EF-6299-4BCA-B6BB-B9EFB4021E9B}" type="sibTrans" cxnId="{C00517E6-3691-4F94-AB14-4A6FC221D24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2953E3-722B-4DAD-9F4A-75133B6A8107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1930</a:t>
          </a:r>
        </a:p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2015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D075F6-69B1-44C6-89DE-2199CD091F89}" type="parTrans" cxnId="{CF839233-39F9-4D4A-862C-0A1769F3143A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57FE18-8DF3-452B-B1E7-2AE77FB0F08F}" type="sibTrans" cxnId="{CF839233-39F9-4D4A-862C-0A1769F3143A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31CE7D-CD5A-4E0D-BD6F-E318C7E56A2C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Desenvolvimento Nacional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4A74AC-D6C0-4D2F-9029-9453AA57B8E2}" type="parTrans" cxnId="{5FE5DAF1-76BB-48CD-ABFE-C8B36898FA39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F6E40D-1B7B-4880-AC8C-FA55392155DC}" type="sibTrans" cxnId="{5FE5DAF1-76BB-48CD-ABFE-C8B36898FA39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F51B69-BB5E-4360-B26B-C6F04F07C35F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Integração Regional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CF1929-8582-43BF-AF60-5CE897781807}" type="parTrans" cxnId="{BFEECB89-A489-4D2B-8195-A84B7DB7F4DC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3787D5-C1C1-433F-90D8-625BD7EB95F0}" type="sibTrans" cxnId="{BFEECB89-A489-4D2B-8195-A84B7DB7F4DC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E9CEE1-AC54-43A9-B33A-5B96493FEB39}">
      <dgm:prSet phldrT="[Texto]" custT="1"/>
      <dgm:spPr/>
      <dgm:t>
        <a:bodyPr/>
        <a:lstStyle/>
        <a:p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B78CEF-821F-4460-AFB0-09C61F84A40A}" type="parTrans" cxnId="{75213F5C-C28D-41FC-A847-04077DE69A36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2F60B7-9EE5-403F-AD14-3F96C68575ED}" type="sibTrans" cxnId="{75213F5C-C28D-41FC-A847-04077DE69A36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17D5AA-E895-45E8-A67F-C52D86E66C44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Projeção na Bacia do Prata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0E2EC4-4555-4AFE-82D3-05857E83A8D0}" type="parTrans" cxnId="{66A6B740-FC87-414C-97F9-FE903219011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5574CF-B3F5-4A83-B357-219072802F41}" type="sibTrans" cxnId="{66A6B740-FC87-414C-97F9-FE9032190118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E5DD36-FF5B-4624-B9FA-F231C215BA50}">
      <dgm:prSet phldrT="[Texto]" custT="1"/>
      <dgm:spPr/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Projeção Internacional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08F907-5780-4BAE-BD0C-B954FDCDAACF}" type="parTrans" cxnId="{FF0D37E7-7D86-4D92-A159-EF0B27DEBAD4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4D9096-89BA-4FA2-874A-F9FF2BCE1B17}" type="sibTrans" cxnId="{FF0D37E7-7D86-4D92-A159-EF0B27DEBAD4}">
      <dgm:prSet/>
      <dgm:spPr/>
      <dgm:t>
        <a:bodyPr/>
        <a:lstStyle/>
        <a:p>
          <a:endParaRPr lang="pt-B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76CA24-990C-4EF8-BB82-A4C084CC7E40}" type="pres">
      <dgm:prSet presAssocID="{0B0B373C-7FFF-4833-8E3D-4F76F991D2E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44A3A5-3F4C-4FCD-B13C-4DE63C675224}" type="pres">
      <dgm:prSet presAssocID="{44289F15-6755-4478-859A-6DE67C5E0FB5}" presName="composite" presStyleCnt="0"/>
      <dgm:spPr/>
    </dgm:pt>
    <dgm:pt modelId="{A23B11F7-40EF-4049-841C-5296CE951D9E}" type="pres">
      <dgm:prSet presAssocID="{44289F15-6755-4478-859A-6DE67C5E0FB5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CC58A2-4AD0-404B-80DB-013F68BAE909}" type="pres">
      <dgm:prSet presAssocID="{44289F15-6755-4478-859A-6DE67C5E0FB5}" presName="descendantText" presStyleLbl="alignAcc1" presStyleIdx="0" presStyleCnt="2" custScaleY="1192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24ED5-2D8B-49AF-BDA6-103241E78437}" type="pres">
      <dgm:prSet presAssocID="{C62130CF-11AF-47C8-8BE0-6910E8C50811}" presName="sp" presStyleCnt="0"/>
      <dgm:spPr/>
    </dgm:pt>
    <dgm:pt modelId="{88986A14-BC08-4E49-9ED6-DE6F3B78C5CE}" type="pres">
      <dgm:prSet presAssocID="{4E2953E3-722B-4DAD-9F4A-75133B6A8107}" presName="composite" presStyleCnt="0"/>
      <dgm:spPr/>
    </dgm:pt>
    <dgm:pt modelId="{3C93E340-ED20-4033-83A8-B2FCCC77E7CF}" type="pres">
      <dgm:prSet presAssocID="{4E2953E3-722B-4DAD-9F4A-75133B6A810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807E331-547E-4E95-9903-4D8288E73F6B}" type="pres">
      <dgm:prSet presAssocID="{4E2953E3-722B-4DAD-9F4A-75133B6A810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00517E6-3691-4F94-AB14-4A6FC221D248}" srcId="{44289F15-6755-4478-859A-6DE67C5E0FB5}" destId="{082B60BC-8BCF-4632-894F-03751FF0BD11}" srcOrd="2" destOrd="0" parTransId="{A3BC1B01-3D1D-47B7-ABE3-35FF98085250}" sibTransId="{A52332EF-6299-4BCA-B6BB-B9EFB4021E9B}"/>
    <dgm:cxn modelId="{CF839233-39F9-4D4A-862C-0A1769F3143A}" srcId="{0B0B373C-7FFF-4833-8E3D-4F76F991D2EF}" destId="{4E2953E3-722B-4DAD-9F4A-75133B6A8107}" srcOrd="1" destOrd="0" parTransId="{F2D075F6-69B1-44C6-89DE-2199CD091F89}" sibTransId="{0257FE18-8DF3-452B-B1E7-2AE77FB0F08F}"/>
    <dgm:cxn modelId="{5FE5DAF1-76BB-48CD-ABFE-C8B36898FA39}" srcId="{4E2953E3-722B-4DAD-9F4A-75133B6A8107}" destId="{9031CE7D-CD5A-4E0D-BD6F-E318C7E56A2C}" srcOrd="0" destOrd="0" parTransId="{C44A74AC-D6C0-4D2F-9029-9453AA57B8E2}" sibTransId="{8EF6E40D-1B7B-4880-AC8C-FA55392155DC}"/>
    <dgm:cxn modelId="{D03AA025-81DE-4A6C-A468-91553A0BDBA4}" type="presOf" srcId="{79E9CEE1-AC54-43A9-B33A-5B96493FEB39}" destId="{2ECC58A2-4AD0-404B-80DB-013F68BAE909}" srcOrd="0" destOrd="3" presId="urn:microsoft.com/office/officeart/2005/8/layout/chevron2"/>
    <dgm:cxn modelId="{BEC10C5F-1843-4604-81A0-67731EBCAA68}" type="presOf" srcId="{0B0B373C-7FFF-4833-8E3D-4F76F991D2EF}" destId="{E476CA24-990C-4EF8-BB82-A4C084CC7E40}" srcOrd="0" destOrd="0" presId="urn:microsoft.com/office/officeart/2005/8/layout/chevron2"/>
    <dgm:cxn modelId="{BFEECB89-A489-4D2B-8195-A84B7DB7F4DC}" srcId="{4E2953E3-722B-4DAD-9F4A-75133B6A8107}" destId="{25F51B69-BB5E-4360-B26B-C6F04F07C35F}" srcOrd="1" destOrd="0" parTransId="{BCCF1929-8582-43BF-AF60-5CE897781807}" sibTransId="{823787D5-C1C1-433F-90D8-625BD7EB95F0}"/>
    <dgm:cxn modelId="{66A6B740-FC87-414C-97F9-FE9032190118}" srcId="{44289F15-6755-4478-859A-6DE67C5E0FB5}" destId="{B117D5AA-E895-45E8-A67F-C52D86E66C44}" srcOrd="0" destOrd="0" parTransId="{170E2EC4-4555-4AFE-82D3-05857E83A8D0}" sibTransId="{8C5574CF-B3F5-4A83-B357-219072802F41}"/>
    <dgm:cxn modelId="{08940944-AE8F-4762-A784-84BBBC8A4D4F}" type="presOf" srcId="{25F51B69-BB5E-4360-B26B-C6F04F07C35F}" destId="{8807E331-547E-4E95-9903-4D8288E73F6B}" srcOrd="0" destOrd="1" presId="urn:microsoft.com/office/officeart/2005/8/layout/chevron2"/>
    <dgm:cxn modelId="{75213F5C-C28D-41FC-A847-04077DE69A36}" srcId="{44289F15-6755-4478-859A-6DE67C5E0FB5}" destId="{79E9CEE1-AC54-43A9-B33A-5B96493FEB39}" srcOrd="3" destOrd="0" parTransId="{25B78CEF-821F-4460-AFB0-09C61F84A40A}" sibTransId="{112F60B7-9EE5-403F-AD14-3F96C68575ED}"/>
    <dgm:cxn modelId="{755A6649-2ACA-4020-957E-A76C74D1B296}" type="presOf" srcId="{DD0AC08B-FE1E-4757-BB57-31BA18102AE5}" destId="{2ECC58A2-4AD0-404B-80DB-013F68BAE909}" srcOrd="0" destOrd="1" presId="urn:microsoft.com/office/officeart/2005/8/layout/chevron2"/>
    <dgm:cxn modelId="{FF0D37E7-7D86-4D92-A159-EF0B27DEBAD4}" srcId="{4E2953E3-722B-4DAD-9F4A-75133B6A8107}" destId="{73E5DD36-FF5B-4624-B9FA-F231C215BA50}" srcOrd="2" destOrd="0" parTransId="{9D08F907-5780-4BAE-BD0C-B954FDCDAACF}" sibTransId="{4F4D9096-89BA-4FA2-874A-F9FF2BCE1B17}"/>
    <dgm:cxn modelId="{497F996D-8286-4B5A-B092-B1B0A4CA143D}" type="presOf" srcId="{B117D5AA-E895-45E8-A67F-C52D86E66C44}" destId="{2ECC58A2-4AD0-404B-80DB-013F68BAE909}" srcOrd="0" destOrd="0" presId="urn:microsoft.com/office/officeart/2005/8/layout/chevron2"/>
    <dgm:cxn modelId="{9F985889-7455-48CD-9678-368A2B7E522C}" type="presOf" srcId="{4E2953E3-722B-4DAD-9F4A-75133B6A8107}" destId="{3C93E340-ED20-4033-83A8-B2FCCC77E7CF}" srcOrd="0" destOrd="0" presId="urn:microsoft.com/office/officeart/2005/8/layout/chevron2"/>
    <dgm:cxn modelId="{5903D7D6-E03D-4E65-8893-FB496B2FA15F}" type="presOf" srcId="{44289F15-6755-4478-859A-6DE67C5E0FB5}" destId="{A23B11F7-40EF-4049-841C-5296CE951D9E}" srcOrd="0" destOrd="0" presId="urn:microsoft.com/office/officeart/2005/8/layout/chevron2"/>
    <dgm:cxn modelId="{6CA274B6-16DB-484B-AF56-6F37F62F7B6E}" type="presOf" srcId="{082B60BC-8BCF-4632-894F-03751FF0BD11}" destId="{2ECC58A2-4AD0-404B-80DB-013F68BAE909}" srcOrd="0" destOrd="2" presId="urn:microsoft.com/office/officeart/2005/8/layout/chevron2"/>
    <dgm:cxn modelId="{5F3D9017-48F9-454E-A111-7B664E04A2F8}" srcId="{44289F15-6755-4478-859A-6DE67C5E0FB5}" destId="{DD0AC08B-FE1E-4757-BB57-31BA18102AE5}" srcOrd="1" destOrd="0" parTransId="{A1E6B122-9752-4057-ADF8-0D0518034B9B}" sibTransId="{A5F801F8-D9DD-480D-9B84-935C3B70DF92}"/>
    <dgm:cxn modelId="{948B0C2C-6858-4005-96EA-31539EB1BCD3}" srcId="{0B0B373C-7FFF-4833-8E3D-4F76F991D2EF}" destId="{44289F15-6755-4478-859A-6DE67C5E0FB5}" srcOrd="0" destOrd="0" parTransId="{58DF4FAA-9DDA-454A-B0D2-A71EB2F51B67}" sibTransId="{C62130CF-11AF-47C8-8BE0-6910E8C50811}"/>
    <dgm:cxn modelId="{0AD1E1F9-E757-47B4-9944-82843BAE779D}" type="presOf" srcId="{9031CE7D-CD5A-4E0D-BD6F-E318C7E56A2C}" destId="{8807E331-547E-4E95-9903-4D8288E73F6B}" srcOrd="0" destOrd="0" presId="urn:microsoft.com/office/officeart/2005/8/layout/chevron2"/>
    <dgm:cxn modelId="{6AB4EAF9-22ED-43EE-A9AF-26243A9CB939}" type="presOf" srcId="{73E5DD36-FF5B-4624-B9FA-F231C215BA50}" destId="{8807E331-547E-4E95-9903-4D8288E73F6B}" srcOrd="0" destOrd="2" presId="urn:microsoft.com/office/officeart/2005/8/layout/chevron2"/>
    <dgm:cxn modelId="{388D15CF-195B-41A3-BB7B-AA0C80020F58}" type="presParOf" srcId="{E476CA24-990C-4EF8-BB82-A4C084CC7E40}" destId="{1B44A3A5-3F4C-4FCD-B13C-4DE63C675224}" srcOrd="0" destOrd="0" presId="urn:microsoft.com/office/officeart/2005/8/layout/chevron2"/>
    <dgm:cxn modelId="{E3DE592D-17E3-4B44-AAEA-BE551B9BCF67}" type="presParOf" srcId="{1B44A3A5-3F4C-4FCD-B13C-4DE63C675224}" destId="{A23B11F7-40EF-4049-841C-5296CE951D9E}" srcOrd="0" destOrd="0" presId="urn:microsoft.com/office/officeart/2005/8/layout/chevron2"/>
    <dgm:cxn modelId="{252C6BD4-5B4C-4C0E-AA32-AA3B6EA8F809}" type="presParOf" srcId="{1B44A3A5-3F4C-4FCD-B13C-4DE63C675224}" destId="{2ECC58A2-4AD0-404B-80DB-013F68BAE909}" srcOrd="1" destOrd="0" presId="urn:microsoft.com/office/officeart/2005/8/layout/chevron2"/>
    <dgm:cxn modelId="{ABB8FFDA-EC10-49B4-ADF9-14E36293EB8F}" type="presParOf" srcId="{E476CA24-990C-4EF8-BB82-A4C084CC7E40}" destId="{6DE24ED5-2D8B-49AF-BDA6-103241E78437}" srcOrd="1" destOrd="0" presId="urn:microsoft.com/office/officeart/2005/8/layout/chevron2"/>
    <dgm:cxn modelId="{67CECECB-EA04-4A44-BE1E-CB8E7A1985AA}" type="presParOf" srcId="{E476CA24-990C-4EF8-BB82-A4C084CC7E40}" destId="{88986A14-BC08-4E49-9ED6-DE6F3B78C5CE}" srcOrd="2" destOrd="0" presId="urn:microsoft.com/office/officeart/2005/8/layout/chevron2"/>
    <dgm:cxn modelId="{36386BCC-E71D-4153-9452-AF91D0298299}" type="presParOf" srcId="{88986A14-BC08-4E49-9ED6-DE6F3B78C5CE}" destId="{3C93E340-ED20-4033-83A8-B2FCCC77E7CF}" srcOrd="0" destOrd="0" presId="urn:microsoft.com/office/officeart/2005/8/layout/chevron2"/>
    <dgm:cxn modelId="{3BA3C079-FFEA-4E1A-A7E7-101F33A4D4CE}" type="presParOf" srcId="{88986A14-BC08-4E49-9ED6-DE6F3B78C5CE}" destId="{8807E331-547E-4E95-9903-4D8288E73F6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B47E1F-E5C4-4E00-A28B-91D941FB3B1B}" type="doc">
      <dgm:prSet loTypeId="urn:microsoft.com/office/officeart/2005/8/layout/radial4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8403662D-92B0-473C-93C8-322718C476B6}">
      <dgm:prSet phldrT="[Texto]" custT="1"/>
      <dgm:spPr/>
      <dgm:t>
        <a:bodyPr/>
        <a:lstStyle/>
        <a:p>
          <a:r>
            <a:rPr lang="pt-BR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Comportamento Brasileiro</a:t>
          </a:r>
        </a:p>
      </dgm:t>
    </dgm:pt>
    <dgm:pt modelId="{BA547978-72AF-49D9-A0DA-B3840D348E3D}" type="parTrans" cxnId="{746EEFFB-8887-4C0E-96C4-3212DC086088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D6052B-9D0B-4E8E-A83D-23CFFC32B4AE}" type="sibTrans" cxnId="{746EEFFB-8887-4C0E-96C4-3212DC086088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709EE6-9ABD-4C96-8D32-A39CD41CD4B7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Sistema Internacional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Projeção do Poder Brasileiro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Alianças Internacionais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06A6AE-9146-4754-A9F5-79A6FF4847D0}" type="parTrans" cxnId="{A5AC7110-C3A7-42E0-909D-D53735B24B66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049BDC-5067-4A43-A9C3-3315D97DA04C}" type="sibTrans" cxnId="{A5AC7110-C3A7-42E0-909D-D53735B24B66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6F9597-E79F-423C-8125-7B8730AA95D1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Regime Político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Ideologia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Economia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Elites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Opinião Pública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99B5D0-2720-4942-907E-FA28D079B585}" type="parTrans" cxnId="{27D13CB0-39E7-4B57-B53E-97B68ADBBB4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2C672A-D702-4E16-B459-0499ECBC0F5C}" type="sibTrans" cxnId="{27D13CB0-39E7-4B57-B53E-97B68ADBBB4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5E6FE2-45AD-45A5-8180-DF3063F73D82}">
      <dgm:prSet phldrT="[Texto]" phldr="1"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07B0C8-D366-46EC-9365-4E13DED2E9BA}" type="parTrans" cxnId="{ED4388E8-F084-49D2-9A63-38385DE3DC3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63F879-CC12-41B2-90AC-5EAE5ECFAF13}" type="sibTrans" cxnId="{ED4388E8-F084-49D2-9A63-38385DE3DC3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953F2C-579A-4405-85BD-4A2B31898CBB}">
      <dgm:prSet phldrT="[Texto]" phldr="1"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CD115E-6E5D-46E8-B70F-96199930CC34}" type="parTrans" cxnId="{3B7D1D22-5633-41DD-A2E1-9A7CB730ED6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7588BA-4F8B-4E6E-9F29-03F662676424}" type="sibTrans" cxnId="{3B7D1D22-5633-41DD-A2E1-9A7CB730ED6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BE1C7E-74E9-48BB-9AB4-ED824F62C272}">
      <dgm:prSet phldrT="[Texto]" phldr="1"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81CA5A-BC05-4419-85B9-DC1E874C5A1A}" type="parTrans" cxnId="{737A12EB-B2F8-4CCD-9BA5-016E0967A76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1FB22F-937B-43D0-A4B8-601B5A43F4E6}" type="sibTrans" cxnId="{737A12EB-B2F8-4CCD-9BA5-016E0967A76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CCE784-1820-4940-A5AD-20B4CC6E55ED}">
      <dgm:prSet phldrT="[Texto]" phldr="1"/>
      <dgm:spPr/>
      <dgm:t>
        <a:bodyPr/>
        <a:lstStyle/>
        <a:p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51439F-85C9-41DF-B7DE-84E4001A6610}" type="parTrans" cxnId="{890BFC0F-F26D-4A60-A0F5-24EA8A4BA648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DC7A28-D4A3-450C-9E3D-BCB9BA391E08}" type="sibTrans" cxnId="{890BFC0F-F26D-4A60-A0F5-24EA8A4BA648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EC80F2-0947-4639-BF07-45703FA4788A}">
      <dgm:prSet phldrT="[Texto]"/>
      <dgm:spPr/>
      <dgm:t>
        <a:bodyPr/>
        <a:lstStyle/>
        <a:p>
          <a:endParaRPr lang="en-US"/>
        </a:p>
      </dgm:t>
    </dgm:pt>
    <dgm:pt modelId="{CFBD8212-B373-4367-A92B-A5FF2A5C32C9}" type="parTrans" cxnId="{13D09B9B-2180-402A-B423-F0A359C61F1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5F24D9-03A5-4070-8207-0D465DCFF548}" type="sibTrans" cxnId="{13D09B9B-2180-402A-B423-F0A359C61F1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B96304-3BA0-434C-898A-1AC2A5E4DC83}">
      <dgm:prSet phldrT="[Texto]" phldr="1"/>
      <dgm:spPr/>
      <dgm:t>
        <a:bodyPr/>
        <a:lstStyle/>
        <a:p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2ACFFE-1B9F-4492-B425-90FAA1ACB526}" type="parTrans" cxnId="{987C7355-6898-42F8-A22D-01A47F42012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642BE5-DEE9-4D88-A223-BC38CAB3F36D}" type="sibTrans" cxnId="{987C7355-6898-42F8-A22D-01A47F42012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453CBB-994B-4048-A411-14C558BB163D}">
      <dgm:prSet phldrT="[Texto]"/>
      <dgm:spPr/>
      <dgm:t>
        <a:bodyPr/>
        <a:lstStyle/>
        <a:p>
          <a:endParaRPr lang="en-US"/>
        </a:p>
      </dgm:t>
    </dgm:pt>
    <dgm:pt modelId="{26203805-5B06-4706-8861-FBBFAC40B15A}" type="parTrans" cxnId="{3AAA1CDF-7119-4410-A461-34B0394352D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E3C4CC-E341-4BD6-BA1A-4D75F587C9B6}" type="sibTrans" cxnId="{3AAA1CDF-7119-4410-A461-34B0394352D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8DC3AB-8D08-476B-9CE2-2CB5C82F1414}" type="pres">
      <dgm:prSet presAssocID="{43B47E1F-E5C4-4E00-A28B-91D941FB3B1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82DE13-FC62-45E1-A448-541F8C963826}" type="pres">
      <dgm:prSet presAssocID="{8403662D-92B0-473C-93C8-322718C476B6}" presName="centerShape" presStyleLbl="node0" presStyleIdx="0" presStyleCnt="1"/>
      <dgm:spPr/>
      <dgm:t>
        <a:bodyPr/>
        <a:lstStyle/>
        <a:p>
          <a:endParaRPr lang="pt-BR"/>
        </a:p>
      </dgm:t>
    </dgm:pt>
    <dgm:pt modelId="{245D7D60-CD09-46F4-BC52-78B2AA968DF8}" type="pres">
      <dgm:prSet presAssocID="{4906A6AE-9146-4754-A9F5-79A6FF4847D0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69C30188-C926-4523-B052-EB90ADBC02A2}" type="pres">
      <dgm:prSet presAssocID="{7B709EE6-9ABD-4C96-8D32-A39CD41CD4B7}" presName="node" presStyleLbl="node1" presStyleIdx="0" presStyleCnt="2" custScaleY="11779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B7F7CC0-69CC-4B5D-A71A-CE865F4499B9}" type="pres">
      <dgm:prSet presAssocID="{7499B5D0-2720-4942-907E-FA28D079B585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20478FA1-434C-434D-B6D4-9263813B7B13}" type="pres">
      <dgm:prSet presAssocID="{C96F9597-E79F-423C-8125-7B8730AA95D1}" presName="node" presStyleLbl="node1" presStyleIdx="1" presStyleCnt="2" custScaleY="122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7D1D22-5633-41DD-A2E1-9A7CB730ED60}" srcId="{595E6FE2-45AD-45A5-8180-DF3063F73D82}" destId="{00953F2C-579A-4405-85BD-4A2B31898CBB}" srcOrd="0" destOrd="0" parTransId="{8ACD115E-6E5D-46E8-B70F-96199930CC34}" sibTransId="{D17588BA-4F8B-4E6E-9F29-03F662676424}"/>
    <dgm:cxn modelId="{890BFC0F-F26D-4A60-A0F5-24EA8A4BA648}" srcId="{43B47E1F-E5C4-4E00-A28B-91D941FB3B1B}" destId="{CBCCE784-1820-4940-A5AD-20B4CC6E55ED}" srcOrd="2" destOrd="0" parTransId="{2D51439F-85C9-41DF-B7DE-84E4001A6610}" sibTransId="{A3DC7A28-D4A3-450C-9E3D-BCB9BA391E08}"/>
    <dgm:cxn modelId="{13D09B9B-2180-402A-B423-F0A359C61F1D}" srcId="{CBCCE784-1820-4940-A5AD-20B4CC6E55ED}" destId="{91EC80F2-0947-4639-BF07-45703FA4788A}" srcOrd="0" destOrd="0" parTransId="{CFBD8212-B373-4367-A92B-A5FF2A5C32C9}" sibTransId="{D45F24D9-03A5-4070-8207-0D465DCFF548}"/>
    <dgm:cxn modelId="{ED4388E8-F084-49D2-9A63-38385DE3DC3E}" srcId="{43B47E1F-E5C4-4E00-A28B-91D941FB3B1B}" destId="{595E6FE2-45AD-45A5-8180-DF3063F73D82}" srcOrd="1" destOrd="0" parTransId="{8907B0C8-D366-46EC-9365-4E13DED2E9BA}" sibTransId="{0563F879-CC12-41B2-90AC-5EAE5ECFAF13}"/>
    <dgm:cxn modelId="{6437A4E7-7EF4-4F46-906A-9256A180BA64}" type="presOf" srcId="{7B709EE6-9ABD-4C96-8D32-A39CD41CD4B7}" destId="{69C30188-C926-4523-B052-EB90ADBC02A2}" srcOrd="0" destOrd="0" presId="urn:microsoft.com/office/officeart/2005/8/layout/radial4"/>
    <dgm:cxn modelId="{D874E3E0-1CB1-4D80-A91E-C50ECDC20A02}" type="presOf" srcId="{7499B5D0-2720-4942-907E-FA28D079B585}" destId="{1B7F7CC0-69CC-4B5D-A71A-CE865F4499B9}" srcOrd="0" destOrd="0" presId="urn:microsoft.com/office/officeart/2005/8/layout/radial4"/>
    <dgm:cxn modelId="{9BF157F9-66F6-4FD4-92D5-A4431494E5F9}" type="presOf" srcId="{8403662D-92B0-473C-93C8-322718C476B6}" destId="{F282DE13-FC62-45E1-A448-541F8C963826}" srcOrd="0" destOrd="0" presId="urn:microsoft.com/office/officeart/2005/8/layout/radial4"/>
    <dgm:cxn modelId="{43BE028B-C5C1-4456-BD24-3853E8CEB3CE}" type="presOf" srcId="{4906A6AE-9146-4754-A9F5-79A6FF4847D0}" destId="{245D7D60-CD09-46F4-BC52-78B2AA968DF8}" srcOrd="0" destOrd="0" presId="urn:microsoft.com/office/officeart/2005/8/layout/radial4"/>
    <dgm:cxn modelId="{746EEFFB-8887-4C0E-96C4-3212DC086088}" srcId="{43B47E1F-E5C4-4E00-A28B-91D941FB3B1B}" destId="{8403662D-92B0-473C-93C8-322718C476B6}" srcOrd="0" destOrd="0" parTransId="{BA547978-72AF-49D9-A0DA-B3840D348E3D}" sibTransId="{12D6052B-9D0B-4E8E-A83D-23CFFC32B4AE}"/>
    <dgm:cxn modelId="{A5AC7110-C3A7-42E0-909D-D53735B24B66}" srcId="{8403662D-92B0-473C-93C8-322718C476B6}" destId="{7B709EE6-9ABD-4C96-8D32-A39CD41CD4B7}" srcOrd="0" destOrd="0" parTransId="{4906A6AE-9146-4754-A9F5-79A6FF4847D0}" sibTransId="{3D049BDC-5067-4A43-A9C3-3315D97DA04C}"/>
    <dgm:cxn modelId="{27D13CB0-39E7-4B57-B53E-97B68ADBBB47}" srcId="{8403662D-92B0-473C-93C8-322718C476B6}" destId="{C96F9597-E79F-423C-8125-7B8730AA95D1}" srcOrd="1" destOrd="0" parTransId="{7499B5D0-2720-4942-907E-FA28D079B585}" sibTransId="{8B2C672A-D702-4E16-B459-0499ECBC0F5C}"/>
    <dgm:cxn modelId="{81CB5D2C-B49E-44A4-8497-A7D7233396F0}" type="presOf" srcId="{C96F9597-E79F-423C-8125-7B8730AA95D1}" destId="{20478FA1-434C-434D-B6D4-9263813B7B13}" srcOrd="0" destOrd="0" presId="urn:microsoft.com/office/officeart/2005/8/layout/radial4"/>
    <dgm:cxn modelId="{737A12EB-B2F8-4CCD-9BA5-016E0967A76F}" srcId="{595E6FE2-45AD-45A5-8180-DF3063F73D82}" destId="{0DBE1C7E-74E9-48BB-9AB4-ED824F62C272}" srcOrd="1" destOrd="0" parTransId="{8181CA5A-BC05-4419-85B9-DC1E874C5A1A}" sibTransId="{0A1FB22F-937B-43D0-A4B8-601B5A43F4E6}"/>
    <dgm:cxn modelId="{B1D7D89C-33DE-4A53-82D6-CEAFD11A205B}" type="presOf" srcId="{43B47E1F-E5C4-4E00-A28B-91D941FB3B1B}" destId="{4D8DC3AB-8D08-476B-9CE2-2CB5C82F1414}" srcOrd="0" destOrd="0" presId="urn:microsoft.com/office/officeart/2005/8/layout/radial4"/>
    <dgm:cxn modelId="{987C7355-6898-42F8-A22D-01A47F420127}" srcId="{CBCCE784-1820-4940-A5AD-20B4CC6E55ED}" destId="{EAB96304-3BA0-434C-898A-1AC2A5E4DC83}" srcOrd="2" destOrd="0" parTransId="{052ACFFE-1B9F-4492-B425-90FAA1ACB526}" sibTransId="{6E642BE5-DEE9-4D88-A223-BC38CAB3F36D}"/>
    <dgm:cxn modelId="{3AAA1CDF-7119-4410-A461-34B0394352DA}" srcId="{CBCCE784-1820-4940-A5AD-20B4CC6E55ED}" destId="{1C453CBB-994B-4048-A411-14C558BB163D}" srcOrd="1" destOrd="0" parTransId="{26203805-5B06-4706-8861-FBBFAC40B15A}" sibTransId="{90E3C4CC-E341-4BD6-BA1A-4D75F587C9B6}"/>
    <dgm:cxn modelId="{CF547FD7-760F-4261-923A-4363850CC4CC}" type="presParOf" srcId="{4D8DC3AB-8D08-476B-9CE2-2CB5C82F1414}" destId="{F282DE13-FC62-45E1-A448-541F8C963826}" srcOrd="0" destOrd="0" presId="urn:microsoft.com/office/officeart/2005/8/layout/radial4"/>
    <dgm:cxn modelId="{F1639A51-A6E7-4B81-837F-A10050B195CA}" type="presParOf" srcId="{4D8DC3AB-8D08-476B-9CE2-2CB5C82F1414}" destId="{245D7D60-CD09-46F4-BC52-78B2AA968DF8}" srcOrd="1" destOrd="0" presId="urn:microsoft.com/office/officeart/2005/8/layout/radial4"/>
    <dgm:cxn modelId="{469F90C6-FFAA-484D-906C-1AEFC4BC0D77}" type="presParOf" srcId="{4D8DC3AB-8D08-476B-9CE2-2CB5C82F1414}" destId="{69C30188-C926-4523-B052-EB90ADBC02A2}" srcOrd="2" destOrd="0" presId="urn:microsoft.com/office/officeart/2005/8/layout/radial4"/>
    <dgm:cxn modelId="{1CB15CFB-22DF-4EAD-9DBC-A93C55FD216E}" type="presParOf" srcId="{4D8DC3AB-8D08-476B-9CE2-2CB5C82F1414}" destId="{1B7F7CC0-69CC-4B5D-A71A-CE865F4499B9}" srcOrd="3" destOrd="0" presId="urn:microsoft.com/office/officeart/2005/8/layout/radial4"/>
    <dgm:cxn modelId="{191CE49B-A88B-4789-9667-04CC0FEB5E72}" type="presParOf" srcId="{4D8DC3AB-8D08-476B-9CE2-2CB5C82F1414}" destId="{20478FA1-434C-434D-B6D4-9263813B7B13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3B11F7-40EF-4049-841C-5296CE951D9E}">
      <dsp:nvSpPr>
        <dsp:cNvPr id="0" name=""/>
        <dsp:cNvSpPr/>
      </dsp:nvSpPr>
      <dsp:spPr>
        <a:xfrm rot="5400000">
          <a:off x="-348388" y="498927"/>
          <a:ext cx="2322589" cy="1625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1822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1930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963444"/>
        <a:ext cx="1625812" cy="696777"/>
      </dsp:txXfrm>
    </dsp:sp>
    <dsp:sp modelId="{2ECC58A2-4AD0-404B-80DB-013F68BAE909}">
      <dsp:nvSpPr>
        <dsp:cNvPr id="0" name=""/>
        <dsp:cNvSpPr/>
      </dsp:nvSpPr>
      <dsp:spPr>
        <a:xfrm rot="5400000">
          <a:off x="4027069" y="-2396116"/>
          <a:ext cx="1801274" cy="66037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Projeção na Bacia do Prata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Fronteiras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Estado Nacional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625813" y="93071"/>
        <a:ext cx="6515856" cy="1625412"/>
      </dsp:txXfrm>
    </dsp:sp>
    <dsp:sp modelId="{3C93E340-ED20-4033-83A8-B2FCCC77E7CF}">
      <dsp:nvSpPr>
        <dsp:cNvPr id="0" name=""/>
        <dsp:cNvSpPr/>
      </dsp:nvSpPr>
      <dsp:spPr>
        <a:xfrm rot="5400000">
          <a:off x="-348388" y="2546621"/>
          <a:ext cx="2322589" cy="1625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1930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2015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011138"/>
        <a:ext cx="1625812" cy="696777"/>
      </dsp:txXfrm>
    </dsp:sp>
    <dsp:sp modelId="{8807E331-547E-4E95-9903-4D8288E73F6B}">
      <dsp:nvSpPr>
        <dsp:cNvPr id="0" name=""/>
        <dsp:cNvSpPr/>
      </dsp:nvSpPr>
      <dsp:spPr>
        <a:xfrm rot="5400000">
          <a:off x="4172864" y="-348818"/>
          <a:ext cx="1509683" cy="66037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Desenvolvimento Nacional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Integração Regional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Projeção Internacional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625813" y="2271930"/>
        <a:ext cx="6530090" cy="1362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2DE13-FC62-45E1-A448-541F8C963826}">
      <dsp:nvSpPr>
        <dsp:cNvPr id="0" name=""/>
        <dsp:cNvSpPr/>
      </dsp:nvSpPr>
      <dsp:spPr>
        <a:xfrm>
          <a:off x="3030749" y="2137249"/>
          <a:ext cx="2795485" cy="27954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Comportamento Brasileiro</a:t>
          </a:r>
        </a:p>
      </dsp:txBody>
      <dsp:txXfrm>
        <a:off x="3440138" y="2546638"/>
        <a:ext cx="1976707" cy="1976707"/>
      </dsp:txXfrm>
    </dsp:sp>
    <dsp:sp modelId="{245D7D60-CD09-46F4-BC52-78B2AA968DF8}">
      <dsp:nvSpPr>
        <dsp:cNvPr id="0" name=""/>
        <dsp:cNvSpPr/>
      </dsp:nvSpPr>
      <dsp:spPr>
        <a:xfrm rot="12900000">
          <a:off x="1132318" y="1615410"/>
          <a:ext cx="2247277" cy="796713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C30188-C926-4523-B052-EB90ADBC02A2}">
      <dsp:nvSpPr>
        <dsp:cNvPr id="0" name=""/>
        <dsp:cNvSpPr/>
      </dsp:nvSpPr>
      <dsp:spPr>
        <a:xfrm>
          <a:off x="7670" y="117967"/>
          <a:ext cx="2655711" cy="250261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Sistema Internacional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Projeção do Poder Brasileiro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Alianças Internacionais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969" y="191266"/>
        <a:ext cx="2509113" cy="2356016"/>
      </dsp:txXfrm>
    </dsp:sp>
    <dsp:sp modelId="{1B7F7CC0-69CC-4B5D-A71A-CE865F4499B9}">
      <dsp:nvSpPr>
        <dsp:cNvPr id="0" name=""/>
        <dsp:cNvSpPr/>
      </dsp:nvSpPr>
      <dsp:spPr>
        <a:xfrm rot="19500000">
          <a:off x="5477388" y="1615410"/>
          <a:ext cx="2247277" cy="796713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78FA1-434C-434D-B6D4-9263813B7B13}">
      <dsp:nvSpPr>
        <dsp:cNvPr id="0" name=""/>
        <dsp:cNvSpPr/>
      </dsp:nvSpPr>
      <dsp:spPr>
        <a:xfrm>
          <a:off x="6193601" y="68464"/>
          <a:ext cx="2655711" cy="26016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Regime Político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Ideologia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Economia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Elites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Opinião Pública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69800" y="144663"/>
        <a:ext cx="2503313" cy="2449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97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518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52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5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2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76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93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198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6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35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46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0DD23-ECEC-4A30-AE13-C2C192BA4FE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8FE21-A011-407C-A442-D526E406B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72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b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linhas gerais da Política Externa Brasileira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 </a:t>
            </a:r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Externa Brasileira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BRI 0067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USP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302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5192" y="116632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Tipologia PEB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ector de seta reta 4"/>
          <p:cNvCxnSpPr>
            <a:stCxn id="10" idx="0"/>
          </p:cNvCxnSpPr>
          <p:nvPr/>
        </p:nvCxnSpPr>
        <p:spPr>
          <a:xfrm flipH="1" flipV="1">
            <a:off x="4283967" y="1340768"/>
            <a:ext cx="1" cy="48965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1209396" y="3555292"/>
            <a:ext cx="6170916" cy="177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3254890" y="692696"/>
            <a:ext cx="2182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Alinhamento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332425" y="6237312"/>
            <a:ext cx="1903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Autonomia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7388580" y="3170572"/>
            <a:ext cx="18149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Ambição </a:t>
            </a:r>
          </a:p>
          <a:p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Internacional</a:t>
            </a:r>
            <a:endParaRPr lang="pt-B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-22836" y="3188294"/>
            <a:ext cx="13372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Ambição </a:t>
            </a:r>
          </a:p>
          <a:p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endParaRPr lang="pt-B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052997" y="2414598"/>
            <a:ext cx="994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Império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024130" y="1472904"/>
            <a:ext cx="1315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República 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Velha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488685" y="568607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Lula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4912092" y="2150064"/>
            <a:ext cx="943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Vargas I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4535865" y="1421841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Castelo Branco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6334399" y="2276099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Médici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750300" y="522920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Geisel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460939" y="377306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Costa e Silva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621383" y="3037111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FHC I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5118431" y="568607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PEI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2420356" y="4602782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Dilma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2518208" y="140645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Dutra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1858126" y="3778391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Sarney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2684118" y="241459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JK</a:t>
            </a:r>
            <a:endParaRPr lang="pt-BR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1681698" y="5501412"/>
            <a:ext cx="1178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Figueiredo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28659" y="1412852"/>
            <a:ext cx="1126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Bolsonaro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355378" y="2630042"/>
            <a:ext cx="77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Temer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30922" y="1826847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Collor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4609600" y="4782822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FHC II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723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59632" y="28950"/>
            <a:ext cx="8105652" cy="7060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Externa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Pol.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Doméstica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" t="3188" r="46986" b="37242"/>
          <a:stretch/>
        </p:blipFill>
        <p:spPr bwMode="auto">
          <a:xfrm>
            <a:off x="1738359" y="836712"/>
            <a:ext cx="7405641" cy="53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727599"/>
              </p:ext>
            </p:extLst>
          </p:nvPr>
        </p:nvGraphicFramePr>
        <p:xfrm>
          <a:off x="-1" y="6156960"/>
          <a:ext cx="9025313" cy="70104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9025313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Atividade oficial</a:t>
                      </a:r>
                      <a:r>
                        <a:rPr lang="pt-B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formulada e implementada por agentes autorizados de um Estado soberano direcionada ao ambiente externo dos Estados (</a:t>
                      </a:r>
                      <a:r>
                        <a:rPr lang="pt-BR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Tayfur</a:t>
                      </a:r>
                      <a:r>
                        <a:rPr lang="pt-B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1994)</a:t>
                      </a:r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10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8229600" cy="936104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Interesse Nacional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725575"/>
              </p:ext>
            </p:extLst>
          </p:nvPr>
        </p:nvGraphicFramePr>
        <p:xfrm>
          <a:off x="827584" y="191683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23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5736" y="476672"/>
            <a:ext cx="6645424" cy="77809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Fatores Sistêmicos e Domésticos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98157"/>
              </p:ext>
            </p:extLst>
          </p:nvPr>
        </p:nvGraphicFramePr>
        <p:xfrm>
          <a:off x="287016" y="1844824"/>
          <a:ext cx="8856984" cy="500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71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5" r="945" b="5803"/>
          <a:stretch/>
        </p:blipFill>
        <p:spPr bwMode="auto">
          <a:xfrm>
            <a:off x="107502" y="1700808"/>
            <a:ext cx="9027121" cy="49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907704" y="260648"/>
            <a:ext cx="7124295" cy="11430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Índice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convergência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EUA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AGONU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50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8261" y="188640"/>
            <a:ext cx="7139136" cy="850106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Afinidade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com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EUA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comparado</a:t>
            </a:r>
            <a:endParaRPr lang="pt-BR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0" y="980728"/>
            <a:ext cx="7368299" cy="59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4175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3707904" y="885083"/>
            <a:ext cx="4916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 Brasileiro x Potências Mundiais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" t="1994" r="18827" b="2247"/>
          <a:stretch/>
        </p:blipFill>
        <p:spPr bwMode="auto">
          <a:xfrm>
            <a:off x="0" y="1610193"/>
            <a:ext cx="8974978" cy="52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67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902737" y="764704"/>
            <a:ext cx="6122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Importação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US$: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Potências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BM (2021)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7" t="25856" r="37039" b="21668"/>
          <a:stretch/>
        </p:blipFill>
        <p:spPr bwMode="auto">
          <a:xfrm>
            <a:off x="89876" y="1556792"/>
            <a:ext cx="8903568" cy="5184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977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4" t="16952" r="36172" b="23459"/>
          <a:stretch/>
        </p:blipFill>
        <p:spPr bwMode="auto">
          <a:xfrm>
            <a:off x="107491" y="1484784"/>
            <a:ext cx="8956860" cy="529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856" y="476671"/>
            <a:ext cx="6069360" cy="980661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 Floresta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(2021)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4576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155</Words>
  <Application>Microsoft Office PowerPoint</Application>
  <PresentationFormat>Apresentação na tela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Introdução As linhas gerais da Política Externa Brasileira</vt:lpstr>
      <vt:lpstr>Pol. Externa x Pol. Doméstica</vt:lpstr>
      <vt:lpstr>Interesse Nacional </vt:lpstr>
      <vt:lpstr>Fatores Sistêmicos e Domésticos</vt:lpstr>
      <vt:lpstr>Índice de convergência com os EUA na AGONU</vt:lpstr>
      <vt:lpstr>Afinidade com os EUA comparado</vt:lpstr>
      <vt:lpstr>Apresentação do PowerPoint</vt:lpstr>
      <vt:lpstr>Apresentação do PowerPoint</vt:lpstr>
      <vt:lpstr>% Floresta (2021)</vt:lpstr>
      <vt:lpstr>Tipologia PEB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As linhas gerais da Política Externa Brasileira</dc:title>
  <dc:creator>P</dc:creator>
  <cp:lastModifiedBy>Paulo</cp:lastModifiedBy>
  <cp:revision>35</cp:revision>
  <dcterms:created xsi:type="dcterms:W3CDTF">2015-07-27T13:32:50Z</dcterms:created>
  <dcterms:modified xsi:type="dcterms:W3CDTF">2021-03-17T21:17:54Z</dcterms:modified>
</cp:coreProperties>
</file>