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9ED0F15-5EEC-417D-9151-4A2672E65F7C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A005375-757B-44C6-A207-CEC169B53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51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0F15-5EEC-417D-9151-4A2672E65F7C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5375-757B-44C6-A207-CEC169B53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719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0F15-5EEC-417D-9151-4A2672E65F7C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5375-757B-44C6-A207-CEC169B53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8562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0F15-5EEC-417D-9151-4A2672E65F7C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5375-757B-44C6-A207-CEC169B53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61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0F15-5EEC-417D-9151-4A2672E65F7C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5375-757B-44C6-A207-CEC169B53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08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0F15-5EEC-417D-9151-4A2672E65F7C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5375-757B-44C6-A207-CEC169B53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53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0F15-5EEC-417D-9151-4A2672E65F7C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5375-757B-44C6-A207-CEC169B53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27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0F15-5EEC-417D-9151-4A2672E65F7C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5375-757B-44C6-A207-CEC169B53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4330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0F15-5EEC-417D-9151-4A2672E65F7C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5375-757B-44C6-A207-CEC169B53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979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0F15-5EEC-417D-9151-4A2672E65F7C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A005375-757B-44C6-A207-CEC169B53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364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9ED0F15-5EEC-417D-9151-4A2672E65F7C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A005375-757B-44C6-A207-CEC169B53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3516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69ED0F15-5EEC-417D-9151-4A2672E65F7C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BA005375-757B-44C6-A207-CEC169B53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64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D0F226-DD4D-13B9-7C18-650C5B891D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/>
              <a:t>Direito do Trabalho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EED1CB9-2C45-230E-D886-EEF8BE680B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10411305" cy="1645920"/>
          </a:xfrm>
        </p:spPr>
        <p:txBody>
          <a:bodyPr/>
          <a:lstStyle/>
          <a:p>
            <a:pPr algn="ctr"/>
            <a:r>
              <a:rPr lang="pt-BR" dirty="0"/>
              <a:t>Professor Otavio Pinto e Silva</a:t>
            </a:r>
          </a:p>
        </p:txBody>
      </p:sp>
    </p:spTree>
    <p:extLst>
      <p:ext uri="{BB962C8B-B14F-4D97-AF65-F5344CB8AC3E}">
        <p14:creationId xmlns:p14="http://schemas.microsoft.com/office/powerpoint/2010/main" val="1553377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BCA881-053A-CF77-B291-A282D2D81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Divisão - FDUSP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23A76C-1D6A-E643-8C09-62F0D6E15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3200" dirty="0"/>
              <a:t> Teoria Geral do Direito do Trabalho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3200" dirty="0"/>
              <a:t> Direito Individual do Trabalho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3200" dirty="0"/>
              <a:t> Direito Coletivo do Trabalho </a:t>
            </a:r>
          </a:p>
          <a:p>
            <a:pPr>
              <a:buFont typeface="Arial" panose="020B0604020202020204" pitchFamily="34" charset="0"/>
              <a:buChar char="•"/>
            </a:pPr>
            <a:endParaRPr lang="pt-BR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sz="3200" dirty="0"/>
              <a:t> Direito Processual do Trabalho </a:t>
            </a:r>
          </a:p>
          <a:p>
            <a:pPr>
              <a:buFont typeface="Arial" panose="020B0604020202020204" pitchFamily="34" charset="0"/>
              <a:buChar char="•"/>
            </a:pPr>
            <a:endParaRPr lang="pt-BR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sz="3200" dirty="0"/>
              <a:t> Seguridade Social</a:t>
            </a:r>
          </a:p>
        </p:txBody>
      </p:sp>
    </p:spTree>
    <p:extLst>
      <p:ext uri="{BB962C8B-B14F-4D97-AF65-F5344CB8AC3E}">
        <p14:creationId xmlns:p14="http://schemas.microsoft.com/office/powerpoint/2010/main" val="3058770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B15623-A1EB-E5A7-D782-90E27BEA2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História Direito do Trabalho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8D3FD7-9F6F-F525-2201-B1A4D2899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346787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3200" dirty="0"/>
              <a:t> Origens remotas – Direito Romano – </a:t>
            </a:r>
            <a:r>
              <a:rPr lang="pt-BR" sz="3200" i="1" dirty="0" err="1"/>
              <a:t>Locatio</a:t>
            </a:r>
            <a:r>
              <a:rPr lang="pt-BR" sz="3200" i="1" dirty="0"/>
              <a:t> </a:t>
            </a:r>
            <a:r>
              <a:rPr lang="pt-BR" sz="3200" i="1" dirty="0" err="1"/>
              <a:t>operis</a:t>
            </a:r>
            <a:r>
              <a:rPr lang="pt-BR" sz="3200" i="1" dirty="0"/>
              <a:t> e </a:t>
            </a:r>
            <a:r>
              <a:rPr lang="pt-BR" sz="3200" i="1" dirty="0" err="1"/>
              <a:t>Locatio</a:t>
            </a:r>
            <a:r>
              <a:rPr lang="pt-BR" sz="3200" i="1" dirty="0"/>
              <a:t> </a:t>
            </a:r>
            <a:r>
              <a:rPr lang="pt-BR" sz="3200" i="1" dirty="0" err="1"/>
              <a:t>operarum</a:t>
            </a:r>
            <a:r>
              <a:rPr lang="pt-BR" sz="32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3200" dirty="0"/>
              <a:t> Escravidão/Servidão – não havia direito do trabalho</a:t>
            </a:r>
          </a:p>
          <a:p>
            <a:pPr>
              <a:buFont typeface="Arial" panose="020B0604020202020204" pitchFamily="34" charset="0"/>
              <a:buChar char="•"/>
            </a:pPr>
            <a:endParaRPr lang="pt-BR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sz="3200" dirty="0"/>
              <a:t> Idade média – Corporações de Ofício</a:t>
            </a:r>
          </a:p>
          <a:p>
            <a:pPr>
              <a:buFont typeface="Arial" panose="020B0604020202020204" pitchFamily="34" charset="0"/>
              <a:buChar char="•"/>
            </a:pPr>
            <a:endParaRPr lang="pt-BR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sz="3200" dirty="0"/>
              <a:t> Revolução Industrial – Século XVIII – mudança modo de produção </a:t>
            </a:r>
          </a:p>
          <a:p>
            <a:pPr>
              <a:buFont typeface="Arial" panose="020B0604020202020204" pitchFamily="34" charset="0"/>
              <a:buChar char="•"/>
            </a:pPr>
            <a:endParaRPr lang="pt-BR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sz="3200" dirty="0"/>
              <a:t> Revolução Francesa – liberalismo econômico</a:t>
            </a:r>
          </a:p>
        </p:txBody>
      </p:sp>
    </p:spTree>
    <p:extLst>
      <p:ext uri="{BB962C8B-B14F-4D97-AF65-F5344CB8AC3E}">
        <p14:creationId xmlns:p14="http://schemas.microsoft.com/office/powerpoint/2010/main" val="2212424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B15623-A1EB-E5A7-D782-90E27BEA2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História Direito do Trabalho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8D3FD7-9F6F-F525-2201-B1A4D2899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3200" dirty="0"/>
              <a:t> 1848 – Manifesto Comunista – Marx e Engels </a:t>
            </a:r>
          </a:p>
          <a:p>
            <a:pPr>
              <a:buFont typeface="Arial" panose="020B0604020202020204" pitchFamily="34" charset="0"/>
              <a:buChar char="•"/>
            </a:pPr>
            <a:endParaRPr lang="pt-BR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sz="3200" dirty="0"/>
              <a:t> 1891 – Encíclica </a:t>
            </a:r>
            <a:r>
              <a:rPr lang="pt-BR" sz="3200" dirty="0" err="1"/>
              <a:t>Rerum</a:t>
            </a:r>
            <a:r>
              <a:rPr lang="pt-BR" sz="3200" dirty="0"/>
              <a:t> </a:t>
            </a:r>
            <a:r>
              <a:rPr lang="pt-BR" sz="3200" dirty="0" err="1"/>
              <a:t>Novarum</a:t>
            </a:r>
            <a:r>
              <a:rPr lang="pt-BR" sz="3200" dirty="0"/>
              <a:t> – Papa Leão XIII</a:t>
            </a:r>
          </a:p>
          <a:p>
            <a:pPr>
              <a:buFont typeface="Arial" panose="020B0604020202020204" pitchFamily="34" charset="0"/>
              <a:buChar char="•"/>
            </a:pPr>
            <a:endParaRPr lang="pt-BR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sz="3200" dirty="0"/>
              <a:t> Países europeus – legislação sobre jornada de trabalho</a:t>
            </a:r>
          </a:p>
          <a:p>
            <a:pPr>
              <a:buFont typeface="Arial" panose="020B0604020202020204" pitchFamily="34" charset="0"/>
              <a:buChar char="•"/>
            </a:pPr>
            <a:endParaRPr lang="pt-BR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sz="3200" dirty="0"/>
              <a:t> 1919 – Tratado de Versalhes – criação da OIT </a:t>
            </a:r>
          </a:p>
        </p:txBody>
      </p:sp>
    </p:spTree>
    <p:extLst>
      <p:ext uri="{BB962C8B-B14F-4D97-AF65-F5344CB8AC3E}">
        <p14:creationId xmlns:p14="http://schemas.microsoft.com/office/powerpoint/2010/main" val="2819570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EF400E-274B-3156-8EF3-B7EC64387A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/>
              <a:t>FIM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B342182-0B3D-E374-1B47-246FB2D54D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10782300" cy="1645920"/>
          </a:xfrm>
        </p:spPr>
        <p:txBody>
          <a:bodyPr/>
          <a:lstStyle/>
          <a:p>
            <a:pPr algn="ctr"/>
            <a:r>
              <a:rPr lang="pt-BR" dirty="0"/>
              <a:t>otavio_pinto@usp.br</a:t>
            </a:r>
          </a:p>
        </p:txBody>
      </p:sp>
    </p:spTree>
    <p:extLst>
      <p:ext uri="{BB962C8B-B14F-4D97-AF65-F5344CB8AC3E}">
        <p14:creationId xmlns:p14="http://schemas.microsoft.com/office/powerpoint/2010/main" val="1895197588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TM03457491[[fn=Metropolitano]]</Template>
  <TotalTime>22</TotalTime>
  <Words>136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Calibri Light</vt:lpstr>
      <vt:lpstr>Metropolitano</vt:lpstr>
      <vt:lpstr>Direito do Trabalho</vt:lpstr>
      <vt:lpstr>Divisão - FDUSP</vt:lpstr>
      <vt:lpstr>História Direito do Trabalho</vt:lpstr>
      <vt:lpstr>História Direito do Trabalho</vt:lpstr>
      <vt:lpstr>FIM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do Trabalho</dc:title>
  <dc:creator>Otavio Pinto e Silva</dc:creator>
  <cp:lastModifiedBy>Otavio Pinto e Silva</cp:lastModifiedBy>
  <cp:revision>2</cp:revision>
  <dcterms:created xsi:type="dcterms:W3CDTF">2023-03-15T19:43:32Z</dcterms:created>
  <dcterms:modified xsi:type="dcterms:W3CDTF">2023-03-23T00:47:17Z</dcterms:modified>
</cp:coreProperties>
</file>