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538" r:id="rId3"/>
    <p:sldId id="540" r:id="rId4"/>
    <p:sldId id="541" r:id="rId5"/>
    <p:sldId id="542" r:id="rId6"/>
    <p:sldId id="543" r:id="rId7"/>
    <p:sldId id="544" r:id="rId8"/>
    <p:sldId id="612" r:id="rId9"/>
    <p:sldId id="426" r:id="rId10"/>
    <p:sldId id="545" r:id="rId11"/>
    <p:sldId id="546" r:id="rId12"/>
    <p:sldId id="547" r:id="rId13"/>
    <p:sldId id="548" r:id="rId14"/>
    <p:sldId id="549" r:id="rId15"/>
    <p:sldId id="443" r:id="rId16"/>
    <p:sldId id="550" r:id="rId17"/>
    <p:sldId id="552" r:id="rId18"/>
    <p:sldId id="444" r:id="rId19"/>
    <p:sldId id="553" r:id="rId20"/>
    <p:sldId id="554" r:id="rId21"/>
    <p:sldId id="555" r:id="rId22"/>
    <p:sldId id="557" r:id="rId23"/>
    <p:sldId id="556" r:id="rId24"/>
    <p:sldId id="558" r:id="rId25"/>
    <p:sldId id="559" r:id="rId26"/>
    <p:sldId id="560" r:id="rId27"/>
    <p:sldId id="561" r:id="rId28"/>
    <p:sldId id="562" r:id="rId29"/>
    <p:sldId id="563" r:id="rId30"/>
    <p:sldId id="564" r:id="rId31"/>
    <p:sldId id="565" r:id="rId32"/>
    <p:sldId id="566" r:id="rId33"/>
    <p:sldId id="567" r:id="rId34"/>
    <p:sldId id="568" r:id="rId35"/>
    <p:sldId id="569" r:id="rId36"/>
    <p:sldId id="570" r:id="rId37"/>
    <p:sldId id="571" r:id="rId38"/>
    <p:sldId id="578" r:id="rId39"/>
    <p:sldId id="579" r:id="rId40"/>
    <p:sldId id="580" r:id="rId41"/>
    <p:sldId id="581" r:id="rId42"/>
    <p:sldId id="582" r:id="rId43"/>
    <p:sldId id="583" r:id="rId44"/>
    <p:sldId id="584" r:id="rId45"/>
    <p:sldId id="585" r:id="rId46"/>
    <p:sldId id="586" r:id="rId47"/>
    <p:sldId id="587" r:id="rId48"/>
    <p:sldId id="588" r:id="rId49"/>
    <p:sldId id="589" r:id="rId50"/>
    <p:sldId id="590" r:id="rId51"/>
    <p:sldId id="591" r:id="rId52"/>
    <p:sldId id="592" r:id="rId53"/>
    <p:sldId id="593" r:id="rId54"/>
    <p:sldId id="594" r:id="rId55"/>
    <p:sldId id="601" r:id="rId56"/>
    <p:sldId id="602" r:id="rId57"/>
    <p:sldId id="603" r:id="rId58"/>
    <p:sldId id="604" r:id="rId59"/>
    <p:sldId id="605" r:id="rId60"/>
    <p:sldId id="606" r:id="rId61"/>
    <p:sldId id="607" r:id="rId62"/>
    <p:sldId id="608" r:id="rId63"/>
    <p:sldId id="609" r:id="rId64"/>
    <p:sldId id="610" r:id="rId65"/>
    <p:sldId id="611" r:id="rId6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398"/>
      </p:cViewPr>
      <p:guideLst>
        <p:guide orient="horz" pos="21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201" Type="http://schemas.microsoft.com/office/2015/10/relationships/revisionInfo" Target="revisionInfo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Desembolsos totais entre julho e maio (R$</a:t>
            </a:r>
            <a:r>
              <a:rPr lang="pt-BR" baseline="0" dirty="0" smtClean="0"/>
              <a:t> bilhões)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Custeio</c:v>
                </c:pt>
                <c:pt idx="1">
                  <c:v>Investimento</c:v>
                </c:pt>
                <c:pt idx="2">
                  <c:v>Comercialização</c:v>
                </c:pt>
                <c:pt idx="3">
                  <c:v>Industrialização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87.6</c:v>
                </c:pt>
                <c:pt idx="1">
                  <c:v>38.799999999999997</c:v>
                </c:pt>
                <c:pt idx="2">
                  <c:v>23.5</c:v>
                </c:pt>
                <c:pt idx="3">
                  <c:v>6.2</c:v>
                </c:pt>
                <c:pt idx="4">
                  <c:v>156.30000000000001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Custeio</c:v>
                </c:pt>
                <c:pt idx="1">
                  <c:v>Investimento</c:v>
                </c:pt>
                <c:pt idx="2">
                  <c:v>Comercialização</c:v>
                </c:pt>
                <c:pt idx="3">
                  <c:v>Industrialização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97.2</c:v>
                </c:pt>
                <c:pt idx="1">
                  <c:v>45.9</c:v>
                </c:pt>
                <c:pt idx="2">
                  <c:v>20.9</c:v>
                </c:pt>
                <c:pt idx="3">
                  <c:v>10.199999999999999</c:v>
                </c:pt>
                <c:pt idx="4">
                  <c:v>174.2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8979504"/>
        <c:axId val="1918968080"/>
      </c:barChart>
      <c:catAx>
        <c:axId val="191897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18968080"/>
        <c:crosses val="autoZero"/>
        <c:auto val="1"/>
        <c:lblAlgn val="ctr"/>
        <c:lblOffset val="100"/>
        <c:noMultiLvlLbl val="0"/>
      </c:catAx>
      <c:valAx>
        <c:axId val="191896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1897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873199741127887"/>
          <c:y val="0.37982597223142089"/>
          <c:w val="0.68292213994492579"/>
          <c:h val="0.61138740539596714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43-4DCE-BA9F-74DB577037F9}"/>
              </c:ext>
            </c:extLst>
          </c:dPt>
          <c:dLbls>
            <c:dLbl>
              <c:idx val="0"/>
              <c:layout>
                <c:manualLayout>
                  <c:x val="3.4642403199032792E-2"/>
                  <c:y val="-0.270020380884717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F43-4DCE-BA9F-74DB577037F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638546074968242E-2"/>
                  <c:y val="-7.16868267835549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F43-4DCE-BA9F-74DB577037F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356336757244042E-2"/>
                  <c:y val="4.77912178557030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F43-4DCE-BA9F-74DB577037F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6091581068898966E-3"/>
                  <c:y val="-0.14815277535267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F43-4DCE-BA9F-74DB577037F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335163271133341E-2"/>
                  <c:y val="-8.36346312474787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F43-4DCE-BA9F-74DB577037F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0651333494945091E-2"/>
                  <c:y val="-0.248514332849651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F43-4DCE-BA9F-74DB577037F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6759237057604326E-2"/>
                  <c:y val="-0.1194780446392553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F43-4DCE-BA9F-74DB577037F9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Plan1!$A$2:$A$8</c:f>
              <c:strCache>
                <c:ptCount val="7"/>
                <c:pt idx="0">
                  <c:v>Recebíveis Comerciais</c:v>
                </c:pt>
                <c:pt idx="1">
                  <c:v>Setor Público</c:v>
                </c:pt>
                <c:pt idx="2">
                  <c:v>Crédito PJ</c:v>
                </c:pt>
                <c:pt idx="3">
                  <c:v>Prestação Serviço Público</c:v>
                </c:pt>
                <c:pt idx="4">
                  <c:v>Crédito Pessoal</c:v>
                </c:pt>
                <c:pt idx="5">
                  <c:v>Financiamento de Veículos</c:v>
                </c:pt>
                <c:pt idx="6">
                  <c:v>Outros</c:v>
                </c:pt>
              </c:strCache>
            </c:strRef>
          </c:cat>
          <c:val>
            <c:numRef>
              <c:f>Plan1!$B$2:$B$8</c:f>
              <c:numCache>
                <c:formatCode>0.0%</c:formatCode>
                <c:ptCount val="7"/>
                <c:pt idx="0">
                  <c:v>0.45560975609756099</c:v>
                </c:pt>
                <c:pt idx="1">
                  <c:v>0.14243902439024389</c:v>
                </c:pt>
                <c:pt idx="2">
                  <c:v>7.7073170731707316E-2</c:v>
                </c:pt>
                <c:pt idx="3">
                  <c:v>5.5609756097560976E-2</c:v>
                </c:pt>
                <c:pt idx="4">
                  <c:v>5.2682926829268298E-2</c:v>
                </c:pt>
                <c:pt idx="5">
                  <c:v>4.878048780487805E-2</c:v>
                </c:pt>
                <c:pt idx="6">
                  <c:v>0.16780487804878039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F43-4DCE-BA9F-74DB57703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R$ Milhões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 formatCode="mmm\-yy">
                  <c:v>43678</c:v>
                </c:pt>
              </c:numCache>
            </c:numRef>
          </c:cat>
          <c:val>
            <c:numRef>
              <c:f>Plan1!$B$2:$B$16</c:f>
              <c:numCache>
                <c:formatCode>_(* #,##0.00_);_(* \(#,##0.00\);_(* "-"??_);_(@_)</c:formatCode>
                <c:ptCount val="15"/>
                <c:pt idx="0">
                  <c:v>25.022211289999998</c:v>
                </c:pt>
                <c:pt idx="1">
                  <c:v>440.62874845999983</c:v>
                </c:pt>
                <c:pt idx="2">
                  <c:v>941.22223192000013</c:v>
                </c:pt>
                <c:pt idx="3">
                  <c:v>1915.4320803800015</c:v>
                </c:pt>
                <c:pt idx="4">
                  <c:v>1612.2886291499979</c:v>
                </c:pt>
                <c:pt idx="5">
                  <c:v>1006.7499741999999</c:v>
                </c:pt>
                <c:pt idx="6">
                  <c:v>1107.75992849</c:v>
                </c:pt>
                <c:pt idx="7">
                  <c:v>2132.2604186800004</c:v>
                </c:pt>
                <c:pt idx="8">
                  <c:v>1136.4625682200021</c:v>
                </c:pt>
                <c:pt idx="9">
                  <c:v>803.60439968000003</c:v>
                </c:pt>
                <c:pt idx="10">
                  <c:v>913.74760254000034</c:v>
                </c:pt>
                <c:pt idx="11">
                  <c:v>1272.6861254500002</c:v>
                </c:pt>
                <c:pt idx="12">
                  <c:v>1691.8172802800002</c:v>
                </c:pt>
                <c:pt idx="13">
                  <c:v>2561.5220956799994</c:v>
                </c:pt>
                <c:pt idx="14">
                  <c:v>1227.6707493900003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C1-4264-A3CC-6FBBB7C43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21115680"/>
        <c:axId val="121102080"/>
      </c:barChart>
      <c:catAx>
        <c:axId val="12111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102080"/>
        <c:crosses val="autoZero"/>
        <c:auto val="1"/>
        <c:lblAlgn val="ctr"/>
        <c:lblOffset val="100"/>
        <c:noMultiLvlLbl val="0"/>
      </c:catAx>
      <c:valAx>
        <c:axId val="12110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11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Bilhões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Plan1!$A$2:$A$797</c:f>
              <c:numCache>
                <c:formatCode>m/d/yyyy</c:formatCode>
                <c:ptCount val="796"/>
                <c:pt idx="0">
                  <c:v>42552</c:v>
                </c:pt>
                <c:pt idx="1">
                  <c:v>42555</c:v>
                </c:pt>
                <c:pt idx="2">
                  <c:v>42556</c:v>
                </c:pt>
                <c:pt idx="3">
                  <c:v>42557</c:v>
                </c:pt>
                <c:pt idx="4">
                  <c:v>42558</c:v>
                </c:pt>
                <c:pt idx="5">
                  <c:v>42559</c:v>
                </c:pt>
                <c:pt idx="6">
                  <c:v>42562</c:v>
                </c:pt>
                <c:pt idx="7">
                  <c:v>42563</c:v>
                </c:pt>
                <c:pt idx="8">
                  <c:v>42564</c:v>
                </c:pt>
                <c:pt idx="9">
                  <c:v>42565</c:v>
                </c:pt>
                <c:pt idx="10">
                  <c:v>42566</c:v>
                </c:pt>
                <c:pt idx="11">
                  <c:v>42569</c:v>
                </c:pt>
                <c:pt idx="12">
                  <c:v>42570</c:v>
                </c:pt>
                <c:pt idx="13">
                  <c:v>42571</c:v>
                </c:pt>
                <c:pt idx="14">
                  <c:v>42572</c:v>
                </c:pt>
                <c:pt idx="15">
                  <c:v>42573</c:v>
                </c:pt>
                <c:pt idx="16">
                  <c:v>42576</c:v>
                </c:pt>
                <c:pt idx="17">
                  <c:v>42577</c:v>
                </c:pt>
                <c:pt idx="18">
                  <c:v>42578</c:v>
                </c:pt>
                <c:pt idx="19">
                  <c:v>42579</c:v>
                </c:pt>
                <c:pt idx="20">
                  <c:v>42580</c:v>
                </c:pt>
                <c:pt idx="21">
                  <c:v>42583</c:v>
                </c:pt>
                <c:pt idx="22">
                  <c:v>42584</c:v>
                </c:pt>
                <c:pt idx="23">
                  <c:v>42585</c:v>
                </c:pt>
                <c:pt idx="24">
                  <c:v>42586</c:v>
                </c:pt>
                <c:pt idx="25">
                  <c:v>42587</c:v>
                </c:pt>
                <c:pt idx="26">
                  <c:v>42590</c:v>
                </c:pt>
                <c:pt idx="27">
                  <c:v>42591</c:v>
                </c:pt>
                <c:pt idx="28">
                  <c:v>42592</c:v>
                </c:pt>
                <c:pt idx="29">
                  <c:v>42593</c:v>
                </c:pt>
                <c:pt idx="30">
                  <c:v>42594</c:v>
                </c:pt>
                <c:pt idx="31">
                  <c:v>42597</c:v>
                </c:pt>
                <c:pt idx="32">
                  <c:v>42598</c:v>
                </c:pt>
                <c:pt idx="33">
                  <c:v>42599</c:v>
                </c:pt>
                <c:pt idx="34">
                  <c:v>42600</c:v>
                </c:pt>
                <c:pt idx="35">
                  <c:v>42601</c:v>
                </c:pt>
                <c:pt idx="36">
                  <c:v>42604</c:v>
                </c:pt>
                <c:pt idx="37">
                  <c:v>42605</c:v>
                </c:pt>
                <c:pt idx="38">
                  <c:v>42606</c:v>
                </c:pt>
                <c:pt idx="39">
                  <c:v>42607</c:v>
                </c:pt>
                <c:pt idx="40">
                  <c:v>42608</c:v>
                </c:pt>
                <c:pt idx="41">
                  <c:v>42611</c:v>
                </c:pt>
                <c:pt idx="42">
                  <c:v>42612</c:v>
                </c:pt>
                <c:pt idx="43">
                  <c:v>42613</c:v>
                </c:pt>
                <c:pt idx="44">
                  <c:v>42614</c:v>
                </c:pt>
                <c:pt idx="45">
                  <c:v>42615</c:v>
                </c:pt>
                <c:pt idx="46">
                  <c:v>42618</c:v>
                </c:pt>
                <c:pt idx="47">
                  <c:v>42619</c:v>
                </c:pt>
                <c:pt idx="48">
                  <c:v>42621</c:v>
                </c:pt>
                <c:pt idx="49">
                  <c:v>42622</c:v>
                </c:pt>
                <c:pt idx="50">
                  <c:v>42625</c:v>
                </c:pt>
                <c:pt idx="51">
                  <c:v>42626</c:v>
                </c:pt>
                <c:pt idx="52">
                  <c:v>42627</c:v>
                </c:pt>
                <c:pt idx="53">
                  <c:v>42628</c:v>
                </c:pt>
                <c:pt idx="54">
                  <c:v>42629</c:v>
                </c:pt>
                <c:pt idx="55">
                  <c:v>42632</c:v>
                </c:pt>
                <c:pt idx="56">
                  <c:v>42633</c:v>
                </c:pt>
                <c:pt idx="57">
                  <c:v>42634</c:v>
                </c:pt>
                <c:pt idx="58">
                  <c:v>42635</c:v>
                </c:pt>
                <c:pt idx="59">
                  <c:v>42636</c:v>
                </c:pt>
                <c:pt idx="60">
                  <c:v>42639</c:v>
                </c:pt>
                <c:pt idx="61">
                  <c:v>42640</c:v>
                </c:pt>
                <c:pt idx="62">
                  <c:v>42641</c:v>
                </c:pt>
                <c:pt idx="63">
                  <c:v>42642</c:v>
                </c:pt>
                <c:pt idx="64">
                  <c:v>42643</c:v>
                </c:pt>
                <c:pt idx="65">
                  <c:v>42646</c:v>
                </c:pt>
                <c:pt idx="66">
                  <c:v>42647</c:v>
                </c:pt>
                <c:pt idx="67">
                  <c:v>42648</c:v>
                </c:pt>
                <c:pt idx="68">
                  <c:v>42649</c:v>
                </c:pt>
                <c:pt idx="69">
                  <c:v>42650</c:v>
                </c:pt>
                <c:pt idx="70">
                  <c:v>42653</c:v>
                </c:pt>
                <c:pt idx="71">
                  <c:v>42654</c:v>
                </c:pt>
                <c:pt idx="72">
                  <c:v>42656</c:v>
                </c:pt>
                <c:pt idx="73">
                  <c:v>42657</c:v>
                </c:pt>
                <c:pt idx="74">
                  <c:v>42660</c:v>
                </c:pt>
                <c:pt idx="75">
                  <c:v>42661</c:v>
                </c:pt>
                <c:pt idx="76">
                  <c:v>42662</c:v>
                </c:pt>
                <c:pt idx="77">
                  <c:v>42663</c:v>
                </c:pt>
                <c:pt idx="78">
                  <c:v>42664</c:v>
                </c:pt>
                <c:pt idx="79">
                  <c:v>42667</c:v>
                </c:pt>
                <c:pt idx="80">
                  <c:v>42668</c:v>
                </c:pt>
                <c:pt idx="81">
                  <c:v>42669</c:v>
                </c:pt>
                <c:pt idx="82">
                  <c:v>42670</c:v>
                </c:pt>
                <c:pt idx="83">
                  <c:v>42671</c:v>
                </c:pt>
                <c:pt idx="84">
                  <c:v>42674</c:v>
                </c:pt>
                <c:pt idx="85">
                  <c:v>42675</c:v>
                </c:pt>
                <c:pt idx="86">
                  <c:v>42677</c:v>
                </c:pt>
                <c:pt idx="87">
                  <c:v>42678</c:v>
                </c:pt>
                <c:pt idx="88">
                  <c:v>42681</c:v>
                </c:pt>
                <c:pt idx="89">
                  <c:v>42682</c:v>
                </c:pt>
                <c:pt idx="90">
                  <c:v>42683</c:v>
                </c:pt>
                <c:pt idx="91">
                  <c:v>42684</c:v>
                </c:pt>
                <c:pt idx="92">
                  <c:v>42685</c:v>
                </c:pt>
                <c:pt idx="93">
                  <c:v>42688</c:v>
                </c:pt>
                <c:pt idx="94">
                  <c:v>42690</c:v>
                </c:pt>
                <c:pt idx="95">
                  <c:v>42691</c:v>
                </c:pt>
                <c:pt idx="96">
                  <c:v>42692</c:v>
                </c:pt>
                <c:pt idx="97">
                  <c:v>42695</c:v>
                </c:pt>
                <c:pt idx="98">
                  <c:v>42696</c:v>
                </c:pt>
                <c:pt idx="99">
                  <c:v>42697</c:v>
                </c:pt>
                <c:pt idx="100">
                  <c:v>42698</c:v>
                </c:pt>
                <c:pt idx="101">
                  <c:v>42699</c:v>
                </c:pt>
                <c:pt idx="102">
                  <c:v>42702</c:v>
                </c:pt>
                <c:pt idx="103">
                  <c:v>42703</c:v>
                </c:pt>
                <c:pt idx="104">
                  <c:v>42704</c:v>
                </c:pt>
                <c:pt idx="105">
                  <c:v>42705</c:v>
                </c:pt>
                <c:pt idx="106">
                  <c:v>42706</c:v>
                </c:pt>
                <c:pt idx="107">
                  <c:v>42709</c:v>
                </c:pt>
                <c:pt idx="108">
                  <c:v>42710</c:v>
                </c:pt>
                <c:pt idx="109">
                  <c:v>42711</c:v>
                </c:pt>
                <c:pt idx="110">
                  <c:v>42712</c:v>
                </c:pt>
                <c:pt idx="111">
                  <c:v>42713</c:v>
                </c:pt>
                <c:pt idx="112">
                  <c:v>42716</c:v>
                </c:pt>
                <c:pt idx="113">
                  <c:v>42717</c:v>
                </c:pt>
                <c:pt idx="114">
                  <c:v>42718</c:v>
                </c:pt>
                <c:pt idx="115">
                  <c:v>42719</c:v>
                </c:pt>
                <c:pt idx="116">
                  <c:v>42720</c:v>
                </c:pt>
                <c:pt idx="117">
                  <c:v>42723</c:v>
                </c:pt>
                <c:pt idx="118">
                  <c:v>42724</c:v>
                </c:pt>
                <c:pt idx="119">
                  <c:v>42725</c:v>
                </c:pt>
                <c:pt idx="120">
                  <c:v>42726</c:v>
                </c:pt>
                <c:pt idx="121">
                  <c:v>42727</c:v>
                </c:pt>
                <c:pt idx="122">
                  <c:v>42730</c:v>
                </c:pt>
                <c:pt idx="123">
                  <c:v>42731</c:v>
                </c:pt>
                <c:pt idx="124">
                  <c:v>42732</c:v>
                </c:pt>
                <c:pt idx="125">
                  <c:v>42733</c:v>
                </c:pt>
                <c:pt idx="126">
                  <c:v>42734</c:v>
                </c:pt>
                <c:pt idx="127">
                  <c:v>42737</c:v>
                </c:pt>
                <c:pt idx="128">
                  <c:v>42738</c:v>
                </c:pt>
                <c:pt idx="129">
                  <c:v>42739</c:v>
                </c:pt>
                <c:pt idx="130">
                  <c:v>42740</c:v>
                </c:pt>
                <c:pt idx="131">
                  <c:v>42741</c:v>
                </c:pt>
                <c:pt idx="132">
                  <c:v>42744</c:v>
                </c:pt>
                <c:pt idx="133">
                  <c:v>42745</c:v>
                </c:pt>
                <c:pt idx="134">
                  <c:v>42746</c:v>
                </c:pt>
                <c:pt idx="135">
                  <c:v>42747</c:v>
                </c:pt>
                <c:pt idx="136">
                  <c:v>42748</c:v>
                </c:pt>
                <c:pt idx="137">
                  <c:v>42751</c:v>
                </c:pt>
                <c:pt idx="138">
                  <c:v>42752</c:v>
                </c:pt>
                <c:pt idx="139">
                  <c:v>42753</c:v>
                </c:pt>
                <c:pt idx="140">
                  <c:v>42754</c:v>
                </c:pt>
                <c:pt idx="141">
                  <c:v>42755</c:v>
                </c:pt>
                <c:pt idx="142">
                  <c:v>42758</c:v>
                </c:pt>
                <c:pt idx="143">
                  <c:v>42759</c:v>
                </c:pt>
                <c:pt idx="144">
                  <c:v>42760</c:v>
                </c:pt>
                <c:pt idx="145">
                  <c:v>42761</c:v>
                </c:pt>
                <c:pt idx="146">
                  <c:v>42762</c:v>
                </c:pt>
                <c:pt idx="147">
                  <c:v>42765</c:v>
                </c:pt>
                <c:pt idx="148">
                  <c:v>42766</c:v>
                </c:pt>
                <c:pt idx="149">
                  <c:v>42767</c:v>
                </c:pt>
                <c:pt idx="150">
                  <c:v>42768</c:v>
                </c:pt>
                <c:pt idx="151">
                  <c:v>42769</c:v>
                </c:pt>
                <c:pt idx="152">
                  <c:v>42772</c:v>
                </c:pt>
                <c:pt idx="153">
                  <c:v>42773</c:v>
                </c:pt>
                <c:pt idx="154">
                  <c:v>42774</c:v>
                </c:pt>
                <c:pt idx="155">
                  <c:v>42775</c:v>
                </c:pt>
                <c:pt idx="156">
                  <c:v>42776</c:v>
                </c:pt>
                <c:pt idx="157">
                  <c:v>42779</c:v>
                </c:pt>
                <c:pt idx="158">
                  <c:v>42780</c:v>
                </c:pt>
                <c:pt idx="159">
                  <c:v>42781</c:v>
                </c:pt>
                <c:pt idx="160">
                  <c:v>42782</c:v>
                </c:pt>
                <c:pt idx="161">
                  <c:v>42783</c:v>
                </c:pt>
                <c:pt idx="162">
                  <c:v>42786</c:v>
                </c:pt>
                <c:pt idx="163">
                  <c:v>42787</c:v>
                </c:pt>
                <c:pt idx="164">
                  <c:v>42788</c:v>
                </c:pt>
                <c:pt idx="165">
                  <c:v>42789</c:v>
                </c:pt>
                <c:pt idx="166">
                  <c:v>42790</c:v>
                </c:pt>
                <c:pt idx="167">
                  <c:v>42795</c:v>
                </c:pt>
                <c:pt idx="168">
                  <c:v>42796</c:v>
                </c:pt>
                <c:pt idx="169">
                  <c:v>42797</c:v>
                </c:pt>
                <c:pt idx="170">
                  <c:v>42800</c:v>
                </c:pt>
                <c:pt idx="171">
                  <c:v>42801</c:v>
                </c:pt>
                <c:pt idx="172">
                  <c:v>42802</c:v>
                </c:pt>
                <c:pt idx="173">
                  <c:v>42803</c:v>
                </c:pt>
                <c:pt idx="174">
                  <c:v>42804</c:v>
                </c:pt>
                <c:pt idx="175">
                  <c:v>42807</c:v>
                </c:pt>
                <c:pt idx="176">
                  <c:v>42808</c:v>
                </c:pt>
                <c:pt idx="177">
                  <c:v>42809</c:v>
                </c:pt>
                <c:pt idx="178">
                  <c:v>42810</c:v>
                </c:pt>
                <c:pt idx="179">
                  <c:v>42811</c:v>
                </c:pt>
                <c:pt idx="180">
                  <c:v>42814</c:v>
                </c:pt>
                <c:pt idx="181">
                  <c:v>42815</c:v>
                </c:pt>
                <c:pt idx="182">
                  <c:v>42816</c:v>
                </c:pt>
                <c:pt idx="183">
                  <c:v>42817</c:v>
                </c:pt>
                <c:pt idx="184">
                  <c:v>42818</c:v>
                </c:pt>
                <c:pt idx="185">
                  <c:v>42821</c:v>
                </c:pt>
                <c:pt idx="186">
                  <c:v>42822</c:v>
                </c:pt>
                <c:pt idx="187">
                  <c:v>42823</c:v>
                </c:pt>
                <c:pt idx="188">
                  <c:v>42824</c:v>
                </c:pt>
                <c:pt idx="189">
                  <c:v>42825</c:v>
                </c:pt>
                <c:pt idx="190">
                  <c:v>42828</c:v>
                </c:pt>
                <c:pt idx="191">
                  <c:v>42829</c:v>
                </c:pt>
                <c:pt idx="192">
                  <c:v>42830</c:v>
                </c:pt>
                <c:pt idx="193">
                  <c:v>42831</c:v>
                </c:pt>
                <c:pt idx="194">
                  <c:v>42832</c:v>
                </c:pt>
                <c:pt idx="195">
                  <c:v>42835</c:v>
                </c:pt>
                <c:pt idx="196">
                  <c:v>42836</c:v>
                </c:pt>
                <c:pt idx="197">
                  <c:v>42837</c:v>
                </c:pt>
                <c:pt idx="198">
                  <c:v>42838</c:v>
                </c:pt>
                <c:pt idx="199">
                  <c:v>42842</c:v>
                </c:pt>
                <c:pt idx="200">
                  <c:v>42843</c:v>
                </c:pt>
                <c:pt idx="201">
                  <c:v>42844</c:v>
                </c:pt>
                <c:pt idx="202">
                  <c:v>42845</c:v>
                </c:pt>
                <c:pt idx="203">
                  <c:v>42849</c:v>
                </c:pt>
                <c:pt idx="204">
                  <c:v>42850</c:v>
                </c:pt>
                <c:pt idx="205">
                  <c:v>42851</c:v>
                </c:pt>
                <c:pt idx="206">
                  <c:v>42852</c:v>
                </c:pt>
                <c:pt idx="207">
                  <c:v>42853</c:v>
                </c:pt>
                <c:pt idx="208">
                  <c:v>42857</c:v>
                </c:pt>
                <c:pt idx="209">
                  <c:v>42858</c:v>
                </c:pt>
                <c:pt idx="210">
                  <c:v>42859</c:v>
                </c:pt>
                <c:pt idx="211">
                  <c:v>42860</c:v>
                </c:pt>
                <c:pt idx="212">
                  <c:v>42863</c:v>
                </c:pt>
                <c:pt idx="213">
                  <c:v>42864</c:v>
                </c:pt>
                <c:pt idx="214">
                  <c:v>42865</c:v>
                </c:pt>
                <c:pt idx="215">
                  <c:v>42866</c:v>
                </c:pt>
                <c:pt idx="216">
                  <c:v>42867</c:v>
                </c:pt>
                <c:pt idx="217">
                  <c:v>42870</c:v>
                </c:pt>
                <c:pt idx="218">
                  <c:v>42871</c:v>
                </c:pt>
                <c:pt idx="219">
                  <c:v>42872</c:v>
                </c:pt>
                <c:pt idx="220">
                  <c:v>42873</c:v>
                </c:pt>
                <c:pt idx="221">
                  <c:v>42874</c:v>
                </c:pt>
                <c:pt idx="222">
                  <c:v>42877</c:v>
                </c:pt>
                <c:pt idx="223">
                  <c:v>42878</c:v>
                </c:pt>
                <c:pt idx="224">
                  <c:v>42879</c:v>
                </c:pt>
                <c:pt idx="225">
                  <c:v>42880</c:v>
                </c:pt>
                <c:pt idx="226">
                  <c:v>42881</c:v>
                </c:pt>
                <c:pt idx="227">
                  <c:v>42884</c:v>
                </c:pt>
                <c:pt idx="228">
                  <c:v>42885</c:v>
                </c:pt>
                <c:pt idx="229">
                  <c:v>42886</c:v>
                </c:pt>
                <c:pt idx="230">
                  <c:v>42887</c:v>
                </c:pt>
                <c:pt idx="231">
                  <c:v>42888</c:v>
                </c:pt>
                <c:pt idx="232">
                  <c:v>42891</c:v>
                </c:pt>
                <c:pt idx="233">
                  <c:v>42892</c:v>
                </c:pt>
                <c:pt idx="234">
                  <c:v>42893</c:v>
                </c:pt>
                <c:pt idx="235">
                  <c:v>42894</c:v>
                </c:pt>
                <c:pt idx="236">
                  <c:v>42895</c:v>
                </c:pt>
                <c:pt idx="237">
                  <c:v>42898</c:v>
                </c:pt>
                <c:pt idx="238">
                  <c:v>42899</c:v>
                </c:pt>
                <c:pt idx="239">
                  <c:v>42900</c:v>
                </c:pt>
                <c:pt idx="240">
                  <c:v>42902</c:v>
                </c:pt>
                <c:pt idx="241">
                  <c:v>42905</c:v>
                </c:pt>
                <c:pt idx="242">
                  <c:v>42906</c:v>
                </c:pt>
                <c:pt idx="243">
                  <c:v>42907</c:v>
                </c:pt>
                <c:pt idx="244">
                  <c:v>42908</c:v>
                </c:pt>
                <c:pt idx="245">
                  <c:v>42909</c:v>
                </c:pt>
                <c:pt idx="246">
                  <c:v>42912</c:v>
                </c:pt>
                <c:pt idx="247">
                  <c:v>42913</c:v>
                </c:pt>
                <c:pt idx="248">
                  <c:v>42914</c:v>
                </c:pt>
                <c:pt idx="249">
                  <c:v>42915</c:v>
                </c:pt>
                <c:pt idx="250">
                  <c:v>42916</c:v>
                </c:pt>
                <c:pt idx="251">
                  <c:v>42919</c:v>
                </c:pt>
                <c:pt idx="252">
                  <c:v>42920</c:v>
                </c:pt>
                <c:pt idx="253">
                  <c:v>42921</c:v>
                </c:pt>
                <c:pt idx="254">
                  <c:v>42922</c:v>
                </c:pt>
                <c:pt idx="255">
                  <c:v>42923</c:v>
                </c:pt>
                <c:pt idx="256">
                  <c:v>42926</c:v>
                </c:pt>
                <c:pt idx="257">
                  <c:v>42927</c:v>
                </c:pt>
                <c:pt idx="258">
                  <c:v>42928</c:v>
                </c:pt>
                <c:pt idx="259">
                  <c:v>42929</c:v>
                </c:pt>
                <c:pt idx="260">
                  <c:v>42930</c:v>
                </c:pt>
                <c:pt idx="261">
                  <c:v>42933</c:v>
                </c:pt>
                <c:pt idx="262">
                  <c:v>42934</c:v>
                </c:pt>
                <c:pt idx="263">
                  <c:v>42935</c:v>
                </c:pt>
                <c:pt idx="264">
                  <c:v>42936</c:v>
                </c:pt>
                <c:pt idx="265">
                  <c:v>42937</c:v>
                </c:pt>
                <c:pt idx="266">
                  <c:v>42940</c:v>
                </c:pt>
                <c:pt idx="267">
                  <c:v>42941</c:v>
                </c:pt>
                <c:pt idx="268">
                  <c:v>42942</c:v>
                </c:pt>
                <c:pt idx="269">
                  <c:v>42943</c:v>
                </c:pt>
                <c:pt idx="270">
                  <c:v>42944</c:v>
                </c:pt>
                <c:pt idx="271">
                  <c:v>42947</c:v>
                </c:pt>
                <c:pt idx="272">
                  <c:v>42948</c:v>
                </c:pt>
                <c:pt idx="273">
                  <c:v>42949</c:v>
                </c:pt>
                <c:pt idx="274">
                  <c:v>42950</c:v>
                </c:pt>
                <c:pt idx="275">
                  <c:v>42951</c:v>
                </c:pt>
                <c:pt idx="276">
                  <c:v>42954</c:v>
                </c:pt>
                <c:pt idx="277">
                  <c:v>42955</c:v>
                </c:pt>
                <c:pt idx="278">
                  <c:v>42956</c:v>
                </c:pt>
                <c:pt idx="279">
                  <c:v>42957</c:v>
                </c:pt>
                <c:pt idx="280">
                  <c:v>42958</c:v>
                </c:pt>
                <c:pt idx="281">
                  <c:v>42961</c:v>
                </c:pt>
                <c:pt idx="282">
                  <c:v>42962</c:v>
                </c:pt>
                <c:pt idx="283">
                  <c:v>42963</c:v>
                </c:pt>
                <c:pt idx="284">
                  <c:v>42964</c:v>
                </c:pt>
                <c:pt idx="285">
                  <c:v>42965</c:v>
                </c:pt>
                <c:pt idx="286">
                  <c:v>42968</c:v>
                </c:pt>
                <c:pt idx="287">
                  <c:v>42969</c:v>
                </c:pt>
                <c:pt idx="288">
                  <c:v>42970</c:v>
                </c:pt>
                <c:pt idx="289">
                  <c:v>42971</c:v>
                </c:pt>
                <c:pt idx="290">
                  <c:v>42972</c:v>
                </c:pt>
                <c:pt idx="291">
                  <c:v>42975</c:v>
                </c:pt>
                <c:pt idx="292">
                  <c:v>42976</c:v>
                </c:pt>
                <c:pt idx="293">
                  <c:v>42977</c:v>
                </c:pt>
                <c:pt idx="294">
                  <c:v>42978</c:v>
                </c:pt>
                <c:pt idx="295">
                  <c:v>42979</c:v>
                </c:pt>
                <c:pt idx="296">
                  <c:v>42982</c:v>
                </c:pt>
                <c:pt idx="297">
                  <c:v>42983</c:v>
                </c:pt>
                <c:pt idx="298">
                  <c:v>42984</c:v>
                </c:pt>
                <c:pt idx="299">
                  <c:v>42986</c:v>
                </c:pt>
                <c:pt idx="300">
                  <c:v>42989</c:v>
                </c:pt>
                <c:pt idx="301">
                  <c:v>42990</c:v>
                </c:pt>
                <c:pt idx="302">
                  <c:v>42991</c:v>
                </c:pt>
                <c:pt idx="303">
                  <c:v>42992</c:v>
                </c:pt>
                <c:pt idx="304">
                  <c:v>42993</c:v>
                </c:pt>
                <c:pt idx="305">
                  <c:v>42996</c:v>
                </c:pt>
                <c:pt idx="306">
                  <c:v>42997</c:v>
                </c:pt>
                <c:pt idx="307">
                  <c:v>42998</c:v>
                </c:pt>
                <c:pt idx="308">
                  <c:v>42999</c:v>
                </c:pt>
                <c:pt idx="309">
                  <c:v>43000</c:v>
                </c:pt>
                <c:pt idx="310">
                  <c:v>43003</c:v>
                </c:pt>
                <c:pt idx="311">
                  <c:v>43004</c:v>
                </c:pt>
                <c:pt idx="312">
                  <c:v>43005</c:v>
                </c:pt>
                <c:pt idx="313">
                  <c:v>43006</c:v>
                </c:pt>
                <c:pt idx="314">
                  <c:v>43007</c:v>
                </c:pt>
                <c:pt idx="315">
                  <c:v>43010</c:v>
                </c:pt>
                <c:pt idx="316">
                  <c:v>43011</c:v>
                </c:pt>
                <c:pt idx="317">
                  <c:v>43012</c:v>
                </c:pt>
                <c:pt idx="318">
                  <c:v>43013</c:v>
                </c:pt>
                <c:pt idx="319">
                  <c:v>43014</c:v>
                </c:pt>
                <c:pt idx="320">
                  <c:v>43017</c:v>
                </c:pt>
                <c:pt idx="321">
                  <c:v>43018</c:v>
                </c:pt>
                <c:pt idx="322">
                  <c:v>43019</c:v>
                </c:pt>
                <c:pt idx="323">
                  <c:v>43021</c:v>
                </c:pt>
                <c:pt idx="324">
                  <c:v>43024</c:v>
                </c:pt>
                <c:pt idx="325">
                  <c:v>43025</c:v>
                </c:pt>
                <c:pt idx="326">
                  <c:v>43026</c:v>
                </c:pt>
                <c:pt idx="327">
                  <c:v>43027</c:v>
                </c:pt>
                <c:pt idx="328">
                  <c:v>43028</c:v>
                </c:pt>
                <c:pt idx="329">
                  <c:v>43031</c:v>
                </c:pt>
                <c:pt idx="330">
                  <c:v>43032</c:v>
                </c:pt>
                <c:pt idx="331">
                  <c:v>43033</c:v>
                </c:pt>
                <c:pt idx="332">
                  <c:v>43034</c:v>
                </c:pt>
                <c:pt idx="333">
                  <c:v>43035</c:v>
                </c:pt>
                <c:pt idx="334">
                  <c:v>43038</c:v>
                </c:pt>
                <c:pt idx="335">
                  <c:v>43039</c:v>
                </c:pt>
                <c:pt idx="336">
                  <c:v>43040</c:v>
                </c:pt>
                <c:pt idx="337">
                  <c:v>43042</c:v>
                </c:pt>
                <c:pt idx="338">
                  <c:v>43045</c:v>
                </c:pt>
                <c:pt idx="339">
                  <c:v>43046</c:v>
                </c:pt>
                <c:pt idx="340">
                  <c:v>43047</c:v>
                </c:pt>
                <c:pt idx="341">
                  <c:v>43048</c:v>
                </c:pt>
                <c:pt idx="342">
                  <c:v>43049</c:v>
                </c:pt>
                <c:pt idx="343">
                  <c:v>43052</c:v>
                </c:pt>
                <c:pt idx="344">
                  <c:v>43053</c:v>
                </c:pt>
                <c:pt idx="345">
                  <c:v>43055</c:v>
                </c:pt>
                <c:pt idx="346">
                  <c:v>43056</c:v>
                </c:pt>
                <c:pt idx="347">
                  <c:v>43059</c:v>
                </c:pt>
                <c:pt idx="348">
                  <c:v>43060</c:v>
                </c:pt>
                <c:pt idx="349">
                  <c:v>43061</c:v>
                </c:pt>
                <c:pt idx="350">
                  <c:v>43062</c:v>
                </c:pt>
                <c:pt idx="351">
                  <c:v>43063</c:v>
                </c:pt>
                <c:pt idx="352">
                  <c:v>43066</c:v>
                </c:pt>
                <c:pt idx="353">
                  <c:v>43067</c:v>
                </c:pt>
                <c:pt idx="354">
                  <c:v>43068</c:v>
                </c:pt>
                <c:pt idx="355">
                  <c:v>43069</c:v>
                </c:pt>
                <c:pt idx="356">
                  <c:v>43070</c:v>
                </c:pt>
                <c:pt idx="357">
                  <c:v>43073</c:v>
                </c:pt>
                <c:pt idx="358">
                  <c:v>43074</c:v>
                </c:pt>
                <c:pt idx="359">
                  <c:v>43075</c:v>
                </c:pt>
                <c:pt idx="360">
                  <c:v>43076</c:v>
                </c:pt>
                <c:pt idx="361">
                  <c:v>43077</c:v>
                </c:pt>
                <c:pt idx="362">
                  <c:v>43080</c:v>
                </c:pt>
                <c:pt idx="363">
                  <c:v>43081</c:v>
                </c:pt>
                <c:pt idx="364">
                  <c:v>43082</c:v>
                </c:pt>
                <c:pt idx="365">
                  <c:v>43083</c:v>
                </c:pt>
                <c:pt idx="366">
                  <c:v>43084</c:v>
                </c:pt>
                <c:pt idx="367">
                  <c:v>43087</c:v>
                </c:pt>
                <c:pt idx="368">
                  <c:v>43088</c:v>
                </c:pt>
                <c:pt idx="369">
                  <c:v>43089</c:v>
                </c:pt>
                <c:pt idx="370">
                  <c:v>43090</c:v>
                </c:pt>
                <c:pt idx="371">
                  <c:v>43091</c:v>
                </c:pt>
                <c:pt idx="372">
                  <c:v>43095</c:v>
                </c:pt>
                <c:pt idx="373">
                  <c:v>43096</c:v>
                </c:pt>
                <c:pt idx="374">
                  <c:v>43097</c:v>
                </c:pt>
                <c:pt idx="375">
                  <c:v>43098</c:v>
                </c:pt>
                <c:pt idx="376">
                  <c:v>43102</c:v>
                </c:pt>
                <c:pt idx="377">
                  <c:v>43103</c:v>
                </c:pt>
                <c:pt idx="378">
                  <c:v>43104</c:v>
                </c:pt>
                <c:pt idx="379">
                  <c:v>43105</c:v>
                </c:pt>
                <c:pt idx="380">
                  <c:v>43108</c:v>
                </c:pt>
                <c:pt idx="381">
                  <c:v>43109</c:v>
                </c:pt>
                <c:pt idx="382">
                  <c:v>43110</c:v>
                </c:pt>
                <c:pt idx="383">
                  <c:v>43111</c:v>
                </c:pt>
                <c:pt idx="384">
                  <c:v>43112</c:v>
                </c:pt>
                <c:pt idx="385">
                  <c:v>43115</c:v>
                </c:pt>
                <c:pt idx="386">
                  <c:v>43116</c:v>
                </c:pt>
                <c:pt idx="387">
                  <c:v>43117</c:v>
                </c:pt>
                <c:pt idx="388">
                  <c:v>43118</c:v>
                </c:pt>
                <c:pt idx="389">
                  <c:v>43119</c:v>
                </c:pt>
                <c:pt idx="390">
                  <c:v>43122</c:v>
                </c:pt>
                <c:pt idx="391">
                  <c:v>43123</c:v>
                </c:pt>
                <c:pt idx="392">
                  <c:v>43124</c:v>
                </c:pt>
                <c:pt idx="393">
                  <c:v>43125</c:v>
                </c:pt>
                <c:pt idx="394">
                  <c:v>43126</c:v>
                </c:pt>
                <c:pt idx="395">
                  <c:v>43129</c:v>
                </c:pt>
                <c:pt idx="396">
                  <c:v>43130</c:v>
                </c:pt>
                <c:pt idx="397">
                  <c:v>43131</c:v>
                </c:pt>
                <c:pt idx="398">
                  <c:v>43132</c:v>
                </c:pt>
                <c:pt idx="399">
                  <c:v>43133</c:v>
                </c:pt>
                <c:pt idx="400">
                  <c:v>43136</c:v>
                </c:pt>
                <c:pt idx="401">
                  <c:v>43137</c:v>
                </c:pt>
                <c:pt idx="402">
                  <c:v>43138</c:v>
                </c:pt>
                <c:pt idx="403">
                  <c:v>43139</c:v>
                </c:pt>
                <c:pt idx="404">
                  <c:v>43140</c:v>
                </c:pt>
                <c:pt idx="405">
                  <c:v>43145</c:v>
                </c:pt>
                <c:pt idx="406">
                  <c:v>43146</c:v>
                </c:pt>
                <c:pt idx="407">
                  <c:v>43147</c:v>
                </c:pt>
                <c:pt idx="408">
                  <c:v>43150</c:v>
                </c:pt>
                <c:pt idx="409">
                  <c:v>43151</c:v>
                </c:pt>
                <c:pt idx="410">
                  <c:v>43152</c:v>
                </c:pt>
                <c:pt idx="411">
                  <c:v>43153</c:v>
                </c:pt>
                <c:pt idx="412">
                  <c:v>43154</c:v>
                </c:pt>
                <c:pt idx="413">
                  <c:v>43157</c:v>
                </c:pt>
                <c:pt idx="414">
                  <c:v>43158</c:v>
                </c:pt>
                <c:pt idx="415">
                  <c:v>43159</c:v>
                </c:pt>
                <c:pt idx="416">
                  <c:v>43160</c:v>
                </c:pt>
                <c:pt idx="417">
                  <c:v>43161</c:v>
                </c:pt>
                <c:pt idx="418">
                  <c:v>43164</c:v>
                </c:pt>
                <c:pt idx="419">
                  <c:v>43165</c:v>
                </c:pt>
                <c:pt idx="420">
                  <c:v>43166</c:v>
                </c:pt>
                <c:pt idx="421">
                  <c:v>43167</c:v>
                </c:pt>
                <c:pt idx="422">
                  <c:v>43168</c:v>
                </c:pt>
                <c:pt idx="423">
                  <c:v>43171</c:v>
                </c:pt>
                <c:pt idx="424">
                  <c:v>43172</c:v>
                </c:pt>
                <c:pt idx="425">
                  <c:v>43173</c:v>
                </c:pt>
                <c:pt idx="426">
                  <c:v>43174</c:v>
                </c:pt>
                <c:pt idx="427">
                  <c:v>43175</c:v>
                </c:pt>
                <c:pt idx="428">
                  <c:v>43178</c:v>
                </c:pt>
                <c:pt idx="429">
                  <c:v>43179</c:v>
                </c:pt>
                <c:pt idx="430">
                  <c:v>43180</c:v>
                </c:pt>
                <c:pt idx="431">
                  <c:v>43181</c:v>
                </c:pt>
                <c:pt idx="432">
                  <c:v>43182</c:v>
                </c:pt>
                <c:pt idx="433">
                  <c:v>43185</c:v>
                </c:pt>
                <c:pt idx="434">
                  <c:v>43186</c:v>
                </c:pt>
                <c:pt idx="435">
                  <c:v>43187</c:v>
                </c:pt>
                <c:pt idx="436">
                  <c:v>43188</c:v>
                </c:pt>
                <c:pt idx="437">
                  <c:v>43192</c:v>
                </c:pt>
                <c:pt idx="438">
                  <c:v>43193</c:v>
                </c:pt>
                <c:pt idx="439">
                  <c:v>43194</c:v>
                </c:pt>
                <c:pt idx="440">
                  <c:v>43195</c:v>
                </c:pt>
                <c:pt idx="441">
                  <c:v>43196</c:v>
                </c:pt>
                <c:pt idx="442">
                  <c:v>43199</c:v>
                </c:pt>
                <c:pt idx="443">
                  <c:v>43200</c:v>
                </c:pt>
                <c:pt idx="444">
                  <c:v>43201</c:v>
                </c:pt>
                <c:pt idx="445">
                  <c:v>43202</c:v>
                </c:pt>
                <c:pt idx="446">
                  <c:v>43203</c:v>
                </c:pt>
                <c:pt idx="447">
                  <c:v>43206</c:v>
                </c:pt>
                <c:pt idx="448">
                  <c:v>43207</c:v>
                </c:pt>
                <c:pt idx="449">
                  <c:v>43208</c:v>
                </c:pt>
                <c:pt idx="450">
                  <c:v>43209</c:v>
                </c:pt>
                <c:pt idx="451">
                  <c:v>43210</c:v>
                </c:pt>
                <c:pt idx="452">
                  <c:v>43213</c:v>
                </c:pt>
                <c:pt idx="453">
                  <c:v>43214</c:v>
                </c:pt>
                <c:pt idx="454">
                  <c:v>43215</c:v>
                </c:pt>
                <c:pt idx="455">
                  <c:v>43217</c:v>
                </c:pt>
                <c:pt idx="456">
                  <c:v>43220</c:v>
                </c:pt>
                <c:pt idx="457">
                  <c:v>43222</c:v>
                </c:pt>
                <c:pt idx="458">
                  <c:v>43223</c:v>
                </c:pt>
                <c:pt idx="459">
                  <c:v>43224</c:v>
                </c:pt>
                <c:pt idx="460">
                  <c:v>43227</c:v>
                </c:pt>
                <c:pt idx="461">
                  <c:v>43228</c:v>
                </c:pt>
                <c:pt idx="462">
                  <c:v>43229</c:v>
                </c:pt>
                <c:pt idx="463">
                  <c:v>43230</c:v>
                </c:pt>
                <c:pt idx="464">
                  <c:v>43231</c:v>
                </c:pt>
                <c:pt idx="465">
                  <c:v>43234</c:v>
                </c:pt>
                <c:pt idx="466">
                  <c:v>43235</c:v>
                </c:pt>
                <c:pt idx="467">
                  <c:v>43236</c:v>
                </c:pt>
                <c:pt idx="468">
                  <c:v>43237</c:v>
                </c:pt>
                <c:pt idx="469">
                  <c:v>43238</c:v>
                </c:pt>
                <c:pt idx="470">
                  <c:v>43241</c:v>
                </c:pt>
                <c:pt idx="471">
                  <c:v>43242</c:v>
                </c:pt>
                <c:pt idx="472">
                  <c:v>43243</c:v>
                </c:pt>
                <c:pt idx="473">
                  <c:v>43244</c:v>
                </c:pt>
                <c:pt idx="474">
                  <c:v>43245</c:v>
                </c:pt>
                <c:pt idx="475">
                  <c:v>43248</c:v>
                </c:pt>
                <c:pt idx="476">
                  <c:v>43249</c:v>
                </c:pt>
                <c:pt idx="477">
                  <c:v>43250</c:v>
                </c:pt>
                <c:pt idx="478">
                  <c:v>43252</c:v>
                </c:pt>
                <c:pt idx="479">
                  <c:v>43255</c:v>
                </c:pt>
                <c:pt idx="480">
                  <c:v>43256</c:v>
                </c:pt>
                <c:pt idx="481">
                  <c:v>43257</c:v>
                </c:pt>
                <c:pt idx="482">
                  <c:v>43258</c:v>
                </c:pt>
                <c:pt idx="483">
                  <c:v>43259</c:v>
                </c:pt>
                <c:pt idx="484">
                  <c:v>43262</c:v>
                </c:pt>
                <c:pt idx="485">
                  <c:v>43263</c:v>
                </c:pt>
                <c:pt idx="486">
                  <c:v>43264</c:v>
                </c:pt>
                <c:pt idx="487">
                  <c:v>43265</c:v>
                </c:pt>
                <c:pt idx="488">
                  <c:v>43266</c:v>
                </c:pt>
                <c:pt idx="489">
                  <c:v>43269</c:v>
                </c:pt>
                <c:pt idx="490">
                  <c:v>43270</c:v>
                </c:pt>
                <c:pt idx="491">
                  <c:v>43271</c:v>
                </c:pt>
                <c:pt idx="492">
                  <c:v>43272</c:v>
                </c:pt>
                <c:pt idx="493">
                  <c:v>43273</c:v>
                </c:pt>
                <c:pt idx="494">
                  <c:v>43276</c:v>
                </c:pt>
                <c:pt idx="495">
                  <c:v>43277</c:v>
                </c:pt>
                <c:pt idx="496">
                  <c:v>43278</c:v>
                </c:pt>
                <c:pt idx="497">
                  <c:v>43279</c:v>
                </c:pt>
                <c:pt idx="498">
                  <c:v>43280</c:v>
                </c:pt>
                <c:pt idx="499">
                  <c:v>43283</c:v>
                </c:pt>
                <c:pt idx="500">
                  <c:v>43284</c:v>
                </c:pt>
                <c:pt idx="501">
                  <c:v>43285</c:v>
                </c:pt>
                <c:pt idx="502">
                  <c:v>43286</c:v>
                </c:pt>
                <c:pt idx="503">
                  <c:v>43287</c:v>
                </c:pt>
                <c:pt idx="504">
                  <c:v>43290</c:v>
                </c:pt>
                <c:pt idx="505">
                  <c:v>43291</c:v>
                </c:pt>
                <c:pt idx="506">
                  <c:v>43292</c:v>
                </c:pt>
                <c:pt idx="507">
                  <c:v>43293</c:v>
                </c:pt>
                <c:pt idx="508">
                  <c:v>43294</c:v>
                </c:pt>
                <c:pt idx="509">
                  <c:v>43297</c:v>
                </c:pt>
                <c:pt idx="510">
                  <c:v>43298</c:v>
                </c:pt>
                <c:pt idx="511">
                  <c:v>43299</c:v>
                </c:pt>
                <c:pt idx="512">
                  <c:v>43300</c:v>
                </c:pt>
                <c:pt idx="513">
                  <c:v>43301</c:v>
                </c:pt>
                <c:pt idx="514">
                  <c:v>43304</c:v>
                </c:pt>
                <c:pt idx="515">
                  <c:v>43305</c:v>
                </c:pt>
                <c:pt idx="516">
                  <c:v>43306</c:v>
                </c:pt>
                <c:pt idx="517">
                  <c:v>43307</c:v>
                </c:pt>
                <c:pt idx="518">
                  <c:v>43308</c:v>
                </c:pt>
                <c:pt idx="519">
                  <c:v>43311</c:v>
                </c:pt>
                <c:pt idx="520">
                  <c:v>43312</c:v>
                </c:pt>
                <c:pt idx="521">
                  <c:v>43313</c:v>
                </c:pt>
                <c:pt idx="522">
                  <c:v>43314</c:v>
                </c:pt>
                <c:pt idx="523">
                  <c:v>43315</c:v>
                </c:pt>
                <c:pt idx="524">
                  <c:v>43318</c:v>
                </c:pt>
                <c:pt idx="525">
                  <c:v>43319</c:v>
                </c:pt>
                <c:pt idx="526">
                  <c:v>43320</c:v>
                </c:pt>
                <c:pt idx="527">
                  <c:v>43321</c:v>
                </c:pt>
                <c:pt idx="528">
                  <c:v>43322</c:v>
                </c:pt>
                <c:pt idx="529">
                  <c:v>43325</c:v>
                </c:pt>
                <c:pt idx="530">
                  <c:v>43326</c:v>
                </c:pt>
                <c:pt idx="531">
                  <c:v>43327</c:v>
                </c:pt>
                <c:pt idx="532">
                  <c:v>43328</c:v>
                </c:pt>
                <c:pt idx="533">
                  <c:v>43329</c:v>
                </c:pt>
                <c:pt idx="534">
                  <c:v>43332</c:v>
                </c:pt>
                <c:pt idx="535">
                  <c:v>43333</c:v>
                </c:pt>
                <c:pt idx="536">
                  <c:v>43334</c:v>
                </c:pt>
                <c:pt idx="537">
                  <c:v>43335</c:v>
                </c:pt>
                <c:pt idx="538">
                  <c:v>43336</c:v>
                </c:pt>
                <c:pt idx="539">
                  <c:v>43339</c:v>
                </c:pt>
                <c:pt idx="540">
                  <c:v>43340</c:v>
                </c:pt>
                <c:pt idx="541">
                  <c:v>43341</c:v>
                </c:pt>
                <c:pt idx="542">
                  <c:v>43342</c:v>
                </c:pt>
                <c:pt idx="543">
                  <c:v>43343</c:v>
                </c:pt>
                <c:pt idx="544">
                  <c:v>43346</c:v>
                </c:pt>
                <c:pt idx="545">
                  <c:v>43347</c:v>
                </c:pt>
                <c:pt idx="546">
                  <c:v>43348</c:v>
                </c:pt>
                <c:pt idx="547">
                  <c:v>43349</c:v>
                </c:pt>
                <c:pt idx="548">
                  <c:v>43353</c:v>
                </c:pt>
                <c:pt idx="549">
                  <c:v>43354</c:v>
                </c:pt>
                <c:pt idx="550">
                  <c:v>43355</c:v>
                </c:pt>
                <c:pt idx="551">
                  <c:v>43356</c:v>
                </c:pt>
                <c:pt idx="552">
                  <c:v>43357</c:v>
                </c:pt>
                <c:pt idx="553">
                  <c:v>43360</c:v>
                </c:pt>
                <c:pt idx="554">
                  <c:v>43361</c:v>
                </c:pt>
                <c:pt idx="555">
                  <c:v>43362</c:v>
                </c:pt>
                <c:pt idx="556">
                  <c:v>43363</c:v>
                </c:pt>
                <c:pt idx="557">
                  <c:v>43364</c:v>
                </c:pt>
                <c:pt idx="558">
                  <c:v>43367</c:v>
                </c:pt>
                <c:pt idx="559">
                  <c:v>43368</c:v>
                </c:pt>
                <c:pt idx="560">
                  <c:v>43369</c:v>
                </c:pt>
                <c:pt idx="561">
                  <c:v>43370</c:v>
                </c:pt>
                <c:pt idx="562">
                  <c:v>43371</c:v>
                </c:pt>
                <c:pt idx="563">
                  <c:v>43374</c:v>
                </c:pt>
                <c:pt idx="564">
                  <c:v>43375</c:v>
                </c:pt>
                <c:pt idx="565">
                  <c:v>43376</c:v>
                </c:pt>
                <c:pt idx="566">
                  <c:v>43377</c:v>
                </c:pt>
                <c:pt idx="567">
                  <c:v>43378</c:v>
                </c:pt>
                <c:pt idx="568">
                  <c:v>43381</c:v>
                </c:pt>
                <c:pt idx="569">
                  <c:v>43382</c:v>
                </c:pt>
                <c:pt idx="570">
                  <c:v>43383</c:v>
                </c:pt>
                <c:pt idx="571">
                  <c:v>43384</c:v>
                </c:pt>
                <c:pt idx="572">
                  <c:v>43388</c:v>
                </c:pt>
                <c:pt idx="573">
                  <c:v>43389</c:v>
                </c:pt>
                <c:pt idx="574">
                  <c:v>43390</c:v>
                </c:pt>
                <c:pt idx="575">
                  <c:v>43391</c:v>
                </c:pt>
                <c:pt idx="576">
                  <c:v>43392</c:v>
                </c:pt>
                <c:pt idx="577">
                  <c:v>43395</c:v>
                </c:pt>
                <c:pt idx="578">
                  <c:v>43396</c:v>
                </c:pt>
                <c:pt idx="579">
                  <c:v>43397</c:v>
                </c:pt>
                <c:pt idx="580">
                  <c:v>43398</c:v>
                </c:pt>
                <c:pt idx="581">
                  <c:v>43399</c:v>
                </c:pt>
                <c:pt idx="582">
                  <c:v>43402</c:v>
                </c:pt>
                <c:pt idx="583">
                  <c:v>43403</c:v>
                </c:pt>
                <c:pt idx="584">
                  <c:v>43404</c:v>
                </c:pt>
                <c:pt idx="585">
                  <c:v>43405</c:v>
                </c:pt>
                <c:pt idx="586">
                  <c:v>43409</c:v>
                </c:pt>
                <c:pt idx="587">
                  <c:v>43410</c:v>
                </c:pt>
                <c:pt idx="588">
                  <c:v>43411</c:v>
                </c:pt>
                <c:pt idx="589">
                  <c:v>43412</c:v>
                </c:pt>
                <c:pt idx="590">
                  <c:v>43413</c:v>
                </c:pt>
                <c:pt idx="591">
                  <c:v>43416</c:v>
                </c:pt>
                <c:pt idx="592">
                  <c:v>43417</c:v>
                </c:pt>
                <c:pt idx="593">
                  <c:v>43418</c:v>
                </c:pt>
                <c:pt idx="594">
                  <c:v>43420</c:v>
                </c:pt>
                <c:pt idx="595">
                  <c:v>43423</c:v>
                </c:pt>
                <c:pt idx="596">
                  <c:v>43424</c:v>
                </c:pt>
                <c:pt idx="597">
                  <c:v>43425</c:v>
                </c:pt>
                <c:pt idx="598">
                  <c:v>43426</c:v>
                </c:pt>
                <c:pt idx="599">
                  <c:v>43427</c:v>
                </c:pt>
                <c:pt idx="600">
                  <c:v>43430</c:v>
                </c:pt>
                <c:pt idx="601">
                  <c:v>43431</c:v>
                </c:pt>
                <c:pt idx="602">
                  <c:v>43432</c:v>
                </c:pt>
                <c:pt idx="603">
                  <c:v>43433</c:v>
                </c:pt>
                <c:pt idx="604">
                  <c:v>43434</c:v>
                </c:pt>
                <c:pt idx="605">
                  <c:v>43437</c:v>
                </c:pt>
                <c:pt idx="606">
                  <c:v>43438</c:v>
                </c:pt>
                <c:pt idx="607">
                  <c:v>43439</c:v>
                </c:pt>
                <c:pt idx="608">
                  <c:v>43440</c:v>
                </c:pt>
                <c:pt idx="609">
                  <c:v>43441</c:v>
                </c:pt>
                <c:pt idx="610">
                  <c:v>43444</c:v>
                </c:pt>
                <c:pt idx="611">
                  <c:v>43445</c:v>
                </c:pt>
                <c:pt idx="612">
                  <c:v>43446</c:v>
                </c:pt>
                <c:pt idx="613">
                  <c:v>43447</c:v>
                </c:pt>
                <c:pt idx="614">
                  <c:v>43448</c:v>
                </c:pt>
                <c:pt idx="615">
                  <c:v>43451</c:v>
                </c:pt>
                <c:pt idx="616">
                  <c:v>43452</c:v>
                </c:pt>
                <c:pt idx="617">
                  <c:v>43453</c:v>
                </c:pt>
                <c:pt idx="618">
                  <c:v>43454</c:v>
                </c:pt>
                <c:pt idx="619">
                  <c:v>43455</c:v>
                </c:pt>
                <c:pt idx="620">
                  <c:v>43458</c:v>
                </c:pt>
                <c:pt idx="621">
                  <c:v>43460</c:v>
                </c:pt>
                <c:pt idx="622">
                  <c:v>43461</c:v>
                </c:pt>
                <c:pt idx="623">
                  <c:v>43462</c:v>
                </c:pt>
                <c:pt idx="624">
                  <c:v>43465</c:v>
                </c:pt>
                <c:pt idx="625">
                  <c:v>43467</c:v>
                </c:pt>
                <c:pt idx="626">
                  <c:v>43468</c:v>
                </c:pt>
                <c:pt idx="627">
                  <c:v>43469</c:v>
                </c:pt>
                <c:pt idx="628">
                  <c:v>43472</c:v>
                </c:pt>
                <c:pt idx="629">
                  <c:v>43473</c:v>
                </c:pt>
                <c:pt idx="630">
                  <c:v>43474</c:v>
                </c:pt>
                <c:pt idx="631">
                  <c:v>43475</c:v>
                </c:pt>
                <c:pt idx="632">
                  <c:v>43476</c:v>
                </c:pt>
                <c:pt idx="633">
                  <c:v>43479</c:v>
                </c:pt>
                <c:pt idx="634">
                  <c:v>43480</c:v>
                </c:pt>
                <c:pt idx="635">
                  <c:v>43481</c:v>
                </c:pt>
                <c:pt idx="636">
                  <c:v>43482</c:v>
                </c:pt>
                <c:pt idx="637">
                  <c:v>43483</c:v>
                </c:pt>
                <c:pt idx="638">
                  <c:v>43486</c:v>
                </c:pt>
                <c:pt idx="639">
                  <c:v>43487</c:v>
                </c:pt>
                <c:pt idx="640">
                  <c:v>43488</c:v>
                </c:pt>
                <c:pt idx="641">
                  <c:v>43489</c:v>
                </c:pt>
                <c:pt idx="642">
                  <c:v>43490</c:v>
                </c:pt>
                <c:pt idx="643">
                  <c:v>43493</c:v>
                </c:pt>
                <c:pt idx="644">
                  <c:v>43494</c:v>
                </c:pt>
                <c:pt idx="645">
                  <c:v>43495</c:v>
                </c:pt>
                <c:pt idx="646">
                  <c:v>43496</c:v>
                </c:pt>
                <c:pt idx="647">
                  <c:v>43497</c:v>
                </c:pt>
                <c:pt idx="648">
                  <c:v>43500</c:v>
                </c:pt>
                <c:pt idx="649">
                  <c:v>43501</c:v>
                </c:pt>
                <c:pt idx="650">
                  <c:v>43502</c:v>
                </c:pt>
                <c:pt idx="651">
                  <c:v>43503</c:v>
                </c:pt>
                <c:pt idx="652">
                  <c:v>43504</c:v>
                </c:pt>
                <c:pt idx="653">
                  <c:v>43507</c:v>
                </c:pt>
                <c:pt idx="654">
                  <c:v>43508</c:v>
                </c:pt>
                <c:pt idx="655">
                  <c:v>43509</c:v>
                </c:pt>
                <c:pt idx="656">
                  <c:v>43510</c:v>
                </c:pt>
                <c:pt idx="657">
                  <c:v>43511</c:v>
                </c:pt>
                <c:pt idx="658">
                  <c:v>43514</c:v>
                </c:pt>
                <c:pt idx="659">
                  <c:v>43515</c:v>
                </c:pt>
                <c:pt idx="660">
                  <c:v>43516</c:v>
                </c:pt>
                <c:pt idx="661">
                  <c:v>43517</c:v>
                </c:pt>
                <c:pt idx="662">
                  <c:v>43518</c:v>
                </c:pt>
                <c:pt idx="663">
                  <c:v>43521</c:v>
                </c:pt>
                <c:pt idx="664">
                  <c:v>43522</c:v>
                </c:pt>
                <c:pt idx="665">
                  <c:v>43523</c:v>
                </c:pt>
                <c:pt idx="666">
                  <c:v>43524</c:v>
                </c:pt>
                <c:pt idx="667">
                  <c:v>43525</c:v>
                </c:pt>
                <c:pt idx="668">
                  <c:v>43530</c:v>
                </c:pt>
                <c:pt idx="669">
                  <c:v>43531</c:v>
                </c:pt>
                <c:pt idx="670">
                  <c:v>43532</c:v>
                </c:pt>
                <c:pt idx="671">
                  <c:v>43535</c:v>
                </c:pt>
                <c:pt idx="672">
                  <c:v>43536</c:v>
                </c:pt>
                <c:pt idx="673">
                  <c:v>43537</c:v>
                </c:pt>
                <c:pt idx="674">
                  <c:v>43538</c:v>
                </c:pt>
                <c:pt idx="675">
                  <c:v>43539</c:v>
                </c:pt>
                <c:pt idx="676">
                  <c:v>43542</c:v>
                </c:pt>
                <c:pt idx="677">
                  <c:v>43543</c:v>
                </c:pt>
                <c:pt idx="678">
                  <c:v>43544</c:v>
                </c:pt>
                <c:pt idx="679">
                  <c:v>43545</c:v>
                </c:pt>
                <c:pt idx="680">
                  <c:v>43546</c:v>
                </c:pt>
                <c:pt idx="681">
                  <c:v>43549</c:v>
                </c:pt>
                <c:pt idx="682">
                  <c:v>43550</c:v>
                </c:pt>
                <c:pt idx="683">
                  <c:v>43551</c:v>
                </c:pt>
                <c:pt idx="684">
                  <c:v>43552</c:v>
                </c:pt>
                <c:pt idx="685">
                  <c:v>43553</c:v>
                </c:pt>
                <c:pt idx="686">
                  <c:v>43556</c:v>
                </c:pt>
                <c:pt idx="687">
                  <c:v>43557</c:v>
                </c:pt>
                <c:pt idx="688">
                  <c:v>43558</c:v>
                </c:pt>
                <c:pt idx="689">
                  <c:v>43559</c:v>
                </c:pt>
                <c:pt idx="690">
                  <c:v>43560</c:v>
                </c:pt>
                <c:pt idx="691">
                  <c:v>43563</c:v>
                </c:pt>
                <c:pt idx="692">
                  <c:v>43564</c:v>
                </c:pt>
                <c:pt idx="693">
                  <c:v>43565</c:v>
                </c:pt>
                <c:pt idx="694">
                  <c:v>43566</c:v>
                </c:pt>
                <c:pt idx="695">
                  <c:v>43567</c:v>
                </c:pt>
                <c:pt idx="696">
                  <c:v>43570</c:v>
                </c:pt>
                <c:pt idx="697">
                  <c:v>43571</c:v>
                </c:pt>
                <c:pt idx="698">
                  <c:v>43572</c:v>
                </c:pt>
                <c:pt idx="699">
                  <c:v>43573</c:v>
                </c:pt>
                <c:pt idx="700">
                  <c:v>43577</c:v>
                </c:pt>
                <c:pt idx="701">
                  <c:v>43578</c:v>
                </c:pt>
                <c:pt idx="702">
                  <c:v>43579</c:v>
                </c:pt>
                <c:pt idx="703">
                  <c:v>43580</c:v>
                </c:pt>
                <c:pt idx="704">
                  <c:v>43581</c:v>
                </c:pt>
                <c:pt idx="705">
                  <c:v>43584</c:v>
                </c:pt>
                <c:pt idx="706">
                  <c:v>43585</c:v>
                </c:pt>
                <c:pt idx="707">
                  <c:v>43587</c:v>
                </c:pt>
                <c:pt idx="708">
                  <c:v>43588</c:v>
                </c:pt>
                <c:pt idx="709">
                  <c:v>43591</c:v>
                </c:pt>
                <c:pt idx="710">
                  <c:v>43592</c:v>
                </c:pt>
                <c:pt idx="711">
                  <c:v>43593</c:v>
                </c:pt>
                <c:pt idx="712">
                  <c:v>43594</c:v>
                </c:pt>
                <c:pt idx="713">
                  <c:v>43595</c:v>
                </c:pt>
                <c:pt idx="714">
                  <c:v>43598</c:v>
                </c:pt>
                <c:pt idx="715">
                  <c:v>43599</c:v>
                </c:pt>
                <c:pt idx="716">
                  <c:v>43600</c:v>
                </c:pt>
                <c:pt idx="717">
                  <c:v>43601</c:v>
                </c:pt>
                <c:pt idx="718">
                  <c:v>43602</c:v>
                </c:pt>
                <c:pt idx="719">
                  <c:v>43605</c:v>
                </c:pt>
                <c:pt idx="720">
                  <c:v>43606</c:v>
                </c:pt>
                <c:pt idx="721">
                  <c:v>43607</c:v>
                </c:pt>
                <c:pt idx="722">
                  <c:v>43608</c:v>
                </c:pt>
                <c:pt idx="723">
                  <c:v>43609</c:v>
                </c:pt>
                <c:pt idx="724">
                  <c:v>43612</c:v>
                </c:pt>
                <c:pt idx="725">
                  <c:v>43613</c:v>
                </c:pt>
                <c:pt idx="726">
                  <c:v>43614</c:v>
                </c:pt>
                <c:pt idx="727">
                  <c:v>43615</c:v>
                </c:pt>
                <c:pt idx="728">
                  <c:v>43616</c:v>
                </c:pt>
                <c:pt idx="729">
                  <c:v>43619</c:v>
                </c:pt>
                <c:pt idx="730">
                  <c:v>43620</c:v>
                </c:pt>
                <c:pt idx="731">
                  <c:v>43621</c:v>
                </c:pt>
                <c:pt idx="732">
                  <c:v>43622</c:v>
                </c:pt>
                <c:pt idx="733">
                  <c:v>43623</c:v>
                </c:pt>
                <c:pt idx="734">
                  <c:v>43626</c:v>
                </c:pt>
                <c:pt idx="735">
                  <c:v>43627</c:v>
                </c:pt>
                <c:pt idx="736">
                  <c:v>43628</c:v>
                </c:pt>
                <c:pt idx="737">
                  <c:v>43629</c:v>
                </c:pt>
                <c:pt idx="738">
                  <c:v>43630</c:v>
                </c:pt>
                <c:pt idx="739">
                  <c:v>43633</c:v>
                </c:pt>
                <c:pt idx="740">
                  <c:v>43634</c:v>
                </c:pt>
                <c:pt idx="741">
                  <c:v>43635</c:v>
                </c:pt>
                <c:pt idx="742">
                  <c:v>43637</c:v>
                </c:pt>
                <c:pt idx="743">
                  <c:v>43640</c:v>
                </c:pt>
                <c:pt idx="744">
                  <c:v>43641</c:v>
                </c:pt>
                <c:pt idx="745">
                  <c:v>43642</c:v>
                </c:pt>
                <c:pt idx="746">
                  <c:v>43643</c:v>
                </c:pt>
                <c:pt idx="747">
                  <c:v>43644</c:v>
                </c:pt>
                <c:pt idx="748">
                  <c:v>43647</c:v>
                </c:pt>
                <c:pt idx="749">
                  <c:v>43648</c:v>
                </c:pt>
                <c:pt idx="750">
                  <c:v>43649</c:v>
                </c:pt>
                <c:pt idx="751">
                  <c:v>43650</c:v>
                </c:pt>
                <c:pt idx="752">
                  <c:v>43651</c:v>
                </c:pt>
                <c:pt idx="753">
                  <c:v>43654</c:v>
                </c:pt>
                <c:pt idx="754">
                  <c:v>43655</c:v>
                </c:pt>
                <c:pt idx="755">
                  <c:v>43656</c:v>
                </c:pt>
                <c:pt idx="756">
                  <c:v>43657</c:v>
                </c:pt>
                <c:pt idx="757">
                  <c:v>43658</c:v>
                </c:pt>
                <c:pt idx="758">
                  <c:v>43661</c:v>
                </c:pt>
                <c:pt idx="759">
                  <c:v>43662</c:v>
                </c:pt>
                <c:pt idx="760">
                  <c:v>43663</c:v>
                </c:pt>
                <c:pt idx="761">
                  <c:v>43664</c:v>
                </c:pt>
                <c:pt idx="762">
                  <c:v>43665</c:v>
                </c:pt>
                <c:pt idx="763">
                  <c:v>43668</c:v>
                </c:pt>
                <c:pt idx="764">
                  <c:v>43669</c:v>
                </c:pt>
                <c:pt idx="765">
                  <c:v>43670</c:v>
                </c:pt>
                <c:pt idx="766">
                  <c:v>43671</c:v>
                </c:pt>
                <c:pt idx="767">
                  <c:v>43672</c:v>
                </c:pt>
                <c:pt idx="768">
                  <c:v>43675</c:v>
                </c:pt>
                <c:pt idx="769">
                  <c:v>43676</c:v>
                </c:pt>
                <c:pt idx="770">
                  <c:v>43677</c:v>
                </c:pt>
                <c:pt idx="771">
                  <c:v>43678</c:v>
                </c:pt>
                <c:pt idx="772">
                  <c:v>43679</c:v>
                </c:pt>
                <c:pt idx="773">
                  <c:v>43682</c:v>
                </c:pt>
                <c:pt idx="774">
                  <c:v>43683</c:v>
                </c:pt>
                <c:pt idx="775">
                  <c:v>43684</c:v>
                </c:pt>
                <c:pt idx="776">
                  <c:v>43685</c:v>
                </c:pt>
                <c:pt idx="777">
                  <c:v>43686</c:v>
                </c:pt>
                <c:pt idx="778">
                  <c:v>43689</c:v>
                </c:pt>
                <c:pt idx="779">
                  <c:v>43690</c:v>
                </c:pt>
                <c:pt idx="780">
                  <c:v>43691</c:v>
                </c:pt>
                <c:pt idx="781">
                  <c:v>43692</c:v>
                </c:pt>
                <c:pt idx="782">
                  <c:v>43693</c:v>
                </c:pt>
                <c:pt idx="783">
                  <c:v>43696</c:v>
                </c:pt>
                <c:pt idx="784">
                  <c:v>43697</c:v>
                </c:pt>
                <c:pt idx="785">
                  <c:v>43698</c:v>
                </c:pt>
                <c:pt idx="786">
                  <c:v>43699</c:v>
                </c:pt>
                <c:pt idx="787">
                  <c:v>43700</c:v>
                </c:pt>
                <c:pt idx="788">
                  <c:v>43703</c:v>
                </c:pt>
                <c:pt idx="789">
                  <c:v>43704</c:v>
                </c:pt>
                <c:pt idx="790">
                  <c:v>43705</c:v>
                </c:pt>
                <c:pt idx="791">
                  <c:v>43706</c:v>
                </c:pt>
                <c:pt idx="792">
                  <c:v>43707</c:v>
                </c:pt>
                <c:pt idx="793">
                  <c:v>43710</c:v>
                </c:pt>
                <c:pt idx="794">
                  <c:v>43711</c:v>
                </c:pt>
                <c:pt idx="795">
                  <c:v>43712</c:v>
                </c:pt>
              </c:numCache>
            </c:numRef>
          </c:cat>
          <c:val>
            <c:numRef>
              <c:f>Plan1!$B$2:$B$797</c:f>
              <c:numCache>
                <c:formatCode>_(* #,##0.00_);_(* \(#,##0.00\);_(* "-"??_);_(@_)</c:formatCode>
                <c:ptCount val="796"/>
                <c:pt idx="0">
                  <c:v>60.147178742893601</c:v>
                </c:pt>
                <c:pt idx="1">
                  <c:v>61.108902605532499</c:v>
                </c:pt>
                <c:pt idx="2">
                  <c:v>59.952914684309199</c:v>
                </c:pt>
                <c:pt idx="3">
                  <c:v>60.116661509089603</c:v>
                </c:pt>
                <c:pt idx="4">
                  <c:v>60.106680630390294</c:v>
                </c:pt>
                <c:pt idx="5">
                  <c:v>60.280094856988406</c:v>
                </c:pt>
                <c:pt idx="6">
                  <c:v>60.410714753387701</c:v>
                </c:pt>
                <c:pt idx="7">
                  <c:v>60.357643353311801</c:v>
                </c:pt>
                <c:pt idx="8">
                  <c:v>60.414819497299398</c:v>
                </c:pt>
                <c:pt idx="9">
                  <c:v>60.431293783609199</c:v>
                </c:pt>
                <c:pt idx="10">
                  <c:v>60.395099530100502</c:v>
                </c:pt>
                <c:pt idx="11">
                  <c:v>60.3747292903006</c:v>
                </c:pt>
                <c:pt idx="12">
                  <c:v>60.279641778791003</c:v>
                </c:pt>
                <c:pt idx="13">
                  <c:v>60.305331598430001</c:v>
                </c:pt>
                <c:pt idx="14">
                  <c:v>60.301911321789298</c:v>
                </c:pt>
                <c:pt idx="15">
                  <c:v>60.2834581557075</c:v>
                </c:pt>
                <c:pt idx="16">
                  <c:v>60.349990476988701</c:v>
                </c:pt>
                <c:pt idx="17">
                  <c:v>60.097620821756898</c:v>
                </c:pt>
                <c:pt idx="18">
                  <c:v>60.138892473459101</c:v>
                </c:pt>
                <c:pt idx="19">
                  <c:v>60.021764613277902</c:v>
                </c:pt>
                <c:pt idx="20">
                  <c:v>59.667296244111199</c:v>
                </c:pt>
                <c:pt idx="21">
                  <c:v>59.28319743998</c:v>
                </c:pt>
                <c:pt idx="22">
                  <c:v>59.226759191591597</c:v>
                </c:pt>
                <c:pt idx="23">
                  <c:v>59.107148584530897</c:v>
                </c:pt>
                <c:pt idx="24">
                  <c:v>58.649057388108297</c:v>
                </c:pt>
                <c:pt idx="25">
                  <c:v>58.543327672048797</c:v>
                </c:pt>
                <c:pt idx="26">
                  <c:v>58.111116477479797</c:v>
                </c:pt>
                <c:pt idx="27">
                  <c:v>57.946913853750196</c:v>
                </c:pt>
                <c:pt idx="28">
                  <c:v>58.302314357709903</c:v>
                </c:pt>
                <c:pt idx="29">
                  <c:v>58.374788867569002</c:v>
                </c:pt>
                <c:pt idx="30">
                  <c:v>58.385190696921207</c:v>
                </c:pt>
                <c:pt idx="31">
                  <c:v>58.279808123661205</c:v>
                </c:pt>
                <c:pt idx="32">
                  <c:v>58.1351328185605</c:v>
                </c:pt>
                <c:pt idx="33">
                  <c:v>58.194828375530996</c:v>
                </c:pt>
                <c:pt idx="34">
                  <c:v>58.246464788200498</c:v>
                </c:pt>
                <c:pt idx="35">
                  <c:v>58.294788455699099</c:v>
                </c:pt>
                <c:pt idx="36">
                  <c:v>58.269745446160599</c:v>
                </c:pt>
                <c:pt idx="37">
                  <c:v>58.2804268121508</c:v>
                </c:pt>
                <c:pt idx="38">
                  <c:v>58.336566530432002</c:v>
                </c:pt>
                <c:pt idx="39">
                  <c:v>58.4103988533289</c:v>
                </c:pt>
                <c:pt idx="40">
                  <c:v>58.446944734450796</c:v>
                </c:pt>
                <c:pt idx="41">
                  <c:v>58.588117791099997</c:v>
                </c:pt>
                <c:pt idx="42">
                  <c:v>58.6420304799205</c:v>
                </c:pt>
                <c:pt idx="43">
                  <c:v>58.844415445329297</c:v>
                </c:pt>
                <c:pt idx="44">
                  <c:v>58.920618877352204</c:v>
                </c:pt>
                <c:pt idx="45">
                  <c:v>59.073961112189302</c:v>
                </c:pt>
                <c:pt idx="46">
                  <c:v>59.116061723818099</c:v>
                </c:pt>
                <c:pt idx="47">
                  <c:v>59.116628422770404</c:v>
                </c:pt>
                <c:pt idx="48">
                  <c:v>59.094501280389601</c:v>
                </c:pt>
                <c:pt idx="49">
                  <c:v>59.045194198581804</c:v>
                </c:pt>
                <c:pt idx="50">
                  <c:v>58.323246661221702</c:v>
                </c:pt>
                <c:pt idx="51">
                  <c:v>58.2480150628896</c:v>
                </c:pt>
                <c:pt idx="52">
                  <c:v>58.405237424091204</c:v>
                </c:pt>
                <c:pt idx="53">
                  <c:v>58.495370160330296</c:v>
                </c:pt>
                <c:pt idx="54">
                  <c:v>58.503986304790104</c:v>
                </c:pt>
                <c:pt idx="55">
                  <c:v>58.624835779079802</c:v>
                </c:pt>
                <c:pt idx="56">
                  <c:v>58.625787244421403</c:v>
                </c:pt>
                <c:pt idx="57">
                  <c:v>58.672535571389197</c:v>
                </c:pt>
                <c:pt idx="58">
                  <c:v>58.753904874350802</c:v>
                </c:pt>
                <c:pt idx="59">
                  <c:v>58.830444913884101</c:v>
                </c:pt>
                <c:pt idx="60">
                  <c:v>58.879812513641099</c:v>
                </c:pt>
                <c:pt idx="61">
                  <c:v>58.832342165389605</c:v>
                </c:pt>
                <c:pt idx="62">
                  <c:v>58.927055859680102</c:v>
                </c:pt>
                <c:pt idx="63">
                  <c:v>59.049716055258905</c:v>
                </c:pt>
                <c:pt idx="64">
                  <c:v>59.143893470440695</c:v>
                </c:pt>
                <c:pt idx="65">
                  <c:v>59.160994086848397</c:v>
                </c:pt>
                <c:pt idx="66">
                  <c:v>59.229046804019895</c:v>
                </c:pt>
                <c:pt idx="67">
                  <c:v>59.349230218800301</c:v>
                </c:pt>
                <c:pt idx="68">
                  <c:v>59.556444156958001</c:v>
                </c:pt>
                <c:pt idx="69">
                  <c:v>59.683555578799002</c:v>
                </c:pt>
                <c:pt idx="70">
                  <c:v>59.711922428950999</c:v>
                </c:pt>
                <c:pt idx="71">
                  <c:v>59.846899694459196</c:v>
                </c:pt>
                <c:pt idx="72">
                  <c:v>59.969737521250899</c:v>
                </c:pt>
                <c:pt idx="73">
                  <c:v>60.078328805560403</c:v>
                </c:pt>
                <c:pt idx="74">
                  <c:v>60.302106698790297</c:v>
                </c:pt>
                <c:pt idx="75">
                  <c:v>60.227072695139903</c:v>
                </c:pt>
                <c:pt idx="76">
                  <c:v>60.368370257029603</c:v>
                </c:pt>
                <c:pt idx="77">
                  <c:v>60.392072333030001</c:v>
                </c:pt>
                <c:pt idx="78">
                  <c:v>60.443795353040301</c:v>
                </c:pt>
                <c:pt idx="79">
                  <c:v>60.241270484750395</c:v>
                </c:pt>
                <c:pt idx="80">
                  <c:v>60.286442722550397</c:v>
                </c:pt>
                <c:pt idx="81">
                  <c:v>60.402877990840899</c:v>
                </c:pt>
                <c:pt idx="82">
                  <c:v>60.378780784210406</c:v>
                </c:pt>
                <c:pt idx="83">
                  <c:v>60.194415446280196</c:v>
                </c:pt>
                <c:pt idx="84">
                  <c:v>59.892397711418702</c:v>
                </c:pt>
                <c:pt idx="85">
                  <c:v>59.8388385209999</c:v>
                </c:pt>
                <c:pt idx="86">
                  <c:v>60.045599586717906</c:v>
                </c:pt>
                <c:pt idx="87">
                  <c:v>60.156202430869698</c:v>
                </c:pt>
                <c:pt idx="88">
                  <c:v>60.2343958682589</c:v>
                </c:pt>
                <c:pt idx="89">
                  <c:v>60.091051331200205</c:v>
                </c:pt>
                <c:pt idx="90">
                  <c:v>60.307833930058194</c:v>
                </c:pt>
                <c:pt idx="91">
                  <c:v>60.388161229718598</c:v>
                </c:pt>
                <c:pt idx="92">
                  <c:v>60.647737976460704</c:v>
                </c:pt>
                <c:pt idx="93">
                  <c:v>60.792808022818399</c:v>
                </c:pt>
                <c:pt idx="94">
                  <c:v>60.848635754268997</c:v>
                </c:pt>
                <c:pt idx="95">
                  <c:v>61.035089523278295</c:v>
                </c:pt>
                <c:pt idx="96">
                  <c:v>61.129160354349196</c:v>
                </c:pt>
                <c:pt idx="97">
                  <c:v>61.033690790588999</c:v>
                </c:pt>
                <c:pt idx="98">
                  <c:v>60.606974830659205</c:v>
                </c:pt>
                <c:pt idx="99">
                  <c:v>60.67632648192</c:v>
                </c:pt>
                <c:pt idx="100">
                  <c:v>60.773203245857694</c:v>
                </c:pt>
                <c:pt idx="101">
                  <c:v>60.832909736390505</c:v>
                </c:pt>
                <c:pt idx="102">
                  <c:v>60.879661989771101</c:v>
                </c:pt>
                <c:pt idx="103">
                  <c:v>61.102124613591798</c:v>
                </c:pt>
                <c:pt idx="104">
                  <c:v>61.168649626969199</c:v>
                </c:pt>
                <c:pt idx="105">
                  <c:v>61.2712853557477</c:v>
                </c:pt>
                <c:pt idx="106">
                  <c:v>61.231926597741598</c:v>
                </c:pt>
                <c:pt idx="107">
                  <c:v>61.215658736709798</c:v>
                </c:pt>
                <c:pt idx="108">
                  <c:v>61.189870576989193</c:v>
                </c:pt>
                <c:pt idx="109">
                  <c:v>61.382769985031999</c:v>
                </c:pt>
                <c:pt idx="110">
                  <c:v>61.511960519230499</c:v>
                </c:pt>
                <c:pt idx="111">
                  <c:v>61.572534518779896</c:v>
                </c:pt>
                <c:pt idx="112">
                  <c:v>61.721693384029599</c:v>
                </c:pt>
                <c:pt idx="113">
                  <c:v>61.5708587597112</c:v>
                </c:pt>
                <c:pt idx="114">
                  <c:v>61.873281152630796</c:v>
                </c:pt>
                <c:pt idx="115">
                  <c:v>62.231481812939201</c:v>
                </c:pt>
                <c:pt idx="116">
                  <c:v>61.8744559470084</c:v>
                </c:pt>
                <c:pt idx="117">
                  <c:v>61.893938508119497</c:v>
                </c:pt>
                <c:pt idx="118">
                  <c:v>61.960562827170698</c:v>
                </c:pt>
                <c:pt idx="119">
                  <c:v>61.910402840069501</c:v>
                </c:pt>
                <c:pt idx="120">
                  <c:v>61.7249185293498</c:v>
                </c:pt>
                <c:pt idx="121">
                  <c:v>61.677358234950994</c:v>
                </c:pt>
                <c:pt idx="122">
                  <c:v>61.837663953490697</c:v>
                </c:pt>
                <c:pt idx="123">
                  <c:v>61.864124929790002</c:v>
                </c:pt>
                <c:pt idx="124">
                  <c:v>61.844520145720594</c:v>
                </c:pt>
                <c:pt idx="125">
                  <c:v>61.776214603470002</c:v>
                </c:pt>
                <c:pt idx="126">
                  <c:v>61.717086261458199</c:v>
                </c:pt>
                <c:pt idx="127">
                  <c:v>61.7549422568975</c:v>
                </c:pt>
                <c:pt idx="128">
                  <c:v>61.71444332355</c:v>
                </c:pt>
                <c:pt idx="129">
                  <c:v>61.845426863090402</c:v>
                </c:pt>
                <c:pt idx="130">
                  <c:v>61.9896918000493</c:v>
                </c:pt>
                <c:pt idx="131">
                  <c:v>62.085360148761701</c:v>
                </c:pt>
                <c:pt idx="132">
                  <c:v>61.742831442119204</c:v>
                </c:pt>
                <c:pt idx="133">
                  <c:v>61.691333661820998</c:v>
                </c:pt>
                <c:pt idx="134">
                  <c:v>61.827515238170406</c:v>
                </c:pt>
                <c:pt idx="135">
                  <c:v>61.928122511590701</c:v>
                </c:pt>
                <c:pt idx="136">
                  <c:v>61.923453051969297</c:v>
                </c:pt>
                <c:pt idx="137">
                  <c:v>61.931692779110499</c:v>
                </c:pt>
                <c:pt idx="138">
                  <c:v>61.934259152288398</c:v>
                </c:pt>
                <c:pt idx="139">
                  <c:v>62.015978087409898</c:v>
                </c:pt>
                <c:pt idx="140">
                  <c:v>61.662054842330299</c:v>
                </c:pt>
                <c:pt idx="141">
                  <c:v>61.631305442899297</c:v>
                </c:pt>
                <c:pt idx="142">
                  <c:v>61.637825412330002</c:v>
                </c:pt>
                <c:pt idx="143">
                  <c:v>61.837217070879895</c:v>
                </c:pt>
                <c:pt idx="144">
                  <c:v>61.878762085792701</c:v>
                </c:pt>
                <c:pt idx="145">
                  <c:v>61.824249777248099</c:v>
                </c:pt>
                <c:pt idx="146">
                  <c:v>61.938744959139903</c:v>
                </c:pt>
                <c:pt idx="147">
                  <c:v>61.959605984340399</c:v>
                </c:pt>
                <c:pt idx="148">
                  <c:v>61.795760673819295</c:v>
                </c:pt>
                <c:pt idx="149">
                  <c:v>61.7862262787703</c:v>
                </c:pt>
                <c:pt idx="150">
                  <c:v>61.822892878279703</c:v>
                </c:pt>
                <c:pt idx="151">
                  <c:v>61.989556532199799</c:v>
                </c:pt>
                <c:pt idx="152">
                  <c:v>62.005345977210197</c:v>
                </c:pt>
                <c:pt idx="153">
                  <c:v>61.998969857079899</c:v>
                </c:pt>
                <c:pt idx="154">
                  <c:v>62.167937590600502</c:v>
                </c:pt>
                <c:pt idx="155">
                  <c:v>62.2062733420086</c:v>
                </c:pt>
                <c:pt idx="156">
                  <c:v>62.237108423519899</c:v>
                </c:pt>
                <c:pt idx="157">
                  <c:v>62.026644606589997</c:v>
                </c:pt>
                <c:pt idx="158">
                  <c:v>61.096260667409403</c:v>
                </c:pt>
                <c:pt idx="159">
                  <c:v>61.208566462029999</c:v>
                </c:pt>
                <c:pt idx="160">
                  <c:v>61.433620048920304</c:v>
                </c:pt>
                <c:pt idx="161">
                  <c:v>61.341297096062107</c:v>
                </c:pt>
                <c:pt idx="162">
                  <c:v>61.128756672010596</c:v>
                </c:pt>
                <c:pt idx="163">
                  <c:v>60.924186488909598</c:v>
                </c:pt>
                <c:pt idx="164">
                  <c:v>60.985121060319102</c:v>
                </c:pt>
                <c:pt idx="165">
                  <c:v>60.965164998428399</c:v>
                </c:pt>
                <c:pt idx="166">
                  <c:v>60.980173460690004</c:v>
                </c:pt>
                <c:pt idx="167">
                  <c:v>60.9879499558619</c:v>
                </c:pt>
                <c:pt idx="168">
                  <c:v>60.822275269680802</c:v>
                </c:pt>
                <c:pt idx="169">
                  <c:v>60.820825317189104</c:v>
                </c:pt>
                <c:pt idx="170">
                  <c:v>60.628049504609599</c:v>
                </c:pt>
                <c:pt idx="171">
                  <c:v>60.706101497500903</c:v>
                </c:pt>
                <c:pt idx="172">
                  <c:v>60.715291671590101</c:v>
                </c:pt>
                <c:pt idx="173">
                  <c:v>60.7821031165712</c:v>
                </c:pt>
                <c:pt idx="174">
                  <c:v>60.822333246200799</c:v>
                </c:pt>
                <c:pt idx="175">
                  <c:v>60.7409797583597</c:v>
                </c:pt>
                <c:pt idx="176">
                  <c:v>60.620076173790899</c:v>
                </c:pt>
                <c:pt idx="177">
                  <c:v>60.6542669419796</c:v>
                </c:pt>
                <c:pt idx="178">
                  <c:v>60.7147726579596</c:v>
                </c:pt>
                <c:pt idx="179">
                  <c:v>60.730502046279604</c:v>
                </c:pt>
                <c:pt idx="180">
                  <c:v>60.635384386329598</c:v>
                </c:pt>
                <c:pt idx="181">
                  <c:v>60.074073415169501</c:v>
                </c:pt>
                <c:pt idx="182">
                  <c:v>60.152763947429001</c:v>
                </c:pt>
                <c:pt idx="183">
                  <c:v>60.2082598708906</c:v>
                </c:pt>
                <c:pt idx="184">
                  <c:v>60.309526579339</c:v>
                </c:pt>
                <c:pt idx="185">
                  <c:v>60.3434595280888</c:v>
                </c:pt>
                <c:pt idx="186">
                  <c:v>60.246238152781402</c:v>
                </c:pt>
                <c:pt idx="187">
                  <c:v>60.2594150741809</c:v>
                </c:pt>
                <c:pt idx="188">
                  <c:v>60.282734921951402</c:v>
                </c:pt>
                <c:pt idx="189">
                  <c:v>60.309791548448601</c:v>
                </c:pt>
                <c:pt idx="190">
                  <c:v>60.265847418661401</c:v>
                </c:pt>
                <c:pt idx="191">
                  <c:v>60.223250029900399</c:v>
                </c:pt>
                <c:pt idx="192">
                  <c:v>60.224877718020601</c:v>
                </c:pt>
                <c:pt idx="193">
                  <c:v>60.189840472990603</c:v>
                </c:pt>
                <c:pt idx="194">
                  <c:v>60.164374436589796</c:v>
                </c:pt>
                <c:pt idx="195">
                  <c:v>60.1283192570396</c:v>
                </c:pt>
                <c:pt idx="196">
                  <c:v>59.983545644020801</c:v>
                </c:pt>
                <c:pt idx="197">
                  <c:v>59.952182693288101</c:v>
                </c:pt>
                <c:pt idx="198">
                  <c:v>59.971787086670503</c:v>
                </c:pt>
                <c:pt idx="199">
                  <c:v>59.7467093723494</c:v>
                </c:pt>
                <c:pt idx="200">
                  <c:v>59.094388641990193</c:v>
                </c:pt>
                <c:pt idx="201">
                  <c:v>59.03965765385</c:v>
                </c:pt>
                <c:pt idx="202">
                  <c:v>59.056602997561299</c:v>
                </c:pt>
                <c:pt idx="203">
                  <c:v>58.825893559078601</c:v>
                </c:pt>
                <c:pt idx="204">
                  <c:v>58.828596497561499</c:v>
                </c:pt>
                <c:pt idx="205">
                  <c:v>58.754068693059402</c:v>
                </c:pt>
                <c:pt idx="206">
                  <c:v>58.760304593299203</c:v>
                </c:pt>
                <c:pt idx="207">
                  <c:v>58.673913499749197</c:v>
                </c:pt>
                <c:pt idx="208">
                  <c:v>58.3681697089796</c:v>
                </c:pt>
                <c:pt idx="209">
                  <c:v>58.0153212505993</c:v>
                </c:pt>
                <c:pt idx="210">
                  <c:v>58.169253255270107</c:v>
                </c:pt>
                <c:pt idx="211">
                  <c:v>58.179522603141095</c:v>
                </c:pt>
                <c:pt idx="212">
                  <c:v>58.362120932559797</c:v>
                </c:pt>
                <c:pt idx="213">
                  <c:v>58.174402494029401</c:v>
                </c:pt>
                <c:pt idx="214">
                  <c:v>58.189813644109904</c:v>
                </c:pt>
                <c:pt idx="215">
                  <c:v>58.183950026480005</c:v>
                </c:pt>
                <c:pt idx="216">
                  <c:v>58.071511837208902</c:v>
                </c:pt>
                <c:pt idx="217">
                  <c:v>57.819180160200801</c:v>
                </c:pt>
                <c:pt idx="218">
                  <c:v>57.540372422971203</c:v>
                </c:pt>
                <c:pt idx="219">
                  <c:v>57.600870228319799</c:v>
                </c:pt>
                <c:pt idx="220">
                  <c:v>57.617048856330001</c:v>
                </c:pt>
                <c:pt idx="221">
                  <c:v>60.122025039600899</c:v>
                </c:pt>
                <c:pt idx="222">
                  <c:v>56.726717877621496</c:v>
                </c:pt>
                <c:pt idx="223">
                  <c:v>56.5907448903207</c:v>
                </c:pt>
                <c:pt idx="224">
                  <c:v>56.931122104089603</c:v>
                </c:pt>
                <c:pt idx="225">
                  <c:v>57.371322828158796</c:v>
                </c:pt>
                <c:pt idx="226">
                  <c:v>57.143610410319397</c:v>
                </c:pt>
                <c:pt idx="227">
                  <c:v>57.043443544850604</c:v>
                </c:pt>
                <c:pt idx="228">
                  <c:v>56.504823672519095</c:v>
                </c:pt>
                <c:pt idx="229">
                  <c:v>56.625752298469301</c:v>
                </c:pt>
                <c:pt idx="230">
                  <c:v>56.622534957979497</c:v>
                </c:pt>
                <c:pt idx="231">
                  <c:v>56.716848378698998</c:v>
                </c:pt>
                <c:pt idx="232">
                  <c:v>57.121255336709801</c:v>
                </c:pt>
                <c:pt idx="233">
                  <c:v>57.184986057399598</c:v>
                </c:pt>
                <c:pt idx="234">
                  <c:v>57.326744921968398</c:v>
                </c:pt>
                <c:pt idx="235">
                  <c:v>57.487176663170501</c:v>
                </c:pt>
                <c:pt idx="236">
                  <c:v>57.698977758750999</c:v>
                </c:pt>
                <c:pt idx="237">
                  <c:v>57.772231305949894</c:v>
                </c:pt>
                <c:pt idx="238">
                  <c:v>57.699441910949801</c:v>
                </c:pt>
                <c:pt idx="239">
                  <c:v>57.889787210329004</c:v>
                </c:pt>
                <c:pt idx="240">
                  <c:v>57.8608077097388</c:v>
                </c:pt>
                <c:pt idx="241">
                  <c:v>58.0972441183401</c:v>
                </c:pt>
                <c:pt idx="242">
                  <c:v>57.9921606761798</c:v>
                </c:pt>
                <c:pt idx="243">
                  <c:v>57.934856297019095</c:v>
                </c:pt>
                <c:pt idx="244">
                  <c:v>57.755793016888802</c:v>
                </c:pt>
                <c:pt idx="245">
                  <c:v>57.778329811778399</c:v>
                </c:pt>
                <c:pt idx="246">
                  <c:v>57.809219656281094</c:v>
                </c:pt>
                <c:pt idx="247">
                  <c:v>57.636796194549298</c:v>
                </c:pt>
                <c:pt idx="248">
                  <c:v>57.5603318660309</c:v>
                </c:pt>
                <c:pt idx="249">
                  <c:v>57.668408406970904</c:v>
                </c:pt>
                <c:pt idx="250">
                  <c:v>57.7198126650704</c:v>
                </c:pt>
                <c:pt idx="251">
                  <c:v>57.563553338860103</c:v>
                </c:pt>
                <c:pt idx="252">
                  <c:v>57.540300937638499</c:v>
                </c:pt>
                <c:pt idx="253">
                  <c:v>57.5552113812603</c:v>
                </c:pt>
                <c:pt idx="254">
                  <c:v>57.397005662869496</c:v>
                </c:pt>
                <c:pt idx="255">
                  <c:v>57.469686632669095</c:v>
                </c:pt>
                <c:pt idx="256">
                  <c:v>57.549728383399298</c:v>
                </c:pt>
                <c:pt idx="257">
                  <c:v>57.307163732969904</c:v>
                </c:pt>
                <c:pt idx="258">
                  <c:v>57.363298169559698</c:v>
                </c:pt>
                <c:pt idx="259">
                  <c:v>57.441475220370904</c:v>
                </c:pt>
                <c:pt idx="260">
                  <c:v>57.4673142747192</c:v>
                </c:pt>
                <c:pt idx="261">
                  <c:v>57.553210993601404</c:v>
                </c:pt>
                <c:pt idx="262">
                  <c:v>57.530681126000999</c:v>
                </c:pt>
                <c:pt idx="263">
                  <c:v>57.612202162420601</c:v>
                </c:pt>
                <c:pt idx="264">
                  <c:v>57.552172353470397</c:v>
                </c:pt>
                <c:pt idx="265">
                  <c:v>57.574908404769801</c:v>
                </c:pt>
                <c:pt idx="266">
                  <c:v>57.500944626089499</c:v>
                </c:pt>
                <c:pt idx="267">
                  <c:v>57.498668301470396</c:v>
                </c:pt>
                <c:pt idx="268">
                  <c:v>57.621585497530702</c:v>
                </c:pt>
                <c:pt idx="269">
                  <c:v>57.766095913579697</c:v>
                </c:pt>
                <c:pt idx="270">
                  <c:v>57.667474054530402</c:v>
                </c:pt>
                <c:pt idx="271">
                  <c:v>57.037143240579695</c:v>
                </c:pt>
                <c:pt idx="272">
                  <c:v>56.980463955619797</c:v>
                </c:pt>
                <c:pt idx="273">
                  <c:v>57.462631693708097</c:v>
                </c:pt>
                <c:pt idx="274">
                  <c:v>57.457384101749099</c:v>
                </c:pt>
                <c:pt idx="275">
                  <c:v>57.303199984030499</c:v>
                </c:pt>
                <c:pt idx="276">
                  <c:v>57.232290198741204</c:v>
                </c:pt>
                <c:pt idx="277">
                  <c:v>57.023547712540498</c:v>
                </c:pt>
                <c:pt idx="278">
                  <c:v>56.863880741289904</c:v>
                </c:pt>
                <c:pt idx="279">
                  <c:v>56.888615230059095</c:v>
                </c:pt>
                <c:pt idx="280">
                  <c:v>56.884850629918901</c:v>
                </c:pt>
                <c:pt idx="281">
                  <c:v>56.817234364439905</c:v>
                </c:pt>
                <c:pt idx="282">
                  <c:v>56.800791191330902</c:v>
                </c:pt>
                <c:pt idx="283">
                  <c:v>56.786251228000197</c:v>
                </c:pt>
                <c:pt idx="284">
                  <c:v>56.813432940229696</c:v>
                </c:pt>
                <c:pt idx="285">
                  <c:v>56.792149948998905</c:v>
                </c:pt>
                <c:pt idx="286">
                  <c:v>56.854377142660006</c:v>
                </c:pt>
                <c:pt idx="287">
                  <c:v>56.867241904879698</c:v>
                </c:pt>
                <c:pt idx="288">
                  <c:v>57.048330191220202</c:v>
                </c:pt>
                <c:pt idx="289">
                  <c:v>57.080249159268995</c:v>
                </c:pt>
                <c:pt idx="290">
                  <c:v>56.897881313959502</c:v>
                </c:pt>
                <c:pt idx="291">
                  <c:v>56.688710888630503</c:v>
                </c:pt>
                <c:pt idx="292">
                  <c:v>56.704533657289495</c:v>
                </c:pt>
                <c:pt idx="293">
                  <c:v>56.639293527740499</c:v>
                </c:pt>
                <c:pt idx="294">
                  <c:v>56.693727365220397</c:v>
                </c:pt>
                <c:pt idx="295">
                  <c:v>56.722075741170194</c:v>
                </c:pt>
                <c:pt idx="296">
                  <c:v>56.866897734809598</c:v>
                </c:pt>
                <c:pt idx="297">
                  <c:v>56.975209844991305</c:v>
                </c:pt>
                <c:pt idx="298">
                  <c:v>57.125220035230598</c:v>
                </c:pt>
                <c:pt idx="299">
                  <c:v>57.181718713328905</c:v>
                </c:pt>
                <c:pt idx="300">
                  <c:v>57.171645612979695</c:v>
                </c:pt>
                <c:pt idx="301">
                  <c:v>57.126701544139699</c:v>
                </c:pt>
                <c:pt idx="302">
                  <c:v>57.169912016570201</c:v>
                </c:pt>
                <c:pt idx="303">
                  <c:v>57.260705391399199</c:v>
                </c:pt>
                <c:pt idx="304">
                  <c:v>57.166292846730599</c:v>
                </c:pt>
                <c:pt idx="305">
                  <c:v>56.710174819329595</c:v>
                </c:pt>
                <c:pt idx="306">
                  <c:v>56.670395935338505</c:v>
                </c:pt>
                <c:pt idx="307">
                  <c:v>56.631900839911005</c:v>
                </c:pt>
                <c:pt idx="308">
                  <c:v>56.686919351371003</c:v>
                </c:pt>
                <c:pt idx="309">
                  <c:v>56.679331300150203</c:v>
                </c:pt>
                <c:pt idx="310">
                  <c:v>56.630543997769799</c:v>
                </c:pt>
                <c:pt idx="311">
                  <c:v>56.561344887240701</c:v>
                </c:pt>
                <c:pt idx="312">
                  <c:v>56.612548946188696</c:v>
                </c:pt>
                <c:pt idx="313">
                  <c:v>56.692046558740401</c:v>
                </c:pt>
                <c:pt idx="314">
                  <c:v>56.827819353730696</c:v>
                </c:pt>
                <c:pt idx="315">
                  <c:v>56.729935869120695</c:v>
                </c:pt>
                <c:pt idx="316">
                  <c:v>56.7041330351393</c:v>
                </c:pt>
                <c:pt idx="317">
                  <c:v>56.805352270560206</c:v>
                </c:pt>
                <c:pt idx="318">
                  <c:v>56.900408335189901</c:v>
                </c:pt>
                <c:pt idx="319">
                  <c:v>56.846036301809598</c:v>
                </c:pt>
                <c:pt idx="320">
                  <c:v>57.018800250189301</c:v>
                </c:pt>
                <c:pt idx="321">
                  <c:v>57.049444429859101</c:v>
                </c:pt>
                <c:pt idx="322">
                  <c:v>57.099187003739402</c:v>
                </c:pt>
                <c:pt idx="323">
                  <c:v>57.112104787280799</c:v>
                </c:pt>
                <c:pt idx="324">
                  <c:v>57.117517330659702</c:v>
                </c:pt>
                <c:pt idx="325">
                  <c:v>56.888616796930805</c:v>
                </c:pt>
                <c:pt idx="326">
                  <c:v>56.973292658450305</c:v>
                </c:pt>
                <c:pt idx="327">
                  <c:v>57.039872814950101</c:v>
                </c:pt>
                <c:pt idx="328">
                  <c:v>56.997025002288296</c:v>
                </c:pt>
                <c:pt idx="329">
                  <c:v>57.256948954091001</c:v>
                </c:pt>
                <c:pt idx="330">
                  <c:v>57.349780286190004</c:v>
                </c:pt>
                <c:pt idx="331">
                  <c:v>57.508718430430001</c:v>
                </c:pt>
                <c:pt idx="332">
                  <c:v>57.3316985324496</c:v>
                </c:pt>
                <c:pt idx="333">
                  <c:v>57.345075755391299</c:v>
                </c:pt>
                <c:pt idx="334">
                  <c:v>57.246714134460298</c:v>
                </c:pt>
                <c:pt idx="335">
                  <c:v>57.062766888599896</c:v>
                </c:pt>
                <c:pt idx="336">
                  <c:v>57.041421194340401</c:v>
                </c:pt>
                <c:pt idx="337">
                  <c:v>56.831476738769901</c:v>
                </c:pt>
                <c:pt idx="338">
                  <c:v>56.716383058130603</c:v>
                </c:pt>
                <c:pt idx="339">
                  <c:v>56.723611343260004</c:v>
                </c:pt>
                <c:pt idx="340">
                  <c:v>56.882404752039903</c:v>
                </c:pt>
                <c:pt idx="341">
                  <c:v>56.595188271570201</c:v>
                </c:pt>
                <c:pt idx="342">
                  <c:v>56.702988066888899</c:v>
                </c:pt>
                <c:pt idx="343">
                  <c:v>56.846070848120299</c:v>
                </c:pt>
                <c:pt idx="344">
                  <c:v>57.286334312030704</c:v>
                </c:pt>
                <c:pt idx="345">
                  <c:v>57.482198847398202</c:v>
                </c:pt>
                <c:pt idx="346">
                  <c:v>57.3900288338602</c:v>
                </c:pt>
                <c:pt idx="347">
                  <c:v>57.445181443129599</c:v>
                </c:pt>
                <c:pt idx="348">
                  <c:v>57.211761268330399</c:v>
                </c:pt>
                <c:pt idx="349">
                  <c:v>57.3759526583694</c:v>
                </c:pt>
                <c:pt idx="350">
                  <c:v>57.3441253203302</c:v>
                </c:pt>
                <c:pt idx="351">
                  <c:v>57.409172964439904</c:v>
                </c:pt>
                <c:pt idx="352">
                  <c:v>57.187580406969197</c:v>
                </c:pt>
                <c:pt idx="353">
                  <c:v>56.815575142729301</c:v>
                </c:pt>
                <c:pt idx="354">
                  <c:v>57.115954125699602</c:v>
                </c:pt>
                <c:pt idx="355">
                  <c:v>57.2871934323312</c:v>
                </c:pt>
                <c:pt idx="356">
                  <c:v>57.3334262877312</c:v>
                </c:pt>
                <c:pt idx="357">
                  <c:v>57.504125104410299</c:v>
                </c:pt>
                <c:pt idx="358">
                  <c:v>57.464028146200398</c:v>
                </c:pt>
                <c:pt idx="359">
                  <c:v>57.523109988720101</c:v>
                </c:pt>
                <c:pt idx="360">
                  <c:v>57.518492440468805</c:v>
                </c:pt>
                <c:pt idx="361">
                  <c:v>57.473075723670306</c:v>
                </c:pt>
                <c:pt idx="362">
                  <c:v>57.258544329789402</c:v>
                </c:pt>
                <c:pt idx="363">
                  <c:v>56.892740631309501</c:v>
                </c:pt>
                <c:pt idx="364">
                  <c:v>57.401044950529702</c:v>
                </c:pt>
                <c:pt idx="365">
                  <c:v>57.505855509859003</c:v>
                </c:pt>
                <c:pt idx="366">
                  <c:v>57.620393508258907</c:v>
                </c:pt>
                <c:pt idx="367">
                  <c:v>57.624982766289804</c:v>
                </c:pt>
                <c:pt idx="368">
                  <c:v>57.7109171529397</c:v>
                </c:pt>
                <c:pt idx="369">
                  <c:v>57.857863949180299</c:v>
                </c:pt>
                <c:pt idx="370">
                  <c:v>58.055109686199202</c:v>
                </c:pt>
                <c:pt idx="371">
                  <c:v>58.302740342449304</c:v>
                </c:pt>
                <c:pt idx="372">
                  <c:v>58.299550347210001</c:v>
                </c:pt>
                <c:pt idx="373">
                  <c:v>58.203354816898006</c:v>
                </c:pt>
                <c:pt idx="374">
                  <c:v>58.3948313110104</c:v>
                </c:pt>
                <c:pt idx="375">
                  <c:v>58.452623034309703</c:v>
                </c:pt>
                <c:pt idx="376">
                  <c:v>58.716130019368698</c:v>
                </c:pt>
                <c:pt idx="377">
                  <c:v>58.631733506090399</c:v>
                </c:pt>
                <c:pt idx="378">
                  <c:v>58.633038622219303</c:v>
                </c:pt>
                <c:pt idx="379">
                  <c:v>58.616919878389503</c:v>
                </c:pt>
                <c:pt idx="380">
                  <c:v>58.753832097910205</c:v>
                </c:pt>
                <c:pt idx="381">
                  <c:v>58.526883872238194</c:v>
                </c:pt>
                <c:pt idx="382">
                  <c:v>58.723987782600304</c:v>
                </c:pt>
                <c:pt idx="383">
                  <c:v>58.748313607088299</c:v>
                </c:pt>
                <c:pt idx="384">
                  <c:v>58.895543703960797</c:v>
                </c:pt>
                <c:pt idx="385">
                  <c:v>58.882119635700299</c:v>
                </c:pt>
                <c:pt idx="386">
                  <c:v>58.606588621819505</c:v>
                </c:pt>
                <c:pt idx="387">
                  <c:v>58.7806073641691</c:v>
                </c:pt>
                <c:pt idx="388">
                  <c:v>58.7988909786907</c:v>
                </c:pt>
                <c:pt idx="389">
                  <c:v>58.983309234820297</c:v>
                </c:pt>
                <c:pt idx="390">
                  <c:v>59.045548742229499</c:v>
                </c:pt>
                <c:pt idx="391">
                  <c:v>58.761152111280097</c:v>
                </c:pt>
                <c:pt idx="392">
                  <c:v>59.919531947449499</c:v>
                </c:pt>
                <c:pt idx="393">
                  <c:v>60.110327980439301</c:v>
                </c:pt>
                <c:pt idx="394">
                  <c:v>60.3328625221396</c:v>
                </c:pt>
                <c:pt idx="395">
                  <c:v>60.1294641018292</c:v>
                </c:pt>
                <c:pt idx="396">
                  <c:v>59.921805957160103</c:v>
                </c:pt>
                <c:pt idx="397">
                  <c:v>60.050227395959197</c:v>
                </c:pt>
                <c:pt idx="398">
                  <c:v>60.0306180187306</c:v>
                </c:pt>
                <c:pt idx="399">
                  <c:v>60.118121204069702</c:v>
                </c:pt>
                <c:pt idx="400">
                  <c:v>60.142483545528606</c:v>
                </c:pt>
                <c:pt idx="401">
                  <c:v>60.138216441989194</c:v>
                </c:pt>
                <c:pt idx="402">
                  <c:v>60.233321179779601</c:v>
                </c:pt>
                <c:pt idx="403">
                  <c:v>60.054781205949801</c:v>
                </c:pt>
                <c:pt idx="404">
                  <c:v>60.085016645349803</c:v>
                </c:pt>
                <c:pt idx="405">
                  <c:v>59.968616003378997</c:v>
                </c:pt>
                <c:pt idx="406">
                  <c:v>59.953625753220997</c:v>
                </c:pt>
                <c:pt idx="407">
                  <c:v>59.888567513299897</c:v>
                </c:pt>
                <c:pt idx="408">
                  <c:v>60.157494108849804</c:v>
                </c:pt>
                <c:pt idx="409">
                  <c:v>59.950285341570996</c:v>
                </c:pt>
                <c:pt idx="410">
                  <c:v>60.2186684797609</c:v>
                </c:pt>
                <c:pt idx="411">
                  <c:v>60.325779545570299</c:v>
                </c:pt>
                <c:pt idx="412">
                  <c:v>60.448549282149806</c:v>
                </c:pt>
                <c:pt idx="413">
                  <c:v>60.565954409728896</c:v>
                </c:pt>
                <c:pt idx="414">
                  <c:v>60.646855866309402</c:v>
                </c:pt>
                <c:pt idx="415">
                  <c:v>60.180393817371105</c:v>
                </c:pt>
                <c:pt idx="416">
                  <c:v>60.132937484508695</c:v>
                </c:pt>
                <c:pt idx="417">
                  <c:v>60.46987918872</c:v>
                </c:pt>
                <c:pt idx="418">
                  <c:v>60.303771328930701</c:v>
                </c:pt>
                <c:pt idx="419">
                  <c:v>60.341040968881202</c:v>
                </c:pt>
                <c:pt idx="420">
                  <c:v>60.349909762939099</c:v>
                </c:pt>
                <c:pt idx="421">
                  <c:v>60.463299344258907</c:v>
                </c:pt>
                <c:pt idx="422">
                  <c:v>60.468431061210403</c:v>
                </c:pt>
                <c:pt idx="423">
                  <c:v>60.479557433420098</c:v>
                </c:pt>
                <c:pt idx="424">
                  <c:v>60.494968945349996</c:v>
                </c:pt>
                <c:pt idx="425">
                  <c:v>60.597196254349797</c:v>
                </c:pt>
                <c:pt idx="426">
                  <c:v>60.6940075510905</c:v>
                </c:pt>
                <c:pt idx="427">
                  <c:v>60.764530309960506</c:v>
                </c:pt>
                <c:pt idx="428">
                  <c:v>60.858586812220594</c:v>
                </c:pt>
                <c:pt idx="429">
                  <c:v>60.670993576369696</c:v>
                </c:pt>
                <c:pt idx="430">
                  <c:v>60.6894649902598</c:v>
                </c:pt>
                <c:pt idx="431">
                  <c:v>60.749278000980397</c:v>
                </c:pt>
                <c:pt idx="432">
                  <c:v>60.825283543069098</c:v>
                </c:pt>
                <c:pt idx="433">
                  <c:v>60.922822911341001</c:v>
                </c:pt>
                <c:pt idx="434">
                  <c:v>60.830630868559197</c:v>
                </c:pt>
                <c:pt idx="435">
                  <c:v>60.882982037909898</c:v>
                </c:pt>
                <c:pt idx="436">
                  <c:v>60.758632526230798</c:v>
                </c:pt>
                <c:pt idx="437">
                  <c:v>60.622317833960196</c:v>
                </c:pt>
                <c:pt idx="438">
                  <c:v>60.651555965820997</c:v>
                </c:pt>
                <c:pt idx="439">
                  <c:v>60.858407762389199</c:v>
                </c:pt>
                <c:pt idx="440">
                  <c:v>61.077308792149104</c:v>
                </c:pt>
                <c:pt idx="441">
                  <c:v>61.184163175209399</c:v>
                </c:pt>
                <c:pt idx="442">
                  <c:v>61.049465919879097</c:v>
                </c:pt>
                <c:pt idx="443">
                  <c:v>61.160764192490895</c:v>
                </c:pt>
                <c:pt idx="444">
                  <c:v>61.491369690690398</c:v>
                </c:pt>
                <c:pt idx="445">
                  <c:v>61.708673968949498</c:v>
                </c:pt>
                <c:pt idx="446">
                  <c:v>61.772460945680606</c:v>
                </c:pt>
                <c:pt idx="447">
                  <c:v>61.773089849510804</c:v>
                </c:pt>
                <c:pt idx="448">
                  <c:v>61.572363345239403</c:v>
                </c:pt>
                <c:pt idx="449">
                  <c:v>61.5303682380802</c:v>
                </c:pt>
                <c:pt idx="450">
                  <c:v>61.5077224679696</c:v>
                </c:pt>
                <c:pt idx="451">
                  <c:v>61.455571182719702</c:v>
                </c:pt>
                <c:pt idx="452">
                  <c:v>61.377984108760906</c:v>
                </c:pt>
                <c:pt idx="453">
                  <c:v>61.341032674139804</c:v>
                </c:pt>
                <c:pt idx="454">
                  <c:v>61.355912835600193</c:v>
                </c:pt>
                <c:pt idx="455">
                  <c:v>61.443147584828694</c:v>
                </c:pt>
                <c:pt idx="456">
                  <c:v>61.427035635661007</c:v>
                </c:pt>
                <c:pt idx="457">
                  <c:v>61.116094791799696</c:v>
                </c:pt>
                <c:pt idx="458">
                  <c:v>61.165091442891899</c:v>
                </c:pt>
                <c:pt idx="459">
                  <c:v>61.315648684869302</c:v>
                </c:pt>
                <c:pt idx="460">
                  <c:v>61.257103689999099</c:v>
                </c:pt>
                <c:pt idx="461">
                  <c:v>60.985347238699894</c:v>
                </c:pt>
                <c:pt idx="462">
                  <c:v>61.095862776429904</c:v>
                </c:pt>
                <c:pt idx="463">
                  <c:v>61.182148017439999</c:v>
                </c:pt>
                <c:pt idx="464">
                  <c:v>61.185087389109398</c:v>
                </c:pt>
                <c:pt idx="465">
                  <c:v>61.223976812999801</c:v>
                </c:pt>
                <c:pt idx="466">
                  <c:v>61.2689204879904</c:v>
                </c:pt>
                <c:pt idx="467">
                  <c:v>61.317152381080597</c:v>
                </c:pt>
                <c:pt idx="468">
                  <c:v>61.271704461049893</c:v>
                </c:pt>
                <c:pt idx="469">
                  <c:v>61.240927284629997</c:v>
                </c:pt>
                <c:pt idx="470">
                  <c:v>61.4445775182011</c:v>
                </c:pt>
                <c:pt idx="471">
                  <c:v>61.390485364600096</c:v>
                </c:pt>
                <c:pt idx="472">
                  <c:v>61.5301743486406</c:v>
                </c:pt>
                <c:pt idx="473">
                  <c:v>61.459080437390298</c:v>
                </c:pt>
                <c:pt idx="474">
                  <c:v>61.352674532469003</c:v>
                </c:pt>
                <c:pt idx="475">
                  <c:v>61.714175722238295</c:v>
                </c:pt>
                <c:pt idx="476">
                  <c:v>61.877962085631403</c:v>
                </c:pt>
                <c:pt idx="477">
                  <c:v>61.9110311171113</c:v>
                </c:pt>
                <c:pt idx="478">
                  <c:v>62.117944060750197</c:v>
                </c:pt>
                <c:pt idx="479">
                  <c:v>62.059412919139803</c:v>
                </c:pt>
                <c:pt idx="480">
                  <c:v>62.2212087310009</c:v>
                </c:pt>
                <c:pt idx="481">
                  <c:v>62.289613180501505</c:v>
                </c:pt>
                <c:pt idx="482">
                  <c:v>62.408067412270199</c:v>
                </c:pt>
                <c:pt idx="483">
                  <c:v>62.437479792299897</c:v>
                </c:pt>
                <c:pt idx="484">
                  <c:v>62.516349592951599</c:v>
                </c:pt>
                <c:pt idx="485">
                  <c:v>62.6965067260506</c:v>
                </c:pt>
                <c:pt idx="486">
                  <c:v>62.912455835430997</c:v>
                </c:pt>
                <c:pt idx="487">
                  <c:v>63.027754733240599</c:v>
                </c:pt>
                <c:pt idx="488">
                  <c:v>62.639550820880601</c:v>
                </c:pt>
                <c:pt idx="489">
                  <c:v>62.764290162739698</c:v>
                </c:pt>
                <c:pt idx="490">
                  <c:v>62.890885375810598</c:v>
                </c:pt>
                <c:pt idx="491">
                  <c:v>63.042926145761001</c:v>
                </c:pt>
                <c:pt idx="492">
                  <c:v>63.341515518440005</c:v>
                </c:pt>
                <c:pt idx="493">
                  <c:v>63.6308096577512</c:v>
                </c:pt>
                <c:pt idx="494">
                  <c:v>64.007972078850301</c:v>
                </c:pt>
                <c:pt idx="495">
                  <c:v>64.321900374089992</c:v>
                </c:pt>
                <c:pt idx="496">
                  <c:v>64.592139876209501</c:v>
                </c:pt>
                <c:pt idx="497">
                  <c:v>64.757123193679007</c:v>
                </c:pt>
                <c:pt idx="498">
                  <c:v>64.921271901068607</c:v>
                </c:pt>
                <c:pt idx="499">
                  <c:v>65.070934825538501</c:v>
                </c:pt>
                <c:pt idx="500">
                  <c:v>65.506371150089109</c:v>
                </c:pt>
                <c:pt idx="501">
                  <c:v>65.627269017051205</c:v>
                </c:pt>
                <c:pt idx="502">
                  <c:v>65.781658071409694</c:v>
                </c:pt>
                <c:pt idx="503">
                  <c:v>65.969833101960702</c:v>
                </c:pt>
                <c:pt idx="504">
                  <c:v>66.119199620310098</c:v>
                </c:pt>
                <c:pt idx="505">
                  <c:v>66.320683109779807</c:v>
                </c:pt>
                <c:pt idx="506">
                  <c:v>66.422975362001097</c:v>
                </c:pt>
                <c:pt idx="507">
                  <c:v>66.465329964261201</c:v>
                </c:pt>
                <c:pt idx="508">
                  <c:v>66.746397003350097</c:v>
                </c:pt>
                <c:pt idx="509">
                  <c:v>66.983909022048593</c:v>
                </c:pt>
                <c:pt idx="510">
                  <c:v>67.124948085129802</c:v>
                </c:pt>
                <c:pt idx="511">
                  <c:v>67.289523328749397</c:v>
                </c:pt>
                <c:pt idx="512">
                  <c:v>67.674937415700299</c:v>
                </c:pt>
                <c:pt idx="513">
                  <c:v>67.465360878340306</c:v>
                </c:pt>
                <c:pt idx="514">
                  <c:v>67.573317689389995</c:v>
                </c:pt>
                <c:pt idx="515">
                  <c:v>67.948520173239999</c:v>
                </c:pt>
                <c:pt idx="516">
                  <c:v>68.165180476128796</c:v>
                </c:pt>
                <c:pt idx="517">
                  <c:v>68.183504206458707</c:v>
                </c:pt>
                <c:pt idx="518">
                  <c:v>68.401626232350509</c:v>
                </c:pt>
                <c:pt idx="519">
                  <c:v>67.123473416640806</c:v>
                </c:pt>
                <c:pt idx="520">
                  <c:v>67.104023897350103</c:v>
                </c:pt>
                <c:pt idx="521">
                  <c:v>67.840627221819503</c:v>
                </c:pt>
                <c:pt idx="522">
                  <c:v>67.809168466409801</c:v>
                </c:pt>
                <c:pt idx="523">
                  <c:v>67.796788141099597</c:v>
                </c:pt>
                <c:pt idx="524">
                  <c:v>67.780242439899908</c:v>
                </c:pt>
                <c:pt idx="525">
                  <c:v>67.802350633078802</c:v>
                </c:pt>
                <c:pt idx="526">
                  <c:v>67.82504595828</c:v>
                </c:pt>
                <c:pt idx="527">
                  <c:v>67.921360183459399</c:v>
                </c:pt>
                <c:pt idx="528">
                  <c:v>67.933929851398503</c:v>
                </c:pt>
                <c:pt idx="529">
                  <c:v>67.816743872700897</c:v>
                </c:pt>
                <c:pt idx="530">
                  <c:v>67.750461688400094</c:v>
                </c:pt>
                <c:pt idx="531">
                  <c:v>67.770707064479694</c:v>
                </c:pt>
                <c:pt idx="532">
                  <c:v>67.788136582469591</c:v>
                </c:pt>
                <c:pt idx="533">
                  <c:v>67.867176054499097</c:v>
                </c:pt>
                <c:pt idx="534">
                  <c:v>67.973362203189694</c:v>
                </c:pt>
                <c:pt idx="535">
                  <c:v>68.038807771659407</c:v>
                </c:pt>
                <c:pt idx="536">
                  <c:v>68.148635195249398</c:v>
                </c:pt>
                <c:pt idx="537">
                  <c:v>68.060792602599903</c:v>
                </c:pt>
                <c:pt idx="538">
                  <c:v>68.131080751298796</c:v>
                </c:pt>
                <c:pt idx="539">
                  <c:v>68.265064965359898</c:v>
                </c:pt>
                <c:pt idx="540">
                  <c:v>68.388689008461</c:v>
                </c:pt>
                <c:pt idx="541">
                  <c:v>68.664307215679798</c:v>
                </c:pt>
                <c:pt idx="542">
                  <c:v>68.742921838809991</c:v>
                </c:pt>
                <c:pt idx="543">
                  <c:v>68.975314304460014</c:v>
                </c:pt>
                <c:pt idx="544">
                  <c:v>69.060730946378598</c:v>
                </c:pt>
                <c:pt idx="545">
                  <c:v>69.048257312751403</c:v>
                </c:pt>
                <c:pt idx="546">
                  <c:v>69.011730256369404</c:v>
                </c:pt>
                <c:pt idx="547">
                  <c:v>69.244726184299807</c:v>
                </c:pt>
                <c:pt idx="548">
                  <c:v>69.270520703569005</c:v>
                </c:pt>
                <c:pt idx="549">
                  <c:v>69.15807944553039</c:v>
                </c:pt>
                <c:pt idx="550">
                  <c:v>69.328576035829698</c:v>
                </c:pt>
                <c:pt idx="551">
                  <c:v>69.503581409479509</c:v>
                </c:pt>
                <c:pt idx="552">
                  <c:v>69.66713480809841</c:v>
                </c:pt>
                <c:pt idx="553">
                  <c:v>69.854043888677708</c:v>
                </c:pt>
                <c:pt idx="554">
                  <c:v>69.8373868629687</c:v>
                </c:pt>
                <c:pt idx="555">
                  <c:v>69.973010011409499</c:v>
                </c:pt>
                <c:pt idx="556">
                  <c:v>70.015673422510403</c:v>
                </c:pt>
                <c:pt idx="557">
                  <c:v>69.944802041948904</c:v>
                </c:pt>
                <c:pt idx="558">
                  <c:v>69.978334257829601</c:v>
                </c:pt>
                <c:pt idx="559">
                  <c:v>70.185853990369992</c:v>
                </c:pt>
                <c:pt idx="560">
                  <c:v>70.40957043633</c:v>
                </c:pt>
                <c:pt idx="561">
                  <c:v>70.534820221541793</c:v>
                </c:pt>
                <c:pt idx="562">
                  <c:v>70.6825592345605</c:v>
                </c:pt>
                <c:pt idx="563">
                  <c:v>70.872220647793199</c:v>
                </c:pt>
                <c:pt idx="564">
                  <c:v>70.924450186899207</c:v>
                </c:pt>
                <c:pt idx="565">
                  <c:v>71.176439497320004</c:v>
                </c:pt>
                <c:pt idx="566">
                  <c:v>71.093278280269601</c:v>
                </c:pt>
                <c:pt idx="567">
                  <c:v>71.171748473119294</c:v>
                </c:pt>
                <c:pt idx="568">
                  <c:v>71.216935860630599</c:v>
                </c:pt>
                <c:pt idx="569">
                  <c:v>71.223133107470403</c:v>
                </c:pt>
                <c:pt idx="570">
                  <c:v>71.223519994639688</c:v>
                </c:pt>
                <c:pt idx="571">
                  <c:v>71.298414465080697</c:v>
                </c:pt>
                <c:pt idx="572">
                  <c:v>71.435309810701099</c:v>
                </c:pt>
                <c:pt idx="573">
                  <c:v>71.132004800070206</c:v>
                </c:pt>
                <c:pt idx="574">
                  <c:v>71.273342490681301</c:v>
                </c:pt>
                <c:pt idx="575">
                  <c:v>71.529302024560508</c:v>
                </c:pt>
                <c:pt idx="576">
                  <c:v>71.693602477510495</c:v>
                </c:pt>
                <c:pt idx="577">
                  <c:v>71.622915149900606</c:v>
                </c:pt>
                <c:pt idx="578">
                  <c:v>71.706098068289094</c:v>
                </c:pt>
                <c:pt idx="579">
                  <c:v>71.9267963949316</c:v>
                </c:pt>
                <c:pt idx="580">
                  <c:v>72.0381851272289</c:v>
                </c:pt>
                <c:pt idx="581">
                  <c:v>72.060439203701009</c:v>
                </c:pt>
                <c:pt idx="582">
                  <c:v>71.960097943960008</c:v>
                </c:pt>
                <c:pt idx="583">
                  <c:v>71.408597726039503</c:v>
                </c:pt>
                <c:pt idx="584">
                  <c:v>71.569740405598608</c:v>
                </c:pt>
                <c:pt idx="585">
                  <c:v>71.816757718439803</c:v>
                </c:pt>
                <c:pt idx="586">
                  <c:v>71.739310239860501</c:v>
                </c:pt>
                <c:pt idx="587">
                  <c:v>71.800618576359611</c:v>
                </c:pt>
                <c:pt idx="588">
                  <c:v>73.472409715080602</c:v>
                </c:pt>
                <c:pt idx="589">
                  <c:v>73.571882027601106</c:v>
                </c:pt>
                <c:pt idx="590">
                  <c:v>71.673632732719611</c:v>
                </c:pt>
                <c:pt idx="591">
                  <c:v>71.824885714710604</c:v>
                </c:pt>
                <c:pt idx="592">
                  <c:v>71.842039696150096</c:v>
                </c:pt>
                <c:pt idx="593">
                  <c:v>71.794362690982098</c:v>
                </c:pt>
                <c:pt idx="594">
                  <c:v>71.820293310121002</c:v>
                </c:pt>
                <c:pt idx="595">
                  <c:v>71.721577511349309</c:v>
                </c:pt>
                <c:pt idx="596">
                  <c:v>71.425736789981087</c:v>
                </c:pt>
                <c:pt idx="597">
                  <c:v>71.362717376792006</c:v>
                </c:pt>
                <c:pt idx="598">
                  <c:v>71.240858409770496</c:v>
                </c:pt>
                <c:pt idx="599">
                  <c:v>71.097853580229511</c:v>
                </c:pt>
                <c:pt idx="600">
                  <c:v>69.677850195100604</c:v>
                </c:pt>
                <c:pt idx="601">
                  <c:v>69.928076393919</c:v>
                </c:pt>
                <c:pt idx="602">
                  <c:v>70.040683653539901</c:v>
                </c:pt>
                <c:pt idx="603">
                  <c:v>70.131453879819503</c:v>
                </c:pt>
                <c:pt idx="604">
                  <c:v>70.119570296080198</c:v>
                </c:pt>
                <c:pt idx="605">
                  <c:v>69.815291227979102</c:v>
                </c:pt>
                <c:pt idx="606">
                  <c:v>69.696863251129699</c:v>
                </c:pt>
                <c:pt idx="607">
                  <c:v>69.612797265540493</c:v>
                </c:pt>
                <c:pt idx="608">
                  <c:v>69.689807827470091</c:v>
                </c:pt>
                <c:pt idx="609">
                  <c:v>69.841611884550403</c:v>
                </c:pt>
                <c:pt idx="610">
                  <c:v>69.802313681559696</c:v>
                </c:pt>
                <c:pt idx="611">
                  <c:v>69.701530574161197</c:v>
                </c:pt>
                <c:pt idx="612">
                  <c:v>69.818562841679707</c:v>
                </c:pt>
                <c:pt idx="613">
                  <c:v>69.740285096681191</c:v>
                </c:pt>
                <c:pt idx="614">
                  <c:v>69.740224233001001</c:v>
                </c:pt>
                <c:pt idx="615">
                  <c:v>69.702687976011404</c:v>
                </c:pt>
                <c:pt idx="616">
                  <c:v>69.220461046179395</c:v>
                </c:pt>
                <c:pt idx="617">
                  <c:v>69.147667300940711</c:v>
                </c:pt>
                <c:pt idx="618">
                  <c:v>69.194524152320596</c:v>
                </c:pt>
                <c:pt idx="619">
                  <c:v>69.018206132129393</c:v>
                </c:pt>
                <c:pt idx="620">
                  <c:v>69.331959220169693</c:v>
                </c:pt>
                <c:pt idx="621">
                  <c:v>69.580816779949799</c:v>
                </c:pt>
                <c:pt idx="622">
                  <c:v>69.626901372068104</c:v>
                </c:pt>
                <c:pt idx="623">
                  <c:v>69.603176081540298</c:v>
                </c:pt>
                <c:pt idx="624">
                  <c:v>69.603311298140397</c:v>
                </c:pt>
                <c:pt idx="625">
                  <c:v>69.716611031660094</c:v>
                </c:pt>
                <c:pt idx="626">
                  <c:v>69.605409695139699</c:v>
                </c:pt>
                <c:pt idx="627">
                  <c:v>69.631805376979599</c:v>
                </c:pt>
                <c:pt idx="628">
                  <c:v>69.799981223610004</c:v>
                </c:pt>
                <c:pt idx="629">
                  <c:v>69.778237169679599</c:v>
                </c:pt>
                <c:pt idx="630">
                  <c:v>70.034449799789499</c:v>
                </c:pt>
                <c:pt idx="631">
                  <c:v>70.066430281838507</c:v>
                </c:pt>
                <c:pt idx="632">
                  <c:v>70.045651061099392</c:v>
                </c:pt>
                <c:pt idx="633">
                  <c:v>70.107698739590703</c:v>
                </c:pt>
                <c:pt idx="634">
                  <c:v>70.005084244438905</c:v>
                </c:pt>
                <c:pt idx="635">
                  <c:v>69.9358834232996</c:v>
                </c:pt>
                <c:pt idx="636">
                  <c:v>69.966191268231</c:v>
                </c:pt>
                <c:pt idx="637">
                  <c:v>70.050677438910512</c:v>
                </c:pt>
                <c:pt idx="638">
                  <c:v>70.141584591228494</c:v>
                </c:pt>
                <c:pt idx="639">
                  <c:v>70.108775525949099</c:v>
                </c:pt>
                <c:pt idx="640">
                  <c:v>69.934066415328402</c:v>
                </c:pt>
                <c:pt idx="641">
                  <c:v>69.925408038669204</c:v>
                </c:pt>
                <c:pt idx="642">
                  <c:v>70.031482925760699</c:v>
                </c:pt>
                <c:pt idx="643">
                  <c:v>70.0975466855908</c:v>
                </c:pt>
                <c:pt idx="644">
                  <c:v>70.179857737198901</c:v>
                </c:pt>
                <c:pt idx="645">
                  <c:v>70.130196398322099</c:v>
                </c:pt>
                <c:pt idx="646">
                  <c:v>70.228110299128403</c:v>
                </c:pt>
                <c:pt idx="647">
                  <c:v>70.349894501050201</c:v>
                </c:pt>
                <c:pt idx="648">
                  <c:v>70.279049472930211</c:v>
                </c:pt>
                <c:pt idx="649">
                  <c:v>70.36091161501821</c:v>
                </c:pt>
                <c:pt idx="650">
                  <c:v>70.429854152801198</c:v>
                </c:pt>
                <c:pt idx="651">
                  <c:v>70.510644638259706</c:v>
                </c:pt>
                <c:pt idx="652">
                  <c:v>70.520103694619507</c:v>
                </c:pt>
                <c:pt idx="653">
                  <c:v>70.400523217219998</c:v>
                </c:pt>
                <c:pt idx="654">
                  <c:v>70.491632477990208</c:v>
                </c:pt>
                <c:pt idx="655">
                  <c:v>70.697402499179404</c:v>
                </c:pt>
                <c:pt idx="656">
                  <c:v>70.755143493000404</c:v>
                </c:pt>
                <c:pt idx="657">
                  <c:v>70.813637719420811</c:v>
                </c:pt>
                <c:pt idx="658">
                  <c:v>70.936425859239506</c:v>
                </c:pt>
                <c:pt idx="659">
                  <c:v>70.807470759909805</c:v>
                </c:pt>
                <c:pt idx="660">
                  <c:v>70.970774014538804</c:v>
                </c:pt>
                <c:pt idx="661">
                  <c:v>71.042203520809295</c:v>
                </c:pt>
                <c:pt idx="662">
                  <c:v>71.152645688870408</c:v>
                </c:pt>
                <c:pt idx="663">
                  <c:v>77.1959483788998</c:v>
                </c:pt>
                <c:pt idx="664">
                  <c:v>71.224980693528707</c:v>
                </c:pt>
                <c:pt idx="665">
                  <c:v>71.4111985007914</c:v>
                </c:pt>
                <c:pt idx="666">
                  <c:v>71.713716935778706</c:v>
                </c:pt>
                <c:pt idx="667">
                  <c:v>71.859295827729511</c:v>
                </c:pt>
                <c:pt idx="668">
                  <c:v>71.523067244649994</c:v>
                </c:pt>
                <c:pt idx="669">
                  <c:v>71.667142322429498</c:v>
                </c:pt>
                <c:pt idx="670">
                  <c:v>72.070882144411101</c:v>
                </c:pt>
                <c:pt idx="671">
                  <c:v>72.183947321879899</c:v>
                </c:pt>
                <c:pt idx="672">
                  <c:v>72.183361912790403</c:v>
                </c:pt>
                <c:pt idx="673">
                  <c:v>72.301564709280399</c:v>
                </c:pt>
                <c:pt idx="674">
                  <c:v>72.436625648810903</c:v>
                </c:pt>
                <c:pt idx="675">
                  <c:v>72.739612122850289</c:v>
                </c:pt>
                <c:pt idx="676">
                  <c:v>72.88697697474899</c:v>
                </c:pt>
                <c:pt idx="677">
                  <c:v>72.830168597552088</c:v>
                </c:pt>
                <c:pt idx="678">
                  <c:v>72.987844502410908</c:v>
                </c:pt>
                <c:pt idx="679">
                  <c:v>73.099416481880297</c:v>
                </c:pt>
                <c:pt idx="680">
                  <c:v>73.175677542829604</c:v>
                </c:pt>
                <c:pt idx="681">
                  <c:v>73.298669864860599</c:v>
                </c:pt>
                <c:pt idx="682">
                  <c:v>73.399191364458886</c:v>
                </c:pt>
                <c:pt idx="683">
                  <c:v>73.593845192219888</c:v>
                </c:pt>
                <c:pt idx="684">
                  <c:v>73.763968880629506</c:v>
                </c:pt>
                <c:pt idx="685">
                  <c:v>73.777610297191188</c:v>
                </c:pt>
                <c:pt idx="686">
                  <c:v>73.7018856705715</c:v>
                </c:pt>
                <c:pt idx="687">
                  <c:v>73.601380572290495</c:v>
                </c:pt>
                <c:pt idx="688">
                  <c:v>73.9407474606395</c:v>
                </c:pt>
                <c:pt idx="689">
                  <c:v>74.098255443839903</c:v>
                </c:pt>
                <c:pt idx="690">
                  <c:v>74.01187154069099</c:v>
                </c:pt>
                <c:pt idx="691">
                  <c:v>74.230553649209199</c:v>
                </c:pt>
                <c:pt idx="692">
                  <c:v>74.098589346929089</c:v>
                </c:pt>
                <c:pt idx="693">
                  <c:v>74.192495683341292</c:v>
                </c:pt>
                <c:pt idx="694">
                  <c:v>74.306449837129193</c:v>
                </c:pt>
                <c:pt idx="695">
                  <c:v>74.496146061589599</c:v>
                </c:pt>
                <c:pt idx="696">
                  <c:v>74.580610408280592</c:v>
                </c:pt>
                <c:pt idx="697">
                  <c:v>74.562329761620703</c:v>
                </c:pt>
                <c:pt idx="698">
                  <c:v>74.593750905922192</c:v>
                </c:pt>
                <c:pt idx="699">
                  <c:v>74.620775898030814</c:v>
                </c:pt>
                <c:pt idx="700">
                  <c:v>74.529849396229508</c:v>
                </c:pt>
                <c:pt idx="701">
                  <c:v>74.596186693681005</c:v>
                </c:pt>
                <c:pt idx="702">
                  <c:v>74.798444205688909</c:v>
                </c:pt>
                <c:pt idx="703">
                  <c:v>74.967773234020711</c:v>
                </c:pt>
                <c:pt idx="704">
                  <c:v>75.001623893232889</c:v>
                </c:pt>
                <c:pt idx="705">
                  <c:v>75.013311888048804</c:v>
                </c:pt>
                <c:pt idx="706">
                  <c:v>75.00619561647909</c:v>
                </c:pt>
                <c:pt idx="707">
                  <c:v>75.177814742680297</c:v>
                </c:pt>
                <c:pt idx="708">
                  <c:v>75.218386777987789</c:v>
                </c:pt>
                <c:pt idx="709">
                  <c:v>75.431007765251906</c:v>
                </c:pt>
                <c:pt idx="710">
                  <c:v>75.136074166410097</c:v>
                </c:pt>
                <c:pt idx="711">
                  <c:v>75.303673216059607</c:v>
                </c:pt>
                <c:pt idx="712">
                  <c:v>75.46388755802009</c:v>
                </c:pt>
                <c:pt idx="713">
                  <c:v>75.4594381472496</c:v>
                </c:pt>
                <c:pt idx="714">
                  <c:v>75.486076291319193</c:v>
                </c:pt>
                <c:pt idx="715">
                  <c:v>75.535014419311707</c:v>
                </c:pt>
                <c:pt idx="716">
                  <c:v>75.638835383750703</c:v>
                </c:pt>
                <c:pt idx="717">
                  <c:v>75.866002842702301</c:v>
                </c:pt>
                <c:pt idx="718">
                  <c:v>75.899783542530599</c:v>
                </c:pt>
                <c:pt idx="719">
                  <c:v>76.064366646850402</c:v>
                </c:pt>
                <c:pt idx="720">
                  <c:v>76.087870688090106</c:v>
                </c:pt>
                <c:pt idx="721">
                  <c:v>76.167068420881705</c:v>
                </c:pt>
                <c:pt idx="722">
                  <c:v>76.274187033409603</c:v>
                </c:pt>
                <c:pt idx="723">
                  <c:v>76.2716405040902</c:v>
                </c:pt>
                <c:pt idx="724">
                  <c:v>76.319885252820299</c:v>
                </c:pt>
                <c:pt idx="725">
                  <c:v>76.331504891219808</c:v>
                </c:pt>
                <c:pt idx="726">
                  <c:v>76.412360966420891</c:v>
                </c:pt>
                <c:pt idx="727">
                  <c:v>76.0729905626103</c:v>
                </c:pt>
                <c:pt idx="728">
                  <c:v>76.112727589679992</c:v>
                </c:pt>
                <c:pt idx="729">
                  <c:v>76.451083778810499</c:v>
                </c:pt>
                <c:pt idx="730">
                  <c:v>76.366367287142111</c:v>
                </c:pt>
                <c:pt idx="731">
                  <c:v>76.812932833658792</c:v>
                </c:pt>
                <c:pt idx="732">
                  <c:v>77.047670583370305</c:v>
                </c:pt>
                <c:pt idx="733">
                  <c:v>77.107446433318799</c:v>
                </c:pt>
                <c:pt idx="734">
                  <c:v>78.573708148939502</c:v>
                </c:pt>
                <c:pt idx="735">
                  <c:v>78.606452582829405</c:v>
                </c:pt>
                <c:pt idx="736">
                  <c:v>77.522903949578009</c:v>
                </c:pt>
                <c:pt idx="737">
                  <c:v>77.639249839749993</c:v>
                </c:pt>
                <c:pt idx="738">
                  <c:v>77.515866978580092</c:v>
                </c:pt>
                <c:pt idx="739">
                  <c:v>75.948684617328595</c:v>
                </c:pt>
                <c:pt idx="740">
                  <c:v>75.895414408490396</c:v>
                </c:pt>
                <c:pt idx="741">
                  <c:v>76.716550797050601</c:v>
                </c:pt>
                <c:pt idx="742">
                  <c:v>77.010693404629308</c:v>
                </c:pt>
                <c:pt idx="743">
                  <c:v>77.037429295468499</c:v>
                </c:pt>
                <c:pt idx="744">
                  <c:v>76.787072814918503</c:v>
                </c:pt>
                <c:pt idx="745">
                  <c:v>76.762158928539989</c:v>
                </c:pt>
                <c:pt idx="746">
                  <c:v>76.914512597011196</c:v>
                </c:pt>
                <c:pt idx="747">
                  <c:v>76.953410604378405</c:v>
                </c:pt>
                <c:pt idx="748">
                  <c:v>76.507964630140307</c:v>
                </c:pt>
                <c:pt idx="749">
                  <c:v>76.330661717768905</c:v>
                </c:pt>
                <c:pt idx="750">
                  <c:v>76.926181441209394</c:v>
                </c:pt>
                <c:pt idx="751">
                  <c:v>77.224741517829699</c:v>
                </c:pt>
                <c:pt idx="752">
                  <c:v>77.348632908950705</c:v>
                </c:pt>
                <c:pt idx="753">
                  <c:v>77.298468354539509</c:v>
                </c:pt>
                <c:pt idx="754">
                  <c:v>77.294248900319104</c:v>
                </c:pt>
                <c:pt idx="755">
                  <c:v>77.5213514485296</c:v>
                </c:pt>
                <c:pt idx="756">
                  <c:v>77.622817191421902</c:v>
                </c:pt>
                <c:pt idx="757">
                  <c:v>77.158650025279201</c:v>
                </c:pt>
                <c:pt idx="758">
                  <c:v>77.212692183019811</c:v>
                </c:pt>
                <c:pt idx="759">
                  <c:v>77.506494367459894</c:v>
                </c:pt>
                <c:pt idx="760">
                  <c:v>77.591597989177799</c:v>
                </c:pt>
                <c:pt idx="761">
                  <c:v>77.549157388459193</c:v>
                </c:pt>
                <c:pt idx="762">
                  <c:v>77.680076699229502</c:v>
                </c:pt>
                <c:pt idx="763">
                  <c:v>77.825297633250301</c:v>
                </c:pt>
                <c:pt idx="764">
                  <c:v>77.804517645480189</c:v>
                </c:pt>
                <c:pt idx="765">
                  <c:v>77.988959726690311</c:v>
                </c:pt>
                <c:pt idx="766">
                  <c:v>78.022636339839707</c:v>
                </c:pt>
                <c:pt idx="767">
                  <c:v>78.084789525891793</c:v>
                </c:pt>
                <c:pt idx="768">
                  <c:v>78.232386909911611</c:v>
                </c:pt>
                <c:pt idx="769">
                  <c:v>77.85459805735961</c:v>
                </c:pt>
                <c:pt idx="770">
                  <c:v>78.055404862889688</c:v>
                </c:pt>
                <c:pt idx="771">
                  <c:v>78.535392271249094</c:v>
                </c:pt>
                <c:pt idx="772">
                  <c:v>78.599548011739898</c:v>
                </c:pt>
                <c:pt idx="773">
                  <c:v>78.681666135798906</c:v>
                </c:pt>
                <c:pt idx="774">
                  <c:v>78.654000737550803</c:v>
                </c:pt>
                <c:pt idx="775">
                  <c:v>78.789006768891497</c:v>
                </c:pt>
                <c:pt idx="776">
                  <c:v>78.881419069221494</c:v>
                </c:pt>
                <c:pt idx="777">
                  <c:v>78.857350324651591</c:v>
                </c:pt>
                <c:pt idx="778">
                  <c:v>78.766660548078988</c:v>
                </c:pt>
                <c:pt idx="779">
                  <c:v>78.645525915541498</c:v>
                </c:pt>
                <c:pt idx="780">
                  <c:v>78.721058305530391</c:v>
                </c:pt>
                <c:pt idx="781">
                  <c:v>78.802299820691402</c:v>
                </c:pt>
                <c:pt idx="782">
                  <c:v>78.79916723898171</c:v>
                </c:pt>
                <c:pt idx="783">
                  <c:v>78.958952622100298</c:v>
                </c:pt>
                <c:pt idx="784">
                  <c:v>78.932675978341507</c:v>
                </c:pt>
                <c:pt idx="785">
                  <c:v>78.953497923009792</c:v>
                </c:pt>
                <c:pt idx="786">
                  <c:v>78.903981833527993</c:v>
                </c:pt>
                <c:pt idx="787">
                  <c:v>78.991576176690799</c:v>
                </c:pt>
                <c:pt idx="788">
                  <c:v>79.049145523380005</c:v>
                </c:pt>
                <c:pt idx="789">
                  <c:v>78.859957884440988</c:v>
                </c:pt>
                <c:pt idx="790">
                  <c:v>78.825581622122797</c:v>
                </c:pt>
                <c:pt idx="791">
                  <c:v>78.830486810612001</c:v>
                </c:pt>
                <c:pt idx="792">
                  <c:v>78.842811294570012</c:v>
                </c:pt>
                <c:pt idx="793">
                  <c:v>78.823369507720997</c:v>
                </c:pt>
                <c:pt idx="794">
                  <c:v>78.740082916231501</c:v>
                </c:pt>
                <c:pt idx="795">
                  <c:v>78.843307840439493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9C-4A32-8900-34284ECE4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116224"/>
        <c:axId val="121104800"/>
      </c:areaChart>
      <c:dateAx>
        <c:axId val="121116224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21104800"/>
        <c:crosses val="autoZero"/>
        <c:auto val="1"/>
        <c:lblOffset val="100"/>
        <c:baseTimeUnit val="days"/>
        <c:majorUnit val="6"/>
        <c:majorTimeUnit val="months"/>
      </c:dateAx>
      <c:valAx>
        <c:axId val="12110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21116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R$ Milhões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Plan1!$B$2:$B$11</c:f>
              <c:numCache>
                <c:formatCode>General</c:formatCode>
                <c:ptCount val="10"/>
                <c:pt idx="0">
                  <c:v>2.1999999999999999E-2</c:v>
                </c:pt>
                <c:pt idx="1">
                  <c:v>0.152</c:v>
                </c:pt>
                <c:pt idx="2">
                  <c:v>0.17399999999999999</c:v>
                </c:pt>
                <c:pt idx="3">
                  <c:v>0.28299999999999997</c:v>
                </c:pt>
                <c:pt idx="4" formatCode="#,##0">
                  <c:v>1.226</c:v>
                </c:pt>
                <c:pt idx="5" formatCode="#,##0">
                  <c:v>2.403</c:v>
                </c:pt>
                <c:pt idx="6" formatCode="_-* #,##0_-;\-* #,##0_-;_-* &quot;-&quot;??_-;_-@_-">
                  <c:v>5.1349999999999998</c:v>
                </c:pt>
                <c:pt idx="7" formatCode="_-* #,##0_-;\-* #,##0_-;_-* &quot;-&quot;??_-;_-@_-">
                  <c:v>14.2</c:v>
                </c:pt>
                <c:pt idx="8">
                  <c:v>13.4</c:v>
                </c:pt>
                <c:pt idx="9">
                  <c:v>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EC-4CF9-A8D4-88F61A5D1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21115136"/>
        <c:axId val="121114048"/>
      </c:barChart>
      <c:catAx>
        <c:axId val="12111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114048"/>
        <c:crosses val="autoZero"/>
        <c:auto val="1"/>
        <c:lblAlgn val="ctr"/>
        <c:lblOffset val="100"/>
        <c:noMultiLvlLbl val="0"/>
      </c:catAx>
      <c:valAx>
        <c:axId val="12111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11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bilhoes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Plan1!$A$2:$A$2650</c:f>
              <c:numCache>
                <c:formatCode>m/d/yyyy</c:formatCode>
                <c:ptCount val="2649"/>
                <c:pt idx="0">
                  <c:v>39806</c:v>
                </c:pt>
                <c:pt idx="1">
                  <c:v>39808</c:v>
                </c:pt>
                <c:pt idx="2">
                  <c:v>39811</c:v>
                </c:pt>
                <c:pt idx="3">
                  <c:v>39812</c:v>
                </c:pt>
                <c:pt idx="4">
                  <c:v>39813</c:v>
                </c:pt>
                <c:pt idx="5">
                  <c:v>39815</c:v>
                </c:pt>
                <c:pt idx="6">
                  <c:v>39818</c:v>
                </c:pt>
                <c:pt idx="7">
                  <c:v>39819</c:v>
                </c:pt>
                <c:pt idx="8">
                  <c:v>39820</c:v>
                </c:pt>
                <c:pt idx="9">
                  <c:v>39821</c:v>
                </c:pt>
                <c:pt idx="10">
                  <c:v>39822</c:v>
                </c:pt>
                <c:pt idx="11">
                  <c:v>39825</c:v>
                </c:pt>
                <c:pt idx="12">
                  <c:v>39826</c:v>
                </c:pt>
                <c:pt idx="13">
                  <c:v>39827</c:v>
                </c:pt>
                <c:pt idx="14">
                  <c:v>39828</c:v>
                </c:pt>
                <c:pt idx="15">
                  <c:v>39829</c:v>
                </c:pt>
                <c:pt idx="16">
                  <c:v>39832</c:v>
                </c:pt>
                <c:pt idx="17">
                  <c:v>39833</c:v>
                </c:pt>
                <c:pt idx="18">
                  <c:v>39834</c:v>
                </c:pt>
                <c:pt idx="19">
                  <c:v>39835</c:v>
                </c:pt>
                <c:pt idx="20">
                  <c:v>39836</c:v>
                </c:pt>
                <c:pt idx="21">
                  <c:v>39839</c:v>
                </c:pt>
                <c:pt idx="22">
                  <c:v>39840</c:v>
                </c:pt>
                <c:pt idx="23">
                  <c:v>39841</c:v>
                </c:pt>
                <c:pt idx="24">
                  <c:v>39842</c:v>
                </c:pt>
                <c:pt idx="25">
                  <c:v>39843</c:v>
                </c:pt>
                <c:pt idx="26">
                  <c:v>39846</c:v>
                </c:pt>
                <c:pt idx="27">
                  <c:v>39847</c:v>
                </c:pt>
                <c:pt idx="28">
                  <c:v>39848</c:v>
                </c:pt>
                <c:pt idx="29">
                  <c:v>39849</c:v>
                </c:pt>
                <c:pt idx="30">
                  <c:v>39850</c:v>
                </c:pt>
                <c:pt idx="31">
                  <c:v>39853</c:v>
                </c:pt>
                <c:pt idx="32">
                  <c:v>39854</c:v>
                </c:pt>
                <c:pt idx="33">
                  <c:v>39855</c:v>
                </c:pt>
                <c:pt idx="34">
                  <c:v>39856</c:v>
                </c:pt>
                <c:pt idx="35">
                  <c:v>39857</c:v>
                </c:pt>
                <c:pt idx="36">
                  <c:v>39860</c:v>
                </c:pt>
                <c:pt idx="37">
                  <c:v>39861</c:v>
                </c:pt>
                <c:pt idx="38">
                  <c:v>39862</c:v>
                </c:pt>
                <c:pt idx="39">
                  <c:v>39863</c:v>
                </c:pt>
                <c:pt idx="40">
                  <c:v>39864</c:v>
                </c:pt>
                <c:pt idx="41">
                  <c:v>39869</c:v>
                </c:pt>
                <c:pt idx="42">
                  <c:v>39870</c:v>
                </c:pt>
                <c:pt idx="43">
                  <c:v>39871</c:v>
                </c:pt>
                <c:pt idx="44">
                  <c:v>39874</c:v>
                </c:pt>
                <c:pt idx="45">
                  <c:v>39875</c:v>
                </c:pt>
                <c:pt idx="46">
                  <c:v>39876</c:v>
                </c:pt>
                <c:pt idx="47">
                  <c:v>39877</c:v>
                </c:pt>
                <c:pt idx="48">
                  <c:v>39878</c:v>
                </c:pt>
                <c:pt idx="49">
                  <c:v>39881</c:v>
                </c:pt>
                <c:pt idx="50">
                  <c:v>39882</c:v>
                </c:pt>
                <c:pt idx="51">
                  <c:v>39883</c:v>
                </c:pt>
                <c:pt idx="52">
                  <c:v>39884</c:v>
                </c:pt>
                <c:pt idx="53">
                  <c:v>39885</c:v>
                </c:pt>
                <c:pt idx="54">
                  <c:v>39888</c:v>
                </c:pt>
                <c:pt idx="55">
                  <c:v>39889</c:v>
                </c:pt>
                <c:pt idx="56">
                  <c:v>39890</c:v>
                </c:pt>
                <c:pt idx="57">
                  <c:v>39891</c:v>
                </c:pt>
                <c:pt idx="58">
                  <c:v>39892</c:v>
                </c:pt>
                <c:pt idx="59">
                  <c:v>39895</c:v>
                </c:pt>
                <c:pt idx="60">
                  <c:v>39896</c:v>
                </c:pt>
                <c:pt idx="61">
                  <c:v>39897</c:v>
                </c:pt>
                <c:pt idx="62">
                  <c:v>39898</c:v>
                </c:pt>
                <c:pt idx="63">
                  <c:v>39899</c:v>
                </c:pt>
                <c:pt idx="64">
                  <c:v>39902</c:v>
                </c:pt>
                <c:pt idx="65">
                  <c:v>39903</c:v>
                </c:pt>
                <c:pt idx="66">
                  <c:v>39904</c:v>
                </c:pt>
                <c:pt idx="67">
                  <c:v>39905</c:v>
                </c:pt>
                <c:pt idx="68">
                  <c:v>39906</c:v>
                </c:pt>
                <c:pt idx="69">
                  <c:v>39909</c:v>
                </c:pt>
                <c:pt idx="70">
                  <c:v>39910</c:v>
                </c:pt>
                <c:pt idx="71">
                  <c:v>39911</c:v>
                </c:pt>
                <c:pt idx="72">
                  <c:v>39912</c:v>
                </c:pt>
                <c:pt idx="73">
                  <c:v>39916</c:v>
                </c:pt>
                <c:pt idx="74">
                  <c:v>39917</c:v>
                </c:pt>
                <c:pt idx="75">
                  <c:v>39918</c:v>
                </c:pt>
                <c:pt idx="76">
                  <c:v>39919</c:v>
                </c:pt>
                <c:pt idx="77">
                  <c:v>39920</c:v>
                </c:pt>
                <c:pt idx="78">
                  <c:v>39923</c:v>
                </c:pt>
                <c:pt idx="79">
                  <c:v>39925</c:v>
                </c:pt>
                <c:pt idx="80">
                  <c:v>39926</c:v>
                </c:pt>
                <c:pt idx="81">
                  <c:v>39927</c:v>
                </c:pt>
                <c:pt idx="82">
                  <c:v>39930</c:v>
                </c:pt>
                <c:pt idx="83">
                  <c:v>39931</c:v>
                </c:pt>
                <c:pt idx="84">
                  <c:v>39932</c:v>
                </c:pt>
                <c:pt idx="85">
                  <c:v>39933</c:v>
                </c:pt>
                <c:pt idx="86">
                  <c:v>39937</c:v>
                </c:pt>
                <c:pt idx="87">
                  <c:v>39938</c:v>
                </c:pt>
                <c:pt idx="88">
                  <c:v>39939</c:v>
                </c:pt>
                <c:pt idx="89">
                  <c:v>39940</c:v>
                </c:pt>
                <c:pt idx="90">
                  <c:v>39941</c:v>
                </c:pt>
                <c:pt idx="91">
                  <c:v>39944</c:v>
                </c:pt>
                <c:pt idx="92">
                  <c:v>39945</c:v>
                </c:pt>
                <c:pt idx="93">
                  <c:v>39946</c:v>
                </c:pt>
                <c:pt idx="94">
                  <c:v>39947</c:v>
                </c:pt>
                <c:pt idx="95">
                  <c:v>39948</c:v>
                </c:pt>
                <c:pt idx="96">
                  <c:v>39951</c:v>
                </c:pt>
                <c:pt idx="97">
                  <c:v>39952</c:v>
                </c:pt>
                <c:pt idx="98">
                  <c:v>39953</c:v>
                </c:pt>
                <c:pt idx="99">
                  <c:v>39954</c:v>
                </c:pt>
                <c:pt idx="100">
                  <c:v>39955</c:v>
                </c:pt>
                <c:pt idx="101">
                  <c:v>39958</c:v>
                </c:pt>
                <c:pt idx="102">
                  <c:v>39959</c:v>
                </c:pt>
                <c:pt idx="103">
                  <c:v>39960</c:v>
                </c:pt>
                <c:pt idx="104">
                  <c:v>39961</c:v>
                </c:pt>
                <c:pt idx="105">
                  <c:v>39962</c:v>
                </c:pt>
                <c:pt idx="106">
                  <c:v>39965</c:v>
                </c:pt>
                <c:pt idx="107">
                  <c:v>39966</c:v>
                </c:pt>
                <c:pt idx="108">
                  <c:v>39967</c:v>
                </c:pt>
                <c:pt idx="109">
                  <c:v>39968</c:v>
                </c:pt>
                <c:pt idx="110">
                  <c:v>39969</c:v>
                </c:pt>
                <c:pt idx="111">
                  <c:v>39972</c:v>
                </c:pt>
                <c:pt idx="112">
                  <c:v>39973</c:v>
                </c:pt>
                <c:pt idx="113">
                  <c:v>39974</c:v>
                </c:pt>
                <c:pt idx="114">
                  <c:v>39976</c:v>
                </c:pt>
                <c:pt idx="115">
                  <c:v>39979</c:v>
                </c:pt>
                <c:pt idx="116">
                  <c:v>39980</c:v>
                </c:pt>
                <c:pt idx="117">
                  <c:v>39981</c:v>
                </c:pt>
                <c:pt idx="118">
                  <c:v>39982</c:v>
                </c:pt>
                <c:pt idx="119">
                  <c:v>39983</c:v>
                </c:pt>
                <c:pt idx="120">
                  <c:v>39986</c:v>
                </c:pt>
                <c:pt idx="121">
                  <c:v>39987</c:v>
                </c:pt>
                <c:pt idx="122">
                  <c:v>39988</c:v>
                </c:pt>
                <c:pt idx="123">
                  <c:v>39989</c:v>
                </c:pt>
                <c:pt idx="124">
                  <c:v>39990</c:v>
                </c:pt>
                <c:pt idx="125">
                  <c:v>39993</c:v>
                </c:pt>
                <c:pt idx="126">
                  <c:v>39994</c:v>
                </c:pt>
                <c:pt idx="127">
                  <c:v>39995</c:v>
                </c:pt>
                <c:pt idx="128">
                  <c:v>39996</c:v>
                </c:pt>
                <c:pt idx="129">
                  <c:v>39997</c:v>
                </c:pt>
                <c:pt idx="130">
                  <c:v>40000</c:v>
                </c:pt>
                <c:pt idx="131">
                  <c:v>40001</c:v>
                </c:pt>
                <c:pt idx="132">
                  <c:v>40002</c:v>
                </c:pt>
                <c:pt idx="133">
                  <c:v>40003</c:v>
                </c:pt>
                <c:pt idx="134">
                  <c:v>40004</c:v>
                </c:pt>
                <c:pt idx="135">
                  <c:v>40007</c:v>
                </c:pt>
                <c:pt idx="136">
                  <c:v>40008</c:v>
                </c:pt>
                <c:pt idx="137">
                  <c:v>40009</c:v>
                </c:pt>
                <c:pt idx="138">
                  <c:v>40010</c:v>
                </c:pt>
                <c:pt idx="139">
                  <c:v>40011</c:v>
                </c:pt>
                <c:pt idx="140">
                  <c:v>40014</c:v>
                </c:pt>
                <c:pt idx="141">
                  <c:v>40015</c:v>
                </c:pt>
                <c:pt idx="142">
                  <c:v>40016</c:v>
                </c:pt>
                <c:pt idx="143">
                  <c:v>40017</c:v>
                </c:pt>
                <c:pt idx="144">
                  <c:v>40018</c:v>
                </c:pt>
                <c:pt idx="145">
                  <c:v>40021</c:v>
                </c:pt>
                <c:pt idx="146">
                  <c:v>40022</c:v>
                </c:pt>
                <c:pt idx="147">
                  <c:v>40023</c:v>
                </c:pt>
                <c:pt idx="148">
                  <c:v>40024</c:v>
                </c:pt>
                <c:pt idx="149">
                  <c:v>40025</c:v>
                </c:pt>
                <c:pt idx="150">
                  <c:v>40028</c:v>
                </c:pt>
                <c:pt idx="151">
                  <c:v>40029</c:v>
                </c:pt>
                <c:pt idx="152">
                  <c:v>40030</c:v>
                </c:pt>
                <c:pt idx="153">
                  <c:v>40031</c:v>
                </c:pt>
                <c:pt idx="154">
                  <c:v>40032</c:v>
                </c:pt>
                <c:pt idx="155">
                  <c:v>40035</c:v>
                </c:pt>
                <c:pt idx="156">
                  <c:v>40036</c:v>
                </c:pt>
                <c:pt idx="157">
                  <c:v>40037</c:v>
                </c:pt>
                <c:pt idx="158">
                  <c:v>40038</c:v>
                </c:pt>
                <c:pt idx="159">
                  <c:v>40039</c:v>
                </c:pt>
                <c:pt idx="160">
                  <c:v>40087</c:v>
                </c:pt>
                <c:pt idx="161">
                  <c:v>40088</c:v>
                </c:pt>
                <c:pt idx="162">
                  <c:v>40091</c:v>
                </c:pt>
                <c:pt idx="163">
                  <c:v>40092</c:v>
                </c:pt>
                <c:pt idx="164">
                  <c:v>40093</c:v>
                </c:pt>
                <c:pt idx="165">
                  <c:v>40094</c:v>
                </c:pt>
                <c:pt idx="166">
                  <c:v>40095</c:v>
                </c:pt>
                <c:pt idx="167">
                  <c:v>40099</c:v>
                </c:pt>
                <c:pt idx="168">
                  <c:v>40100</c:v>
                </c:pt>
                <c:pt idx="169">
                  <c:v>40101</c:v>
                </c:pt>
                <c:pt idx="170">
                  <c:v>40102</c:v>
                </c:pt>
                <c:pt idx="171">
                  <c:v>40105</c:v>
                </c:pt>
                <c:pt idx="172">
                  <c:v>40106</c:v>
                </c:pt>
                <c:pt idx="173">
                  <c:v>40107</c:v>
                </c:pt>
                <c:pt idx="174">
                  <c:v>40108</c:v>
                </c:pt>
                <c:pt idx="175">
                  <c:v>40109</c:v>
                </c:pt>
                <c:pt idx="176">
                  <c:v>40112</c:v>
                </c:pt>
                <c:pt idx="177">
                  <c:v>40113</c:v>
                </c:pt>
                <c:pt idx="178">
                  <c:v>40114</c:v>
                </c:pt>
                <c:pt idx="179">
                  <c:v>40115</c:v>
                </c:pt>
                <c:pt idx="180">
                  <c:v>40116</c:v>
                </c:pt>
                <c:pt idx="181">
                  <c:v>40120</c:v>
                </c:pt>
                <c:pt idx="182">
                  <c:v>40121</c:v>
                </c:pt>
                <c:pt idx="183">
                  <c:v>40122</c:v>
                </c:pt>
                <c:pt idx="184">
                  <c:v>40123</c:v>
                </c:pt>
                <c:pt idx="185">
                  <c:v>40126</c:v>
                </c:pt>
                <c:pt idx="186">
                  <c:v>40127</c:v>
                </c:pt>
                <c:pt idx="187">
                  <c:v>40128</c:v>
                </c:pt>
                <c:pt idx="188">
                  <c:v>40129</c:v>
                </c:pt>
                <c:pt idx="189">
                  <c:v>40130</c:v>
                </c:pt>
                <c:pt idx="190">
                  <c:v>40133</c:v>
                </c:pt>
                <c:pt idx="191">
                  <c:v>40134</c:v>
                </c:pt>
                <c:pt idx="192">
                  <c:v>40135</c:v>
                </c:pt>
                <c:pt idx="193">
                  <c:v>40136</c:v>
                </c:pt>
                <c:pt idx="194">
                  <c:v>40137</c:v>
                </c:pt>
                <c:pt idx="195">
                  <c:v>40140</c:v>
                </c:pt>
                <c:pt idx="196">
                  <c:v>40141</c:v>
                </c:pt>
                <c:pt idx="197">
                  <c:v>40142</c:v>
                </c:pt>
                <c:pt idx="198">
                  <c:v>40143</c:v>
                </c:pt>
                <c:pt idx="199">
                  <c:v>40144</c:v>
                </c:pt>
                <c:pt idx="200">
                  <c:v>40147</c:v>
                </c:pt>
                <c:pt idx="201">
                  <c:v>40148</c:v>
                </c:pt>
                <c:pt idx="202">
                  <c:v>40149</c:v>
                </c:pt>
                <c:pt idx="203">
                  <c:v>40150</c:v>
                </c:pt>
                <c:pt idx="204">
                  <c:v>40151</c:v>
                </c:pt>
                <c:pt idx="205">
                  <c:v>40154</c:v>
                </c:pt>
                <c:pt idx="206">
                  <c:v>40155</c:v>
                </c:pt>
                <c:pt idx="207">
                  <c:v>40156</c:v>
                </c:pt>
                <c:pt idx="208">
                  <c:v>40157</c:v>
                </c:pt>
                <c:pt idx="209">
                  <c:v>40158</c:v>
                </c:pt>
                <c:pt idx="210">
                  <c:v>40161</c:v>
                </c:pt>
                <c:pt idx="211">
                  <c:v>40162</c:v>
                </c:pt>
                <c:pt idx="212">
                  <c:v>40163</c:v>
                </c:pt>
                <c:pt idx="213">
                  <c:v>40164</c:v>
                </c:pt>
                <c:pt idx="214">
                  <c:v>40165</c:v>
                </c:pt>
                <c:pt idx="215">
                  <c:v>40168</c:v>
                </c:pt>
                <c:pt idx="216">
                  <c:v>40169</c:v>
                </c:pt>
                <c:pt idx="217">
                  <c:v>40170</c:v>
                </c:pt>
                <c:pt idx="218">
                  <c:v>40171</c:v>
                </c:pt>
                <c:pt idx="219">
                  <c:v>40175</c:v>
                </c:pt>
                <c:pt idx="220">
                  <c:v>40176</c:v>
                </c:pt>
                <c:pt idx="221">
                  <c:v>40177</c:v>
                </c:pt>
                <c:pt idx="222">
                  <c:v>40178</c:v>
                </c:pt>
                <c:pt idx="223">
                  <c:v>40182</c:v>
                </c:pt>
                <c:pt idx="224">
                  <c:v>40183</c:v>
                </c:pt>
                <c:pt idx="225">
                  <c:v>40184</c:v>
                </c:pt>
                <c:pt idx="226">
                  <c:v>40185</c:v>
                </c:pt>
                <c:pt idx="227">
                  <c:v>40186</c:v>
                </c:pt>
                <c:pt idx="228">
                  <c:v>40189</c:v>
                </c:pt>
                <c:pt idx="229">
                  <c:v>40190</c:v>
                </c:pt>
                <c:pt idx="230">
                  <c:v>40191</c:v>
                </c:pt>
                <c:pt idx="231">
                  <c:v>40192</c:v>
                </c:pt>
                <c:pt idx="232">
                  <c:v>40193</c:v>
                </c:pt>
                <c:pt idx="233">
                  <c:v>40196</c:v>
                </c:pt>
                <c:pt idx="234">
                  <c:v>40197</c:v>
                </c:pt>
                <c:pt idx="235">
                  <c:v>40198</c:v>
                </c:pt>
                <c:pt idx="236">
                  <c:v>40199</c:v>
                </c:pt>
                <c:pt idx="237">
                  <c:v>40200</c:v>
                </c:pt>
                <c:pt idx="238">
                  <c:v>40203</c:v>
                </c:pt>
                <c:pt idx="239">
                  <c:v>40204</c:v>
                </c:pt>
                <c:pt idx="240">
                  <c:v>40205</c:v>
                </c:pt>
                <c:pt idx="241">
                  <c:v>40206</c:v>
                </c:pt>
                <c:pt idx="242">
                  <c:v>40207</c:v>
                </c:pt>
                <c:pt idx="243">
                  <c:v>40210</c:v>
                </c:pt>
                <c:pt idx="244">
                  <c:v>40211</c:v>
                </c:pt>
                <c:pt idx="245">
                  <c:v>40212</c:v>
                </c:pt>
                <c:pt idx="246">
                  <c:v>40213</c:v>
                </c:pt>
                <c:pt idx="247">
                  <c:v>40214</c:v>
                </c:pt>
                <c:pt idx="248">
                  <c:v>40217</c:v>
                </c:pt>
                <c:pt idx="249">
                  <c:v>40218</c:v>
                </c:pt>
                <c:pt idx="250">
                  <c:v>40219</c:v>
                </c:pt>
                <c:pt idx="251">
                  <c:v>40220</c:v>
                </c:pt>
                <c:pt idx="252">
                  <c:v>40221</c:v>
                </c:pt>
                <c:pt idx="253">
                  <c:v>40226</c:v>
                </c:pt>
                <c:pt idx="254">
                  <c:v>40227</c:v>
                </c:pt>
                <c:pt idx="255">
                  <c:v>40228</c:v>
                </c:pt>
                <c:pt idx="256">
                  <c:v>40231</c:v>
                </c:pt>
                <c:pt idx="257">
                  <c:v>40232</c:v>
                </c:pt>
                <c:pt idx="258">
                  <c:v>40233</c:v>
                </c:pt>
                <c:pt idx="259">
                  <c:v>40234</c:v>
                </c:pt>
                <c:pt idx="260">
                  <c:v>40235</c:v>
                </c:pt>
                <c:pt idx="261">
                  <c:v>40238</c:v>
                </c:pt>
                <c:pt idx="262">
                  <c:v>40239</c:v>
                </c:pt>
                <c:pt idx="263">
                  <c:v>40240</c:v>
                </c:pt>
                <c:pt idx="264">
                  <c:v>40241</c:v>
                </c:pt>
                <c:pt idx="265">
                  <c:v>40242</c:v>
                </c:pt>
                <c:pt idx="266">
                  <c:v>40245</c:v>
                </c:pt>
                <c:pt idx="267">
                  <c:v>40246</c:v>
                </c:pt>
                <c:pt idx="268">
                  <c:v>40247</c:v>
                </c:pt>
                <c:pt idx="269">
                  <c:v>40248</c:v>
                </c:pt>
                <c:pt idx="270">
                  <c:v>40249</c:v>
                </c:pt>
                <c:pt idx="271">
                  <c:v>40252</c:v>
                </c:pt>
                <c:pt idx="272">
                  <c:v>40253</c:v>
                </c:pt>
                <c:pt idx="273">
                  <c:v>40254</c:v>
                </c:pt>
                <c:pt idx="274">
                  <c:v>40255</c:v>
                </c:pt>
                <c:pt idx="275">
                  <c:v>40256</c:v>
                </c:pt>
                <c:pt idx="276">
                  <c:v>40259</c:v>
                </c:pt>
                <c:pt idx="277">
                  <c:v>40260</c:v>
                </c:pt>
                <c:pt idx="278">
                  <c:v>40261</c:v>
                </c:pt>
                <c:pt idx="279">
                  <c:v>40262</c:v>
                </c:pt>
                <c:pt idx="280">
                  <c:v>40263</c:v>
                </c:pt>
                <c:pt idx="281">
                  <c:v>40266</c:v>
                </c:pt>
                <c:pt idx="282">
                  <c:v>40267</c:v>
                </c:pt>
                <c:pt idx="283">
                  <c:v>40268</c:v>
                </c:pt>
                <c:pt idx="284">
                  <c:v>40269</c:v>
                </c:pt>
                <c:pt idx="285">
                  <c:v>40273</c:v>
                </c:pt>
                <c:pt idx="286">
                  <c:v>40274</c:v>
                </c:pt>
                <c:pt idx="287">
                  <c:v>40275</c:v>
                </c:pt>
                <c:pt idx="288">
                  <c:v>40276</c:v>
                </c:pt>
                <c:pt idx="289">
                  <c:v>40277</c:v>
                </c:pt>
                <c:pt idx="290">
                  <c:v>40280</c:v>
                </c:pt>
                <c:pt idx="291">
                  <c:v>40281</c:v>
                </c:pt>
                <c:pt idx="292">
                  <c:v>40282</c:v>
                </c:pt>
                <c:pt idx="293">
                  <c:v>40283</c:v>
                </c:pt>
                <c:pt idx="294">
                  <c:v>40284</c:v>
                </c:pt>
                <c:pt idx="295">
                  <c:v>40287</c:v>
                </c:pt>
                <c:pt idx="296">
                  <c:v>40288</c:v>
                </c:pt>
                <c:pt idx="297">
                  <c:v>40290</c:v>
                </c:pt>
                <c:pt idx="298">
                  <c:v>40291</c:v>
                </c:pt>
                <c:pt idx="299">
                  <c:v>40294</c:v>
                </c:pt>
                <c:pt idx="300">
                  <c:v>40295</c:v>
                </c:pt>
                <c:pt idx="301">
                  <c:v>40296</c:v>
                </c:pt>
                <c:pt idx="302">
                  <c:v>40297</c:v>
                </c:pt>
                <c:pt idx="303">
                  <c:v>40298</c:v>
                </c:pt>
                <c:pt idx="304">
                  <c:v>40301</c:v>
                </c:pt>
                <c:pt idx="305">
                  <c:v>40302</c:v>
                </c:pt>
                <c:pt idx="306">
                  <c:v>40303</c:v>
                </c:pt>
                <c:pt idx="307">
                  <c:v>40304</c:v>
                </c:pt>
                <c:pt idx="308">
                  <c:v>40305</c:v>
                </c:pt>
                <c:pt idx="309">
                  <c:v>40308</c:v>
                </c:pt>
                <c:pt idx="310">
                  <c:v>40309</c:v>
                </c:pt>
                <c:pt idx="311">
                  <c:v>40310</c:v>
                </c:pt>
                <c:pt idx="312">
                  <c:v>40311</c:v>
                </c:pt>
                <c:pt idx="313">
                  <c:v>40312</c:v>
                </c:pt>
                <c:pt idx="314">
                  <c:v>40315</c:v>
                </c:pt>
                <c:pt idx="315">
                  <c:v>40316</c:v>
                </c:pt>
                <c:pt idx="316">
                  <c:v>40317</c:v>
                </c:pt>
                <c:pt idx="317">
                  <c:v>40318</c:v>
                </c:pt>
                <c:pt idx="318">
                  <c:v>40319</c:v>
                </c:pt>
                <c:pt idx="319">
                  <c:v>40322</c:v>
                </c:pt>
                <c:pt idx="320">
                  <c:v>40323</c:v>
                </c:pt>
                <c:pt idx="321">
                  <c:v>40324</c:v>
                </c:pt>
                <c:pt idx="322">
                  <c:v>40325</c:v>
                </c:pt>
                <c:pt idx="323">
                  <c:v>40326</c:v>
                </c:pt>
                <c:pt idx="324">
                  <c:v>40329</c:v>
                </c:pt>
                <c:pt idx="325">
                  <c:v>40330</c:v>
                </c:pt>
                <c:pt idx="326">
                  <c:v>40331</c:v>
                </c:pt>
                <c:pt idx="327">
                  <c:v>40333</c:v>
                </c:pt>
                <c:pt idx="328">
                  <c:v>40336</c:v>
                </c:pt>
                <c:pt idx="329">
                  <c:v>40337</c:v>
                </c:pt>
                <c:pt idx="330">
                  <c:v>40338</c:v>
                </c:pt>
                <c:pt idx="331">
                  <c:v>40339</c:v>
                </c:pt>
                <c:pt idx="332">
                  <c:v>40340</c:v>
                </c:pt>
                <c:pt idx="333">
                  <c:v>40343</c:v>
                </c:pt>
                <c:pt idx="334">
                  <c:v>40344</c:v>
                </c:pt>
                <c:pt idx="335">
                  <c:v>40345</c:v>
                </c:pt>
                <c:pt idx="336">
                  <c:v>40346</c:v>
                </c:pt>
                <c:pt idx="337">
                  <c:v>40347</c:v>
                </c:pt>
                <c:pt idx="338">
                  <c:v>40350</c:v>
                </c:pt>
                <c:pt idx="339">
                  <c:v>40351</c:v>
                </c:pt>
                <c:pt idx="340">
                  <c:v>40352</c:v>
                </c:pt>
                <c:pt idx="341">
                  <c:v>40353</c:v>
                </c:pt>
                <c:pt idx="342">
                  <c:v>40354</c:v>
                </c:pt>
                <c:pt idx="343">
                  <c:v>40357</c:v>
                </c:pt>
                <c:pt idx="344">
                  <c:v>40358</c:v>
                </c:pt>
                <c:pt idx="345">
                  <c:v>40359</c:v>
                </c:pt>
                <c:pt idx="346">
                  <c:v>40360</c:v>
                </c:pt>
                <c:pt idx="347">
                  <c:v>40361</c:v>
                </c:pt>
                <c:pt idx="348">
                  <c:v>40364</c:v>
                </c:pt>
                <c:pt idx="349">
                  <c:v>40365</c:v>
                </c:pt>
                <c:pt idx="350">
                  <c:v>40366</c:v>
                </c:pt>
                <c:pt idx="351">
                  <c:v>40367</c:v>
                </c:pt>
                <c:pt idx="352">
                  <c:v>40368</c:v>
                </c:pt>
                <c:pt idx="353">
                  <c:v>40371</c:v>
                </c:pt>
                <c:pt idx="354">
                  <c:v>40372</c:v>
                </c:pt>
                <c:pt idx="355">
                  <c:v>40373</c:v>
                </c:pt>
                <c:pt idx="356">
                  <c:v>40374</c:v>
                </c:pt>
                <c:pt idx="357">
                  <c:v>40375</c:v>
                </c:pt>
                <c:pt idx="358">
                  <c:v>40378</c:v>
                </c:pt>
                <c:pt idx="359">
                  <c:v>40379</c:v>
                </c:pt>
                <c:pt idx="360">
                  <c:v>40380</c:v>
                </c:pt>
                <c:pt idx="361">
                  <c:v>40381</c:v>
                </c:pt>
                <c:pt idx="362">
                  <c:v>40382</c:v>
                </c:pt>
                <c:pt idx="363">
                  <c:v>40385</c:v>
                </c:pt>
                <c:pt idx="364">
                  <c:v>40386</c:v>
                </c:pt>
                <c:pt idx="365">
                  <c:v>40387</c:v>
                </c:pt>
                <c:pt idx="366">
                  <c:v>40388</c:v>
                </c:pt>
                <c:pt idx="367">
                  <c:v>40389</c:v>
                </c:pt>
                <c:pt idx="368">
                  <c:v>40392</c:v>
                </c:pt>
                <c:pt idx="369">
                  <c:v>40393</c:v>
                </c:pt>
                <c:pt idx="370">
                  <c:v>40394</c:v>
                </c:pt>
                <c:pt idx="371">
                  <c:v>40395</c:v>
                </c:pt>
                <c:pt idx="372">
                  <c:v>40396</c:v>
                </c:pt>
                <c:pt idx="373">
                  <c:v>40399</c:v>
                </c:pt>
                <c:pt idx="374">
                  <c:v>40400</c:v>
                </c:pt>
                <c:pt idx="375">
                  <c:v>40401</c:v>
                </c:pt>
                <c:pt idx="376">
                  <c:v>40402</c:v>
                </c:pt>
                <c:pt idx="377">
                  <c:v>40403</c:v>
                </c:pt>
                <c:pt idx="378">
                  <c:v>40406</c:v>
                </c:pt>
                <c:pt idx="379">
                  <c:v>40407</c:v>
                </c:pt>
                <c:pt idx="380">
                  <c:v>40408</c:v>
                </c:pt>
                <c:pt idx="381">
                  <c:v>40409</c:v>
                </c:pt>
                <c:pt idx="382">
                  <c:v>40410</c:v>
                </c:pt>
                <c:pt idx="383">
                  <c:v>40413</c:v>
                </c:pt>
                <c:pt idx="384">
                  <c:v>40414</c:v>
                </c:pt>
                <c:pt idx="385">
                  <c:v>40415</c:v>
                </c:pt>
                <c:pt idx="386">
                  <c:v>40416</c:v>
                </c:pt>
                <c:pt idx="387">
                  <c:v>40417</c:v>
                </c:pt>
                <c:pt idx="388">
                  <c:v>40420</c:v>
                </c:pt>
                <c:pt idx="389">
                  <c:v>40421</c:v>
                </c:pt>
                <c:pt idx="390">
                  <c:v>40422</c:v>
                </c:pt>
                <c:pt idx="391">
                  <c:v>40423</c:v>
                </c:pt>
                <c:pt idx="392">
                  <c:v>40424</c:v>
                </c:pt>
                <c:pt idx="393">
                  <c:v>40427</c:v>
                </c:pt>
                <c:pt idx="394">
                  <c:v>40429</c:v>
                </c:pt>
                <c:pt idx="395">
                  <c:v>40430</c:v>
                </c:pt>
                <c:pt idx="396">
                  <c:v>40431</c:v>
                </c:pt>
                <c:pt idx="397">
                  <c:v>40434</c:v>
                </c:pt>
                <c:pt idx="398">
                  <c:v>40435</c:v>
                </c:pt>
                <c:pt idx="399">
                  <c:v>40436</c:v>
                </c:pt>
                <c:pt idx="400">
                  <c:v>40437</c:v>
                </c:pt>
                <c:pt idx="401">
                  <c:v>40438</c:v>
                </c:pt>
                <c:pt idx="402">
                  <c:v>40441</c:v>
                </c:pt>
                <c:pt idx="403">
                  <c:v>40442</c:v>
                </c:pt>
                <c:pt idx="404">
                  <c:v>40443</c:v>
                </c:pt>
                <c:pt idx="405">
                  <c:v>40444</c:v>
                </c:pt>
                <c:pt idx="406">
                  <c:v>40445</c:v>
                </c:pt>
                <c:pt idx="407">
                  <c:v>40448</c:v>
                </c:pt>
                <c:pt idx="408">
                  <c:v>40449</c:v>
                </c:pt>
                <c:pt idx="409">
                  <c:v>40450</c:v>
                </c:pt>
                <c:pt idx="410">
                  <c:v>40451</c:v>
                </c:pt>
                <c:pt idx="411">
                  <c:v>40452</c:v>
                </c:pt>
                <c:pt idx="412">
                  <c:v>40455</c:v>
                </c:pt>
                <c:pt idx="413">
                  <c:v>40456</c:v>
                </c:pt>
                <c:pt idx="414">
                  <c:v>40457</c:v>
                </c:pt>
                <c:pt idx="415">
                  <c:v>40458</c:v>
                </c:pt>
                <c:pt idx="416">
                  <c:v>40459</c:v>
                </c:pt>
                <c:pt idx="417">
                  <c:v>40462</c:v>
                </c:pt>
                <c:pt idx="418">
                  <c:v>40464</c:v>
                </c:pt>
                <c:pt idx="419">
                  <c:v>40465</c:v>
                </c:pt>
                <c:pt idx="420">
                  <c:v>40466</c:v>
                </c:pt>
                <c:pt idx="421">
                  <c:v>40469</c:v>
                </c:pt>
                <c:pt idx="422">
                  <c:v>40470</c:v>
                </c:pt>
                <c:pt idx="423">
                  <c:v>40471</c:v>
                </c:pt>
                <c:pt idx="424">
                  <c:v>40472</c:v>
                </c:pt>
                <c:pt idx="425">
                  <c:v>40473</c:v>
                </c:pt>
                <c:pt idx="426">
                  <c:v>40476</c:v>
                </c:pt>
                <c:pt idx="427">
                  <c:v>40477</c:v>
                </c:pt>
                <c:pt idx="428">
                  <c:v>40478</c:v>
                </c:pt>
                <c:pt idx="429">
                  <c:v>40479</c:v>
                </c:pt>
                <c:pt idx="430">
                  <c:v>40480</c:v>
                </c:pt>
                <c:pt idx="431">
                  <c:v>40483</c:v>
                </c:pt>
                <c:pt idx="432">
                  <c:v>40485</c:v>
                </c:pt>
                <c:pt idx="433">
                  <c:v>40486</c:v>
                </c:pt>
                <c:pt idx="434">
                  <c:v>40487</c:v>
                </c:pt>
                <c:pt idx="435">
                  <c:v>40490</c:v>
                </c:pt>
                <c:pt idx="436">
                  <c:v>40491</c:v>
                </c:pt>
                <c:pt idx="437">
                  <c:v>40492</c:v>
                </c:pt>
                <c:pt idx="438">
                  <c:v>40493</c:v>
                </c:pt>
                <c:pt idx="439">
                  <c:v>40494</c:v>
                </c:pt>
                <c:pt idx="440">
                  <c:v>40498</c:v>
                </c:pt>
                <c:pt idx="441">
                  <c:v>40499</c:v>
                </c:pt>
                <c:pt idx="442">
                  <c:v>40500</c:v>
                </c:pt>
                <c:pt idx="443">
                  <c:v>40501</c:v>
                </c:pt>
                <c:pt idx="444">
                  <c:v>40504</c:v>
                </c:pt>
                <c:pt idx="445">
                  <c:v>40505</c:v>
                </c:pt>
                <c:pt idx="446">
                  <c:v>40506</c:v>
                </c:pt>
                <c:pt idx="447">
                  <c:v>40507</c:v>
                </c:pt>
                <c:pt idx="448">
                  <c:v>40508</c:v>
                </c:pt>
                <c:pt idx="449">
                  <c:v>40511</c:v>
                </c:pt>
                <c:pt idx="450">
                  <c:v>40512</c:v>
                </c:pt>
                <c:pt idx="451">
                  <c:v>40513</c:v>
                </c:pt>
                <c:pt idx="452">
                  <c:v>40514</c:v>
                </c:pt>
                <c:pt idx="453">
                  <c:v>40515</c:v>
                </c:pt>
                <c:pt idx="454">
                  <c:v>40518</c:v>
                </c:pt>
                <c:pt idx="455">
                  <c:v>40519</c:v>
                </c:pt>
                <c:pt idx="456">
                  <c:v>40520</c:v>
                </c:pt>
                <c:pt idx="457">
                  <c:v>40521</c:v>
                </c:pt>
                <c:pt idx="458">
                  <c:v>40522</c:v>
                </c:pt>
                <c:pt idx="459">
                  <c:v>40525</c:v>
                </c:pt>
                <c:pt idx="460">
                  <c:v>40526</c:v>
                </c:pt>
                <c:pt idx="461">
                  <c:v>40527</c:v>
                </c:pt>
                <c:pt idx="462">
                  <c:v>40528</c:v>
                </c:pt>
                <c:pt idx="463">
                  <c:v>40529</c:v>
                </c:pt>
                <c:pt idx="464">
                  <c:v>40532</c:v>
                </c:pt>
                <c:pt idx="465">
                  <c:v>40533</c:v>
                </c:pt>
                <c:pt idx="466">
                  <c:v>40534</c:v>
                </c:pt>
                <c:pt idx="467">
                  <c:v>40535</c:v>
                </c:pt>
                <c:pt idx="468">
                  <c:v>40536</c:v>
                </c:pt>
                <c:pt idx="469">
                  <c:v>40539</c:v>
                </c:pt>
                <c:pt idx="470">
                  <c:v>40540</c:v>
                </c:pt>
                <c:pt idx="471">
                  <c:v>40541</c:v>
                </c:pt>
                <c:pt idx="472">
                  <c:v>40542</c:v>
                </c:pt>
                <c:pt idx="473">
                  <c:v>40543</c:v>
                </c:pt>
                <c:pt idx="474">
                  <c:v>40546</c:v>
                </c:pt>
                <c:pt idx="475">
                  <c:v>40547</c:v>
                </c:pt>
                <c:pt idx="476">
                  <c:v>40548</c:v>
                </c:pt>
                <c:pt idx="477">
                  <c:v>40549</c:v>
                </c:pt>
                <c:pt idx="478">
                  <c:v>40550</c:v>
                </c:pt>
                <c:pt idx="479">
                  <c:v>40553</c:v>
                </c:pt>
                <c:pt idx="480">
                  <c:v>40554</c:v>
                </c:pt>
                <c:pt idx="481">
                  <c:v>40555</c:v>
                </c:pt>
                <c:pt idx="482">
                  <c:v>40556</c:v>
                </c:pt>
                <c:pt idx="483">
                  <c:v>40557</c:v>
                </c:pt>
                <c:pt idx="484">
                  <c:v>40560</c:v>
                </c:pt>
                <c:pt idx="485">
                  <c:v>40561</c:v>
                </c:pt>
                <c:pt idx="486">
                  <c:v>40562</c:v>
                </c:pt>
                <c:pt idx="487">
                  <c:v>40563</c:v>
                </c:pt>
                <c:pt idx="488">
                  <c:v>40564</c:v>
                </c:pt>
                <c:pt idx="489">
                  <c:v>40567</c:v>
                </c:pt>
                <c:pt idx="490">
                  <c:v>40568</c:v>
                </c:pt>
                <c:pt idx="491">
                  <c:v>40569</c:v>
                </c:pt>
                <c:pt idx="492">
                  <c:v>40570</c:v>
                </c:pt>
                <c:pt idx="493">
                  <c:v>40571</c:v>
                </c:pt>
                <c:pt idx="494">
                  <c:v>40574</c:v>
                </c:pt>
                <c:pt idx="495">
                  <c:v>40575</c:v>
                </c:pt>
                <c:pt idx="496">
                  <c:v>40576</c:v>
                </c:pt>
                <c:pt idx="497">
                  <c:v>40577</c:v>
                </c:pt>
                <c:pt idx="498">
                  <c:v>40578</c:v>
                </c:pt>
                <c:pt idx="499">
                  <c:v>40581</c:v>
                </c:pt>
                <c:pt idx="500">
                  <c:v>40582</c:v>
                </c:pt>
                <c:pt idx="501">
                  <c:v>40583</c:v>
                </c:pt>
                <c:pt idx="502">
                  <c:v>40584</c:v>
                </c:pt>
                <c:pt idx="503">
                  <c:v>40585</c:v>
                </c:pt>
                <c:pt idx="504">
                  <c:v>40588</c:v>
                </c:pt>
                <c:pt idx="505">
                  <c:v>40589</c:v>
                </c:pt>
                <c:pt idx="506">
                  <c:v>40590</c:v>
                </c:pt>
                <c:pt idx="507">
                  <c:v>40591</c:v>
                </c:pt>
                <c:pt idx="508">
                  <c:v>40592</c:v>
                </c:pt>
                <c:pt idx="509">
                  <c:v>40595</c:v>
                </c:pt>
                <c:pt idx="510">
                  <c:v>40596</c:v>
                </c:pt>
                <c:pt idx="511">
                  <c:v>40597</c:v>
                </c:pt>
                <c:pt idx="512">
                  <c:v>40598</c:v>
                </c:pt>
                <c:pt idx="513">
                  <c:v>40599</c:v>
                </c:pt>
                <c:pt idx="514">
                  <c:v>40602</c:v>
                </c:pt>
                <c:pt idx="515">
                  <c:v>40603</c:v>
                </c:pt>
                <c:pt idx="516">
                  <c:v>40604</c:v>
                </c:pt>
                <c:pt idx="517">
                  <c:v>40605</c:v>
                </c:pt>
                <c:pt idx="518">
                  <c:v>40606</c:v>
                </c:pt>
                <c:pt idx="519">
                  <c:v>40611</c:v>
                </c:pt>
                <c:pt idx="520">
                  <c:v>40612</c:v>
                </c:pt>
                <c:pt idx="521">
                  <c:v>40613</c:v>
                </c:pt>
                <c:pt idx="522">
                  <c:v>40616</c:v>
                </c:pt>
                <c:pt idx="523">
                  <c:v>40617</c:v>
                </c:pt>
                <c:pt idx="524">
                  <c:v>40618</c:v>
                </c:pt>
                <c:pt idx="525">
                  <c:v>40619</c:v>
                </c:pt>
                <c:pt idx="526">
                  <c:v>40620</c:v>
                </c:pt>
                <c:pt idx="527">
                  <c:v>40623</c:v>
                </c:pt>
                <c:pt idx="528">
                  <c:v>40624</c:v>
                </c:pt>
                <c:pt idx="529">
                  <c:v>40625</c:v>
                </c:pt>
                <c:pt idx="530">
                  <c:v>40626</c:v>
                </c:pt>
                <c:pt idx="531">
                  <c:v>40627</c:v>
                </c:pt>
                <c:pt idx="532">
                  <c:v>40630</c:v>
                </c:pt>
                <c:pt idx="533">
                  <c:v>40631</c:v>
                </c:pt>
                <c:pt idx="534">
                  <c:v>40632</c:v>
                </c:pt>
                <c:pt idx="535">
                  <c:v>40633</c:v>
                </c:pt>
                <c:pt idx="536">
                  <c:v>40634</c:v>
                </c:pt>
                <c:pt idx="537">
                  <c:v>40637</c:v>
                </c:pt>
                <c:pt idx="538">
                  <c:v>40638</c:v>
                </c:pt>
                <c:pt idx="539">
                  <c:v>40639</c:v>
                </c:pt>
                <c:pt idx="540">
                  <c:v>40640</c:v>
                </c:pt>
                <c:pt idx="541">
                  <c:v>40641</c:v>
                </c:pt>
                <c:pt idx="542">
                  <c:v>40644</c:v>
                </c:pt>
                <c:pt idx="543">
                  <c:v>40645</c:v>
                </c:pt>
                <c:pt idx="544">
                  <c:v>40646</c:v>
                </c:pt>
                <c:pt idx="545">
                  <c:v>40647</c:v>
                </c:pt>
                <c:pt idx="546">
                  <c:v>40648</c:v>
                </c:pt>
                <c:pt idx="547">
                  <c:v>40651</c:v>
                </c:pt>
                <c:pt idx="548">
                  <c:v>40652</c:v>
                </c:pt>
                <c:pt idx="549">
                  <c:v>40653</c:v>
                </c:pt>
                <c:pt idx="550">
                  <c:v>40658</c:v>
                </c:pt>
                <c:pt idx="551">
                  <c:v>40659</c:v>
                </c:pt>
                <c:pt idx="552">
                  <c:v>40660</c:v>
                </c:pt>
                <c:pt idx="553">
                  <c:v>40661</c:v>
                </c:pt>
                <c:pt idx="554">
                  <c:v>40662</c:v>
                </c:pt>
                <c:pt idx="555">
                  <c:v>40665</c:v>
                </c:pt>
                <c:pt idx="556">
                  <c:v>40666</c:v>
                </c:pt>
                <c:pt idx="557">
                  <c:v>40667</c:v>
                </c:pt>
                <c:pt idx="558">
                  <c:v>40668</c:v>
                </c:pt>
                <c:pt idx="559">
                  <c:v>40669</c:v>
                </c:pt>
                <c:pt idx="560">
                  <c:v>40672</c:v>
                </c:pt>
                <c:pt idx="561">
                  <c:v>40673</c:v>
                </c:pt>
                <c:pt idx="562">
                  <c:v>40674</c:v>
                </c:pt>
                <c:pt idx="563">
                  <c:v>40675</c:v>
                </c:pt>
                <c:pt idx="564">
                  <c:v>40676</c:v>
                </c:pt>
                <c:pt idx="565">
                  <c:v>40679</c:v>
                </c:pt>
                <c:pt idx="566">
                  <c:v>40680</c:v>
                </c:pt>
                <c:pt idx="567">
                  <c:v>40681</c:v>
                </c:pt>
                <c:pt idx="568">
                  <c:v>40682</c:v>
                </c:pt>
                <c:pt idx="569">
                  <c:v>40683</c:v>
                </c:pt>
                <c:pt idx="570">
                  <c:v>40686</c:v>
                </c:pt>
                <c:pt idx="571">
                  <c:v>40687</c:v>
                </c:pt>
                <c:pt idx="572">
                  <c:v>40688</c:v>
                </c:pt>
                <c:pt idx="573">
                  <c:v>40689</c:v>
                </c:pt>
                <c:pt idx="574">
                  <c:v>40690</c:v>
                </c:pt>
                <c:pt idx="575">
                  <c:v>40693</c:v>
                </c:pt>
                <c:pt idx="576">
                  <c:v>40694</c:v>
                </c:pt>
                <c:pt idx="577">
                  <c:v>40695</c:v>
                </c:pt>
                <c:pt idx="578">
                  <c:v>40696</c:v>
                </c:pt>
                <c:pt idx="579">
                  <c:v>40697</c:v>
                </c:pt>
                <c:pt idx="580">
                  <c:v>40700</c:v>
                </c:pt>
                <c:pt idx="581">
                  <c:v>40701</c:v>
                </c:pt>
                <c:pt idx="582">
                  <c:v>40702</c:v>
                </c:pt>
                <c:pt idx="583">
                  <c:v>40703</c:v>
                </c:pt>
                <c:pt idx="584">
                  <c:v>40704</c:v>
                </c:pt>
                <c:pt idx="585">
                  <c:v>40707</c:v>
                </c:pt>
                <c:pt idx="586">
                  <c:v>40708</c:v>
                </c:pt>
                <c:pt idx="587">
                  <c:v>40709</c:v>
                </c:pt>
                <c:pt idx="588">
                  <c:v>40710</c:v>
                </c:pt>
                <c:pt idx="589">
                  <c:v>40711</c:v>
                </c:pt>
                <c:pt idx="590">
                  <c:v>40714</c:v>
                </c:pt>
                <c:pt idx="591">
                  <c:v>40715</c:v>
                </c:pt>
                <c:pt idx="592">
                  <c:v>40716</c:v>
                </c:pt>
                <c:pt idx="593">
                  <c:v>40718</c:v>
                </c:pt>
                <c:pt idx="594">
                  <c:v>40721</c:v>
                </c:pt>
                <c:pt idx="595">
                  <c:v>40722</c:v>
                </c:pt>
                <c:pt idx="596">
                  <c:v>40723</c:v>
                </c:pt>
                <c:pt idx="597">
                  <c:v>40724</c:v>
                </c:pt>
                <c:pt idx="598">
                  <c:v>40725</c:v>
                </c:pt>
                <c:pt idx="599">
                  <c:v>40728</c:v>
                </c:pt>
                <c:pt idx="600">
                  <c:v>40729</c:v>
                </c:pt>
                <c:pt idx="601">
                  <c:v>40730</c:v>
                </c:pt>
                <c:pt idx="602">
                  <c:v>40731</c:v>
                </c:pt>
                <c:pt idx="603">
                  <c:v>40732</c:v>
                </c:pt>
                <c:pt idx="604">
                  <c:v>40735</c:v>
                </c:pt>
                <c:pt idx="605">
                  <c:v>40736</c:v>
                </c:pt>
                <c:pt idx="606">
                  <c:v>40737</c:v>
                </c:pt>
                <c:pt idx="607">
                  <c:v>40738</c:v>
                </c:pt>
                <c:pt idx="608">
                  <c:v>40739</c:v>
                </c:pt>
                <c:pt idx="609">
                  <c:v>40742</c:v>
                </c:pt>
                <c:pt idx="610">
                  <c:v>40743</c:v>
                </c:pt>
                <c:pt idx="611">
                  <c:v>40744</c:v>
                </c:pt>
                <c:pt idx="612">
                  <c:v>40745</c:v>
                </c:pt>
                <c:pt idx="613">
                  <c:v>40746</c:v>
                </c:pt>
                <c:pt idx="614">
                  <c:v>40749</c:v>
                </c:pt>
                <c:pt idx="615">
                  <c:v>40750</c:v>
                </c:pt>
                <c:pt idx="616">
                  <c:v>40751</c:v>
                </c:pt>
                <c:pt idx="617">
                  <c:v>40752</c:v>
                </c:pt>
                <c:pt idx="618">
                  <c:v>40753</c:v>
                </c:pt>
                <c:pt idx="619">
                  <c:v>40756</c:v>
                </c:pt>
                <c:pt idx="620">
                  <c:v>40757</c:v>
                </c:pt>
                <c:pt idx="621">
                  <c:v>40758</c:v>
                </c:pt>
                <c:pt idx="622">
                  <c:v>40759</c:v>
                </c:pt>
                <c:pt idx="623">
                  <c:v>40760</c:v>
                </c:pt>
                <c:pt idx="624">
                  <c:v>40763</c:v>
                </c:pt>
                <c:pt idx="625">
                  <c:v>40764</c:v>
                </c:pt>
                <c:pt idx="626">
                  <c:v>40765</c:v>
                </c:pt>
                <c:pt idx="627">
                  <c:v>40766</c:v>
                </c:pt>
                <c:pt idx="628">
                  <c:v>40767</c:v>
                </c:pt>
                <c:pt idx="629">
                  <c:v>40770</c:v>
                </c:pt>
                <c:pt idx="630">
                  <c:v>40771</c:v>
                </c:pt>
                <c:pt idx="631">
                  <c:v>40772</c:v>
                </c:pt>
                <c:pt idx="632">
                  <c:v>40773</c:v>
                </c:pt>
                <c:pt idx="633">
                  <c:v>40774</c:v>
                </c:pt>
                <c:pt idx="634">
                  <c:v>40777</c:v>
                </c:pt>
                <c:pt idx="635">
                  <c:v>40778</c:v>
                </c:pt>
                <c:pt idx="636">
                  <c:v>40779</c:v>
                </c:pt>
                <c:pt idx="637">
                  <c:v>40780</c:v>
                </c:pt>
                <c:pt idx="638">
                  <c:v>40781</c:v>
                </c:pt>
                <c:pt idx="639">
                  <c:v>40784</c:v>
                </c:pt>
                <c:pt idx="640">
                  <c:v>40785</c:v>
                </c:pt>
                <c:pt idx="641">
                  <c:v>40786</c:v>
                </c:pt>
                <c:pt idx="642">
                  <c:v>40787</c:v>
                </c:pt>
                <c:pt idx="643">
                  <c:v>40788</c:v>
                </c:pt>
                <c:pt idx="644">
                  <c:v>40791</c:v>
                </c:pt>
                <c:pt idx="645">
                  <c:v>40792</c:v>
                </c:pt>
                <c:pt idx="646">
                  <c:v>40794</c:v>
                </c:pt>
                <c:pt idx="647">
                  <c:v>40795</c:v>
                </c:pt>
                <c:pt idx="648">
                  <c:v>40798</c:v>
                </c:pt>
                <c:pt idx="649">
                  <c:v>40799</c:v>
                </c:pt>
                <c:pt idx="650">
                  <c:v>40800</c:v>
                </c:pt>
                <c:pt idx="651">
                  <c:v>40801</c:v>
                </c:pt>
                <c:pt idx="652">
                  <c:v>40802</c:v>
                </c:pt>
                <c:pt idx="653">
                  <c:v>40805</c:v>
                </c:pt>
                <c:pt idx="654">
                  <c:v>40806</c:v>
                </c:pt>
                <c:pt idx="655">
                  <c:v>40807</c:v>
                </c:pt>
                <c:pt idx="656">
                  <c:v>40808</c:v>
                </c:pt>
                <c:pt idx="657">
                  <c:v>40809</c:v>
                </c:pt>
                <c:pt idx="658">
                  <c:v>40812</c:v>
                </c:pt>
                <c:pt idx="659">
                  <c:v>40813</c:v>
                </c:pt>
                <c:pt idx="660">
                  <c:v>40814</c:v>
                </c:pt>
                <c:pt idx="661">
                  <c:v>40815</c:v>
                </c:pt>
                <c:pt idx="662">
                  <c:v>40816</c:v>
                </c:pt>
                <c:pt idx="663">
                  <c:v>40819</c:v>
                </c:pt>
                <c:pt idx="664">
                  <c:v>40820</c:v>
                </c:pt>
                <c:pt idx="665">
                  <c:v>40821</c:v>
                </c:pt>
                <c:pt idx="666">
                  <c:v>40822</c:v>
                </c:pt>
                <c:pt idx="667">
                  <c:v>40823</c:v>
                </c:pt>
                <c:pt idx="668">
                  <c:v>40826</c:v>
                </c:pt>
                <c:pt idx="669">
                  <c:v>40827</c:v>
                </c:pt>
                <c:pt idx="670">
                  <c:v>40829</c:v>
                </c:pt>
                <c:pt idx="671">
                  <c:v>40830</c:v>
                </c:pt>
                <c:pt idx="672">
                  <c:v>40833</c:v>
                </c:pt>
                <c:pt idx="673">
                  <c:v>40834</c:v>
                </c:pt>
                <c:pt idx="674">
                  <c:v>40835</c:v>
                </c:pt>
                <c:pt idx="675">
                  <c:v>40836</c:v>
                </c:pt>
                <c:pt idx="676">
                  <c:v>40837</c:v>
                </c:pt>
                <c:pt idx="677">
                  <c:v>40840</c:v>
                </c:pt>
                <c:pt idx="678">
                  <c:v>40841</c:v>
                </c:pt>
                <c:pt idx="679">
                  <c:v>40842</c:v>
                </c:pt>
                <c:pt idx="680">
                  <c:v>40843</c:v>
                </c:pt>
                <c:pt idx="681">
                  <c:v>40844</c:v>
                </c:pt>
                <c:pt idx="682">
                  <c:v>40847</c:v>
                </c:pt>
                <c:pt idx="683">
                  <c:v>40848</c:v>
                </c:pt>
                <c:pt idx="684">
                  <c:v>40850</c:v>
                </c:pt>
                <c:pt idx="685">
                  <c:v>40851</c:v>
                </c:pt>
                <c:pt idx="686">
                  <c:v>40854</c:v>
                </c:pt>
                <c:pt idx="687">
                  <c:v>40855</c:v>
                </c:pt>
                <c:pt idx="688">
                  <c:v>40856</c:v>
                </c:pt>
                <c:pt idx="689">
                  <c:v>40857</c:v>
                </c:pt>
                <c:pt idx="690">
                  <c:v>40858</c:v>
                </c:pt>
                <c:pt idx="691">
                  <c:v>40861</c:v>
                </c:pt>
                <c:pt idx="692">
                  <c:v>40863</c:v>
                </c:pt>
                <c:pt idx="693">
                  <c:v>40864</c:v>
                </c:pt>
                <c:pt idx="694">
                  <c:v>40865</c:v>
                </c:pt>
                <c:pt idx="695">
                  <c:v>40868</c:v>
                </c:pt>
                <c:pt idx="696">
                  <c:v>40869</c:v>
                </c:pt>
                <c:pt idx="697">
                  <c:v>40870</c:v>
                </c:pt>
                <c:pt idx="698">
                  <c:v>40871</c:v>
                </c:pt>
                <c:pt idx="699">
                  <c:v>40872</c:v>
                </c:pt>
                <c:pt idx="700">
                  <c:v>40875</c:v>
                </c:pt>
                <c:pt idx="701">
                  <c:v>40876</c:v>
                </c:pt>
                <c:pt idx="702">
                  <c:v>40877</c:v>
                </c:pt>
                <c:pt idx="703">
                  <c:v>40878</c:v>
                </c:pt>
                <c:pt idx="704">
                  <c:v>40879</c:v>
                </c:pt>
                <c:pt idx="705">
                  <c:v>40882</c:v>
                </c:pt>
                <c:pt idx="706">
                  <c:v>40883</c:v>
                </c:pt>
                <c:pt idx="707">
                  <c:v>40884</c:v>
                </c:pt>
                <c:pt idx="708">
                  <c:v>40885</c:v>
                </c:pt>
                <c:pt idx="709">
                  <c:v>40886</c:v>
                </c:pt>
                <c:pt idx="710">
                  <c:v>40889</c:v>
                </c:pt>
                <c:pt idx="711">
                  <c:v>40890</c:v>
                </c:pt>
                <c:pt idx="712">
                  <c:v>40891</c:v>
                </c:pt>
                <c:pt idx="713">
                  <c:v>40892</c:v>
                </c:pt>
                <c:pt idx="714">
                  <c:v>40893</c:v>
                </c:pt>
                <c:pt idx="715">
                  <c:v>40896</c:v>
                </c:pt>
                <c:pt idx="716">
                  <c:v>40897</c:v>
                </c:pt>
                <c:pt idx="717">
                  <c:v>40898</c:v>
                </c:pt>
                <c:pt idx="718">
                  <c:v>40899</c:v>
                </c:pt>
                <c:pt idx="719">
                  <c:v>40900</c:v>
                </c:pt>
                <c:pt idx="720">
                  <c:v>40903</c:v>
                </c:pt>
                <c:pt idx="721">
                  <c:v>40904</c:v>
                </c:pt>
                <c:pt idx="722">
                  <c:v>40905</c:v>
                </c:pt>
                <c:pt idx="723">
                  <c:v>40906</c:v>
                </c:pt>
                <c:pt idx="724">
                  <c:v>40907</c:v>
                </c:pt>
                <c:pt idx="725">
                  <c:v>40910</c:v>
                </c:pt>
                <c:pt idx="726">
                  <c:v>40911</c:v>
                </c:pt>
                <c:pt idx="727">
                  <c:v>40912</c:v>
                </c:pt>
                <c:pt idx="728">
                  <c:v>40913</c:v>
                </c:pt>
                <c:pt idx="729">
                  <c:v>40914</c:v>
                </c:pt>
                <c:pt idx="730">
                  <c:v>40917</c:v>
                </c:pt>
                <c:pt idx="731">
                  <c:v>40918</c:v>
                </c:pt>
                <c:pt idx="732">
                  <c:v>40919</c:v>
                </c:pt>
                <c:pt idx="733">
                  <c:v>40920</c:v>
                </c:pt>
                <c:pt idx="734">
                  <c:v>40921</c:v>
                </c:pt>
                <c:pt idx="735">
                  <c:v>40924</c:v>
                </c:pt>
                <c:pt idx="736">
                  <c:v>40925</c:v>
                </c:pt>
                <c:pt idx="737">
                  <c:v>40926</c:v>
                </c:pt>
                <c:pt idx="738">
                  <c:v>40927</c:v>
                </c:pt>
                <c:pt idx="739">
                  <c:v>40928</c:v>
                </c:pt>
                <c:pt idx="740">
                  <c:v>40931</c:v>
                </c:pt>
                <c:pt idx="741">
                  <c:v>40932</c:v>
                </c:pt>
                <c:pt idx="742">
                  <c:v>40933</c:v>
                </c:pt>
                <c:pt idx="743">
                  <c:v>40934</c:v>
                </c:pt>
                <c:pt idx="744">
                  <c:v>40935</c:v>
                </c:pt>
                <c:pt idx="745">
                  <c:v>40938</c:v>
                </c:pt>
                <c:pt idx="746">
                  <c:v>40939</c:v>
                </c:pt>
                <c:pt idx="747">
                  <c:v>40940</c:v>
                </c:pt>
                <c:pt idx="748">
                  <c:v>40941</c:v>
                </c:pt>
                <c:pt idx="749">
                  <c:v>40942</c:v>
                </c:pt>
                <c:pt idx="750">
                  <c:v>40945</c:v>
                </c:pt>
                <c:pt idx="751">
                  <c:v>40946</c:v>
                </c:pt>
                <c:pt idx="752">
                  <c:v>40947</c:v>
                </c:pt>
                <c:pt idx="753">
                  <c:v>40948</c:v>
                </c:pt>
                <c:pt idx="754">
                  <c:v>40949</c:v>
                </c:pt>
                <c:pt idx="755">
                  <c:v>40952</c:v>
                </c:pt>
                <c:pt idx="756">
                  <c:v>40953</c:v>
                </c:pt>
                <c:pt idx="757">
                  <c:v>40954</c:v>
                </c:pt>
                <c:pt idx="758">
                  <c:v>40955</c:v>
                </c:pt>
                <c:pt idx="759">
                  <c:v>40956</c:v>
                </c:pt>
                <c:pt idx="760">
                  <c:v>40961</c:v>
                </c:pt>
                <c:pt idx="761">
                  <c:v>40962</c:v>
                </c:pt>
                <c:pt idx="762">
                  <c:v>40963</c:v>
                </c:pt>
                <c:pt idx="763">
                  <c:v>40966</c:v>
                </c:pt>
                <c:pt idx="764">
                  <c:v>40967</c:v>
                </c:pt>
                <c:pt idx="765">
                  <c:v>40968</c:v>
                </c:pt>
                <c:pt idx="766">
                  <c:v>40969</c:v>
                </c:pt>
                <c:pt idx="767">
                  <c:v>40970</c:v>
                </c:pt>
                <c:pt idx="768">
                  <c:v>40973</c:v>
                </c:pt>
                <c:pt idx="769">
                  <c:v>40974</c:v>
                </c:pt>
                <c:pt idx="770">
                  <c:v>40975</c:v>
                </c:pt>
                <c:pt idx="771">
                  <c:v>40976</c:v>
                </c:pt>
                <c:pt idx="772">
                  <c:v>40977</c:v>
                </c:pt>
                <c:pt idx="773">
                  <c:v>40980</c:v>
                </c:pt>
                <c:pt idx="774">
                  <c:v>40981</c:v>
                </c:pt>
                <c:pt idx="775">
                  <c:v>40982</c:v>
                </c:pt>
                <c:pt idx="776">
                  <c:v>40983</c:v>
                </c:pt>
                <c:pt idx="777">
                  <c:v>40984</c:v>
                </c:pt>
                <c:pt idx="778">
                  <c:v>40987</c:v>
                </c:pt>
                <c:pt idx="779">
                  <c:v>40988</c:v>
                </c:pt>
                <c:pt idx="780">
                  <c:v>40989</c:v>
                </c:pt>
                <c:pt idx="781">
                  <c:v>40990</c:v>
                </c:pt>
                <c:pt idx="782">
                  <c:v>40991</c:v>
                </c:pt>
                <c:pt idx="783">
                  <c:v>40994</c:v>
                </c:pt>
                <c:pt idx="784">
                  <c:v>40995</c:v>
                </c:pt>
                <c:pt idx="785">
                  <c:v>40996</c:v>
                </c:pt>
                <c:pt idx="786">
                  <c:v>40997</c:v>
                </c:pt>
                <c:pt idx="787">
                  <c:v>40998</c:v>
                </c:pt>
                <c:pt idx="788">
                  <c:v>41001</c:v>
                </c:pt>
                <c:pt idx="789">
                  <c:v>41002</c:v>
                </c:pt>
                <c:pt idx="790">
                  <c:v>41003</c:v>
                </c:pt>
                <c:pt idx="791">
                  <c:v>41004</c:v>
                </c:pt>
                <c:pt idx="792">
                  <c:v>41008</c:v>
                </c:pt>
                <c:pt idx="793">
                  <c:v>41009</c:v>
                </c:pt>
                <c:pt idx="794">
                  <c:v>41010</c:v>
                </c:pt>
                <c:pt idx="795">
                  <c:v>41011</c:v>
                </c:pt>
                <c:pt idx="796">
                  <c:v>41012</c:v>
                </c:pt>
                <c:pt idx="797">
                  <c:v>41015</c:v>
                </c:pt>
                <c:pt idx="798">
                  <c:v>41016</c:v>
                </c:pt>
                <c:pt idx="799">
                  <c:v>41017</c:v>
                </c:pt>
                <c:pt idx="800">
                  <c:v>41018</c:v>
                </c:pt>
                <c:pt idx="801">
                  <c:v>41019</c:v>
                </c:pt>
                <c:pt idx="802">
                  <c:v>41022</c:v>
                </c:pt>
                <c:pt idx="803">
                  <c:v>41023</c:v>
                </c:pt>
                <c:pt idx="804">
                  <c:v>41024</c:v>
                </c:pt>
                <c:pt idx="805">
                  <c:v>41025</c:v>
                </c:pt>
                <c:pt idx="806">
                  <c:v>41026</c:v>
                </c:pt>
                <c:pt idx="807">
                  <c:v>41029</c:v>
                </c:pt>
                <c:pt idx="808">
                  <c:v>41031</c:v>
                </c:pt>
                <c:pt idx="809">
                  <c:v>41032</c:v>
                </c:pt>
                <c:pt idx="810">
                  <c:v>41033</c:v>
                </c:pt>
                <c:pt idx="811">
                  <c:v>41036</c:v>
                </c:pt>
                <c:pt idx="812">
                  <c:v>41037</c:v>
                </c:pt>
                <c:pt idx="813">
                  <c:v>41038</c:v>
                </c:pt>
                <c:pt idx="814">
                  <c:v>41039</c:v>
                </c:pt>
                <c:pt idx="815">
                  <c:v>41040</c:v>
                </c:pt>
                <c:pt idx="816">
                  <c:v>41043</c:v>
                </c:pt>
                <c:pt idx="817">
                  <c:v>41044</c:v>
                </c:pt>
                <c:pt idx="818">
                  <c:v>41045</c:v>
                </c:pt>
                <c:pt idx="819">
                  <c:v>41046</c:v>
                </c:pt>
                <c:pt idx="820">
                  <c:v>41047</c:v>
                </c:pt>
                <c:pt idx="821">
                  <c:v>41050</c:v>
                </c:pt>
                <c:pt idx="822">
                  <c:v>41051</c:v>
                </c:pt>
                <c:pt idx="823">
                  <c:v>41052</c:v>
                </c:pt>
                <c:pt idx="824">
                  <c:v>41053</c:v>
                </c:pt>
                <c:pt idx="825">
                  <c:v>41054</c:v>
                </c:pt>
                <c:pt idx="826">
                  <c:v>41057</c:v>
                </c:pt>
                <c:pt idx="827">
                  <c:v>41058</c:v>
                </c:pt>
                <c:pt idx="828">
                  <c:v>41059</c:v>
                </c:pt>
                <c:pt idx="829">
                  <c:v>41060</c:v>
                </c:pt>
                <c:pt idx="830">
                  <c:v>41061</c:v>
                </c:pt>
                <c:pt idx="831">
                  <c:v>41064</c:v>
                </c:pt>
                <c:pt idx="832">
                  <c:v>41065</c:v>
                </c:pt>
                <c:pt idx="833">
                  <c:v>41066</c:v>
                </c:pt>
                <c:pt idx="834">
                  <c:v>41068</c:v>
                </c:pt>
                <c:pt idx="835">
                  <c:v>41071</c:v>
                </c:pt>
                <c:pt idx="836">
                  <c:v>41072</c:v>
                </c:pt>
                <c:pt idx="837">
                  <c:v>41073</c:v>
                </c:pt>
                <c:pt idx="838">
                  <c:v>41074</c:v>
                </c:pt>
                <c:pt idx="839">
                  <c:v>41075</c:v>
                </c:pt>
                <c:pt idx="840">
                  <c:v>41078</c:v>
                </c:pt>
                <c:pt idx="841">
                  <c:v>41079</c:v>
                </c:pt>
                <c:pt idx="842">
                  <c:v>41080</c:v>
                </c:pt>
                <c:pt idx="843">
                  <c:v>41081</c:v>
                </c:pt>
                <c:pt idx="844">
                  <c:v>41082</c:v>
                </c:pt>
                <c:pt idx="845">
                  <c:v>41085</c:v>
                </c:pt>
                <c:pt idx="846">
                  <c:v>41086</c:v>
                </c:pt>
                <c:pt idx="847">
                  <c:v>41087</c:v>
                </c:pt>
                <c:pt idx="848">
                  <c:v>41088</c:v>
                </c:pt>
                <c:pt idx="849">
                  <c:v>41089</c:v>
                </c:pt>
                <c:pt idx="850">
                  <c:v>41092</c:v>
                </c:pt>
                <c:pt idx="851">
                  <c:v>41093</c:v>
                </c:pt>
                <c:pt idx="852">
                  <c:v>41094</c:v>
                </c:pt>
                <c:pt idx="853">
                  <c:v>41095</c:v>
                </c:pt>
                <c:pt idx="854">
                  <c:v>41096</c:v>
                </c:pt>
                <c:pt idx="855">
                  <c:v>41099</c:v>
                </c:pt>
                <c:pt idx="856">
                  <c:v>41100</c:v>
                </c:pt>
                <c:pt idx="857">
                  <c:v>41101</c:v>
                </c:pt>
                <c:pt idx="858">
                  <c:v>41102</c:v>
                </c:pt>
                <c:pt idx="859">
                  <c:v>41103</c:v>
                </c:pt>
                <c:pt idx="860">
                  <c:v>41106</c:v>
                </c:pt>
                <c:pt idx="861">
                  <c:v>41107</c:v>
                </c:pt>
                <c:pt idx="862">
                  <c:v>41108</c:v>
                </c:pt>
                <c:pt idx="863">
                  <c:v>41109</c:v>
                </c:pt>
                <c:pt idx="864">
                  <c:v>41110</c:v>
                </c:pt>
                <c:pt idx="865">
                  <c:v>41113</c:v>
                </c:pt>
                <c:pt idx="866">
                  <c:v>41114</c:v>
                </c:pt>
                <c:pt idx="867">
                  <c:v>41115</c:v>
                </c:pt>
                <c:pt idx="868">
                  <c:v>41116</c:v>
                </c:pt>
                <c:pt idx="869">
                  <c:v>41117</c:v>
                </c:pt>
                <c:pt idx="870">
                  <c:v>41120</c:v>
                </c:pt>
                <c:pt idx="871">
                  <c:v>41121</c:v>
                </c:pt>
                <c:pt idx="872">
                  <c:v>41122</c:v>
                </c:pt>
                <c:pt idx="873">
                  <c:v>41123</c:v>
                </c:pt>
                <c:pt idx="874">
                  <c:v>41124</c:v>
                </c:pt>
                <c:pt idx="875">
                  <c:v>41127</c:v>
                </c:pt>
                <c:pt idx="876">
                  <c:v>41128</c:v>
                </c:pt>
                <c:pt idx="877">
                  <c:v>41129</c:v>
                </c:pt>
                <c:pt idx="878">
                  <c:v>41130</c:v>
                </c:pt>
                <c:pt idx="879">
                  <c:v>41131</c:v>
                </c:pt>
                <c:pt idx="880">
                  <c:v>41134</c:v>
                </c:pt>
                <c:pt idx="881">
                  <c:v>41135</c:v>
                </c:pt>
                <c:pt idx="882">
                  <c:v>41136</c:v>
                </c:pt>
                <c:pt idx="883">
                  <c:v>41137</c:v>
                </c:pt>
                <c:pt idx="884">
                  <c:v>41138</c:v>
                </c:pt>
                <c:pt idx="885">
                  <c:v>41141</c:v>
                </c:pt>
                <c:pt idx="886">
                  <c:v>41142</c:v>
                </c:pt>
                <c:pt idx="887">
                  <c:v>41143</c:v>
                </c:pt>
                <c:pt idx="888">
                  <c:v>41144</c:v>
                </c:pt>
                <c:pt idx="889">
                  <c:v>41145</c:v>
                </c:pt>
                <c:pt idx="890">
                  <c:v>41148</c:v>
                </c:pt>
                <c:pt idx="891">
                  <c:v>41149</c:v>
                </c:pt>
                <c:pt idx="892">
                  <c:v>41150</c:v>
                </c:pt>
                <c:pt idx="893">
                  <c:v>41151</c:v>
                </c:pt>
                <c:pt idx="894">
                  <c:v>41152</c:v>
                </c:pt>
                <c:pt idx="895">
                  <c:v>41155</c:v>
                </c:pt>
                <c:pt idx="896">
                  <c:v>41156</c:v>
                </c:pt>
                <c:pt idx="897">
                  <c:v>41157</c:v>
                </c:pt>
                <c:pt idx="898">
                  <c:v>41158</c:v>
                </c:pt>
                <c:pt idx="899">
                  <c:v>41162</c:v>
                </c:pt>
                <c:pt idx="900">
                  <c:v>41163</c:v>
                </c:pt>
                <c:pt idx="901">
                  <c:v>41164</c:v>
                </c:pt>
                <c:pt idx="902">
                  <c:v>41165</c:v>
                </c:pt>
                <c:pt idx="903">
                  <c:v>41166</c:v>
                </c:pt>
                <c:pt idx="904">
                  <c:v>41169</c:v>
                </c:pt>
                <c:pt idx="905">
                  <c:v>41170</c:v>
                </c:pt>
                <c:pt idx="906">
                  <c:v>41171</c:v>
                </c:pt>
                <c:pt idx="907">
                  <c:v>41172</c:v>
                </c:pt>
                <c:pt idx="908">
                  <c:v>41173</c:v>
                </c:pt>
                <c:pt idx="909">
                  <c:v>41176</c:v>
                </c:pt>
                <c:pt idx="910">
                  <c:v>41177</c:v>
                </c:pt>
                <c:pt idx="911">
                  <c:v>41178</c:v>
                </c:pt>
                <c:pt idx="912">
                  <c:v>41179</c:v>
                </c:pt>
                <c:pt idx="913">
                  <c:v>41180</c:v>
                </c:pt>
                <c:pt idx="914">
                  <c:v>41183</c:v>
                </c:pt>
                <c:pt idx="915">
                  <c:v>41184</c:v>
                </c:pt>
                <c:pt idx="916">
                  <c:v>41185</c:v>
                </c:pt>
                <c:pt idx="917">
                  <c:v>41186</c:v>
                </c:pt>
                <c:pt idx="918">
                  <c:v>41187</c:v>
                </c:pt>
                <c:pt idx="919">
                  <c:v>41190</c:v>
                </c:pt>
                <c:pt idx="920">
                  <c:v>41191</c:v>
                </c:pt>
                <c:pt idx="921">
                  <c:v>41192</c:v>
                </c:pt>
                <c:pt idx="922">
                  <c:v>41193</c:v>
                </c:pt>
                <c:pt idx="923">
                  <c:v>41197</c:v>
                </c:pt>
                <c:pt idx="924">
                  <c:v>41198</c:v>
                </c:pt>
                <c:pt idx="925">
                  <c:v>41199</c:v>
                </c:pt>
                <c:pt idx="926">
                  <c:v>41200</c:v>
                </c:pt>
                <c:pt idx="927">
                  <c:v>41201</c:v>
                </c:pt>
                <c:pt idx="928">
                  <c:v>41204</c:v>
                </c:pt>
                <c:pt idx="929">
                  <c:v>41205</c:v>
                </c:pt>
                <c:pt idx="930">
                  <c:v>41206</c:v>
                </c:pt>
                <c:pt idx="931">
                  <c:v>41207</c:v>
                </c:pt>
                <c:pt idx="932">
                  <c:v>41208</c:v>
                </c:pt>
                <c:pt idx="933">
                  <c:v>41211</c:v>
                </c:pt>
                <c:pt idx="934">
                  <c:v>41212</c:v>
                </c:pt>
                <c:pt idx="935">
                  <c:v>41213</c:v>
                </c:pt>
                <c:pt idx="936">
                  <c:v>41214</c:v>
                </c:pt>
                <c:pt idx="937">
                  <c:v>41218</c:v>
                </c:pt>
                <c:pt idx="938">
                  <c:v>41219</c:v>
                </c:pt>
                <c:pt idx="939">
                  <c:v>41220</c:v>
                </c:pt>
                <c:pt idx="940">
                  <c:v>41221</c:v>
                </c:pt>
                <c:pt idx="941">
                  <c:v>41222</c:v>
                </c:pt>
                <c:pt idx="942">
                  <c:v>41225</c:v>
                </c:pt>
                <c:pt idx="943">
                  <c:v>41226</c:v>
                </c:pt>
                <c:pt idx="944">
                  <c:v>41227</c:v>
                </c:pt>
                <c:pt idx="945">
                  <c:v>41229</c:v>
                </c:pt>
                <c:pt idx="946">
                  <c:v>41232</c:v>
                </c:pt>
                <c:pt idx="947">
                  <c:v>41233</c:v>
                </c:pt>
                <c:pt idx="948">
                  <c:v>41234</c:v>
                </c:pt>
                <c:pt idx="949">
                  <c:v>41235</c:v>
                </c:pt>
                <c:pt idx="950">
                  <c:v>41236</c:v>
                </c:pt>
                <c:pt idx="951">
                  <c:v>41239</c:v>
                </c:pt>
                <c:pt idx="952">
                  <c:v>41240</c:v>
                </c:pt>
                <c:pt idx="953">
                  <c:v>41241</c:v>
                </c:pt>
                <c:pt idx="954">
                  <c:v>41242</c:v>
                </c:pt>
                <c:pt idx="955">
                  <c:v>41243</c:v>
                </c:pt>
                <c:pt idx="956">
                  <c:v>41246</c:v>
                </c:pt>
                <c:pt idx="957">
                  <c:v>41247</c:v>
                </c:pt>
                <c:pt idx="958">
                  <c:v>41248</c:v>
                </c:pt>
                <c:pt idx="959">
                  <c:v>41249</c:v>
                </c:pt>
                <c:pt idx="960">
                  <c:v>41250</c:v>
                </c:pt>
                <c:pt idx="961">
                  <c:v>41253</c:v>
                </c:pt>
                <c:pt idx="962">
                  <c:v>41254</c:v>
                </c:pt>
                <c:pt idx="963">
                  <c:v>41255</c:v>
                </c:pt>
                <c:pt idx="964">
                  <c:v>41256</c:v>
                </c:pt>
                <c:pt idx="965">
                  <c:v>41257</c:v>
                </c:pt>
                <c:pt idx="966">
                  <c:v>41260</c:v>
                </c:pt>
                <c:pt idx="967">
                  <c:v>41261</c:v>
                </c:pt>
                <c:pt idx="968">
                  <c:v>41262</c:v>
                </c:pt>
                <c:pt idx="969">
                  <c:v>41263</c:v>
                </c:pt>
                <c:pt idx="970">
                  <c:v>41264</c:v>
                </c:pt>
                <c:pt idx="971">
                  <c:v>41267</c:v>
                </c:pt>
                <c:pt idx="972">
                  <c:v>41269</c:v>
                </c:pt>
                <c:pt idx="973">
                  <c:v>41270</c:v>
                </c:pt>
                <c:pt idx="974">
                  <c:v>41271</c:v>
                </c:pt>
                <c:pt idx="975">
                  <c:v>41274</c:v>
                </c:pt>
                <c:pt idx="976">
                  <c:v>41276</c:v>
                </c:pt>
                <c:pt idx="977">
                  <c:v>41277</c:v>
                </c:pt>
                <c:pt idx="978">
                  <c:v>41278</c:v>
                </c:pt>
                <c:pt idx="979">
                  <c:v>41281</c:v>
                </c:pt>
                <c:pt idx="980">
                  <c:v>41282</c:v>
                </c:pt>
                <c:pt idx="981">
                  <c:v>41283</c:v>
                </c:pt>
                <c:pt idx="982">
                  <c:v>41284</c:v>
                </c:pt>
                <c:pt idx="983">
                  <c:v>41285</c:v>
                </c:pt>
                <c:pt idx="984">
                  <c:v>41288</c:v>
                </c:pt>
                <c:pt idx="985">
                  <c:v>41289</c:v>
                </c:pt>
                <c:pt idx="986">
                  <c:v>41290</c:v>
                </c:pt>
                <c:pt idx="987">
                  <c:v>41291</c:v>
                </c:pt>
                <c:pt idx="988">
                  <c:v>41292</c:v>
                </c:pt>
                <c:pt idx="989">
                  <c:v>41295</c:v>
                </c:pt>
                <c:pt idx="990">
                  <c:v>41296</c:v>
                </c:pt>
                <c:pt idx="991">
                  <c:v>41297</c:v>
                </c:pt>
                <c:pt idx="992">
                  <c:v>41298</c:v>
                </c:pt>
                <c:pt idx="993">
                  <c:v>41299</c:v>
                </c:pt>
                <c:pt idx="994">
                  <c:v>41302</c:v>
                </c:pt>
                <c:pt idx="995">
                  <c:v>41303</c:v>
                </c:pt>
                <c:pt idx="996">
                  <c:v>41304</c:v>
                </c:pt>
                <c:pt idx="997">
                  <c:v>41305</c:v>
                </c:pt>
                <c:pt idx="998">
                  <c:v>41306</c:v>
                </c:pt>
                <c:pt idx="999">
                  <c:v>41309</c:v>
                </c:pt>
                <c:pt idx="1000">
                  <c:v>41310</c:v>
                </c:pt>
                <c:pt idx="1001">
                  <c:v>41311</c:v>
                </c:pt>
                <c:pt idx="1002">
                  <c:v>41312</c:v>
                </c:pt>
                <c:pt idx="1003">
                  <c:v>41313</c:v>
                </c:pt>
                <c:pt idx="1004">
                  <c:v>41318</c:v>
                </c:pt>
                <c:pt idx="1005">
                  <c:v>41319</c:v>
                </c:pt>
                <c:pt idx="1006">
                  <c:v>41320</c:v>
                </c:pt>
                <c:pt idx="1007">
                  <c:v>41323</c:v>
                </c:pt>
                <c:pt idx="1008">
                  <c:v>41324</c:v>
                </c:pt>
                <c:pt idx="1009">
                  <c:v>41325</c:v>
                </c:pt>
                <c:pt idx="1010">
                  <c:v>41326</c:v>
                </c:pt>
                <c:pt idx="1011">
                  <c:v>41327</c:v>
                </c:pt>
                <c:pt idx="1012">
                  <c:v>41330</c:v>
                </c:pt>
                <c:pt idx="1013">
                  <c:v>41331</c:v>
                </c:pt>
                <c:pt idx="1014">
                  <c:v>41332</c:v>
                </c:pt>
                <c:pt idx="1015">
                  <c:v>41333</c:v>
                </c:pt>
                <c:pt idx="1016">
                  <c:v>41334</c:v>
                </c:pt>
                <c:pt idx="1017">
                  <c:v>41337</c:v>
                </c:pt>
                <c:pt idx="1018">
                  <c:v>41338</c:v>
                </c:pt>
                <c:pt idx="1019">
                  <c:v>41339</c:v>
                </c:pt>
                <c:pt idx="1020">
                  <c:v>41340</c:v>
                </c:pt>
                <c:pt idx="1021">
                  <c:v>41341</c:v>
                </c:pt>
                <c:pt idx="1022">
                  <c:v>41344</c:v>
                </c:pt>
                <c:pt idx="1023">
                  <c:v>41345</c:v>
                </c:pt>
                <c:pt idx="1024">
                  <c:v>41346</c:v>
                </c:pt>
                <c:pt idx="1025">
                  <c:v>41347</c:v>
                </c:pt>
                <c:pt idx="1026">
                  <c:v>41348</c:v>
                </c:pt>
                <c:pt idx="1027">
                  <c:v>41351</c:v>
                </c:pt>
                <c:pt idx="1028">
                  <c:v>41352</c:v>
                </c:pt>
                <c:pt idx="1029">
                  <c:v>41353</c:v>
                </c:pt>
                <c:pt idx="1030">
                  <c:v>41354</c:v>
                </c:pt>
                <c:pt idx="1031">
                  <c:v>41355</c:v>
                </c:pt>
                <c:pt idx="1032">
                  <c:v>41358</c:v>
                </c:pt>
                <c:pt idx="1033">
                  <c:v>41359</c:v>
                </c:pt>
                <c:pt idx="1034">
                  <c:v>41360</c:v>
                </c:pt>
                <c:pt idx="1035">
                  <c:v>41361</c:v>
                </c:pt>
                <c:pt idx="1036">
                  <c:v>41365</c:v>
                </c:pt>
                <c:pt idx="1037">
                  <c:v>41366</c:v>
                </c:pt>
                <c:pt idx="1038">
                  <c:v>41367</c:v>
                </c:pt>
                <c:pt idx="1039">
                  <c:v>41368</c:v>
                </c:pt>
                <c:pt idx="1040">
                  <c:v>41369</c:v>
                </c:pt>
                <c:pt idx="1041">
                  <c:v>41372</c:v>
                </c:pt>
                <c:pt idx="1042">
                  <c:v>41373</c:v>
                </c:pt>
                <c:pt idx="1043">
                  <c:v>41374</c:v>
                </c:pt>
                <c:pt idx="1044">
                  <c:v>41375</c:v>
                </c:pt>
                <c:pt idx="1045">
                  <c:v>41376</c:v>
                </c:pt>
                <c:pt idx="1046">
                  <c:v>41379</c:v>
                </c:pt>
                <c:pt idx="1047">
                  <c:v>41380</c:v>
                </c:pt>
                <c:pt idx="1048">
                  <c:v>41381</c:v>
                </c:pt>
                <c:pt idx="1049">
                  <c:v>41382</c:v>
                </c:pt>
                <c:pt idx="1050">
                  <c:v>41383</c:v>
                </c:pt>
                <c:pt idx="1051">
                  <c:v>41386</c:v>
                </c:pt>
                <c:pt idx="1052">
                  <c:v>41387</c:v>
                </c:pt>
                <c:pt idx="1053">
                  <c:v>41388</c:v>
                </c:pt>
                <c:pt idx="1054">
                  <c:v>41389</c:v>
                </c:pt>
                <c:pt idx="1055">
                  <c:v>41390</c:v>
                </c:pt>
                <c:pt idx="1056">
                  <c:v>41393</c:v>
                </c:pt>
                <c:pt idx="1057">
                  <c:v>41394</c:v>
                </c:pt>
                <c:pt idx="1058">
                  <c:v>41396</c:v>
                </c:pt>
                <c:pt idx="1059">
                  <c:v>41397</c:v>
                </c:pt>
                <c:pt idx="1060">
                  <c:v>41400</c:v>
                </c:pt>
                <c:pt idx="1061">
                  <c:v>41401</c:v>
                </c:pt>
                <c:pt idx="1062">
                  <c:v>41402</c:v>
                </c:pt>
                <c:pt idx="1063">
                  <c:v>41403</c:v>
                </c:pt>
                <c:pt idx="1064">
                  <c:v>41404</c:v>
                </c:pt>
                <c:pt idx="1065">
                  <c:v>41407</c:v>
                </c:pt>
                <c:pt idx="1066">
                  <c:v>41408</c:v>
                </c:pt>
                <c:pt idx="1067">
                  <c:v>41409</c:v>
                </c:pt>
                <c:pt idx="1068">
                  <c:v>41410</c:v>
                </c:pt>
                <c:pt idx="1069">
                  <c:v>41411</c:v>
                </c:pt>
                <c:pt idx="1070">
                  <c:v>41414</c:v>
                </c:pt>
                <c:pt idx="1071">
                  <c:v>41415</c:v>
                </c:pt>
                <c:pt idx="1072">
                  <c:v>41416</c:v>
                </c:pt>
                <c:pt idx="1073">
                  <c:v>41417</c:v>
                </c:pt>
                <c:pt idx="1074">
                  <c:v>41418</c:v>
                </c:pt>
                <c:pt idx="1075">
                  <c:v>41421</c:v>
                </c:pt>
                <c:pt idx="1076">
                  <c:v>41422</c:v>
                </c:pt>
                <c:pt idx="1077">
                  <c:v>41423</c:v>
                </c:pt>
                <c:pt idx="1078">
                  <c:v>41425</c:v>
                </c:pt>
                <c:pt idx="1079">
                  <c:v>41428</c:v>
                </c:pt>
                <c:pt idx="1080">
                  <c:v>41429</c:v>
                </c:pt>
                <c:pt idx="1081">
                  <c:v>41430</c:v>
                </c:pt>
                <c:pt idx="1082">
                  <c:v>41431</c:v>
                </c:pt>
                <c:pt idx="1083">
                  <c:v>41432</c:v>
                </c:pt>
                <c:pt idx="1084">
                  <c:v>41435</c:v>
                </c:pt>
                <c:pt idx="1085">
                  <c:v>41436</c:v>
                </c:pt>
                <c:pt idx="1086">
                  <c:v>41437</c:v>
                </c:pt>
                <c:pt idx="1087">
                  <c:v>41438</c:v>
                </c:pt>
                <c:pt idx="1088">
                  <c:v>41439</c:v>
                </c:pt>
                <c:pt idx="1089">
                  <c:v>41442</c:v>
                </c:pt>
                <c:pt idx="1090">
                  <c:v>41443</c:v>
                </c:pt>
                <c:pt idx="1091">
                  <c:v>41444</c:v>
                </c:pt>
                <c:pt idx="1092">
                  <c:v>41445</c:v>
                </c:pt>
                <c:pt idx="1093">
                  <c:v>41446</c:v>
                </c:pt>
                <c:pt idx="1094">
                  <c:v>41449</c:v>
                </c:pt>
                <c:pt idx="1095">
                  <c:v>41450</c:v>
                </c:pt>
                <c:pt idx="1096">
                  <c:v>41451</c:v>
                </c:pt>
                <c:pt idx="1097">
                  <c:v>41452</c:v>
                </c:pt>
                <c:pt idx="1098">
                  <c:v>41453</c:v>
                </c:pt>
                <c:pt idx="1099">
                  <c:v>41456</c:v>
                </c:pt>
                <c:pt idx="1100">
                  <c:v>41457</c:v>
                </c:pt>
                <c:pt idx="1101">
                  <c:v>41458</c:v>
                </c:pt>
                <c:pt idx="1102">
                  <c:v>41459</c:v>
                </c:pt>
                <c:pt idx="1103">
                  <c:v>41460</c:v>
                </c:pt>
                <c:pt idx="1104">
                  <c:v>41463</c:v>
                </c:pt>
                <c:pt idx="1105">
                  <c:v>41464</c:v>
                </c:pt>
                <c:pt idx="1106">
                  <c:v>41465</c:v>
                </c:pt>
                <c:pt idx="1107">
                  <c:v>41466</c:v>
                </c:pt>
                <c:pt idx="1108">
                  <c:v>41467</c:v>
                </c:pt>
                <c:pt idx="1109">
                  <c:v>41470</c:v>
                </c:pt>
                <c:pt idx="1110">
                  <c:v>41471</c:v>
                </c:pt>
                <c:pt idx="1111">
                  <c:v>41472</c:v>
                </c:pt>
                <c:pt idx="1112">
                  <c:v>41473</c:v>
                </c:pt>
                <c:pt idx="1113">
                  <c:v>41474</c:v>
                </c:pt>
                <c:pt idx="1114">
                  <c:v>41477</c:v>
                </c:pt>
                <c:pt idx="1115">
                  <c:v>41478</c:v>
                </c:pt>
                <c:pt idx="1116">
                  <c:v>41479</c:v>
                </c:pt>
                <c:pt idx="1117">
                  <c:v>41480</c:v>
                </c:pt>
                <c:pt idx="1118">
                  <c:v>41481</c:v>
                </c:pt>
                <c:pt idx="1119">
                  <c:v>41484</c:v>
                </c:pt>
                <c:pt idx="1120">
                  <c:v>41485</c:v>
                </c:pt>
                <c:pt idx="1121">
                  <c:v>41486</c:v>
                </c:pt>
                <c:pt idx="1122">
                  <c:v>41487</c:v>
                </c:pt>
                <c:pt idx="1123">
                  <c:v>41488</c:v>
                </c:pt>
                <c:pt idx="1124">
                  <c:v>41491</c:v>
                </c:pt>
                <c:pt idx="1125">
                  <c:v>41492</c:v>
                </c:pt>
                <c:pt idx="1126">
                  <c:v>41493</c:v>
                </c:pt>
                <c:pt idx="1127">
                  <c:v>41494</c:v>
                </c:pt>
                <c:pt idx="1128">
                  <c:v>41495</c:v>
                </c:pt>
                <c:pt idx="1129">
                  <c:v>41498</c:v>
                </c:pt>
                <c:pt idx="1130">
                  <c:v>41499</c:v>
                </c:pt>
                <c:pt idx="1131">
                  <c:v>41500</c:v>
                </c:pt>
                <c:pt idx="1132">
                  <c:v>41501</c:v>
                </c:pt>
                <c:pt idx="1133">
                  <c:v>41502</c:v>
                </c:pt>
                <c:pt idx="1134">
                  <c:v>41505</c:v>
                </c:pt>
                <c:pt idx="1135">
                  <c:v>41506</c:v>
                </c:pt>
                <c:pt idx="1136">
                  <c:v>41507</c:v>
                </c:pt>
                <c:pt idx="1137">
                  <c:v>41508</c:v>
                </c:pt>
                <c:pt idx="1138">
                  <c:v>41509</c:v>
                </c:pt>
                <c:pt idx="1139">
                  <c:v>41512</c:v>
                </c:pt>
                <c:pt idx="1140">
                  <c:v>41513</c:v>
                </c:pt>
                <c:pt idx="1141">
                  <c:v>41514</c:v>
                </c:pt>
                <c:pt idx="1142">
                  <c:v>41515</c:v>
                </c:pt>
                <c:pt idx="1143">
                  <c:v>41516</c:v>
                </c:pt>
                <c:pt idx="1144">
                  <c:v>41519</c:v>
                </c:pt>
                <c:pt idx="1145">
                  <c:v>41520</c:v>
                </c:pt>
                <c:pt idx="1146">
                  <c:v>41521</c:v>
                </c:pt>
                <c:pt idx="1147">
                  <c:v>41522</c:v>
                </c:pt>
                <c:pt idx="1148">
                  <c:v>41523</c:v>
                </c:pt>
                <c:pt idx="1149">
                  <c:v>41526</c:v>
                </c:pt>
                <c:pt idx="1150">
                  <c:v>41527</c:v>
                </c:pt>
                <c:pt idx="1151">
                  <c:v>41528</c:v>
                </c:pt>
                <c:pt idx="1152">
                  <c:v>41529</c:v>
                </c:pt>
                <c:pt idx="1153">
                  <c:v>41530</c:v>
                </c:pt>
                <c:pt idx="1154">
                  <c:v>41533</c:v>
                </c:pt>
                <c:pt idx="1155">
                  <c:v>41534</c:v>
                </c:pt>
                <c:pt idx="1156">
                  <c:v>41535</c:v>
                </c:pt>
                <c:pt idx="1157">
                  <c:v>41536</c:v>
                </c:pt>
                <c:pt idx="1158">
                  <c:v>41537</c:v>
                </c:pt>
                <c:pt idx="1159">
                  <c:v>41540</c:v>
                </c:pt>
                <c:pt idx="1160">
                  <c:v>41541</c:v>
                </c:pt>
                <c:pt idx="1161">
                  <c:v>41542</c:v>
                </c:pt>
                <c:pt idx="1162">
                  <c:v>41543</c:v>
                </c:pt>
                <c:pt idx="1163">
                  <c:v>41544</c:v>
                </c:pt>
                <c:pt idx="1164">
                  <c:v>41547</c:v>
                </c:pt>
                <c:pt idx="1165">
                  <c:v>41548</c:v>
                </c:pt>
                <c:pt idx="1166">
                  <c:v>41549</c:v>
                </c:pt>
                <c:pt idx="1167">
                  <c:v>41550</c:v>
                </c:pt>
                <c:pt idx="1168">
                  <c:v>41551</c:v>
                </c:pt>
                <c:pt idx="1169">
                  <c:v>41554</c:v>
                </c:pt>
                <c:pt idx="1170">
                  <c:v>41555</c:v>
                </c:pt>
                <c:pt idx="1171">
                  <c:v>41556</c:v>
                </c:pt>
                <c:pt idx="1172">
                  <c:v>41557</c:v>
                </c:pt>
                <c:pt idx="1173">
                  <c:v>41558</c:v>
                </c:pt>
                <c:pt idx="1174">
                  <c:v>41561</c:v>
                </c:pt>
                <c:pt idx="1175">
                  <c:v>41562</c:v>
                </c:pt>
                <c:pt idx="1176">
                  <c:v>41563</c:v>
                </c:pt>
                <c:pt idx="1177">
                  <c:v>41564</c:v>
                </c:pt>
                <c:pt idx="1178">
                  <c:v>41565</c:v>
                </c:pt>
                <c:pt idx="1179">
                  <c:v>41568</c:v>
                </c:pt>
                <c:pt idx="1180">
                  <c:v>41569</c:v>
                </c:pt>
                <c:pt idx="1181">
                  <c:v>41570</c:v>
                </c:pt>
                <c:pt idx="1182">
                  <c:v>41571</c:v>
                </c:pt>
                <c:pt idx="1183">
                  <c:v>41572</c:v>
                </c:pt>
                <c:pt idx="1184">
                  <c:v>41575</c:v>
                </c:pt>
                <c:pt idx="1185">
                  <c:v>41576</c:v>
                </c:pt>
                <c:pt idx="1186">
                  <c:v>41577</c:v>
                </c:pt>
                <c:pt idx="1187">
                  <c:v>41578</c:v>
                </c:pt>
                <c:pt idx="1188">
                  <c:v>41579</c:v>
                </c:pt>
                <c:pt idx="1189">
                  <c:v>41582</c:v>
                </c:pt>
                <c:pt idx="1190">
                  <c:v>41583</c:v>
                </c:pt>
                <c:pt idx="1191">
                  <c:v>41584</c:v>
                </c:pt>
                <c:pt idx="1192">
                  <c:v>41585</c:v>
                </c:pt>
                <c:pt idx="1193">
                  <c:v>41586</c:v>
                </c:pt>
                <c:pt idx="1194">
                  <c:v>41589</c:v>
                </c:pt>
                <c:pt idx="1195">
                  <c:v>41590</c:v>
                </c:pt>
                <c:pt idx="1196">
                  <c:v>41591</c:v>
                </c:pt>
                <c:pt idx="1197">
                  <c:v>41592</c:v>
                </c:pt>
                <c:pt idx="1198">
                  <c:v>41596</c:v>
                </c:pt>
                <c:pt idx="1199">
                  <c:v>41598</c:v>
                </c:pt>
                <c:pt idx="1200">
                  <c:v>41599</c:v>
                </c:pt>
                <c:pt idx="1201">
                  <c:v>41600</c:v>
                </c:pt>
                <c:pt idx="1202">
                  <c:v>41603</c:v>
                </c:pt>
                <c:pt idx="1203">
                  <c:v>41604</c:v>
                </c:pt>
                <c:pt idx="1204">
                  <c:v>41605</c:v>
                </c:pt>
                <c:pt idx="1205">
                  <c:v>41606</c:v>
                </c:pt>
                <c:pt idx="1206">
                  <c:v>41607</c:v>
                </c:pt>
                <c:pt idx="1207">
                  <c:v>41610</c:v>
                </c:pt>
                <c:pt idx="1208">
                  <c:v>41611</c:v>
                </c:pt>
                <c:pt idx="1209">
                  <c:v>41612</c:v>
                </c:pt>
                <c:pt idx="1210">
                  <c:v>41613</c:v>
                </c:pt>
                <c:pt idx="1211">
                  <c:v>41614</c:v>
                </c:pt>
                <c:pt idx="1212">
                  <c:v>41617</c:v>
                </c:pt>
                <c:pt idx="1213">
                  <c:v>41618</c:v>
                </c:pt>
                <c:pt idx="1214">
                  <c:v>41619</c:v>
                </c:pt>
                <c:pt idx="1215">
                  <c:v>41620</c:v>
                </c:pt>
                <c:pt idx="1216">
                  <c:v>41621</c:v>
                </c:pt>
                <c:pt idx="1217">
                  <c:v>41624</c:v>
                </c:pt>
                <c:pt idx="1218">
                  <c:v>41626</c:v>
                </c:pt>
                <c:pt idx="1219">
                  <c:v>41627</c:v>
                </c:pt>
                <c:pt idx="1220">
                  <c:v>41628</c:v>
                </c:pt>
                <c:pt idx="1221">
                  <c:v>41631</c:v>
                </c:pt>
                <c:pt idx="1222">
                  <c:v>41632</c:v>
                </c:pt>
                <c:pt idx="1223">
                  <c:v>41634</c:v>
                </c:pt>
                <c:pt idx="1224">
                  <c:v>41635</c:v>
                </c:pt>
                <c:pt idx="1225">
                  <c:v>41638</c:v>
                </c:pt>
                <c:pt idx="1226">
                  <c:v>41639</c:v>
                </c:pt>
                <c:pt idx="1227">
                  <c:v>41641</c:v>
                </c:pt>
                <c:pt idx="1228">
                  <c:v>41642</c:v>
                </c:pt>
                <c:pt idx="1229">
                  <c:v>41645</c:v>
                </c:pt>
                <c:pt idx="1230">
                  <c:v>41646</c:v>
                </c:pt>
                <c:pt idx="1231">
                  <c:v>41647</c:v>
                </c:pt>
                <c:pt idx="1232">
                  <c:v>41648</c:v>
                </c:pt>
                <c:pt idx="1233">
                  <c:v>41649</c:v>
                </c:pt>
                <c:pt idx="1234">
                  <c:v>41652</c:v>
                </c:pt>
                <c:pt idx="1235">
                  <c:v>41653</c:v>
                </c:pt>
                <c:pt idx="1236">
                  <c:v>41654</c:v>
                </c:pt>
                <c:pt idx="1237">
                  <c:v>41655</c:v>
                </c:pt>
                <c:pt idx="1238">
                  <c:v>41656</c:v>
                </c:pt>
                <c:pt idx="1239">
                  <c:v>41659</c:v>
                </c:pt>
                <c:pt idx="1240">
                  <c:v>41660</c:v>
                </c:pt>
                <c:pt idx="1241">
                  <c:v>41661</c:v>
                </c:pt>
                <c:pt idx="1242">
                  <c:v>41662</c:v>
                </c:pt>
                <c:pt idx="1243">
                  <c:v>41663</c:v>
                </c:pt>
                <c:pt idx="1244">
                  <c:v>41666</c:v>
                </c:pt>
                <c:pt idx="1245">
                  <c:v>41667</c:v>
                </c:pt>
                <c:pt idx="1246">
                  <c:v>41668</c:v>
                </c:pt>
                <c:pt idx="1247">
                  <c:v>41669</c:v>
                </c:pt>
                <c:pt idx="1248">
                  <c:v>41670</c:v>
                </c:pt>
                <c:pt idx="1249">
                  <c:v>41673</c:v>
                </c:pt>
                <c:pt idx="1250">
                  <c:v>41674</c:v>
                </c:pt>
                <c:pt idx="1251">
                  <c:v>41675</c:v>
                </c:pt>
                <c:pt idx="1252">
                  <c:v>41676</c:v>
                </c:pt>
                <c:pt idx="1253">
                  <c:v>41677</c:v>
                </c:pt>
                <c:pt idx="1254">
                  <c:v>41680</c:v>
                </c:pt>
                <c:pt idx="1255">
                  <c:v>41681</c:v>
                </c:pt>
                <c:pt idx="1256">
                  <c:v>41682</c:v>
                </c:pt>
                <c:pt idx="1257">
                  <c:v>41683</c:v>
                </c:pt>
                <c:pt idx="1258">
                  <c:v>41684</c:v>
                </c:pt>
                <c:pt idx="1259">
                  <c:v>41687</c:v>
                </c:pt>
                <c:pt idx="1260">
                  <c:v>41688</c:v>
                </c:pt>
                <c:pt idx="1261">
                  <c:v>41689</c:v>
                </c:pt>
                <c:pt idx="1262">
                  <c:v>41690</c:v>
                </c:pt>
                <c:pt idx="1263">
                  <c:v>41691</c:v>
                </c:pt>
                <c:pt idx="1264">
                  <c:v>41694</c:v>
                </c:pt>
                <c:pt idx="1265">
                  <c:v>41695</c:v>
                </c:pt>
                <c:pt idx="1266">
                  <c:v>41696</c:v>
                </c:pt>
                <c:pt idx="1267">
                  <c:v>41697</c:v>
                </c:pt>
                <c:pt idx="1268">
                  <c:v>41698</c:v>
                </c:pt>
                <c:pt idx="1269">
                  <c:v>41703</c:v>
                </c:pt>
                <c:pt idx="1270">
                  <c:v>41704</c:v>
                </c:pt>
                <c:pt idx="1271">
                  <c:v>41705</c:v>
                </c:pt>
                <c:pt idx="1272">
                  <c:v>41708</c:v>
                </c:pt>
                <c:pt idx="1273">
                  <c:v>41709</c:v>
                </c:pt>
                <c:pt idx="1274">
                  <c:v>41710</c:v>
                </c:pt>
                <c:pt idx="1275">
                  <c:v>41711</c:v>
                </c:pt>
                <c:pt idx="1276">
                  <c:v>41712</c:v>
                </c:pt>
                <c:pt idx="1277">
                  <c:v>41715</c:v>
                </c:pt>
                <c:pt idx="1278">
                  <c:v>41716</c:v>
                </c:pt>
                <c:pt idx="1279">
                  <c:v>41717</c:v>
                </c:pt>
                <c:pt idx="1280">
                  <c:v>41718</c:v>
                </c:pt>
                <c:pt idx="1281">
                  <c:v>41719</c:v>
                </c:pt>
                <c:pt idx="1282">
                  <c:v>41722</c:v>
                </c:pt>
                <c:pt idx="1283">
                  <c:v>41723</c:v>
                </c:pt>
                <c:pt idx="1284">
                  <c:v>41724</c:v>
                </c:pt>
                <c:pt idx="1285">
                  <c:v>41725</c:v>
                </c:pt>
                <c:pt idx="1286">
                  <c:v>41726</c:v>
                </c:pt>
                <c:pt idx="1287">
                  <c:v>41729</c:v>
                </c:pt>
                <c:pt idx="1288">
                  <c:v>41730</c:v>
                </c:pt>
                <c:pt idx="1289">
                  <c:v>41731</c:v>
                </c:pt>
                <c:pt idx="1290">
                  <c:v>41732</c:v>
                </c:pt>
                <c:pt idx="1291">
                  <c:v>41733</c:v>
                </c:pt>
                <c:pt idx="1292">
                  <c:v>41736</c:v>
                </c:pt>
                <c:pt idx="1293">
                  <c:v>41737</c:v>
                </c:pt>
                <c:pt idx="1294">
                  <c:v>41738</c:v>
                </c:pt>
                <c:pt idx="1295">
                  <c:v>41739</c:v>
                </c:pt>
                <c:pt idx="1296">
                  <c:v>41740</c:v>
                </c:pt>
                <c:pt idx="1297">
                  <c:v>41743</c:v>
                </c:pt>
                <c:pt idx="1298">
                  <c:v>41744</c:v>
                </c:pt>
                <c:pt idx="1299">
                  <c:v>41745</c:v>
                </c:pt>
                <c:pt idx="1300">
                  <c:v>41746</c:v>
                </c:pt>
                <c:pt idx="1301">
                  <c:v>41751</c:v>
                </c:pt>
                <c:pt idx="1302">
                  <c:v>41752</c:v>
                </c:pt>
                <c:pt idx="1303">
                  <c:v>41753</c:v>
                </c:pt>
                <c:pt idx="1304">
                  <c:v>41754</c:v>
                </c:pt>
                <c:pt idx="1305">
                  <c:v>41757</c:v>
                </c:pt>
                <c:pt idx="1306">
                  <c:v>41758</c:v>
                </c:pt>
                <c:pt idx="1307">
                  <c:v>41759</c:v>
                </c:pt>
                <c:pt idx="1308">
                  <c:v>41761</c:v>
                </c:pt>
                <c:pt idx="1309">
                  <c:v>41764</c:v>
                </c:pt>
                <c:pt idx="1310">
                  <c:v>41765</c:v>
                </c:pt>
                <c:pt idx="1311">
                  <c:v>41766</c:v>
                </c:pt>
                <c:pt idx="1312">
                  <c:v>41767</c:v>
                </c:pt>
                <c:pt idx="1313">
                  <c:v>41768</c:v>
                </c:pt>
                <c:pt idx="1314">
                  <c:v>41771</c:v>
                </c:pt>
                <c:pt idx="1315">
                  <c:v>41772</c:v>
                </c:pt>
                <c:pt idx="1316">
                  <c:v>41773</c:v>
                </c:pt>
                <c:pt idx="1317">
                  <c:v>41774</c:v>
                </c:pt>
                <c:pt idx="1318">
                  <c:v>41775</c:v>
                </c:pt>
                <c:pt idx="1319">
                  <c:v>41778</c:v>
                </c:pt>
                <c:pt idx="1320">
                  <c:v>41779</c:v>
                </c:pt>
                <c:pt idx="1321">
                  <c:v>41780</c:v>
                </c:pt>
                <c:pt idx="1322">
                  <c:v>41781</c:v>
                </c:pt>
                <c:pt idx="1323">
                  <c:v>41782</c:v>
                </c:pt>
                <c:pt idx="1324">
                  <c:v>41785</c:v>
                </c:pt>
                <c:pt idx="1325">
                  <c:v>41786</c:v>
                </c:pt>
                <c:pt idx="1326">
                  <c:v>41787</c:v>
                </c:pt>
                <c:pt idx="1327">
                  <c:v>41788</c:v>
                </c:pt>
                <c:pt idx="1328">
                  <c:v>41789</c:v>
                </c:pt>
                <c:pt idx="1329">
                  <c:v>41792</c:v>
                </c:pt>
                <c:pt idx="1330">
                  <c:v>41793</c:v>
                </c:pt>
                <c:pt idx="1331">
                  <c:v>41794</c:v>
                </c:pt>
                <c:pt idx="1332">
                  <c:v>41795</c:v>
                </c:pt>
                <c:pt idx="1333">
                  <c:v>41796</c:v>
                </c:pt>
                <c:pt idx="1334">
                  <c:v>41799</c:v>
                </c:pt>
                <c:pt idx="1335">
                  <c:v>41800</c:v>
                </c:pt>
                <c:pt idx="1336">
                  <c:v>41801</c:v>
                </c:pt>
                <c:pt idx="1337">
                  <c:v>41802</c:v>
                </c:pt>
                <c:pt idx="1338">
                  <c:v>41803</c:v>
                </c:pt>
                <c:pt idx="1339">
                  <c:v>41806</c:v>
                </c:pt>
                <c:pt idx="1340">
                  <c:v>41807</c:v>
                </c:pt>
                <c:pt idx="1341">
                  <c:v>41808</c:v>
                </c:pt>
                <c:pt idx="1342">
                  <c:v>41810</c:v>
                </c:pt>
                <c:pt idx="1343">
                  <c:v>41813</c:v>
                </c:pt>
                <c:pt idx="1344">
                  <c:v>41814</c:v>
                </c:pt>
                <c:pt idx="1345">
                  <c:v>41815</c:v>
                </c:pt>
                <c:pt idx="1346">
                  <c:v>41816</c:v>
                </c:pt>
                <c:pt idx="1347">
                  <c:v>41817</c:v>
                </c:pt>
                <c:pt idx="1348">
                  <c:v>41820</c:v>
                </c:pt>
                <c:pt idx="1349">
                  <c:v>41821</c:v>
                </c:pt>
                <c:pt idx="1350">
                  <c:v>41822</c:v>
                </c:pt>
                <c:pt idx="1351">
                  <c:v>41823</c:v>
                </c:pt>
                <c:pt idx="1352">
                  <c:v>41824</c:v>
                </c:pt>
                <c:pt idx="1353">
                  <c:v>41827</c:v>
                </c:pt>
                <c:pt idx="1354">
                  <c:v>41828</c:v>
                </c:pt>
                <c:pt idx="1355">
                  <c:v>41829</c:v>
                </c:pt>
                <c:pt idx="1356">
                  <c:v>41830</c:v>
                </c:pt>
                <c:pt idx="1357">
                  <c:v>41831</c:v>
                </c:pt>
                <c:pt idx="1358">
                  <c:v>41834</c:v>
                </c:pt>
                <c:pt idx="1359">
                  <c:v>41835</c:v>
                </c:pt>
                <c:pt idx="1360">
                  <c:v>41836</c:v>
                </c:pt>
                <c:pt idx="1361">
                  <c:v>41837</c:v>
                </c:pt>
                <c:pt idx="1362">
                  <c:v>41838</c:v>
                </c:pt>
                <c:pt idx="1363">
                  <c:v>41841</c:v>
                </c:pt>
                <c:pt idx="1364">
                  <c:v>41842</c:v>
                </c:pt>
                <c:pt idx="1365">
                  <c:v>41843</c:v>
                </c:pt>
                <c:pt idx="1366">
                  <c:v>41844</c:v>
                </c:pt>
                <c:pt idx="1367">
                  <c:v>41845</c:v>
                </c:pt>
                <c:pt idx="1368">
                  <c:v>41848</c:v>
                </c:pt>
                <c:pt idx="1369">
                  <c:v>41849</c:v>
                </c:pt>
                <c:pt idx="1370">
                  <c:v>41850</c:v>
                </c:pt>
                <c:pt idx="1371">
                  <c:v>41851</c:v>
                </c:pt>
                <c:pt idx="1372">
                  <c:v>41852</c:v>
                </c:pt>
                <c:pt idx="1373">
                  <c:v>41855</c:v>
                </c:pt>
                <c:pt idx="1374">
                  <c:v>41856</c:v>
                </c:pt>
                <c:pt idx="1375">
                  <c:v>41857</c:v>
                </c:pt>
                <c:pt idx="1376">
                  <c:v>41858</c:v>
                </c:pt>
                <c:pt idx="1377">
                  <c:v>41859</c:v>
                </c:pt>
                <c:pt idx="1378">
                  <c:v>41862</c:v>
                </c:pt>
                <c:pt idx="1379">
                  <c:v>41863</c:v>
                </c:pt>
                <c:pt idx="1380">
                  <c:v>41864</c:v>
                </c:pt>
                <c:pt idx="1381">
                  <c:v>41865</c:v>
                </c:pt>
                <c:pt idx="1382">
                  <c:v>41866</c:v>
                </c:pt>
                <c:pt idx="1383">
                  <c:v>41869</c:v>
                </c:pt>
                <c:pt idx="1384">
                  <c:v>41870</c:v>
                </c:pt>
                <c:pt idx="1385">
                  <c:v>41871</c:v>
                </c:pt>
                <c:pt idx="1386">
                  <c:v>41872</c:v>
                </c:pt>
                <c:pt idx="1387">
                  <c:v>41873</c:v>
                </c:pt>
                <c:pt idx="1388">
                  <c:v>41876</c:v>
                </c:pt>
                <c:pt idx="1389">
                  <c:v>41877</c:v>
                </c:pt>
                <c:pt idx="1390">
                  <c:v>41878</c:v>
                </c:pt>
                <c:pt idx="1391">
                  <c:v>41879</c:v>
                </c:pt>
                <c:pt idx="1392">
                  <c:v>41880</c:v>
                </c:pt>
                <c:pt idx="1393">
                  <c:v>41883</c:v>
                </c:pt>
                <c:pt idx="1394">
                  <c:v>41884</c:v>
                </c:pt>
                <c:pt idx="1395">
                  <c:v>41885</c:v>
                </c:pt>
                <c:pt idx="1396">
                  <c:v>41886</c:v>
                </c:pt>
                <c:pt idx="1397">
                  <c:v>41887</c:v>
                </c:pt>
                <c:pt idx="1398">
                  <c:v>41890</c:v>
                </c:pt>
                <c:pt idx="1399">
                  <c:v>41891</c:v>
                </c:pt>
                <c:pt idx="1400">
                  <c:v>41892</c:v>
                </c:pt>
                <c:pt idx="1401">
                  <c:v>41893</c:v>
                </c:pt>
                <c:pt idx="1402">
                  <c:v>41894</c:v>
                </c:pt>
                <c:pt idx="1403">
                  <c:v>41897</c:v>
                </c:pt>
                <c:pt idx="1404">
                  <c:v>41898</c:v>
                </c:pt>
                <c:pt idx="1405">
                  <c:v>41899</c:v>
                </c:pt>
                <c:pt idx="1406">
                  <c:v>41900</c:v>
                </c:pt>
                <c:pt idx="1407">
                  <c:v>41901</c:v>
                </c:pt>
                <c:pt idx="1408">
                  <c:v>41904</c:v>
                </c:pt>
                <c:pt idx="1409">
                  <c:v>41905</c:v>
                </c:pt>
                <c:pt idx="1410">
                  <c:v>41906</c:v>
                </c:pt>
                <c:pt idx="1411">
                  <c:v>41907</c:v>
                </c:pt>
                <c:pt idx="1412">
                  <c:v>41908</c:v>
                </c:pt>
                <c:pt idx="1413">
                  <c:v>41911</c:v>
                </c:pt>
                <c:pt idx="1414">
                  <c:v>41912</c:v>
                </c:pt>
                <c:pt idx="1415">
                  <c:v>41913</c:v>
                </c:pt>
                <c:pt idx="1416">
                  <c:v>41914</c:v>
                </c:pt>
                <c:pt idx="1417">
                  <c:v>41915</c:v>
                </c:pt>
                <c:pt idx="1418">
                  <c:v>41918</c:v>
                </c:pt>
                <c:pt idx="1419">
                  <c:v>41919</c:v>
                </c:pt>
                <c:pt idx="1420">
                  <c:v>41920</c:v>
                </c:pt>
                <c:pt idx="1421">
                  <c:v>41921</c:v>
                </c:pt>
                <c:pt idx="1422">
                  <c:v>41922</c:v>
                </c:pt>
                <c:pt idx="1423">
                  <c:v>41925</c:v>
                </c:pt>
                <c:pt idx="1424">
                  <c:v>41926</c:v>
                </c:pt>
                <c:pt idx="1425">
                  <c:v>41927</c:v>
                </c:pt>
                <c:pt idx="1426">
                  <c:v>41928</c:v>
                </c:pt>
                <c:pt idx="1427">
                  <c:v>41929</c:v>
                </c:pt>
                <c:pt idx="1428">
                  <c:v>41932</c:v>
                </c:pt>
                <c:pt idx="1429">
                  <c:v>41933</c:v>
                </c:pt>
                <c:pt idx="1430">
                  <c:v>41934</c:v>
                </c:pt>
                <c:pt idx="1431">
                  <c:v>41935</c:v>
                </c:pt>
                <c:pt idx="1432">
                  <c:v>41936</c:v>
                </c:pt>
                <c:pt idx="1433">
                  <c:v>41939</c:v>
                </c:pt>
                <c:pt idx="1434">
                  <c:v>41940</c:v>
                </c:pt>
                <c:pt idx="1435">
                  <c:v>41941</c:v>
                </c:pt>
                <c:pt idx="1436">
                  <c:v>41942</c:v>
                </c:pt>
                <c:pt idx="1437">
                  <c:v>41943</c:v>
                </c:pt>
                <c:pt idx="1438">
                  <c:v>41946</c:v>
                </c:pt>
                <c:pt idx="1439">
                  <c:v>41947</c:v>
                </c:pt>
                <c:pt idx="1440">
                  <c:v>41948</c:v>
                </c:pt>
                <c:pt idx="1441">
                  <c:v>41949</c:v>
                </c:pt>
                <c:pt idx="1442">
                  <c:v>41950</c:v>
                </c:pt>
                <c:pt idx="1443">
                  <c:v>41953</c:v>
                </c:pt>
                <c:pt idx="1444">
                  <c:v>41954</c:v>
                </c:pt>
                <c:pt idx="1445">
                  <c:v>41955</c:v>
                </c:pt>
                <c:pt idx="1446">
                  <c:v>41956</c:v>
                </c:pt>
                <c:pt idx="1447">
                  <c:v>41957</c:v>
                </c:pt>
                <c:pt idx="1448">
                  <c:v>41960</c:v>
                </c:pt>
                <c:pt idx="1449">
                  <c:v>41961</c:v>
                </c:pt>
                <c:pt idx="1450">
                  <c:v>41962</c:v>
                </c:pt>
                <c:pt idx="1451">
                  <c:v>41963</c:v>
                </c:pt>
                <c:pt idx="1452">
                  <c:v>41964</c:v>
                </c:pt>
                <c:pt idx="1453">
                  <c:v>41967</c:v>
                </c:pt>
                <c:pt idx="1454">
                  <c:v>41968</c:v>
                </c:pt>
                <c:pt idx="1455">
                  <c:v>41969</c:v>
                </c:pt>
                <c:pt idx="1456">
                  <c:v>41970</c:v>
                </c:pt>
                <c:pt idx="1457">
                  <c:v>41971</c:v>
                </c:pt>
                <c:pt idx="1458">
                  <c:v>41974</c:v>
                </c:pt>
                <c:pt idx="1459">
                  <c:v>41975</c:v>
                </c:pt>
                <c:pt idx="1460">
                  <c:v>41976</c:v>
                </c:pt>
                <c:pt idx="1461">
                  <c:v>41977</c:v>
                </c:pt>
                <c:pt idx="1462">
                  <c:v>41978</c:v>
                </c:pt>
                <c:pt idx="1463">
                  <c:v>41981</c:v>
                </c:pt>
                <c:pt idx="1464">
                  <c:v>41982</c:v>
                </c:pt>
                <c:pt idx="1465">
                  <c:v>41983</c:v>
                </c:pt>
                <c:pt idx="1466">
                  <c:v>41984</c:v>
                </c:pt>
                <c:pt idx="1467">
                  <c:v>41985</c:v>
                </c:pt>
                <c:pt idx="1468">
                  <c:v>41988</c:v>
                </c:pt>
                <c:pt idx="1469">
                  <c:v>41989</c:v>
                </c:pt>
                <c:pt idx="1470">
                  <c:v>41990</c:v>
                </c:pt>
                <c:pt idx="1471">
                  <c:v>41991</c:v>
                </c:pt>
                <c:pt idx="1472">
                  <c:v>41992</c:v>
                </c:pt>
                <c:pt idx="1473">
                  <c:v>41995</c:v>
                </c:pt>
                <c:pt idx="1474">
                  <c:v>41996</c:v>
                </c:pt>
                <c:pt idx="1475">
                  <c:v>41997</c:v>
                </c:pt>
                <c:pt idx="1476">
                  <c:v>41999</c:v>
                </c:pt>
                <c:pt idx="1477">
                  <c:v>42002</c:v>
                </c:pt>
                <c:pt idx="1478">
                  <c:v>42003</c:v>
                </c:pt>
                <c:pt idx="1479">
                  <c:v>42004</c:v>
                </c:pt>
                <c:pt idx="1480">
                  <c:v>42006</c:v>
                </c:pt>
                <c:pt idx="1481">
                  <c:v>42009</c:v>
                </c:pt>
                <c:pt idx="1482">
                  <c:v>42010</c:v>
                </c:pt>
                <c:pt idx="1483">
                  <c:v>42011</c:v>
                </c:pt>
                <c:pt idx="1484">
                  <c:v>42012</c:v>
                </c:pt>
                <c:pt idx="1485">
                  <c:v>42013</c:v>
                </c:pt>
                <c:pt idx="1486">
                  <c:v>42016</c:v>
                </c:pt>
                <c:pt idx="1487">
                  <c:v>42017</c:v>
                </c:pt>
                <c:pt idx="1488">
                  <c:v>42018</c:v>
                </c:pt>
                <c:pt idx="1489">
                  <c:v>42019</c:v>
                </c:pt>
                <c:pt idx="1490">
                  <c:v>42020</c:v>
                </c:pt>
                <c:pt idx="1491">
                  <c:v>42023</c:v>
                </c:pt>
                <c:pt idx="1492">
                  <c:v>42024</c:v>
                </c:pt>
                <c:pt idx="1493">
                  <c:v>42025</c:v>
                </c:pt>
                <c:pt idx="1494">
                  <c:v>42026</c:v>
                </c:pt>
                <c:pt idx="1495">
                  <c:v>42027</c:v>
                </c:pt>
                <c:pt idx="1496">
                  <c:v>42030</c:v>
                </c:pt>
                <c:pt idx="1497">
                  <c:v>42031</c:v>
                </c:pt>
                <c:pt idx="1498">
                  <c:v>42032</c:v>
                </c:pt>
                <c:pt idx="1499">
                  <c:v>42033</c:v>
                </c:pt>
                <c:pt idx="1500">
                  <c:v>42034</c:v>
                </c:pt>
                <c:pt idx="1501">
                  <c:v>42037</c:v>
                </c:pt>
                <c:pt idx="1502">
                  <c:v>42038</c:v>
                </c:pt>
                <c:pt idx="1503">
                  <c:v>42039</c:v>
                </c:pt>
                <c:pt idx="1504">
                  <c:v>42040</c:v>
                </c:pt>
                <c:pt idx="1505">
                  <c:v>42041</c:v>
                </c:pt>
                <c:pt idx="1506">
                  <c:v>42044</c:v>
                </c:pt>
                <c:pt idx="1507">
                  <c:v>42045</c:v>
                </c:pt>
                <c:pt idx="1508">
                  <c:v>42046</c:v>
                </c:pt>
                <c:pt idx="1509">
                  <c:v>42047</c:v>
                </c:pt>
                <c:pt idx="1510">
                  <c:v>42048</c:v>
                </c:pt>
                <c:pt idx="1511">
                  <c:v>42053</c:v>
                </c:pt>
                <c:pt idx="1512">
                  <c:v>42054</c:v>
                </c:pt>
                <c:pt idx="1513">
                  <c:v>42055</c:v>
                </c:pt>
                <c:pt idx="1514">
                  <c:v>42058</c:v>
                </c:pt>
                <c:pt idx="1515">
                  <c:v>42059</c:v>
                </c:pt>
                <c:pt idx="1516">
                  <c:v>42060</c:v>
                </c:pt>
                <c:pt idx="1517">
                  <c:v>42061</c:v>
                </c:pt>
                <c:pt idx="1518">
                  <c:v>42062</c:v>
                </c:pt>
                <c:pt idx="1519">
                  <c:v>42065</c:v>
                </c:pt>
                <c:pt idx="1520">
                  <c:v>42066</c:v>
                </c:pt>
                <c:pt idx="1521">
                  <c:v>42067</c:v>
                </c:pt>
                <c:pt idx="1522">
                  <c:v>42068</c:v>
                </c:pt>
                <c:pt idx="1523">
                  <c:v>42069</c:v>
                </c:pt>
                <c:pt idx="1524">
                  <c:v>42072</c:v>
                </c:pt>
                <c:pt idx="1525">
                  <c:v>42073</c:v>
                </c:pt>
                <c:pt idx="1526">
                  <c:v>42074</c:v>
                </c:pt>
                <c:pt idx="1527">
                  <c:v>42075</c:v>
                </c:pt>
                <c:pt idx="1528">
                  <c:v>42076</c:v>
                </c:pt>
                <c:pt idx="1529">
                  <c:v>42079</c:v>
                </c:pt>
                <c:pt idx="1530">
                  <c:v>42080</c:v>
                </c:pt>
                <c:pt idx="1531">
                  <c:v>42081</c:v>
                </c:pt>
                <c:pt idx="1532">
                  <c:v>42082</c:v>
                </c:pt>
                <c:pt idx="1533">
                  <c:v>42083</c:v>
                </c:pt>
                <c:pt idx="1534">
                  <c:v>42086</c:v>
                </c:pt>
                <c:pt idx="1535">
                  <c:v>42087</c:v>
                </c:pt>
                <c:pt idx="1536">
                  <c:v>42088</c:v>
                </c:pt>
                <c:pt idx="1537">
                  <c:v>42089</c:v>
                </c:pt>
                <c:pt idx="1538">
                  <c:v>42090</c:v>
                </c:pt>
                <c:pt idx="1539">
                  <c:v>42093</c:v>
                </c:pt>
                <c:pt idx="1540">
                  <c:v>42094</c:v>
                </c:pt>
                <c:pt idx="1541">
                  <c:v>42095</c:v>
                </c:pt>
                <c:pt idx="1542">
                  <c:v>42096</c:v>
                </c:pt>
                <c:pt idx="1543">
                  <c:v>42100</c:v>
                </c:pt>
                <c:pt idx="1544">
                  <c:v>42101</c:v>
                </c:pt>
                <c:pt idx="1545">
                  <c:v>42102</c:v>
                </c:pt>
                <c:pt idx="1546">
                  <c:v>42103</c:v>
                </c:pt>
                <c:pt idx="1547">
                  <c:v>42104</c:v>
                </c:pt>
                <c:pt idx="1548">
                  <c:v>42107</c:v>
                </c:pt>
                <c:pt idx="1549">
                  <c:v>42108</c:v>
                </c:pt>
                <c:pt idx="1550">
                  <c:v>42109</c:v>
                </c:pt>
                <c:pt idx="1551">
                  <c:v>42110</c:v>
                </c:pt>
                <c:pt idx="1552">
                  <c:v>42111</c:v>
                </c:pt>
                <c:pt idx="1553">
                  <c:v>42114</c:v>
                </c:pt>
                <c:pt idx="1554">
                  <c:v>42116</c:v>
                </c:pt>
                <c:pt idx="1555">
                  <c:v>42117</c:v>
                </c:pt>
                <c:pt idx="1556">
                  <c:v>42118</c:v>
                </c:pt>
                <c:pt idx="1557">
                  <c:v>42121</c:v>
                </c:pt>
                <c:pt idx="1558">
                  <c:v>42122</c:v>
                </c:pt>
                <c:pt idx="1559">
                  <c:v>42123</c:v>
                </c:pt>
                <c:pt idx="1560">
                  <c:v>42124</c:v>
                </c:pt>
                <c:pt idx="1561">
                  <c:v>42128</c:v>
                </c:pt>
                <c:pt idx="1562">
                  <c:v>42129</c:v>
                </c:pt>
                <c:pt idx="1563">
                  <c:v>42130</c:v>
                </c:pt>
                <c:pt idx="1564">
                  <c:v>42131</c:v>
                </c:pt>
                <c:pt idx="1565">
                  <c:v>42132</c:v>
                </c:pt>
                <c:pt idx="1566">
                  <c:v>42135</c:v>
                </c:pt>
                <c:pt idx="1567">
                  <c:v>42136</c:v>
                </c:pt>
                <c:pt idx="1568">
                  <c:v>42137</c:v>
                </c:pt>
                <c:pt idx="1569">
                  <c:v>42138</c:v>
                </c:pt>
                <c:pt idx="1570">
                  <c:v>42139</c:v>
                </c:pt>
                <c:pt idx="1571">
                  <c:v>42142</c:v>
                </c:pt>
                <c:pt idx="1572">
                  <c:v>42143</c:v>
                </c:pt>
                <c:pt idx="1573">
                  <c:v>42144</c:v>
                </c:pt>
                <c:pt idx="1574">
                  <c:v>42145</c:v>
                </c:pt>
                <c:pt idx="1575">
                  <c:v>42146</c:v>
                </c:pt>
                <c:pt idx="1576">
                  <c:v>42149</c:v>
                </c:pt>
                <c:pt idx="1577">
                  <c:v>42150</c:v>
                </c:pt>
                <c:pt idx="1578">
                  <c:v>42151</c:v>
                </c:pt>
                <c:pt idx="1579">
                  <c:v>42152</c:v>
                </c:pt>
                <c:pt idx="1580">
                  <c:v>42153</c:v>
                </c:pt>
                <c:pt idx="1581">
                  <c:v>42156</c:v>
                </c:pt>
                <c:pt idx="1582">
                  <c:v>42157</c:v>
                </c:pt>
                <c:pt idx="1583">
                  <c:v>42158</c:v>
                </c:pt>
                <c:pt idx="1584">
                  <c:v>42160</c:v>
                </c:pt>
                <c:pt idx="1585">
                  <c:v>42163</c:v>
                </c:pt>
                <c:pt idx="1586">
                  <c:v>42164</c:v>
                </c:pt>
                <c:pt idx="1587">
                  <c:v>42165</c:v>
                </c:pt>
                <c:pt idx="1588">
                  <c:v>42166</c:v>
                </c:pt>
                <c:pt idx="1589">
                  <c:v>42167</c:v>
                </c:pt>
                <c:pt idx="1590">
                  <c:v>42170</c:v>
                </c:pt>
                <c:pt idx="1591">
                  <c:v>42171</c:v>
                </c:pt>
                <c:pt idx="1592">
                  <c:v>42172</c:v>
                </c:pt>
                <c:pt idx="1593">
                  <c:v>42173</c:v>
                </c:pt>
                <c:pt idx="1594">
                  <c:v>42174</c:v>
                </c:pt>
                <c:pt idx="1595">
                  <c:v>42177</c:v>
                </c:pt>
                <c:pt idx="1596">
                  <c:v>42178</c:v>
                </c:pt>
                <c:pt idx="1597">
                  <c:v>42179</c:v>
                </c:pt>
                <c:pt idx="1598">
                  <c:v>42180</c:v>
                </c:pt>
                <c:pt idx="1599">
                  <c:v>42181</c:v>
                </c:pt>
                <c:pt idx="1600">
                  <c:v>42184</c:v>
                </c:pt>
                <c:pt idx="1601">
                  <c:v>42185</c:v>
                </c:pt>
                <c:pt idx="1602">
                  <c:v>42186</c:v>
                </c:pt>
                <c:pt idx="1603">
                  <c:v>42187</c:v>
                </c:pt>
                <c:pt idx="1604">
                  <c:v>42188</c:v>
                </c:pt>
                <c:pt idx="1605">
                  <c:v>42191</c:v>
                </c:pt>
                <c:pt idx="1606">
                  <c:v>42192</c:v>
                </c:pt>
                <c:pt idx="1607">
                  <c:v>42193</c:v>
                </c:pt>
                <c:pt idx="1608">
                  <c:v>42194</c:v>
                </c:pt>
                <c:pt idx="1609">
                  <c:v>42195</c:v>
                </c:pt>
                <c:pt idx="1610">
                  <c:v>42198</c:v>
                </c:pt>
                <c:pt idx="1611">
                  <c:v>42199</c:v>
                </c:pt>
                <c:pt idx="1612">
                  <c:v>42200</c:v>
                </c:pt>
                <c:pt idx="1613">
                  <c:v>42201</c:v>
                </c:pt>
                <c:pt idx="1614">
                  <c:v>42202</c:v>
                </c:pt>
                <c:pt idx="1615">
                  <c:v>42205</c:v>
                </c:pt>
                <c:pt idx="1616">
                  <c:v>42206</c:v>
                </c:pt>
                <c:pt idx="1617">
                  <c:v>42207</c:v>
                </c:pt>
                <c:pt idx="1618">
                  <c:v>42208</c:v>
                </c:pt>
                <c:pt idx="1619">
                  <c:v>42209</c:v>
                </c:pt>
                <c:pt idx="1620">
                  <c:v>42212</c:v>
                </c:pt>
                <c:pt idx="1621">
                  <c:v>42213</c:v>
                </c:pt>
                <c:pt idx="1622">
                  <c:v>42214</c:v>
                </c:pt>
                <c:pt idx="1623">
                  <c:v>42215</c:v>
                </c:pt>
                <c:pt idx="1624">
                  <c:v>42216</c:v>
                </c:pt>
                <c:pt idx="1625">
                  <c:v>42219</c:v>
                </c:pt>
                <c:pt idx="1626">
                  <c:v>42220</c:v>
                </c:pt>
                <c:pt idx="1627">
                  <c:v>42221</c:v>
                </c:pt>
                <c:pt idx="1628">
                  <c:v>42222</c:v>
                </c:pt>
                <c:pt idx="1629">
                  <c:v>42223</c:v>
                </c:pt>
                <c:pt idx="1630">
                  <c:v>42226</c:v>
                </c:pt>
                <c:pt idx="1631">
                  <c:v>42227</c:v>
                </c:pt>
                <c:pt idx="1632">
                  <c:v>42228</c:v>
                </c:pt>
                <c:pt idx="1633">
                  <c:v>42229</c:v>
                </c:pt>
                <c:pt idx="1634">
                  <c:v>42230</c:v>
                </c:pt>
                <c:pt idx="1635">
                  <c:v>42233</c:v>
                </c:pt>
                <c:pt idx="1636">
                  <c:v>42234</c:v>
                </c:pt>
                <c:pt idx="1637">
                  <c:v>42235</c:v>
                </c:pt>
                <c:pt idx="1638">
                  <c:v>42236</c:v>
                </c:pt>
                <c:pt idx="1639">
                  <c:v>42237</c:v>
                </c:pt>
                <c:pt idx="1640">
                  <c:v>42240</c:v>
                </c:pt>
                <c:pt idx="1641">
                  <c:v>42241</c:v>
                </c:pt>
                <c:pt idx="1642">
                  <c:v>42242</c:v>
                </c:pt>
                <c:pt idx="1643">
                  <c:v>42243</c:v>
                </c:pt>
                <c:pt idx="1644">
                  <c:v>42244</c:v>
                </c:pt>
                <c:pt idx="1645">
                  <c:v>42247</c:v>
                </c:pt>
                <c:pt idx="1646">
                  <c:v>42248</c:v>
                </c:pt>
                <c:pt idx="1647">
                  <c:v>42249</c:v>
                </c:pt>
                <c:pt idx="1648">
                  <c:v>42250</c:v>
                </c:pt>
                <c:pt idx="1649">
                  <c:v>42251</c:v>
                </c:pt>
                <c:pt idx="1650">
                  <c:v>42255</c:v>
                </c:pt>
                <c:pt idx="1651">
                  <c:v>42256</c:v>
                </c:pt>
                <c:pt idx="1652">
                  <c:v>42257</c:v>
                </c:pt>
                <c:pt idx="1653">
                  <c:v>42258</c:v>
                </c:pt>
                <c:pt idx="1654">
                  <c:v>42261</c:v>
                </c:pt>
                <c:pt idx="1655">
                  <c:v>42262</c:v>
                </c:pt>
                <c:pt idx="1656">
                  <c:v>42263</c:v>
                </c:pt>
                <c:pt idx="1657">
                  <c:v>42264</c:v>
                </c:pt>
                <c:pt idx="1658">
                  <c:v>42265</c:v>
                </c:pt>
                <c:pt idx="1659">
                  <c:v>42268</c:v>
                </c:pt>
                <c:pt idx="1660">
                  <c:v>42269</c:v>
                </c:pt>
                <c:pt idx="1661">
                  <c:v>42270</c:v>
                </c:pt>
                <c:pt idx="1662">
                  <c:v>42271</c:v>
                </c:pt>
                <c:pt idx="1663">
                  <c:v>42272</c:v>
                </c:pt>
                <c:pt idx="1664">
                  <c:v>42275</c:v>
                </c:pt>
                <c:pt idx="1665">
                  <c:v>42276</c:v>
                </c:pt>
                <c:pt idx="1666">
                  <c:v>42277</c:v>
                </c:pt>
                <c:pt idx="1667">
                  <c:v>42278</c:v>
                </c:pt>
                <c:pt idx="1668">
                  <c:v>42279</c:v>
                </c:pt>
                <c:pt idx="1669">
                  <c:v>42282</c:v>
                </c:pt>
                <c:pt idx="1670">
                  <c:v>42283</c:v>
                </c:pt>
                <c:pt idx="1671">
                  <c:v>42284</c:v>
                </c:pt>
                <c:pt idx="1672">
                  <c:v>42285</c:v>
                </c:pt>
                <c:pt idx="1673">
                  <c:v>42286</c:v>
                </c:pt>
                <c:pt idx="1674">
                  <c:v>42290</c:v>
                </c:pt>
                <c:pt idx="1675">
                  <c:v>42291</c:v>
                </c:pt>
                <c:pt idx="1676">
                  <c:v>42292</c:v>
                </c:pt>
                <c:pt idx="1677">
                  <c:v>42293</c:v>
                </c:pt>
                <c:pt idx="1678">
                  <c:v>42296</c:v>
                </c:pt>
                <c:pt idx="1679">
                  <c:v>42297</c:v>
                </c:pt>
                <c:pt idx="1680">
                  <c:v>42298</c:v>
                </c:pt>
                <c:pt idx="1681">
                  <c:v>42299</c:v>
                </c:pt>
                <c:pt idx="1682">
                  <c:v>42300</c:v>
                </c:pt>
                <c:pt idx="1683">
                  <c:v>42303</c:v>
                </c:pt>
                <c:pt idx="1684">
                  <c:v>42304</c:v>
                </c:pt>
                <c:pt idx="1685">
                  <c:v>42305</c:v>
                </c:pt>
                <c:pt idx="1686">
                  <c:v>42306</c:v>
                </c:pt>
                <c:pt idx="1687">
                  <c:v>42307</c:v>
                </c:pt>
                <c:pt idx="1688">
                  <c:v>42311</c:v>
                </c:pt>
                <c:pt idx="1689">
                  <c:v>42312</c:v>
                </c:pt>
                <c:pt idx="1690">
                  <c:v>42313</c:v>
                </c:pt>
                <c:pt idx="1691">
                  <c:v>42314</c:v>
                </c:pt>
                <c:pt idx="1692">
                  <c:v>42317</c:v>
                </c:pt>
                <c:pt idx="1693">
                  <c:v>42318</c:v>
                </c:pt>
                <c:pt idx="1694">
                  <c:v>42319</c:v>
                </c:pt>
                <c:pt idx="1695">
                  <c:v>42320</c:v>
                </c:pt>
                <c:pt idx="1696">
                  <c:v>42321</c:v>
                </c:pt>
                <c:pt idx="1697">
                  <c:v>42324</c:v>
                </c:pt>
                <c:pt idx="1698">
                  <c:v>42325</c:v>
                </c:pt>
                <c:pt idx="1699">
                  <c:v>42326</c:v>
                </c:pt>
                <c:pt idx="1700">
                  <c:v>42327</c:v>
                </c:pt>
                <c:pt idx="1701">
                  <c:v>42328</c:v>
                </c:pt>
                <c:pt idx="1702">
                  <c:v>42331</c:v>
                </c:pt>
                <c:pt idx="1703">
                  <c:v>42332</c:v>
                </c:pt>
                <c:pt idx="1704">
                  <c:v>42333</c:v>
                </c:pt>
                <c:pt idx="1705">
                  <c:v>42334</c:v>
                </c:pt>
                <c:pt idx="1706">
                  <c:v>42335</c:v>
                </c:pt>
                <c:pt idx="1707">
                  <c:v>42338</c:v>
                </c:pt>
                <c:pt idx="1708">
                  <c:v>42339</c:v>
                </c:pt>
                <c:pt idx="1709">
                  <c:v>42340</c:v>
                </c:pt>
                <c:pt idx="1710">
                  <c:v>42341</c:v>
                </c:pt>
                <c:pt idx="1711">
                  <c:v>42345</c:v>
                </c:pt>
                <c:pt idx="1712">
                  <c:v>42346</c:v>
                </c:pt>
                <c:pt idx="1713">
                  <c:v>42347</c:v>
                </c:pt>
                <c:pt idx="1714">
                  <c:v>42348</c:v>
                </c:pt>
                <c:pt idx="1715">
                  <c:v>42349</c:v>
                </c:pt>
                <c:pt idx="1716">
                  <c:v>42352</c:v>
                </c:pt>
                <c:pt idx="1717">
                  <c:v>42353</c:v>
                </c:pt>
                <c:pt idx="1718">
                  <c:v>42354</c:v>
                </c:pt>
                <c:pt idx="1719">
                  <c:v>42355</c:v>
                </c:pt>
                <c:pt idx="1720">
                  <c:v>42356</c:v>
                </c:pt>
                <c:pt idx="1721">
                  <c:v>42359</c:v>
                </c:pt>
                <c:pt idx="1722">
                  <c:v>42360</c:v>
                </c:pt>
                <c:pt idx="1723">
                  <c:v>42361</c:v>
                </c:pt>
                <c:pt idx="1724">
                  <c:v>42362</c:v>
                </c:pt>
                <c:pt idx="1725">
                  <c:v>42366</c:v>
                </c:pt>
                <c:pt idx="1726">
                  <c:v>42367</c:v>
                </c:pt>
                <c:pt idx="1727">
                  <c:v>42368</c:v>
                </c:pt>
                <c:pt idx="1728">
                  <c:v>42369</c:v>
                </c:pt>
                <c:pt idx="1729">
                  <c:v>42373</c:v>
                </c:pt>
                <c:pt idx="1730">
                  <c:v>42374</c:v>
                </c:pt>
                <c:pt idx="1731">
                  <c:v>42375</c:v>
                </c:pt>
                <c:pt idx="1732">
                  <c:v>42376</c:v>
                </c:pt>
                <c:pt idx="1733">
                  <c:v>42377</c:v>
                </c:pt>
                <c:pt idx="1734">
                  <c:v>42380</c:v>
                </c:pt>
                <c:pt idx="1735">
                  <c:v>42381</c:v>
                </c:pt>
                <c:pt idx="1736">
                  <c:v>42382</c:v>
                </c:pt>
                <c:pt idx="1737">
                  <c:v>42383</c:v>
                </c:pt>
                <c:pt idx="1738">
                  <c:v>42384</c:v>
                </c:pt>
                <c:pt idx="1739">
                  <c:v>42387</c:v>
                </c:pt>
                <c:pt idx="1740">
                  <c:v>42388</c:v>
                </c:pt>
                <c:pt idx="1741">
                  <c:v>42389</c:v>
                </c:pt>
                <c:pt idx="1742">
                  <c:v>42390</c:v>
                </c:pt>
                <c:pt idx="1743">
                  <c:v>42391</c:v>
                </c:pt>
                <c:pt idx="1744">
                  <c:v>42394</c:v>
                </c:pt>
                <c:pt idx="1745">
                  <c:v>42395</c:v>
                </c:pt>
                <c:pt idx="1746">
                  <c:v>42396</c:v>
                </c:pt>
                <c:pt idx="1747">
                  <c:v>42397</c:v>
                </c:pt>
                <c:pt idx="1748">
                  <c:v>42398</c:v>
                </c:pt>
                <c:pt idx="1749">
                  <c:v>42401</c:v>
                </c:pt>
                <c:pt idx="1750">
                  <c:v>42402</c:v>
                </c:pt>
                <c:pt idx="1751">
                  <c:v>42403</c:v>
                </c:pt>
                <c:pt idx="1752">
                  <c:v>42404</c:v>
                </c:pt>
                <c:pt idx="1753">
                  <c:v>42405</c:v>
                </c:pt>
                <c:pt idx="1754">
                  <c:v>42410</c:v>
                </c:pt>
                <c:pt idx="1755">
                  <c:v>42411</c:v>
                </c:pt>
                <c:pt idx="1756">
                  <c:v>42412</c:v>
                </c:pt>
                <c:pt idx="1757">
                  <c:v>42415</c:v>
                </c:pt>
                <c:pt idx="1758">
                  <c:v>42416</c:v>
                </c:pt>
                <c:pt idx="1759">
                  <c:v>42417</c:v>
                </c:pt>
                <c:pt idx="1760">
                  <c:v>42418</c:v>
                </c:pt>
                <c:pt idx="1761">
                  <c:v>42419</c:v>
                </c:pt>
                <c:pt idx="1762">
                  <c:v>42422</c:v>
                </c:pt>
                <c:pt idx="1763">
                  <c:v>42423</c:v>
                </c:pt>
                <c:pt idx="1764">
                  <c:v>42424</c:v>
                </c:pt>
                <c:pt idx="1765">
                  <c:v>42425</c:v>
                </c:pt>
                <c:pt idx="1766">
                  <c:v>42426</c:v>
                </c:pt>
                <c:pt idx="1767">
                  <c:v>42429</c:v>
                </c:pt>
                <c:pt idx="1768">
                  <c:v>42430</c:v>
                </c:pt>
                <c:pt idx="1769">
                  <c:v>42431</c:v>
                </c:pt>
                <c:pt idx="1770">
                  <c:v>42432</c:v>
                </c:pt>
                <c:pt idx="1771">
                  <c:v>42433</c:v>
                </c:pt>
                <c:pt idx="1772">
                  <c:v>42436</c:v>
                </c:pt>
                <c:pt idx="1773">
                  <c:v>42437</c:v>
                </c:pt>
                <c:pt idx="1774">
                  <c:v>42438</c:v>
                </c:pt>
                <c:pt idx="1775">
                  <c:v>42439</c:v>
                </c:pt>
                <c:pt idx="1776">
                  <c:v>42440</c:v>
                </c:pt>
                <c:pt idx="1777">
                  <c:v>42443</c:v>
                </c:pt>
                <c:pt idx="1778">
                  <c:v>42444</c:v>
                </c:pt>
                <c:pt idx="1779">
                  <c:v>42445</c:v>
                </c:pt>
                <c:pt idx="1780">
                  <c:v>42446</c:v>
                </c:pt>
                <c:pt idx="1781">
                  <c:v>42447</c:v>
                </c:pt>
                <c:pt idx="1782">
                  <c:v>42450</c:v>
                </c:pt>
                <c:pt idx="1783">
                  <c:v>42451</c:v>
                </c:pt>
                <c:pt idx="1784">
                  <c:v>42452</c:v>
                </c:pt>
                <c:pt idx="1785">
                  <c:v>42453</c:v>
                </c:pt>
                <c:pt idx="1786">
                  <c:v>42457</c:v>
                </c:pt>
                <c:pt idx="1787">
                  <c:v>42458</c:v>
                </c:pt>
                <c:pt idx="1788">
                  <c:v>42459</c:v>
                </c:pt>
                <c:pt idx="1789">
                  <c:v>42460</c:v>
                </c:pt>
                <c:pt idx="1790">
                  <c:v>42461</c:v>
                </c:pt>
                <c:pt idx="1791">
                  <c:v>42464</c:v>
                </c:pt>
                <c:pt idx="1792">
                  <c:v>42465</c:v>
                </c:pt>
                <c:pt idx="1793">
                  <c:v>42466</c:v>
                </c:pt>
                <c:pt idx="1794">
                  <c:v>42467</c:v>
                </c:pt>
                <c:pt idx="1795">
                  <c:v>42468</c:v>
                </c:pt>
                <c:pt idx="1796">
                  <c:v>42471</c:v>
                </c:pt>
                <c:pt idx="1797">
                  <c:v>42472</c:v>
                </c:pt>
                <c:pt idx="1798">
                  <c:v>42473</c:v>
                </c:pt>
                <c:pt idx="1799">
                  <c:v>42474</c:v>
                </c:pt>
                <c:pt idx="1800">
                  <c:v>42475</c:v>
                </c:pt>
                <c:pt idx="1801">
                  <c:v>42478</c:v>
                </c:pt>
                <c:pt idx="1802">
                  <c:v>42479</c:v>
                </c:pt>
                <c:pt idx="1803">
                  <c:v>42480</c:v>
                </c:pt>
                <c:pt idx="1804">
                  <c:v>42482</c:v>
                </c:pt>
                <c:pt idx="1805">
                  <c:v>42485</c:v>
                </c:pt>
                <c:pt idx="1806">
                  <c:v>42486</c:v>
                </c:pt>
                <c:pt idx="1807">
                  <c:v>42487</c:v>
                </c:pt>
                <c:pt idx="1808">
                  <c:v>42488</c:v>
                </c:pt>
                <c:pt idx="1809">
                  <c:v>42489</c:v>
                </c:pt>
                <c:pt idx="1810">
                  <c:v>42492</c:v>
                </c:pt>
                <c:pt idx="1811">
                  <c:v>42493</c:v>
                </c:pt>
                <c:pt idx="1812">
                  <c:v>42494</c:v>
                </c:pt>
                <c:pt idx="1813">
                  <c:v>42495</c:v>
                </c:pt>
                <c:pt idx="1814">
                  <c:v>42496</c:v>
                </c:pt>
                <c:pt idx="1815">
                  <c:v>42499</c:v>
                </c:pt>
                <c:pt idx="1816">
                  <c:v>42500</c:v>
                </c:pt>
                <c:pt idx="1817">
                  <c:v>42501</c:v>
                </c:pt>
                <c:pt idx="1818">
                  <c:v>42502</c:v>
                </c:pt>
                <c:pt idx="1819">
                  <c:v>42503</c:v>
                </c:pt>
                <c:pt idx="1820">
                  <c:v>42506</c:v>
                </c:pt>
                <c:pt idx="1821">
                  <c:v>42507</c:v>
                </c:pt>
                <c:pt idx="1822">
                  <c:v>42508</c:v>
                </c:pt>
                <c:pt idx="1823">
                  <c:v>42509</c:v>
                </c:pt>
                <c:pt idx="1824">
                  <c:v>42510</c:v>
                </c:pt>
                <c:pt idx="1825">
                  <c:v>42513</c:v>
                </c:pt>
                <c:pt idx="1826">
                  <c:v>42514</c:v>
                </c:pt>
                <c:pt idx="1827">
                  <c:v>42515</c:v>
                </c:pt>
                <c:pt idx="1828">
                  <c:v>42517</c:v>
                </c:pt>
                <c:pt idx="1829">
                  <c:v>42520</c:v>
                </c:pt>
                <c:pt idx="1830">
                  <c:v>42521</c:v>
                </c:pt>
                <c:pt idx="1831">
                  <c:v>42522</c:v>
                </c:pt>
                <c:pt idx="1832">
                  <c:v>42523</c:v>
                </c:pt>
                <c:pt idx="1833">
                  <c:v>42524</c:v>
                </c:pt>
                <c:pt idx="1834">
                  <c:v>42527</c:v>
                </c:pt>
                <c:pt idx="1835">
                  <c:v>42528</c:v>
                </c:pt>
                <c:pt idx="1836">
                  <c:v>42529</c:v>
                </c:pt>
                <c:pt idx="1837">
                  <c:v>42530</c:v>
                </c:pt>
                <c:pt idx="1838">
                  <c:v>42531</c:v>
                </c:pt>
                <c:pt idx="1839">
                  <c:v>42534</c:v>
                </c:pt>
                <c:pt idx="1840">
                  <c:v>42535</c:v>
                </c:pt>
                <c:pt idx="1841">
                  <c:v>42536</c:v>
                </c:pt>
                <c:pt idx="1842">
                  <c:v>42537</c:v>
                </c:pt>
                <c:pt idx="1843">
                  <c:v>42538</c:v>
                </c:pt>
                <c:pt idx="1844">
                  <c:v>42541</c:v>
                </c:pt>
                <c:pt idx="1845">
                  <c:v>42542</c:v>
                </c:pt>
                <c:pt idx="1846">
                  <c:v>42543</c:v>
                </c:pt>
                <c:pt idx="1847">
                  <c:v>42544</c:v>
                </c:pt>
                <c:pt idx="1848">
                  <c:v>42545</c:v>
                </c:pt>
                <c:pt idx="1849">
                  <c:v>42548</c:v>
                </c:pt>
                <c:pt idx="1850">
                  <c:v>42549</c:v>
                </c:pt>
                <c:pt idx="1851">
                  <c:v>42550</c:v>
                </c:pt>
                <c:pt idx="1852">
                  <c:v>42551</c:v>
                </c:pt>
                <c:pt idx="1853">
                  <c:v>42552</c:v>
                </c:pt>
                <c:pt idx="1854">
                  <c:v>42555</c:v>
                </c:pt>
                <c:pt idx="1855">
                  <c:v>42556</c:v>
                </c:pt>
                <c:pt idx="1856">
                  <c:v>42557</c:v>
                </c:pt>
                <c:pt idx="1857">
                  <c:v>42558</c:v>
                </c:pt>
                <c:pt idx="1858">
                  <c:v>42559</c:v>
                </c:pt>
                <c:pt idx="1859">
                  <c:v>42562</c:v>
                </c:pt>
                <c:pt idx="1860">
                  <c:v>42563</c:v>
                </c:pt>
                <c:pt idx="1861">
                  <c:v>42564</c:v>
                </c:pt>
                <c:pt idx="1862">
                  <c:v>42565</c:v>
                </c:pt>
                <c:pt idx="1863">
                  <c:v>42566</c:v>
                </c:pt>
                <c:pt idx="1864">
                  <c:v>42569</c:v>
                </c:pt>
                <c:pt idx="1865">
                  <c:v>42570</c:v>
                </c:pt>
                <c:pt idx="1866">
                  <c:v>42571</c:v>
                </c:pt>
                <c:pt idx="1867">
                  <c:v>42572</c:v>
                </c:pt>
                <c:pt idx="1868">
                  <c:v>42573</c:v>
                </c:pt>
                <c:pt idx="1869">
                  <c:v>42576</c:v>
                </c:pt>
                <c:pt idx="1870">
                  <c:v>42577</c:v>
                </c:pt>
                <c:pt idx="1871">
                  <c:v>42578</c:v>
                </c:pt>
                <c:pt idx="1872">
                  <c:v>42579</c:v>
                </c:pt>
                <c:pt idx="1873">
                  <c:v>42580</c:v>
                </c:pt>
                <c:pt idx="1874">
                  <c:v>42583</c:v>
                </c:pt>
                <c:pt idx="1875">
                  <c:v>42584</c:v>
                </c:pt>
                <c:pt idx="1876">
                  <c:v>42585</c:v>
                </c:pt>
                <c:pt idx="1877">
                  <c:v>42586</c:v>
                </c:pt>
                <c:pt idx="1878">
                  <c:v>42587</c:v>
                </c:pt>
                <c:pt idx="1879">
                  <c:v>42590</c:v>
                </c:pt>
                <c:pt idx="1880">
                  <c:v>42591</c:v>
                </c:pt>
                <c:pt idx="1881">
                  <c:v>42592</c:v>
                </c:pt>
                <c:pt idx="1882">
                  <c:v>42593</c:v>
                </c:pt>
                <c:pt idx="1883">
                  <c:v>42594</c:v>
                </c:pt>
                <c:pt idx="1884">
                  <c:v>42597</c:v>
                </c:pt>
                <c:pt idx="1885">
                  <c:v>42598</c:v>
                </c:pt>
                <c:pt idx="1886">
                  <c:v>42599</c:v>
                </c:pt>
                <c:pt idx="1887">
                  <c:v>42600</c:v>
                </c:pt>
                <c:pt idx="1888">
                  <c:v>42601</c:v>
                </c:pt>
                <c:pt idx="1889">
                  <c:v>42604</c:v>
                </c:pt>
                <c:pt idx="1890">
                  <c:v>42605</c:v>
                </c:pt>
                <c:pt idx="1891">
                  <c:v>42606</c:v>
                </c:pt>
                <c:pt idx="1892">
                  <c:v>42607</c:v>
                </c:pt>
                <c:pt idx="1893">
                  <c:v>42608</c:v>
                </c:pt>
                <c:pt idx="1894">
                  <c:v>42611</c:v>
                </c:pt>
                <c:pt idx="1895">
                  <c:v>42612</c:v>
                </c:pt>
                <c:pt idx="1896">
                  <c:v>42613</c:v>
                </c:pt>
                <c:pt idx="1897">
                  <c:v>42614</c:v>
                </c:pt>
                <c:pt idx="1898">
                  <c:v>42615</c:v>
                </c:pt>
                <c:pt idx="1899">
                  <c:v>42618</c:v>
                </c:pt>
                <c:pt idx="1900">
                  <c:v>42619</c:v>
                </c:pt>
                <c:pt idx="1901">
                  <c:v>42621</c:v>
                </c:pt>
                <c:pt idx="1902">
                  <c:v>42622</c:v>
                </c:pt>
                <c:pt idx="1903">
                  <c:v>42625</c:v>
                </c:pt>
                <c:pt idx="1904">
                  <c:v>42626</c:v>
                </c:pt>
                <c:pt idx="1905">
                  <c:v>42627</c:v>
                </c:pt>
                <c:pt idx="1906">
                  <c:v>42628</c:v>
                </c:pt>
                <c:pt idx="1907">
                  <c:v>42629</c:v>
                </c:pt>
                <c:pt idx="1908">
                  <c:v>42632</c:v>
                </c:pt>
                <c:pt idx="1909">
                  <c:v>42633</c:v>
                </c:pt>
                <c:pt idx="1910">
                  <c:v>42634</c:v>
                </c:pt>
                <c:pt idx="1911">
                  <c:v>42635</c:v>
                </c:pt>
                <c:pt idx="1912">
                  <c:v>42636</c:v>
                </c:pt>
                <c:pt idx="1913">
                  <c:v>42639</c:v>
                </c:pt>
                <c:pt idx="1914">
                  <c:v>42640</c:v>
                </c:pt>
                <c:pt idx="1915">
                  <c:v>42641</c:v>
                </c:pt>
                <c:pt idx="1916">
                  <c:v>42642</c:v>
                </c:pt>
                <c:pt idx="1917">
                  <c:v>42643</c:v>
                </c:pt>
                <c:pt idx="1918">
                  <c:v>42646</c:v>
                </c:pt>
                <c:pt idx="1919">
                  <c:v>42647</c:v>
                </c:pt>
                <c:pt idx="1920">
                  <c:v>42648</c:v>
                </c:pt>
                <c:pt idx="1921">
                  <c:v>42649</c:v>
                </c:pt>
                <c:pt idx="1922">
                  <c:v>42650</c:v>
                </c:pt>
                <c:pt idx="1923">
                  <c:v>42653</c:v>
                </c:pt>
                <c:pt idx="1924">
                  <c:v>42654</c:v>
                </c:pt>
                <c:pt idx="1925">
                  <c:v>42656</c:v>
                </c:pt>
                <c:pt idx="1926">
                  <c:v>42657</c:v>
                </c:pt>
                <c:pt idx="1927">
                  <c:v>42660</c:v>
                </c:pt>
                <c:pt idx="1928">
                  <c:v>42661</c:v>
                </c:pt>
                <c:pt idx="1929">
                  <c:v>42662</c:v>
                </c:pt>
                <c:pt idx="1930">
                  <c:v>42663</c:v>
                </c:pt>
                <c:pt idx="1931">
                  <c:v>42664</c:v>
                </c:pt>
                <c:pt idx="1932">
                  <c:v>42667</c:v>
                </c:pt>
                <c:pt idx="1933">
                  <c:v>42668</c:v>
                </c:pt>
                <c:pt idx="1934">
                  <c:v>42669</c:v>
                </c:pt>
                <c:pt idx="1935">
                  <c:v>42670</c:v>
                </c:pt>
                <c:pt idx="1936">
                  <c:v>42671</c:v>
                </c:pt>
                <c:pt idx="1937">
                  <c:v>42674</c:v>
                </c:pt>
                <c:pt idx="1938">
                  <c:v>42675</c:v>
                </c:pt>
                <c:pt idx="1939">
                  <c:v>42677</c:v>
                </c:pt>
                <c:pt idx="1940">
                  <c:v>42678</c:v>
                </c:pt>
                <c:pt idx="1941">
                  <c:v>42681</c:v>
                </c:pt>
                <c:pt idx="1942">
                  <c:v>42682</c:v>
                </c:pt>
                <c:pt idx="1943">
                  <c:v>42683</c:v>
                </c:pt>
                <c:pt idx="1944">
                  <c:v>42684</c:v>
                </c:pt>
                <c:pt idx="1945">
                  <c:v>42685</c:v>
                </c:pt>
                <c:pt idx="1946">
                  <c:v>42688</c:v>
                </c:pt>
                <c:pt idx="1947">
                  <c:v>42690</c:v>
                </c:pt>
                <c:pt idx="1948">
                  <c:v>42691</c:v>
                </c:pt>
                <c:pt idx="1949">
                  <c:v>42692</c:v>
                </c:pt>
                <c:pt idx="1950">
                  <c:v>42695</c:v>
                </c:pt>
                <c:pt idx="1951">
                  <c:v>42696</c:v>
                </c:pt>
                <c:pt idx="1952">
                  <c:v>42697</c:v>
                </c:pt>
                <c:pt idx="1953">
                  <c:v>42698</c:v>
                </c:pt>
                <c:pt idx="1954">
                  <c:v>42699</c:v>
                </c:pt>
                <c:pt idx="1955">
                  <c:v>42702</c:v>
                </c:pt>
                <c:pt idx="1956">
                  <c:v>42703</c:v>
                </c:pt>
                <c:pt idx="1957">
                  <c:v>42704</c:v>
                </c:pt>
                <c:pt idx="1958">
                  <c:v>42705</c:v>
                </c:pt>
                <c:pt idx="1959">
                  <c:v>42706</c:v>
                </c:pt>
                <c:pt idx="1960">
                  <c:v>42709</c:v>
                </c:pt>
                <c:pt idx="1961">
                  <c:v>42710</c:v>
                </c:pt>
                <c:pt idx="1962">
                  <c:v>42711</c:v>
                </c:pt>
                <c:pt idx="1963">
                  <c:v>42712</c:v>
                </c:pt>
                <c:pt idx="1964">
                  <c:v>42713</c:v>
                </c:pt>
                <c:pt idx="1965">
                  <c:v>42716</c:v>
                </c:pt>
                <c:pt idx="1966">
                  <c:v>42717</c:v>
                </c:pt>
                <c:pt idx="1967">
                  <c:v>42718</c:v>
                </c:pt>
                <c:pt idx="1968">
                  <c:v>42719</c:v>
                </c:pt>
                <c:pt idx="1969">
                  <c:v>42720</c:v>
                </c:pt>
                <c:pt idx="1970">
                  <c:v>42723</c:v>
                </c:pt>
                <c:pt idx="1971">
                  <c:v>42724</c:v>
                </c:pt>
                <c:pt idx="1972">
                  <c:v>42725</c:v>
                </c:pt>
                <c:pt idx="1973">
                  <c:v>42726</c:v>
                </c:pt>
                <c:pt idx="1974">
                  <c:v>42727</c:v>
                </c:pt>
                <c:pt idx="1975">
                  <c:v>42730</c:v>
                </c:pt>
                <c:pt idx="1976">
                  <c:v>42731</c:v>
                </c:pt>
                <c:pt idx="1977">
                  <c:v>42732</c:v>
                </c:pt>
                <c:pt idx="1978">
                  <c:v>42733</c:v>
                </c:pt>
                <c:pt idx="1979">
                  <c:v>42734</c:v>
                </c:pt>
                <c:pt idx="1980">
                  <c:v>42737</c:v>
                </c:pt>
                <c:pt idx="1981">
                  <c:v>42738</c:v>
                </c:pt>
                <c:pt idx="1982">
                  <c:v>42739</c:v>
                </c:pt>
                <c:pt idx="1983">
                  <c:v>42740</c:v>
                </c:pt>
                <c:pt idx="1984">
                  <c:v>42741</c:v>
                </c:pt>
                <c:pt idx="1985">
                  <c:v>42744</c:v>
                </c:pt>
                <c:pt idx="1986">
                  <c:v>42745</c:v>
                </c:pt>
                <c:pt idx="1987">
                  <c:v>42746</c:v>
                </c:pt>
                <c:pt idx="1988">
                  <c:v>42747</c:v>
                </c:pt>
                <c:pt idx="1989">
                  <c:v>42748</c:v>
                </c:pt>
                <c:pt idx="1990">
                  <c:v>42751</c:v>
                </c:pt>
                <c:pt idx="1991">
                  <c:v>42752</c:v>
                </c:pt>
                <c:pt idx="1992">
                  <c:v>42753</c:v>
                </c:pt>
                <c:pt idx="1993">
                  <c:v>42754</c:v>
                </c:pt>
                <c:pt idx="1994">
                  <c:v>42755</c:v>
                </c:pt>
                <c:pt idx="1995">
                  <c:v>42758</c:v>
                </c:pt>
                <c:pt idx="1996">
                  <c:v>42759</c:v>
                </c:pt>
                <c:pt idx="1997">
                  <c:v>42760</c:v>
                </c:pt>
                <c:pt idx="1998">
                  <c:v>42761</c:v>
                </c:pt>
                <c:pt idx="1999">
                  <c:v>42762</c:v>
                </c:pt>
                <c:pt idx="2000">
                  <c:v>42765</c:v>
                </c:pt>
                <c:pt idx="2001">
                  <c:v>42766</c:v>
                </c:pt>
                <c:pt idx="2002">
                  <c:v>42767</c:v>
                </c:pt>
                <c:pt idx="2003">
                  <c:v>42768</c:v>
                </c:pt>
                <c:pt idx="2004">
                  <c:v>42769</c:v>
                </c:pt>
                <c:pt idx="2005">
                  <c:v>42772</c:v>
                </c:pt>
                <c:pt idx="2006">
                  <c:v>42773</c:v>
                </c:pt>
                <c:pt idx="2007">
                  <c:v>42774</c:v>
                </c:pt>
                <c:pt idx="2008">
                  <c:v>42775</c:v>
                </c:pt>
                <c:pt idx="2009">
                  <c:v>42776</c:v>
                </c:pt>
                <c:pt idx="2010">
                  <c:v>42779</c:v>
                </c:pt>
                <c:pt idx="2011">
                  <c:v>42780</c:v>
                </c:pt>
                <c:pt idx="2012">
                  <c:v>42781</c:v>
                </c:pt>
                <c:pt idx="2013">
                  <c:v>42782</c:v>
                </c:pt>
                <c:pt idx="2014">
                  <c:v>42783</c:v>
                </c:pt>
                <c:pt idx="2015">
                  <c:v>42786</c:v>
                </c:pt>
                <c:pt idx="2016">
                  <c:v>42787</c:v>
                </c:pt>
                <c:pt idx="2017">
                  <c:v>42788</c:v>
                </c:pt>
                <c:pt idx="2018">
                  <c:v>42789</c:v>
                </c:pt>
                <c:pt idx="2019">
                  <c:v>42790</c:v>
                </c:pt>
                <c:pt idx="2020">
                  <c:v>42795</c:v>
                </c:pt>
                <c:pt idx="2021">
                  <c:v>42796</c:v>
                </c:pt>
                <c:pt idx="2022">
                  <c:v>42797</c:v>
                </c:pt>
                <c:pt idx="2023">
                  <c:v>42800</c:v>
                </c:pt>
                <c:pt idx="2024">
                  <c:v>42801</c:v>
                </c:pt>
                <c:pt idx="2025">
                  <c:v>42802</c:v>
                </c:pt>
                <c:pt idx="2026">
                  <c:v>42803</c:v>
                </c:pt>
                <c:pt idx="2027">
                  <c:v>42804</c:v>
                </c:pt>
                <c:pt idx="2028">
                  <c:v>42807</c:v>
                </c:pt>
                <c:pt idx="2029">
                  <c:v>42808</c:v>
                </c:pt>
                <c:pt idx="2030">
                  <c:v>42809</c:v>
                </c:pt>
                <c:pt idx="2031">
                  <c:v>42810</c:v>
                </c:pt>
                <c:pt idx="2032">
                  <c:v>42811</c:v>
                </c:pt>
                <c:pt idx="2033">
                  <c:v>42814</c:v>
                </c:pt>
                <c:pt idx="2034">
                  <c:v>42815</c:v>
                </c:pt>
                <c:pt idx="2035">
                  <c:v>42816</c:v>
                </c:pt>
                <c:pt idx="2036">
                  <c:v>42817</c:v>
                </c:pt>
                <c:pt idx="2037">
                  <c:v>42818</c:v>
                </c:pt>
                <c:pt idx="2038">
                  <c:v>42821</c:v>
                </c:pt>
                <c:pt idx="2039">
                  <c:v>42822</c:v>
                </c:pt>
                <c:pt idx="2040">
                  <c:v>42823</c:v>
                </c:pt>
                <c:pt idx="2041">
                  <c:v>42824</c:v>
                </c:pt>
                <c:pt idx="2042">
                  <c:v>42825</c:v>
                </c:pt>
                <c:pt idx="2043">
                  <c:v>42828</c:v>
                </c:pt>
                <c:pt idx="2044">
                  <c:v>42829</c:v>
                </c:pt>
                <c:pt idx="2045">
                  <c:v>42830</c:v>
                </c:pt>
                <c:pt idx="2046">
                  <c:v>42831</c:v>
                </c:pt>
                <c:pt idx="2047">
                  <c:v>42832</c:v>
                </c:pt>
                <c:pt idx="2048">
                  <c:v>42835</c:v>
                </c:pt>
                <c:pt idx="2049">
                  <c:v>42836</c:v>
                </c:pt>
                <c:pt idx="2050">
                  <c:v>42837</c:v>
                </c:pt>
                <c:pt idx="2051">
                  <c:v>42838</c:v>
                </c:pt>
                <c:pt idx="2052">
                  <c:v>42842</c:v>
                </c:pt>
                <c:pt idx="2053">
                  <c:v>42843</c:v>
                </c:pt>
                <c:pt idx="2054">
                  <c:v>42844</c:v>
                </c:pt>
                <c:pt idx="2055">
                  <c:v>42845</c:v>
                </c:pt>
                <c:pt idx="2056">
                  <c:v>42849</c:v>
                </c:pt>
                <c:pt idx="2057">
                  <c:v>42850</c:v>
                </c:pt>
                <c:pt idx="2058">
                  <c:v>42851</c:v>
                </c:pt>
                <c:pt idx="2059">
                  <c:v>42852</c:v>
                </c:pt>
                <c:pt idx="2060">
                  <c:v>42853</c:v>
                </c:pt>
                <c:pt idx="2061">
                  <c:v>42857</c:v>
                </c:pt>
                <c:pt idx="2062">
                  <c:v>42858</c:v>
                </c:pt>
                <c:pt idx="2063">
                  <c:v>42859</c:v>
                </c:pt>
                <c:pt idx="2064">
                  <c:v>42860</c:v>
                </c:pt>
                <c:pt idx="2065">
                  <c:v>42863</c:v>
                </c:pt>
                <c:pt idx="2066">
                  <c:v>42864</c:v>
                </c:pt>
                <c:pt idx="2067">
                  <c:v>42865</c:v>
                </c:pt>
                <c:pt idx="2068">
                  <c:v>42866</c:v>
                </c:pt>
                <c:pt idx="2069">
                  <c:v>42867</c:v>
                </c:pt>
                <c:pt idx="2070">
                  <c:v>42870</c:v>
                </c:pt>
                <c:pt idx="2071">
                  <c:v>42871</c:v>
                </c:pt>
                <c:pt idx="2072">
                  <c:v>42872</c:v>
                </c:pt>
                <c:pt idx="2073">
                  <c:v>42873</c:v>
                </c:pt>
                <c:pt idx="2074">
                  <c:v>42874</c:v>
                </c:pt>
                <c:pt idx="2075">
                  <c:v>42877</c:v>
                </c:pt>
                <c:pt idx="2076">
                  <c:v>42878</c:v>
                </c:pt>
                <c:pt idx="2077">
                  <c:v>42879</c:v>
                </c:pt>
                <c:pt idx="2078">
                  <c:v>42880</c:v>
                </c:pt>
                <c:pt idx="2079">
                  <c:v>42881</c:v>
                </c:pt>
                <c:pt idx="2080">
                  <c:v>42884</c:v>
                </c:pt>
                <c:pt idx="2081">
                  <c:v>42885</c:v>
                </c:pt>
                <c:pt idx="2082">
                  <c:v>42886</c:v>
                </c:pt>
                <c:pt idx="2083">
                  <c:v>42887</c:v>
                </c:pt>
                <c:pt idx="2084">
                  <c:v>42888</c:v>
                </c:pt>
                <c:pt idx="2085">
                  <c:v>42891</c:v>
                </c:pt>
                <c:pt idx="2086">
                  <c:v>42892</c:v>
                </c:pt>
                <c:pt idx="2087">
                  <c:v>42893</c:v>
                </c:pt>
                <c:pt idx="2088">
                  <c:v>42894</c:v>
                </c:pt>
                <c:pt idx="2089">
                  <c:v>42895</c:v>
                </c:pt>
                <c:pt idx="2090">
                  <c:v>42898</c:v>
                </c:pt>
                <c:pt idx="2091">
                  <c:v>42899</c:v>
                </c:pt>
                <c:pt idx="2092">
                  <c:v>42900</c:v>
                </c:pt>
                <c:pt idx="2093">
                  <c:v>42902</c:v>
                </c:pt>
                <c:pt idx="2094">
                  <c:v>42905</c:v>
                </c:pt>
                <c:pt idx="2095">
                  <c:v>42906</c:v>
                </c:pt>
                <c:pt idx="2096">
                  <c:v>42907</c:v>
                </c:pt>
                <c:pt idx="2097">
                  <c:v>42908</c:v>
                </c:pt>
                <c:pt idx="2098">
                  <c:v>42909</c:v>
                </c:pt>
                <c:pt idx="2099">
                  <c:v>42912</c:v>
                </c:pt>
                <c:pt idx="2100">
                  <c:v>42913</c:v>
                </c:pt>
                <c:pt idx="2101">
                  <c:v>42914</c:v>
                </c:pt>
                <c:pt idx="2102">
                  <c:v>42915</c:v>
                </c:pt>
                <c:pt idx="2103">
                  <c:v>42916</c:v>
                </c:pt>
                <c:pt idx="2104">
                  <c:v>42919</c:v>
                </c:pt>
                <c:pt idx="2105">
                  <c:v>42920</c:v>
                </c:pt>
                <c:pt idx="2106">
                  <c:v>42921</c:v>
                </c:pt>
                <c:pt idx="2107">
                  <c:v>42922</c:v>
                </c:pt>
                <c:pt idx="2108">
                  <c:v>42923</c:v>
                </c:pt>
                <c:pt idx="2109">
                  <c:v>42926</c:v>
                </c:pt>
                <c:pt idx="2110">
                  <c:v>42927</c:v>
                </c:pt>
                <c:pt idx="2111">
                  <c:v>42928</c:v>
                </c:pt>
                <c:pt idx="2112">
                  <c:v>42929</c:v>
                </c:pt>
                <c:pt idx="2113">
                  <c:v>42930</c:v>
                </c:pt>
                <c:pt idx="2114">
                  <c:v>42933</c:v>
                </c:pt>
                <c:pt idx="2115">
                  <c:v>42934</c:v>
                </c:pt>
                <c:pt idx="2116">
                  <c:v>42935</c:v>
                </c:pt>
                <c:pt idx="2117">
                  <c:v>42936</c:v>
                </c:pt>
                <c:pt idx="2118">
                  <c:v>42937</c:v>
                </c:pt>
                <c:pt idx="2119">
                  <c:v>42940</c:v>
                </c:pt>
                <c:pt idx="2120">
                  <c:v>42941</c:v>
                </c:pt>
                <c:pt idx="2121">
                  <c:v>42942</c:v>
                </c:pt>
                <c:pt idx="2122">
                  <c:v>42943</c:v>
                </c:pt>
                <c:pt idx="2123">
                  <c:v>42944</c:v>
                </c:pt>
                <c:pt idx="2124">
                  <c:v>42947</c:v>
                </c:pt>
                <c:pt idx="2125">
                  <c:v>42948</c:v>
                </c:pt>
                <c:pt idx="2126">
                  <c:v>42949</c:v>
                </c:pt>
                <c:pt idx="2127">
                  <c:v>42950</c:v>
                </c:pt>
                <c:pt idx="2128">
                  <c:v>42951</c:v>
                </c:pt>
                <c:pt idx="2129">
                  <c:v>42954</c:v>
                </c:pt>
                <c:pt idx="2130">
                  <c:v>42955</c:v>
                </c:pt>
                <c:pt idx="2131">
                  <c:v>42956</c:v>
                </c:pt>
                <c:pt idx="2132">
                  <c:v>42957</c:v>
                </c:pt>
                <c:pt idx="2133">
                  <c:v>42958</c:v>
                </c:pt>
                <c:pt idx="2134">
                  <c:v>42961</c:v>
                </c:pt>
                <c:pt idx="2135">
                  <c:v>42962</c:v>
                </c:pt>
                <c:pt idx="2136">
                  <c:v>42963</c:v>
                </c:pt>
                <c:pt idx="2137">
                  <c:v>42964</c:v>
                </c:pt>
                <c:pt idx="2138">
                  <c:v>42965</c:v>
                </c:pt>
                <c:pt idx="2139">
                  <c:v>42968</c:v>
                </c:pt>
                <c:pt idx="2140">
                  <c:v>42969</c:v>
                </c:pt>
                <c:pt idx="2141">
                  <c:v>42970</c:v>
                </c:pt>
                <c:pt idx="2142">
                  <c:v>42971</c:v>
                </c:pt>
                <c:pt idx="2143">
                  <c:v>42972</c:v>
                </c:pt>
                <c:pt idx="2144">
                  <c:v>42975</c:v>
                </c:pt>
                <c:pt idx="2145">
                  <c:v>42976</c:v>
                </c:pt>
                <c:pt idx="2146">
                  <c:v>42977</c:v>
                </c:pt>
                <c:pt idx="2147">
                  <c:v>42978</c:v>
                </c:pt>
                <c:pt idx="2148">
                  <c:v>42979</c:v>
                </c:pt>
                <c:pt idx="2149">
                  <c:v>42982</c:v>
                </c:pt>
                <c:pt idx="2150">
                  <c:v>42983</c:v>
                </c:pt>
                <c:pt idx="2151">
                  <c:v>42984</c:v>
                </c:pt>
                <c:pt idx="2152">
                  <c:v>42986</c:v>
                </c:pt>
                <c:pt idx="2153">
                  <c:v>42989</c:v>
                </c:pt>
                <c:pt idx="2154">
                  <c:v>42990</c:v>
                </c:pt>
                <c:pt idx="2155">
                  <c:v>42991</c:v>
                </c:pt>
                <c:pt idx="2156">
                  <c:v>42992</c:v>
                </c:pt>
                <c:pt idx="2157">
                  <c:v>42993</c:v>
                </c:pt>
                <c:pt idx="2158">
                  <c:v>42996</c:v>
                </c:pt>
                <c:pt idx="2159">
                  <c:v>42997</c:v>
                </c:pt>
                <c:pt idx="2160">
                  <c:v>42998</c:v>
                </c:pt>
                <c:pt idx="2161">
                  <c:v>42999</c:v>
                </c:pt>
                <c:pt idx="2162">
                  <c:v>43000</c:v>
                </c:pt>
                <c:pt idx="2163">
                  <c:v>43003</c:v>
                </c:pt>
                <c:pt idx="2164">
                  <c:v>43004</c:v>
                </c:pt>
                <c:pt idx="2165">
                  <c:v>43005</c:v>
                </c:pt>
                <c:pt idx="2166">
                  <c:v>43006</c:v>
                </c:pt>
                <c:pt idx="2167">
                  <c:v>43007</c:v>
                </c:pt>
                <c:pt idx="2168">
                  <c:v>43010</c:v>
                </c:pt>
                <c:pt idx="2169">
                  <c:v>43011</c:v>
                </c:pt>
                <c:pt idx="2170">
                  <c:v>43012</c:v>
                </c:pt>
                <c:pt idx="2171">
                  <c:v>43013</c:v>
                </c:pt>
                <c:pt idx="2172">
                  <c:v>43014</c:v>
                </c:pt>
                <c:pt idx="2173">
                  <c:v>43017</c:v>
                </c:pt>
                <c:pt idx="2174">
                  <c:v>43018</c:v>
                </c:pt>
                <c:pt idx="2175">
                  <c:v>43019</c:v>
                </c:pt>
                <c:pt idx="2176">
                  <c:v>43021</c:v>
                </c:pt>
                <c:pt idx="2177">
                  <c:v>43024</c:v>
                </c:pt>
                <c:pt idx="2178">
                  <c:v>43025</c:v>
                </c:pt>
                <c:pt idx="2179">
                  <c:v>43026</c:v>
                </c:pt>
                <c:pt idx="2180">
                  <c:v>43027</c:v>
                </c:pt>
                <c:pt idx="2181">
                  <c:v>43028</c:v>
                </c:pt>
                <c:pt idx="2182">
                  <c:v>43031</c:v>
                </c:pt>
                <c:pt idx="2183">
                  <c:v>43032</c:v>
                </c:pt>
                <c:pt idx="2184">
                  <c:v>43033</c:v>
                </c:pt>
                <c:pt idx="2185">
                  <c:v>43034</c:v>
                </c:pt>
                <c:pt idx="2186">
                  <c:v>43035</c:v>
                </c:pt>
                <c:pt idx="2187">
                  <c:v>43038</c:v>
                </c:pt>
                <c:pt idx="2188">
                  <c:v>43039</c:v>
                </c:pt>
                <c:pt idx="2189">
                  <c:v>43040</c:v>
                </c:pt>
                <c:pt idx="2190">
                  <c:v>43042</c:v>
                </c:pt>
                <c:pt idx="2191">
                  <c:v>43045</c:v>
                </c:pt>
                <c:pt idx="2192">
                  <c:v>43046</c:v>
                </c:pt>
                <c:pt idx="2193">
                  <c:v>43047</c:v>
                </c:pt>
                <c:pt idx="2194">
                  <c:v>43048</c:v>
                </c:pt>
                <c:pt idx="2195">
                  <c:v>43049</c:v>
                </c:pt>
                <c:pt idx="2196">
                  <c:v>43052</c:v>
                </c:pt>
                <c:pt idx="2197">
                  <c:v>43053</c:v>
                </c:pt>
                <c:pt idx="2198">
                  <c:v>43055</c:v>
                </c:pt>
                <c:pt idx="2199">
                  <c:v>43056</c:v>
                </c:pt>
                <c:pt idx="2200">
                  <c:v>43059</c:v>
                </c:pt>
                <c:pt idx="2201">
                  <c:v>43060</c:v>
                </c:pt>
                <c:pt idx="2202">
                  <c:v>43061</c:v>
                </c:pt>
                <c:pt idx="2203">
                  <c:v>43062</c:v>
                </c:pt>
                <c:pt idx="2204">
                  <c:v>43063</c:v>
                </c:pt>
                <c:pt idx="2205">
                  <c:v>43066</c:v>
                </c:pt>
                <c:pt idx="2206">
                  <c:v>43067</c:v>
                </c:pt>
                <c:pt idx="2207">
                  <c:v>43068</c:v>
                </c:pt>
                <c:pt idx="2208">
                  <c:v>43069</c:v>
                </c:pt>
                <c:pt idx="2209">
                  <c:v>43070</c:v>
                </c:pt>
                <c:pt idx="2210">
                  <c:v>43073</c:v>
                </c:pt>
                <c:pt idx="2211">
                  <c:v>43074</c:v>
                </c:pt>
                <c:pt idx="2212">
                  <c:v>43075</c:v>
                </c:pt>
                <c:pt idx="2213">
                  <c:v>43076</c:v>
                </c:pt>
                <c:pt idx="2214">
                  <c:v>43077</c:v>
                </c:pt>
                <c:pt idx="2215">
                  <c:v>43080</c:v>
                </c:pt>
                <c:pt idx="2216">
                  <c:v>43081</c:v>
                </c:pt>
                <c:pt idx="2217">
                  <c:v>43082</c:v>
                </c:pt>
                <c:pt idx="2218">
                  <c:v>43083</c:v>
                </c:pt>
                <c:pt idx="2219">
                  <c:v>43084</c:v>
                </c:pt>
                <c:pt idx="2220">
                  <c:v>43087</c:v>
                </c:pt>
                <c:pt idx="2221">
                  <c:v>43088</c:v>
                </c:pt>
                <c:pt idx="2222">
                  <c:v>43089</c:v>
                </c:pt>
                <c:pt idx="2223">
                  <c:v>43090</c:v>
                </c:pt>
                <c:pt idx="2224">
                  <c:v>43091</c:v>
                </c:pt>
                <c:pt idx="2225">
                  <c:v>43095</c:v>
                </c:pt>
                <c:pt idx="2226">
                  <c:v>43096</c:v>
                </c:pt>
                <c:pt idx="2227">
                  <c:v>43097</c:v>
                </c:pt>
                <c:pt idx="2228">
                  <c:v>43098</c:v>
                </c:pt>
                <c:pt idx="2229">
                  <c:v>43102</c:v>
                </c:pt>
                <c:pt idx="2230">
                  <c:v>43103</c:v>
                </c:pt>
                <c:pt idx="2231">
                  <c:v>43104</c:v>
                </c:pt>
                <c:pt idx="2232">
                  <c:v>43105</c:v>
                </c:pt>
                <c:pt idx="2233">
                  <c:v>43108</c:v>
                </c:pt>
                <c:pt idx="2234">
                  <c:v>43109</c:v>
                </c:pt>
                <c:pt idx="2235">
                  <c:v>43110</c:v>
                </c:pt>
                <c:pt idx="2236">
                  <c:v>43111</c:v>
                </c:pt>
                <c:pt idx="2237">
                  <c:v>43112</c:v>
                </c:pt>
                <c:pt idx="2238">
                  <c:v>43115</c:v>
                </c:pt>
                <c:pt idx="2239">
                  <c:v>43116</c:v>
                </c:pt>
                <c:pt idx="2240">
                  <c:v>43117</c:v>
                </c:pt>
                <c:pt idx="2241">
                  <c:v>43118</c:v>
                </c:pt>
                <c:pt idx="2242">
                  <c:v>43119</c:v>
                </c:pt>
                <c:pt idx="2243">
                  <c:v>43122</c:v>
                </c:pt>
                <c:pt idx="2244">
                  <c:v>43123</c:v>
                </c:pt>
                <c:pt idx="2245">
                  <c:v>43124</c:v>
                </c:pt>
                <c:pt idx="2246">
                  <c:v>43125</c:v>
                </c:pt>
                <c:pt idx="2247">
                  <c:v>43126</c:v>
                </c:pt>
                <c:pt idx="2248">
                  <c:v>43129</c:v>
                </c:pt>
                <c:pt idx="2249">
                  <c:v>43130</c:v>
                </c:pt>
                <c:pt idx="2250">
                  <c:v>43131</c:v>
                </c:pt>
                <c:pt idx="2251">
                  <c:v>43132</c:v>
                </c:pt>
                <c:pt idx="2252">
                  <c:v>43133</c:v>
                </c:pt>
                <c:pt idx="2253">
                  <c:v>43136</c:v>
                </c:pt>
                <c:pt idx="2254">
                  <c:v>43137</c:v>
                </c:pt>
                <c:pt idx="2255">
                  <c:v>43138</c:v>
                </c:pt>
                <c:pt idx="2256">
                  <c:v>43139</c:v>
                </c:pt>
                <c:pt idx="2257">
                  <c:v>43140</c:v>
                </c:pt>
                <c:pt idx="2258">
                  <c:v>43145</c:v>
                </c:pt>
                <c:pt idx="2259">
                  <c:v>43146</c:v>
                </c:pt>
                <c:pt idx="2260">
                  <c:v>43147</c:v>
                </c:pt>
                <c:pt idx="2261">
                  <c:v>43150</c:v>
                </c:pt>
                <c:pt idx="2262">
                  <c:v>43151</c:v>
                </c:pt>
                <c:pt idx="2263">
                  <c:v>43152</c:v>
                </c:pt>
                <c:pt idx="2264">
                  <c:v>43153</c:v>
                </c:pt>
                <c:pt idx="2265">
                  <c:v>43154</c:v>
                </c:pt>
                <c:pt idx="2266">
                  <c:v>43157</c:v>
                </c:pt>
                <c:pt idx="2267">
                  <c:v>43158</c:v>
                </c:pt>
                <c:pt idx="2268">
                  <c:v>43159</c:v>
                </c:pt>
                <c:pt idx="2269">
                  <c:v>43160</c:v>
                </c:pt>
                <c:pt idx="2270">
                  <c:v>43161</c:v>
                </c:pt>
                <c:pt idx="2271">
                  <c:v>43164</c:v>
                </c:pt>
                <c:pt idx="2272">
                  <c:v>43165</c:v>
                </c:pt>
                <c:pt idx="2273">
                  <c:v>43166</c:v>
                </c:pt>
                <c:pt idx="2274">
                  <c:v>43167</c:v>
                </c:pt>
                <c:pt idx="2275">
                  <c:v>43168</c:v>
                </c:pt>
                <c:pt idx="2276">
                  <c:v>43171</c:v>
                </c:pt>
                <c:pt idx="2277">
                  <c:v>43172</c:v>
                </c:pt>
                <c:pt idx="2278">
                  <c:v>43173</c:v>
                </c:pt>
                <c:pt idx="2279">
                  <c:v>43174</c:v>
                </c:pt>
                <c:pt idx="2280">
                  <c:v>43175</c:v>
                </c:pt>
                <c:pt idx="2281">
                  <c:v>43178</c:v>
                </c:pt>
                <c:pt idx="2282">
                  <c:v>43179</c:v>
                </c:pt>
                <c:pt idx="2283">
                  <c:v>43180</c:v>
                </c:pt>
                <c:pt idx="2284">
                  <c:v>43181</c:v>
                </c:pt>
                <c:pt idx="2285">
                  <c:v>43182</c:v>
                </c:pt>
                <c:pt idx="2286">
                  <c:v>43185</c:v>
                </c:pt>
                <c:pt idx="2287">
                  <c:v>43186</c:v>
                </c:pt>
                <c:pt idx="2288">
                  <c:v>43187</c:v>
                </c:pt>
                <c:pt idx="2289">
                  <c:v>43188</c:v>
                </c:pt>
                <c:pt idx="2290">
                  <c:v>43192</c:v>
                </c:pt>
                <c:pt idx="2291">
                  <c:v>43193</c:v>
                </c:pt>
                <c:pt idx="2292">
                  <c:v>43194</c:v>
                </c:pt>
                <c:pt idx="2293">
                  <c:v>43195</c:v>
                </c:pt>
                <c:pt idx="2294">
                  <c:v>43196</c:v>
                </c:pt>
                <c:pt idx="2295">
                  <c:v>43199</c:v>
                </c:pt>
                <c:pt idx="2296">
                  <c:v>43200</c:v>
                </c:pt>
                <c:pt idx="2297">
                  <c:v>43201</c:v>
                </c:pt>
                <c:pt idx="2298">
                  <c:v>43202</c:v>
                </c:pt>
                <c:pt idx="2299">
                  <c:v>43203</c:v>
                </c:pt>
                <c:pt idx="2300">
                  <c:v>43206</c:v>
                </c:pt>
                <c:pt idx="2301">
                  <c:v>43207</c:v>
                </c:pt>
                <c:pt idx="2302">
                  <c:v>43208</c:v>
                </c:pt>
                <c:pt idx="2303">
                  <c:v>43209</c:v>
                </c:pt>
                <c:pt idx="2304">
                  <c:v>43210</c:v>
                </c:pt>
                <c:pt idx="2305">
                  <c:v>43213</c:v>
                </c:pt>
                <c:pt idx="2306">
                  <c:v>43214</c:v>
                </c:pt>
                <c:pt idx="2307">
                  <c:v>43215</c:v>
                </c:pt>
                <c:pt idx="2308">
                  <c:v>43216</c:v>
                </c:pt>
                <c:pt idx="2309">
                  <c:v>43217</c:v>
                </c:pt>
                <c:pt idx="2310">
                  <c:v>43220</c:v>
                </c:pt>
                <c:pt idx="2311">
                  <c:v>43222</c:v>
                </c:pt>
                <c:pt idx="2312">
                  <c:v>43223</c:v>
                </c:pt>
                <c:pt idx="2313">
                  <c:v>43224</c:v>
                </c:pt>
                <c:pt idx="2314">
                  <c:v>43227</c:v>
                </c:pt>
                <c:pt idx="2315">
                  <c:v>43228</c:v>
                </c:pt>
                <c:pt idx="2316">
                  <c:v>43229</c:v>
                </c:pt>
                <c:pt idx="2317">
                  <c:v>43230</c:v>
                </c:pt>
                <c:pt idx="2318">
                  <c:v>43231</c:v>
                </c:pt>
                <c:pt idx="2319">
                  <c:v>43234</c:v>
                </c:pt>
                <c:pt idx="2320">
                  <c:v>43235</c:v>
                </c:pt>
                <c:pt idx="2321">
                  <c:v>43236</c:v>
                </c:pt>
                <c:pt idx="2322">
                  <c:v>43237</c:v>
                </c:pt>
                <c:pt idx="2323">
                  <c:v>43238</c:v>
                </c:pt>
                <c:pt idx="2324">
                  <c:v>43241</c:v>
                </c:pt>
                <c:pt idx="2325">
                  <c:v>43242</c:v>
                </c:pt>
                <c:pt idx="2326">
                  <c:v>43243</c:v>
                </c:pt>
                <c:pt idx="2327">
                  <c:v>43244</c:v>
                </c:pt>
                <c:pt idx="2328">
                  <c:v>43245</c:v>
                </c:pt>
                <c:pt idx="2329">
                  <c:v>43248</c:v>
                </c:pt>
                <c:pt idx="2330">
                  <c:v>43249</c:v>
                </c:pt>
                <c:pt idx="2331">
                  <c:v>43250</c:v>
                </c:pt>
                <c:pt idx="2332">
                  <c:v>43252</c:v>
                </c:pt>
                <c:pt idx="2333">
                  <c:v>43255</c:v>
                </c:pt>
                <c:pt idx="2334">
                  <c:v>43256</c:v>
                </c:pt>
                <c:pt idx="2335">
                  <c:v>43257</c:v>
                </c:pt>
                <c:pt idx="2336">
                  <c:v>43258</c:v>
                </c:pt>
                <c:pt idx="2337">
                  <c:v>43259</c:v>
                </c:pt>
                <c:pt idx="2338">
                  <c:v>43262</c:v>
                </c:pt>
                <c:pt idx="2339">
                  <c:v>43263</c:v>
                </c:pt>
                <c:pt idx="2340">
                  <c:v>43264</c:v>
                </c:pt>
                <c:pt idx="2341">
                  <c:v>43265</c:v>
                </c:pt>
                <c:pt idx="2342">
                  <c:v>43266</c:v>
                </c:pt>
                <c:pt idx="2343">
                  <c:v>43269</c:v>
                </c:pt>
                <c:pt idx="2344">
                  <c:v>43270</c:v>
                </c:pt>
                <c:pt idx="2345">
                  <c:v>43271</c:v>
                </c:pt>
                <c:pt idx="2346">
                  <c:v>43272</c:v>
                </c:pt>
                <c:pt idx="2347">
                  <c:v>43273</c:v>
                </c:pt>
                <c:pt idx="2348">
                  <c:v>43276</c:v>
                </c:pt>
                <c:pt idx="2349">
                  <c:v>43277</c:v>
                </c:pt>
                <c:pt idx="2350">
                  <c:v>43278</c:v>
                </c:pt>
                <c:pt idx="2351">
                  <c:v>43279</c:v>
                </c:pt>
                <c:pt idx="2352">
                  <c:v>43280</c:v>
                </c:pt>
                <c:pt idx="2353">
                  <c:v>43283</c:v>
                </c:pt>
                <c:pt idx="2354">
                  <c:v>43284</c:v>
                </c:pt>
                <c:pt idx="2355">
                  <c:v>43285</c:v>
                </c:pt>
                <c:pt idx="2356">
                  <c:v>43286</c:v>
                </c:pt>
                <c:pt idx="2357">
                  <c:v>43287</c:v>
                </c:pt>
                <c:pt idx="2358">
                  <c:v>43290</c:v>
                </c:pt>
                <c:pt idx="2359">
                  <c:v>43291</c:v>
                </c:pt>
                <c:pt idx="2360">
                  <c:v>43292</c:v>
                </c:pt>
                <c:pt idx="2361">
                  <c:v>43293</c:v>
                </c:pt>
                <c:pt idx="2362">
                  <c:v>43294</c:v>
                </c:pt>
                <c:pt idx="2363">
                  <c:v>43297</c:v>
                </c:pt>
                <c:pt idx="2364">
                  <c:v>43298</c:v>
                </c:pt>
                <c:pt idx="2365">
                  <c:v>43299</c:v>
                </c:pt>
                <c:pt idx="2366">
                  <c:v>43300</c:v>
                </c:pt>
                <c:pt idx="2367">
                  <c:v>43301</c:v>
                </c:pt>
                <c:pt idx="2368">
                  <c:v>43304</c:v>
                </c:pt>
                <c:pt idx="2369">
                  <c:v>43305</c:v>
                </c:pt>
                <c:pt idx="2370">
                  <c:v>43306</c:v>
                </c:pt>
                <c:pt idx="2371">
                  <c:v>43307</c:v>
                </c:pt>
                <c:pt idx="2372">
                  <c:v>43308</c:v>
                </c:pt>
                <c:pt idx="2373">
                  <c:v>43311</c:v>
                </c:pt>
                <c:pt idx="2374">
                  <c:v>43312</c:v>
                </c:pt>
                <c:pt idx="2375">
                  <c:v>43313</c:v>
                </c:pt>
                <c:pt idx="2376">
                  <c:v>43314</c:v>
                </c:pt>
                <c:pt idx="2377">
                  <c:v>43315</c:v>
                </c:pt>
                <c:pt idx="2378">
                  <c:v>43318</c:v>
                </c:pt>
                <c:pt idx="2379">
                  <c:v>43319</c:v>
                </c:pt>
                <c:pt idx="2380">
                  <c:v>43320</c:v>
                </c:pt>
                <c:pt idx="2381">
                  <c:v>43321</c:v>
                </c:pt>
                <c:pt idx="2382">
                  <c:v>43322</c:v>
                </c:pt>
                <c:pt idx="2383">
                  <c:v>43325</c:v>
                </c:pt>
                <c:pt idx="2384">
                  <c:v>43326</c:v>
                </c:pt>
                <c:pt idx="2385">
                  <c:v>43327</c:v>
                </c:pt>
                <c:pt idx="2386">
                  <c:v>43328</c:v>
                </c:pt>
                <c:pt idx="2387">
                  <c:v>43329</c:v>
                </c:pt>
                <c:pt idx="2388">
                  <c:v>43332</c:v>
                </c:pt>
                <c:pt idx="2389">
                  <c:v>43333</c:v>
                </c:pt>
                <c:pt idx="2390">
                  <c:v>43334</c:v>
                </c:pt>
                <c:pt idx="2391">
                  <c:v>43335</c:v>
                </c:pt>
                <c:pt idx="2392">
                  <c:v>43336</c:v>
                </c:pt>
                <c:pt idx="2393">
                  <c:v>43339</c:v>
                </c:pt>
                <c:pt idx="2394">
                  <c:v>43340</c:v>
                </c:pt>
                <c:pt idx="2395">
                  <c:v>43341</c:v>
                </c:pt>
                <c:pt idx="2396">
                  <c:v>43342</c:v>
                </c:pt>
                <c:pt idx="2397">
                  <c:v>43343</c:v>
                </c:pt>
                <c:pt idx="2398">
                  <c:v>43346</c:v>
                </c:pt>
                <c:pt idx="2399">
                  <c:v>43347</c:v>
                </c:pt>
                <c:pt idx="2400">
                  <c:v>43348</c:v>
                </c:pt>
                <c:pt idx="2401">
                  <c:v>43349</c:v>
                </c:pt>
                <c:pt idx="2402">
                  <c:v>43353</c:v>
                </c:pt>
                <c:pt idx="2403">
                  <c:v>43354</c:v>
                </c:pt>
                <c:pt idx="2404">
                  <c:v>43355</c:v>
                </c:pt>
                <c:pt idx="2405">
                  <c:v>43356</c:v>
                </c:pt>
                <c:pt idx="2406">
                  <c:v>43357</c:v>
                </c:pt>
                <c:pt idx="2407">
                  <c:v>43360</c:v>
                </c:pt>
                <c:pt idx="2408">
                  <c:v>43361</c:v>
                </c:pt>
                <c:pt idx="2409">
                  <c:v>43362</c:v>
                </c:pt>
                <c:pt idx="2410">
                  <c:v>43363</c:v>
                </c:pt>
                <c:pt idx="2411">
                  <c:v>43364</c:v>
                </c:pt>
                <c:pt idx="2412">
                  <c:v>43367</c:v>
                </c:pt>
                <c:pt idx="2413">
                  <c:v>43368</c:v>
                </c:pt>
                <c:pt idx="2414">
                  <c:v>43369</c:v>
                </c:pt>
                <c:pt idx="2415">
                  <c:v>43370</c:v>
                </c:pt>
                <c:pt idx="2416">
                  <c:v>43371</c:v>
                </c:pt>
                <c:pt idx="2417">
                  <c:v>43374</c:v>
                </c:pt>
                <c:pt idx="2418">
                  <c:v>43375</c:v>
                </c:pt>
                <c:pt idx="2419">
                  <c:v>43376</c:v>
                </c:pt>
                <c:pt idx="2420">
                  <c:v>43377</c:v>
                </c:pt>
                <c:pt idx="2421">
                  <c:v>43378</c:v>
                </c:pt>
                <c:pt idx="2422">
                  <c:v>43381</c:v>
                </c:pt>
                <c:pt idx="2423">
                  <c:v>43382</c:v>
                </c:pt>
                <c:pt idx="2424">
                  <c:v>43383</c:v>
                </c:pt>
                <c:pt idx="2425">
                  <c:v>43384</c:v>
                </c:pt>
                <c:pt idx="2426">
                  <c:v>43388</c:v>
                </c:pt>
                <c:pt idx="2427">
                  <c:v>43389</c:v>
                </c:pt>
                <c:pt idx="2428">
                  <c:v>43390</c:v>
                </c:pt>
                <c:pt idx="2429">
                  <c:v>43391</c:v>
                </c:pt>
                <c:pt idx="2430">
                  <c:v>43392</c:v>
                </c:pt>
                <c:pt idx="2431">
                  <c:v>43395</c:v>
                </c:pt>
                <c:pt idx="2432">
                  <c:v>43396</c:v>
                </c:pt>
                <c:pt idx="2433">
                  <c:v>43397</c:v>
                </c:pt>
                <c:pt idx="2434">
                  <c:v>43398</c:v>
                </c:pt>
                <c:pt idx="2435">
                  <c:v>43399</c:v>
                </c:pt>
                <c:pt idx="2436">
                  <c:v>43402</c:v>
                </c:pt>
                <c:pt idx="2437">
                  <c:v>43403</c:v>
                </c:pt>
                <c:pt idx="2438">
                  <c:v>43404</c:v>
                </c:pt>
                <c:pt idx="2439">
                  <c:v>43405</c:v>
                </c:pt>
                <c:pt idx="2440">
                  <c:v>43409</c:v>
                </c:pt>
                <c:pt idx="2441">
                  <c:v>43410</c:v>
                </c:pt>
                <c:pt idx="2442">
                  <c:v>43411</c:v>
                </c:pt>
                <c:pt idx="2443">
                  <c:v>43412</c:v>
                </c:pt>
                <c:pt idx="2444">
                  <c:v>43413</c:v>
                </c:pt>
                <c:pt idx="2445">
                  <c:v>43416</c:v>
                </c:pt>
                <c:pt idx="2446">
                  <c:v>43417</c:v>
                </c:pt>
                <c:pt idx="2447">
                  <c:v>43418</c:v>
                </c:pt>
                <c:pt idx="2448">
                  <c:v>43420</c:v>
                </c:pt>
                <c:pt idx="2449">
                  <c:v>43423</c:v>
                </c:pt>
                <c:pt idx="2450">
                  <c:v>43424</c:v>
                </c:pt>
                <c:pt idx="2451">
                  <c:v>43425</c:v>
                </c:pt>
                <c:pt idx="2452">
                  <c:v>43426</c:v>
                </c:pt>
                <c:pt idx="2453">
                  <c:v>43427</c:v>
                </c:pt>
                <c:pt idx="2454">
                  <c:v>43430</c:v>
                </c:pt>
                <c:pt idx="2455">
                  <c:v>43431</c:v>
                </c:pt>
                <c:pt idx="2456">
                  <c:v>43432</c:v>
                </c:pt>
                <c:pt idx="2457">
                  <c:v>43433</c:v>
                </c:pt>
                <c:pt idx="2458">
                  <c:v>43434</c:v>
                </c:pt>
                <c:pt idx="2459">
                  <c:v>43437</c:v>
                </c:pt>
                <c:pt idx="2460">
                  <c:v>43438</c:v>
                </c:pt>
                <c:pt idx="2461">
                  <c:v>43439</c:v>
                </c:pt>
                <c:pt idx="2462">
                  <c:v>43440</c:v>
                </c:pt>
                <c:pt idx="2463">
                  <c:v>43441</c:v>
                </c:pt>
                <c:pt idx="2464">
                  <c:v>43444</c:v>
                </c:pt>
                <c:pt idx="2465">
                  <c:v>43445</c:v>
                </c:pt>
                <c:pt idx="2466">
                  <c:v>43446</c:v>
                </c:pt>
                <c:pt idx="2467">
                  <c:v>43447</c:v>
                </c:pt>
                <c:pt idx="2468">
                  <c:v>43448</c:v>
                </c:pt>
                <c:pt idx="2469">
                  <c:v>43451</c:v>
                </c:pt>
                <c:pt idx="2470">
                  <c:v>43452</c:v>
                </c:pt>
                <c:pt idx="2471">
                  <c:v>43453</c:v>
                </c:pt>
                <c:pt idx="2472">
                  <c:v>43454</c:v>
                </c:pt>
                <c:pt idx="2473">
                  <c:v>43455</c:v>
                </c:pt>
                <c:pt idx="2474">
                  <c:v>43458</c:v>
                </c:pt>
                <c:pt idx="2475">
                  <c:v>43460</c:v>
                </c:pt>
                <c:pt idx="2476">
                  <c:v>43461</c:v>
                </c:pt>
                <c:pt idx="2477">
                  <c:v>43462</c:v>
                </c:pt>
                <c:pt idx="2478">
                  <c:v>43465</c:v>
                </c:pt>
                <c:pt idx="2479">
                  <c:v>43467</c:v>
                </c:pt>
                <c:pt idx="2480">
                  <c:v>43468</c:v>
                </c:pt>
                <c:pt idx="2481">
                  <c:v>43469</c:v>
                </c:pt>
                <c:pt idx="2482">
                  <c:v>43472</c:v>
                </c:pt>
                <c:pt idx="2483">
                  <c:v>43473</c:v>
                </c:pt>
                <c:pt idx="2484">
                  <c:v>43474</c:v>
                </c:pt>
                <c:pt idx="2485">
                  <c:v>43475</c:v>
                </c:pt>
                <c:pt idx="2486">
                  <c:v>43476</c:v>
                </c:pt>
                <c:pt idx="2487">
                  <c:v>43479</c:v>
                </c:pt>
                <c:pt idx="2488">
                  <c:v>43480</c:v>
                </c:pt>
                <c:pt idx="2489">
                  <c:v>43481</c:v>
                </c:pt>
                <c:pt idx="2490">
                  <c:v>43482</c:v>
                </c:pt>
                <c:pt idx="2491">
                  <c:v>43483</c:v>
                </c:pt>
                <c:pt idx="2492">
                  <c:v>43486</c:v>
                </c:pt>
                <c:pt idx="2493">
                  <c:v>43487</c:v>
                </c:pt>
                <c:pt idx="2494">
                  <c:v>43488</c:v>
                </c:pt>
                <c:pt idx="2495">
                  <c:v>43489</c:v>
                </c:pt>
                <c:pt idx="2496">
                  <c:v>43490</c:v>
                </c:pt>
                <c:pt idx="2497">
                  <c:v>43493</c:v>
                </c:pt>
                <c:pt idx="2498">
                  <c:v>43494</c:v>
                </c:pt>
                <c:pt idx="2499">
                  <c:v>43495</c:v>
                </c:pt>
                <c:pt idx="2500">
                  <c:v>43496</c:v>
                </c:pt>
                <c:pt idx="2501">
                  <c:v>43497</c:v>
                </c:pt>
                <c:pt idx="2502">
                  <c:v>43500</c:v>
                </c:pt>
                <c:pt idx="2503">
                  <c:v>43501</c:v>
                </c:pt>
                <c:pt idx="2504">
                  <c:v>43502</c:v>
                </c:pt>
                <c:pt idx="2505">
                  <c:v>43503</c:v>
                </c:pt>
                <c:pt idx="2506">
                  <c:v>43504</c:v>
                </c:pt>
                <c:pt idx="2507">
                  <c:v>43507</c:v>
                </c:pt>
                <c:pt idx="2508">
                  <c:v>43508</c:v>
                </c:pt>
                <c:pt idx="2509">
                  <c:v>43509</c:v>
                </c:pt>
                <c:pt idx="2510">
                  <c:v>43510</c:v>
                </c:pt>
                <c:pt idx="2511">
                  <c:v>43511</c:v>
                </c:pt>
                <c:pt idx="2512">
                  <c:v>43514</c:v>
                </c:pt>
                <c:pt idx="2513">
                  <c:v>43515</c:v>
                </c:pt>
                <c:pt idx="2514">
                  <c:v>43516</c:v>
                </c:pt>
                <c:pt idx="2515">
                  <c:v>43517</c:v>
                </c:pt>
                <c:pt idx="2516">
                  <c:v>43518</c:v>
                </c:pt>
                <c:pt idx="2517">
                  <c:v>43521</c:v>
                </c:pt>
                <c:pt idx="2518">
                  <c:v>43522</c:v>
                </c:pt>
                <c:pt idx="2519">
                  <c:v>43523</c:v>
                </c:pt>
                <c:pt idx="2520">
                  <c:v>43524</c:v>
                </c:pt>
                <c:pt idx="2521">
                  <c:v>43525</c:v>
                </c:pt>
                <c:pt idx="2522">
                  <c:v>43530</c:v>
                </c:pt>
                <c:pt idx="2523">
                  <c:v>43531</c:v>
                </c:pt>
                <c:pt idx="2524">
                  <c:v>43532</c:v>
                </c:pt>
                <c:pt idx="2525">
                  <c:v>43535</c:v>
                </c:pt>
                <c:pt idx="2526">
                  <c:v>43536</c:v>
                </c:pt>
                <c:pt idx="2527">
                  <c:v>43537</c:v>
                </c:pt>
                <c:pt idx="2528">
                  <c:v>43538</c:v>
                </c:pt>
                <c:pt idx="2529">
                  <c:v>43539</c:v>
                </c:pt>
                <c:pt idx="2530">
                  <c:v>43542</c:v>
                </c:pt>
                <c:pt idx="2531">
                  <c:v>43543</c:v>
                </c:pt>
                <c:pt idx="2532">
                  <c:v>43544</c:v>
                </c:pt>
                <c:pt idx="2533">
                  <c:v>43545</c:v>
                </c:pt>
                <c:pt idx="2534">
                  <c:v>43546</c:v>
                </c:pt>
                <c:pt idx="2535">
                  <c:v>43549</c:v>
                </c:pt>
                <c:pt idx="2536">
                  <c:v>43550</c:v>
                </c:pt>
                <c:pt idx="2537">
                  <c:v>43551</c:v>
                </c:pt>
                <c:pt idx="2538">
                  <c:v>43552</c:v>
                </c:pt>
                <c:pt idx="2539">
                  <c:v>43553</c:v>
                </c:pt>
                <c:pt idx="2540">
                  <c:v>43556</c:v>
                </c:pt>
                <c:pt idx="2541">
                  <c:v>43557</c:v>
                </c:pt>
                <c:pt idx="2542">
                  <c:v>43558</c:v>
                </c:pt>
                <c:pt idx="2543">
                  <c:v>43559</c:v>
                </c:pt>
                <c:pt idx="2544">
                  <c:v>43560</c:v>
                </c:pt>
                <c:pt idx="2545">
                  <c:v>43563</c:v>
                </c:pt>
                <c:pt idx="2546">
                  <c:v>43564</c:v>
                </c:pt>
                <c:pt idx="2547">
                  <c:v>43565</c:v>
                </c:pt>
                <c:pt idx="2548">
                  <c:v>43566</c:v>
                </c:pt>
                <c:pt idx="2549">
                  <c:v>43567</c:v>
                </c:pt>
                <c:pt idx="2550">
                  <c:v>43570</c:v>
                </c:pt>
                <c:pt idx="2551">
                  <c:v>43571</c:v>
                </c:pt>
                <c:pt idx="2552">
                  <c:v>43572</c:v>
                </c:pt>
                <c:pt idx="2553">
                  <c:v>43573</c:v>
                </c:pt>
                <c:pt idx="2554">
                  <c:v>43577</c:v>
                </c:pt>
                <c:pt idx="2555">
                  <c:v>43578</c:v>
                </c:pt>
                <c:pt idx="2556">
                  <c:v>43579</c:v>
                </c:pt>
                <c:pt idx="2557">
                  <c:v>43580</c:v>
                </c:pt>
                <c:pt idx="2558">
                  <c:v>43581</c:v>
                </c:pt>
                <c:pt idx="2559">
                  <c:v>43584</c:v>
                </c:pt>
                <c:pt idx="2560">
                  <c:v>43585</c:v>
                </c:pt>
                <c:pt idx="2561">
                  <c:v>43587</c:v>
                </c:pt>
                <c:pt idx="2562">
                  <c:v>43588</c:v>
                </c:pt>
                <c:pt idx="2563">
                  <c:v>43591</c:v>
                </c:pt>
                <c:pt idx="2564">
                  <c:v>43592</c:v>
                </c:pt>
                <c:pt idx="2565">
                  <c:v>43593</c:v>
                </c:pt>
                <c:pt idx="2566">
                  <c:v>43594</c:v>
                </c:pt>
                <c:pt idx="2567">
                  <c:v>43595</c:v>
                </c:pt>
                <c:pt idx="2568">
                  <c:v>43598</c:v>
                </c:pt>
                <c:pt idx="2569">
                  <c:v>43599</c:v>
                </c:pt>
                <c:pt idx="2570">
                  <c:v>43600</c:v>
                </c:pt>
                <c:pt idx="2571">
                  <c:v>43601</c:v>
                </c:pt>
                <c:pt idx="2572">
                  <c:v>43602</c:v>
                </c:pt>
                <c:pt idx="2573">
                  <c:v>43606</c:v>
                </c:pt>
                <c:pt idx="2574">
                  <c:v>43607</c:v>
                </c:pt>
                <c:pt idx="2575">
                  <c:v>43608</c:v>
                </c:pt>
                <c:pt idx="2576">
                  <c:v>43609</c:v>
                </c:pt>
                <c:pt idx="2577">
                  <c:v>43612</c:v>
                </c:pt>
                <c:pt idx="2578">
                  <c:v>43613</c:v>
                </c:pt>
                <c:pt idx="2579">
                  <c:v>43614</c:v>
                </c:pt>
                <c:pt idx="2580">
                  <c:v>43615</c:v>
                </c:pt>
                <c:pt idx="2581">
                  <c:v>43616</c:v>
                </c:pt>
                <c:pt idx="2582">
                  <c:v>43619</c:v>
                </c:pt>
                <c:pt idx="2583">
                  <c:v>43620</c:v>
                </c:pt>
                <c:pt idx="2584">
                  <c:v>43621</c:v>
                </c:pt>
                <c:pt idx="2585">
                  <c:v>43622</c:v>
                </c:pt>
                <c:pt idx="2586">
                  <c:v>43623</c:v>
                </c:pt>
                <c:pt idx="2587">
                  <c:v>43626</c:v>
                </c:pt>
                <c:pt idx="2588">
                  <c:v>43627</c:v>
                </c:pt>
                <c:pt idx="2589">
                  <c:v>43628</c:v>
                </c:pt>
                <c:pt idx="2590">
                  <c:v>43629</c:v>
                </c:pt>
                <c:pt idx="2591">
                  <c:v>43630</c:v>
                </c:pt>
                <c:pt idx="2592">
                  <c:v>43633</c:v>
                </c:pt>
                <c:pt idx="2593">
                  <c:v>43634</c:v>
                </c:pt>
                <c:pt idx="2594">
                  <c:v>43635</c:v>
                </c:pt>
                <c:pt idx="2595">
                  <c:v>43637</c:v>
                </c:pt>
                <c:pt idx="2596">
                  <c:v>43640</c:v>
                </c:pt>
                <c:pt idx="2597">
                  <c:v>43641</c:v>
                </c:pt>
                <c:pt idx="2598">
                  <c:v>43642</c:v>
                </c:pt>
                <c:pt idx="2599">
                  <c:v>43643</c:v>
                </c:pt>
                <c:pt idx="2600">
                  <c:v>43644</c:v>
                </c:pt>
                <c:pt idx="2601">
                  <c:v>43647</c:v>
                </c:pt>
                <c:pt idx="2602">
                  <c:v>43648</c:v>
                </c:pt>
                <c:pt idx="2603">
                  <c:v>43649</c:v>
                </c:pt>
                <c:pt idx="2604">
                  <c:v>43650</c:v>
                </c:pt>
                <c:pt idx="2605">
                  <c:v>43651</c:v>
                </c:pt>
                <c:pt idx="2606">
                  <c:v>43654</c:v>
                </c:pt>
                <c:pt idx="2607">
                  <c:v>43655</c:v>
                </c:pt>
                <c:pt idx="2608">
                  <c:v>43656</c:v>
                </c:pt>
                <c:pt idx="2609">
                  <c:v>43657</c:v>
                </c:pt>
                <c:pt idx="2610">
                  <c:v>43658</c:v>
                </c:pt>
                <c:pt idx="2611">
                  <c:v>43661</c:v>
                </c:pt>
                <c:pt idx="2612">
                  <c:v>43662</c:v>
                </c:pt>
                <c:pt idx="2613">
                  <c:v>43663</c:v>
                </c:pt>
                <c:pt idx="2614">
                  <c:v>43664</c:v>
                </c:pt>
                <c:pt idx="2615">
                  <c:v>43665</c:v>
                </c:pt>
                <c:pt idx="2616">
                  <c:v>43668</c:v>
                </c:pt>
                <c:pt idx="2617">
                  <c:v>43669</c:v>
                </c:pt>
                <c:pt idx="2618">
                  <c:v>43670</c:v>
                </c:pt>
                <c:pt idx="2619">
                  <c:v>43671</c:v>
                </c:pt>
                <c:pt idx="2620">
                  <c:v>43672</c:v>
                </c:pt>
                <c:pt idx="2621">
                  <c:v>43675</c:v>
                </c:pt>
                <c:pt idx="2622">
                  <c:v>43676</c:v>
                </c:pt>
                <c:pt idx="2623">
                  <c:v>43677</c:v>
                </c:pt>
                <c:pt idx="2624">
                  <c:v>43678</c:v>
                </c:pt>
                <c:pt idx="2625">
                  <c:v>43679</c:v>
                </c:pt>
                <c:pt idx="2626">
                  <c:v>43682</c:v>
                </c:pt>
                <c:pt idx="2627">
                  <c:v>43683</c:v>
                </c:pt>
                <c:pt idx="2628">
                  <c:v>43684</c:v>
                </c:pt>
                <c:pt idx="2629">
                  <c:v>43685</c:v>
                </c:pt>
                <c:pt idx="2630">
                  <c:v>43686</c:v>
                </c:pt>
                <c:pt idx="2631">
                  <c:v>43689</c:v>
                </c:pt>
                <c:pt idx="2632">
                  <c:v>43690</c:v>
                </c:pt>
                <c:pt idx="2633">
                  <c:v>43691</c:v>
                </c:pt>
                <c:pt idx="2634">
                  <c:v>43692</c:v>
                </c:pt>
                <c:pt idx="2635">
                  <c:v>43693</c:v>
                </c:pt>
                <c:pt idx="2636">
                  <c:v>43696</c:v>
                </c:pt>
                <c:pt idx="2637">
                  <c:v>43697</c:v>
                </c:pt>
                <c:pt idx="2638">
                  <c:v>43698</c:v>
                </c:pt>
                <c:pt idx="2639">
                  <c:v>43699</c:v>
                </c:pt>
                <c:pt idx="2640">
                  <c:v>43700</c:v>
                </c:pt>
                <c:pt idx="2641">
                  <c:v>43703</c:v>
                </c:pt>
                <c:pt idx="2642">
                  <c:v>43704</c:v>
                </c:pt>
                <c:pt idx="2643">
                  <c:v>43705</c:v>
                </c:pt>
                <c:pt idx="2644">
                  <c:v>43706</c:v>
                </c:pt>
                <c:pt idx="2645">
                  <c:v>43707</c:v>
                </c:pt>
                <c:pt idx="2646">
                  <c:v>43710</c:v>
                </c:pt>
                <c:pt idx="2647">
                  <c:v>43711</c:v>
                </c:pt>
                <c:pt idx="2648">
                  <c:v>43712</c:v>
                </c:pt>
              </c:numCache>
            </c:numRef>
          </c:cat>
          <c:val>
            <c:numRef>
              <c:f>Plan1!$B$2:$B$2650</c:f>
              <c:numCache>
                <c:formatCode>_(* #,##0.00_);_(* \(#,##0.00\);_(* "-"??_);_(@_)</c:formatCode>
                <c:ptCount val="2649"/>
                <c:pt idx="0">
                  <c:v>9.4177099999999999E-4</c:v>
                </c:pt>
                <c:pt idx="1">
                  <c:v>9.7061800000000002E-4</c:v>
                </c:pt>
                <c:pt idx="2">
                  <c:v>9.7153400000000003E-4</c:v>
                </c:pt>
                <c:pt idx="3">
                  <c:v>9.7245000000000003E-4</c:v>
                </c:pt>
                <c:pt idx="4">
                  <c:v>9.7336799999999995E-4</c:v>
                </c:pt>
                <c:pt idx="5">
                  <c:v>9.7428599999999999E-4</c:v>
                </c:pt>
                <c:pt idx="6">
                  <c:v>9.7520500000000004E-4</c:v>
                </c:pt>
                <c:pt idx="7">
                  <c:v>9.76125E-4</c:v>
                </c:pt>
                <c:pt idx="8">
                  <c:v>9.7704600000000008E-4</c:v>
                </c:pt>
                <c:pt idx="9">
                  <c:v>9.7796699999999994E-4</c:v>
                </c:pt>
                <c:pt idx="10">
                  <c:v>9.7889000000000006E-4</c:v>
                </c:pt>
                <c:pt idx="11">
                  <c:v>9.7981299999999995E-4</c:v>
                </c:pt>
                <c:pt idx="12">
                  <c:v>9.8073699999999997E-4</c:v>
                </c:pt>
                <c:pt idx="13">
                  <c:v>9.8166300000000002E-4</c:v>
                </c:pt>
                <c:pt idx="14">
                  <c:v>9.8258900000000008E-4</c:v>
                </c:pt>
                <c:pt idx="15">
                  <c:v>9.8351499999999991E-4</c:v>
                </c:pt>
                <c:pt idx="16">
                  <c:v>9.8444299999999999E-4</c:v>
                </c:pt>
                <c:pt idx="17">
                  <c:v>9.8537199999999998E-4</c:v>
                </c:pt>
                <c:pt idx="18">
                  <c:v>9.8630099999999997E-4</c:v>
                </c:pt>
                <c:pt idx="19">
                  <c:v>9.87232E-4</c:v>
                </c:pt>
                <c:pt idx="20">
                  <c:v>9.8816300000000002E-4</c:v>
                </c:pt>
                <c:pt idx="21">
                  <c:v>9.8909499999999995E-4</c:v>
                </c:pt>
                <c:pt idx="22">
                  <c:v>9.90028E-4</c:v>
                </c:pt>
                <c:pt idx="23">
                  <c:v>9.9096199999999996E-4</c:v>
                </c:pt>
                <c:pt idx="24">
                  <c:v>9.9189700000000005E-4</c:v>
                </c:pt>
                <c:pt idx="25">
                  <c:v>9.9283199999999992E-4</c:v>
                </c:pt>
                <c:pt idx="26">
                  <c:v>9.9376900000000003E-4</c:v>
                </c:pt>
                <c:pt idx="27">
                  <c:v>9.9470599999999993E-4</c:v>
                </c:pt>
                <c:pt idx="28">
                  <c:v>9.9564500000000008E-4</c:v>
                </c:pt>
                <c:pt idx="29">
                  <c:v>9.9658400000000001E-4</c:v>
                </c:pt>
                <c:pt idx="30">
                  <c:v>9.9752400000000007E-4</c:v>
                </c:pt>
                <c:pt idx="31">
                  <c:v>9.9846500000000003E-4</c:v>
                </c:pt>
                <c:pt idx="32">
                  <c:v>9.994069999999999E-4</c:v>
                </c:pt>
                <c:pt idx="33">
                  <c:v>1.000349E-3</c:v>
                </c:pt>
                <c:pt idx="34">
                  <c:v>1.0012930000000001E-3</c:v>
                </c:pt>
                <c:pt idx="35">
                  <c:v>1.0022379999999999E-3</c:v>
                </c:pt>
                <c:pt idx="36">
                  <c:v>1.0041290000000001E-3</c:v>
                </c:pt>
                <c:pt idx="37">
                  <c:v>1.0041290000000001E-3</c:v>
                </c:pt>
                <c:pt idx="38">
                  <c:v>1.0050759999999999E-3</c:v>
                </c:pt>
                <c:pt idx="39">
                  <c:v>1.006025E-3</c:v>
                </c:pt>
                <c:pt idx="40">
                  <c:v>1.0069740000000001E-3</c:v>
                </c:pt>
                <c:pt idx="41">
                  <c:v>1.007923E-3</c:v>
                </c:pt>
                <c:pt idx="42">
                  <c:v>1.0088740000000001E-3</c:v>
                </c:pt>
                <c:pt idx="43">
                  <c:v>1.0098259999999999E-3</c:v>
                </c:pt>
                <c:pt idx="44">
                  <c:v>1.0107779999999999E-3</c:v>
                </c:pt>
                <c:pt idx="45">
                  <c:v>1.011732E-3</c:v>
                </c:pt>
                <c:pt idx="46">
                  <c:v>1.0126860000000001E-3</c:v>
                </c:pt>
                <c:pt idx="47">
                  <c:v>1.013641E-3</c:v>
                </c:pt>
                <c:pt idx="48">
                  <c:v>1.014598E-3</c:v>
                </c:pt>
                <c:pt idx="49">
                  <c:v>1.015555E-3</c:v>
                </c:pt>
                <c:pt idx="50">
                  <c:v>1.0165129999999999E-3</c:v>
                </c:pt>
                <c:pt idx="51">
                  <c:v>1.017472E-3</c:v>
                </c:pt>
                <c:pt idx="52">
                  <c:v>1.018431E-3</c:v>
                </c:pt>
                <c:pt idx="53">
                  <c:v>1.019392E-3</c:v>
                </c:pt>
                <c:pt idx="54">
                  <c:v>1.020354E-3</c:v>
                </c:pt>
                <c:pt idx="55">
                  <c:v>1.021316E-3</c:v>
                </c:pt>
                <c:pt idx="56">
                  <c:v>1.0222790000000001E-3</c:v>
                </c:pt>
                <c:pt idx="57">
                  <c:v>1.023244E-3</c:v>
                </c:pt>
                <c:pt idx="58">
                  <c:v>1.0242090000000001E-3</c:v>
                </c:pt>
                <c:pt idx="59">
                  <c:v>1.0251749999999999E-3</c:v>
                </c:pt>
                <c:pt idx="60">
                  <c:v>1.0261420000000001E-3</c:v>
                </c:pt>
                <c:pt idx="61">
                  <c:v>1.0271099999999999E-3</c:v>
                </c:pt>
                <c:pt idx="62">
                  <c:v>1.0280790000000001E-3</c:v>
                </c:pt>
                <c:pt idx="63">
                  <c:v>1.029049E-3</c:v>
                </c:pt>
                <c:pt idx="64">
                  <c:v>1.03002E-3</c:v>
                </c:pt>
                <c:pt idx="65">
                  <c:v>1.030991E-3</c:v>
                </c:pt>
                <c:pt idx="66">
                  <c:v>1.031964E-3</c:v>
                </c:pt>
                <c:pt idx="67">
                  <c:v>1.032937E-3</c:v>
                </c:pt>
                <c:pt idx="68">
                  <c:v>1.033911E-3</c:v>
                </c:pt>
                <c:pt idx="69">
                  <c:v>1.034887E-3</c:v>
                </c:pt>
                <c:pt idx="70">
                  <c:v>1.0358629999999999E-3</c:v>
                </c:pt>
                <c:pt idx="71">
                  <c:v>1.03684E-3</c:v>
                </c:pt>
                <c:pt idx="72">
                  <c:v>1.037818E-3</c:v>
                </c:pt>
                <c:pt idx="73">
                  <c:v>1.0387969999999999E-3</c:v>
                </c:pt>
                <c:pt idx="74">
                  <c:v>1.039777E-3</c:v>
                </c:pt>
                <c:pt idx="75">
                  <c:v>1.0407579999999999E-3</c:v>
                </c:pt>
                <c:pt idx="76">
                  <c:v>1.04174E-3</c:v>
                </c:pt>
                <c:pt idx="77">
                  <c:v>1.042722E-3</c:v>
                </c:pt>
                <c:pt idx="78">
                  <c:v>1.0437059999999999E-3</c:v>
                </c:pt>
                <c:pt idx="79">
                  <c:v>1.04469E-3</c:v>
                </c:pt>
                <c:pt idx="80">
                  <c:v>1.0456759999999999E-3</c:v>
                </c:pt>
                <c:pt idx="81">
                  <c:v>1.0466620000000001E-3</c:v>
                </c:pt>
                <c:pt idx="82">
                  <c:v>1.0476490000000001E-3</c:v>
                </c:pt>
                <c:pt idx="83">
                  <c:v>1.048638E-3</c:v>
                </c:pt>
                <c:pt idx="84">
                  <c:v>1.049627E-3</c:v>
                </c:pt>
                <c:pt idx="85">
                  <c:v>1.050617E-3</c:v>
                </c:pt>
                <c:pt idx="86">
                  <c:v>1.0516080000000001E-3</c:v>
                </c:pt>
                <c:pt idx="87">
                  <c:v>1.0526000000000001E-3</c:v>
                </c:pt>
                <c:pt idx="88">
                  <c:v>1.053593E-3</c:v>
                </c:pt>
                <c:pt idx="89">
                  <c:v>1.0545870000000001E-3</c:v>
                </c:pt>
                <c:pt idx="90">
                  <c:v>1.055582E-3</c:v>
                </c:pt>
                <c:pt idx="91">
                  <c:v>1.056577E-3</c:v>
                </c:pt>
                <c:pt idx="92">
                  <c:v>1.0575739999999999E-3</c:v>
                </c:pt>
                <c:pt idx="93">
                  <c:v>1.058572E-3</c:v>
                </c:pt>
                <c:pt idx="94">
                  <c:v>1.0595699999999999E-3</c:v>
                </c:pt>
                <c:pt idx="95">
                  <c:v>1.06057E-3</c:v>
                </c:pt>
                <c:pt idx="96">
                  <c:v>1.06157E-3</c:v>
                </c:pt>
                <c:pt idx="97">
                  <c:v>1.062571E-3</c:v>
                </c:pt>
                <c:pt idx="98">
                  <c:v>1.0635740000000001E-3</c:v>
                </c:pt>
                <c:pt idx="99">
                  <c:v>1.0645769999999999E-3</c:v>
                </c:pt>
                <c:pt idx="100">
                  <c:v>1.0655809999999999E-3</c:v>
                </c:pt>
                <c:pt idx="101">
                  <c:v>1.066586E-3</c:v>
                </c:pt>
                <c:pt idx="102">
                  <c:v>1.067592E-3</c:v>
                </c:pt>
                <c:pt idx="103">
                  <c:v>1.0686000000000001E-3</c:v>
                </c:pt>
                <c:pt idx="104">
                  <c:v>1.0696080000000001E-3</c:v>
                </c:pt>
                <c:pt idx="105">
                  <c:v>1.0706159999999999E-3</c:v>
                </c:pt>
                <c:pt idx="106">
                  <c:v>1.071626E-3</c:v>
                </c:pt>
                <c:pt idx="107">
                  <c:v>1.072637E-3</c:v>
                </c:pt>
                <c:pt idx="108">
                  <c:v>1.0736490000000001E-3</c:v>
                </c:pt>
                <c:pt idx="109">
                  <c:v>1.0746620000000001E-3</c:v>
                </c:pt>
                <c:pt idx="110">
                  <c:v>1.075676E-3</c:v>
                </c:pt>
                <c:pt idx="111">
                  <c:v>1.0766899999999999E-3</c:v>
                </c:pt>
                <c:pt idx="112">
                  <c:v>1.0777060000000001E-3</c:v>
                </c:pt>
                <c:pt idx="113">
                  <c:v>1.0787220000000001E-3</c:v>
                </c:pt>
                <c:pt idx="114">
                  <c:v>1.07974E-3</c:v>
                </c:pt>
                <c:pt idx="115">
                  <c:v>1.081778E-3</c:v>
                </c:pt>
                <c:pt idx="116">
                  <c:v>1.0827980000000001E-3</c:v>
                </c:pt>
                <c:pt idx="117">
                  <c:v>1.0838200000000001E-3</c:v>
                </c:pt>
                <c:pt idx="118">
                  <c:v>1.0848419999999999E-3</c:v>
                </c:pt>
                <c:pt idx="119">
                  <c:v>1.085866E-3</c:v>
                </c:pt>
                <c:pt idx="120">
                  <c:v>1.0868900000000001E-3</c:v>
                </c:pt>
                <c:pt idx="121">
                  <c:v>1.0879150000000001E-3</c:v>
                </c:pt>
                <c:pt idx="122">
                  <c:v>1.088941E-3</c:v>
                </c:pt>
                <c:pt idx="123">
                  <c:v>1.0899690000000001E-3</c:v>
                </c:pt>
                <c:pt idx="124">
                  <c:v>1.090997E-3</c:v>
                </c:pt>
                <c:pt idx="125">
                  <c:v>1.0920260000000001E-3</c:v>
                </c:pt>
                <c:pt idx="126">
                  <c:v>1.093056E-3</c:v>
                </c:pt>
                <c:pt idx="127">
                  <c:v>1.0940870000000001E-3</c:v>
                </c:pt>
                <c:pt idx="128">
                  <c:v>1.0951190000000001E-3</c:v>
                </c:pt>
                <c:pt idx="129">
                  <c:v>1.096152E-3</c:v>
                </c:pt>
                <c:pt idx="130">
                  <c:v>1.097186E-3</c:v>
                </c:pt>
                <c:pt idx="131">
                  <c:v>1.0982209999999999E-3</c:v>
                </c:pt>
                <c:pt idx="132">
                  <c:v>1.099257E-3</c:v>
                </c:pt>
                <c:pt idx="133">
                  <c:v>1.1002939999999999E-3</c:v>
                </c:pt>
                <c:pt idx="134">
                  <c:v>1.101332E-3</c:v>
                </c:pt>
                <c:pt idx="135">
                  <c:v>1.102371E-3</c:v>
                </c:pt>
                <c:pt idx="136">
                  <c:v>1.1034110000000001E-3</c:v>
                </c:pt>
                <c:pt idx="137">
                  <c:v>1.104451E-3</c:v>
                </c:pt>
                <c:pt idx="138">
                  <c:v>1.1054929999999999E-3</c:v>
                </c:pt>
                <c:pt idx="139">
                  <c:v>1.106536E-3</c:v>
                </c:pt>
                <c:pt idx="140">
                  <c:v>1.1075799999999999E-3</c:v>
                </c:pt>
                <c:pt idx="141">
                  <c:v>1.108625E-3</c:v>
                </c:pt>
                <c:pt idx="142">
                  <c:v>1.1096700000000001E-3</c:v>
                </c:pt>
                <c:pt idx="143">
                  <c:v>1.110717E-3</c:v>
                </c:pt>
                <c:pt idx="144">
                  <c:v>1.111765E-3</c:v>
                </c:pt>
                <c:pt idx="145">
                  <c:v>1.1128139999999999E-3</c:v>
                </c:pt>
                <c:pt idx="146">
                  <c:v>1.1138630000000001E-3</c:v>
                </c:pt>
                <c:pt idx="147">
                  <c:v>1.1149140000000001E-3</c:v>
                </c:pt>
                <c:pt idx="148">
                  <c:v>1.1159659999999999E-3</c:v>
                </c:pt>
                <c:pt idx="149">
                  <c:v>1.117018E-3</c:v>
                </c:pt>
                <c:pt idx="150">
                  <c:v>1.1180719999999999E-3</c:v>
                </c:pt>
                <c:pt idx="151">
                  <c:v>1.1191269999999999E-3</c:v>
                </c:pt>
                <c:pt idx="152">
                  <c:v>1.1201819999999999E-3</c:v>
                </c:pt>
                <c:pt idx="153">
                  <c:v>1.121239E-3</c:v>
                </c:pt>
                <c:pt idx="154">
                  <c:v>1.122297E-3</c:v>
                </c:pt>
                <c:pt idx="155">
                  <c:v>1.1233549999999999E-3</c:v>
                </c:pt>
                <c:pt idx="156">
                  <c:v>1.1244149999999999E-3</c:v>
                </c:pt>
                <c:pt idx="157">
                  <c:v>1.125476E-3</c:v>
                </c:pt>
                <c:pt idx="158">
                  <c:v>1.1265369999999999E-3</c:v>
                </c:pt>
                <c:pt idx="159">
                  <c:v>9.4177099999999999E-4</c:v>
                </c:pt>
                <c:pt idx="160">
                  <c:v>2.2330464800000002E-2</c:v>
                </c:pt>
                <c:pt idx="161">
                  <c:v>2.23407339E-2</c:v>
                </c:pt>
                <c:pt idx="162">
                  <c:v>2.2371569399999999E-2</c:v>
                </c:pt>
                <c:pt idx="163">
                  <c:v>2.23818574E-2</c:v>
                </c:pt>
                <c:pt idx="164">
                  <c:v>2.2392150100000001E-2</c:v>
                </c:pt>
                <c:pt idx="165">
                  <c:v>2.2402447499999999E-2</c:v>
                </c:pt>
                <c:pt idx="166">
                  <c:v>2.2412749699999998E-2</c:v>
                </c:pt>
                <c:pt idx="167">
                  <c:v>2.2454005799999999E-2</c:v>
                </c:pt>
                <c:pt idx="168">
                  <c:v>2.2464331600000002E-2</c:v>
                </c:pt>
                <c:pt idx="169">
                  <c:v>2.24746623E-2</c:v>
                </c:pt>
                <c:pt idx="170">
                  <c:v>2.2484997699999999E-2</c:v>
                </c:pt>
                <c:pt idx="171">
                  <c:v>2.2516032300000002E-2</c:v>
                </c:pt>
                <c:pt idx="172">
                  <c:v>2.2526386699999998E-2</c:v>
                </c:pt>
                <c:pt idx="173">
                  <c:v>2.2536745899999999E-2</c:v>
                </c:pt>
                <c:pt idx="174">
                  <c:v>2.2547109799999999E-2</c:v>
                </c:pt>
                <c:pt idx="175">
                  <c:v>2.2557478499999999E-2</c:v>
                </c:pt>
                <c:pt idx="176">
                  <c:v>2.25886132E-2</c:v>
                </c:pt>
                <c:pt idx="177">
                  <c:v>2.2599001000000001E-2</c:v>
                </c:pt>
                <c:pt idx="178">
                  <c:v>2.2609393500000002E-2</c:v>
                </c:pt>
                <c:pt idx="179">
                  <c:v>2.2614123109999999E-2</c:v>
                </c:pt>
                <c:pt idx="180">
                  <c:v>2.2624327100000001E-2</c:v>
                </c:pt>
                <c:pt idx="181">
                  <c:v>2.266518922E-2</c:v>
                </c:pt>
                <c:pt idx="182">
                  <c:v>2.2675416260000001E-2</c:v>
                </c:pt>
                <c:pt idx="183">
                  <c:v>2.268564793E-2</c:v>
                </c:pt>
                <c:pt idx="184">
                  <c:v>2.2695884199999999E-2</c:v>
                </c:pt>
                <c:pt idx="185">
                  <c:v>2.2726620770000001E-2</c:v>
                </c:pt>
                <c:pt idx="186">
                  <c:v>2.2736875559999998E-2</c:v>
                </c:pt>
                <c:pt idx="187">
                  <c:v>2.274713494E-2</c:v>
                </c:pt>
                <c:pt idx="188">
                  <c:v>2.2757398969999999E-2</c:v>
                </c:pt>
                <c:pt idx="189">
                  <c:v>2.2767667639999999E-2</c:v>
                </c:pt>
                <c:pt idx="190">
                  <c:v>2.2798501410000001E-2</c:v>
                </c:pt>
                <c:pt idx="191">
                  <c:v>2.280878863E-2</c:v>
                </c:pt>
                <c:pt idx="192">
                  <c:v>2.281908044E-2</c:v>
                </c:pt>
                <c:pt idx="193">
                  <c:v>2.2829376960000002E-2</c:v>
                </c:pt>
                <c:pt idx="194">
                  <c:v>2.2839678089999999E-2</c:v>
                </c:pt>
                <c:pt idx="195">
                  <c:v>2.2870609399999998E-2</c:v>
                </c:pt>
                <c:pt idx="196">
                  <c:v>2.2880929139999999E-2</c:v>
                </c:pt>
                <c:pt idx="197">
                  <c:v>2.2891253530000003E-2</c:v>
                </c:pt>
                <c:pt idx="198">
                  <c:v>2.2901582600000001E-2</c:v>
                </c:pt>
                <c:pt idx="199">
                  <c:v>2.291191632E-2</c:v>
                </c:pt>
                <c:pt idx="200">
                  <c:v>2.2942945449999998E-2</c:v>
                </c:pt>
                <c:pt idx="201">
                  <c:v>2.2953297829999997E-2</c:v>
                </c:pt>
                <c:pt idx="202">
                  <c:v>2.2963654899999998E-2</c:v>
                </c:pt>
                <c:pt idx="203">
                  <c:v>2.297401659E-2</c:v>
                </c:pt>
                <c:pt idx="204">
                  <c:v>2.2984383019999999E-2</c:v>
                </c:pt>
                <c:pt idx="205">
                  <c:v>2.30155103E-2</c:v>
                </c:pt>
                <c:pt idx="206">
                  <c:v>2.3025895420000001E-2</c:v>
                </c:pt>
                <c:pt idx="207">
                  <c:v>2.303628521E-2</c:v>
                </c:pt>
                <c:pt idx="208">
                  <c:v>2.304667971E-2</c:v>
                </c:pt>
                <c:pt idx="209">
                  <c:v>2.30570789E-2</c:v>
                </c:pt>
                <c:pt idx="210">
                  <c:v>2.3088304630000001E-2</c:v>
                </c:pt>
                <c:pt idx="211">
                  <c:v>2.3098722610000001E-2</c:v>
                </c:pt>
                <c:pt idx="212">
                  <c:v>2.310914528E-2</c:v>
                </c:pt>
                <c:pt idx="213">
                  <c:v>2.3119572660000001E-2</c:v>
                </c:pt>
                <c:pt idx="214">
                  <c:v>2.3130004739999998E-2</c:v>
                </c:pt>
                <c:pt idx="215">
                  <c:v>2.3161329239999997E-2</c:v>
                </c:pt>
                <c:pt idx="216">
                  <c:v>2.3171780149999998E-2</c:v>
                </c:pt>
                <c:pt idx="217">
                  <c:v>2.3182235789999998E-2</c:v>
                </c:pt>
                <c:pt idx="218">
                  <c:v>2.3192696149999997E-2</c:v>
                </c:pt>
                <c:pt idx="219">
                  <c:v>2.3234584789999999E-2</c:v>
                </c:pt>
                <c:pt idx="220">
                  <c:v>2.3245068769999998E-2</c:v>
                </c:pt>
                <c:pt idx="221">
                  <c:v>2.3255557489999999E-2</c:v>
                </c:pt>
                <c:pt idx="222">
                  <c:v>2.3266050920000003E-2</c:v>
                </c:pt>
                <c:pt idx="223">
                  <c:v>2.3308072059999997E-2</c:v>
                </c:pt>
                <c:pt idx="224">
                  <c:v>2.3318589190000003E-2</c:v>
                </c:pt>
                <c:pt idx="225">
                  <c:v>2.3329111070000002E-2</c:v>
                </c:pt>
                <c:pt idx="226">
                  <c:v>2.333963771E-2</c:v>
                </c:pt>
                <c:pt idx="227">
                  <c:v>2.3350169090000001E-2</c:v>
                </c:pt>
                <c:pt idx="228">
                  <c:v>2.3381791739999998E-2</c:v>
                </c:pt>
                <c:pt idx="229">
                  <c:v>2.339234213E-2</c:v>
                </c:pt>
                <c:pt idx="230">
                  <c:v>2.3402897299999999E-2</c:v>
                </c:pt>
                <c:pt idx="231">
                  <c:v>2.3413457219999999E-2</c:v>
                </c:pt>
                <c:pt idx="232">
                  <c:v>2.3424021920000003E-2</c:v>
                </c:pt>
                <c:pt idx="233">
                  <c:v>2.3455744590000001E-2</c:v>
                </c:pt>
                <c:pt idx="234">
                  <c:v>2.3466328379999998E-2</c:v>
                </c:pt>
                <c:pt idx="235">
                  <c:v>2.3476916899999999E-2</c:v>
                </c:pt>
                <c:pt idx="236">
                  <c:v>2.3487510230000001E-2</c:v>
                </c:pt>
                <c:pt idx="237">
                  <c:v>2.3498108340000001E-2</c:v>
                </c:pt>
                <c:pt idx="238">
                  <c:v>2.352993137E-2</c:v>
                </c:pt>
                <c:pt idx="239">
                  <c:v>2.3540548600000002E-2</c:v>
                </c:pt>
                <c:pt idx="240">
                  <c:v>2.3551170649999998E-2</c:v>
                </c:pt>
                <c:pt idx="241">
                  <c:v>2.3561797449999998E-2</c:v>
                </c:pt>
                <c:pt idx="242">
                  <c:v>2.3572429070000001E-2</c:v>
                </c:pt>
                <c:pt idx="243">
                  <c:v>2.3604352760000002E-2</c:v>
                </c:pt>
                <c:pt idx="244">
                  <c:v>2.3615003579999998E-2</c:v>
                </c:pt>
                <c:pt idx="245">
                  <c:v>2.362565921E-2</c:v>
                </c:pt>
                <c:pt idx="246">
                  <c:v>2.363631964E-2</c:v>
                </c:pt>
                <c:pt idx="247">
                  <c:v>2.3646984899999998E-2</c:v>
                </c:pt>
                <c:pt idx="248">
                  <c:v>2.367900954E-2</c:v>
                </c:pt>
                <c:pt idx="249">
                  <c:v>2.368969407E-2</c:v>
                </c:pt>
                <c:pt idx="250">
                  <c:v>2.3700383379999999E-2</c:v>
                </c:pt>
                <c:pt idx="251">
                  <c:v>2.3711077559999998E-2</c:v>
                </c:pt>
                <c:pt idx="252">
                  <c:v>2.3721776519999998E-2</c:v>
                </c:pt>
                <c:pt idx="253">
                  <c:v>2.377534391E-2</c:v>
                </c:pt>
                <c:pt idx="254">
                  <c:v>2.3786071899999997E-2</c:v>
                </c:pt>
                <c:pt idx="255">
                  <c:v>2.3796804710000001E-2</c:v>
                </c:pt>
                <c:pt idx="256">
                  <c:v>2.3829032230000002E-2</c:v>
                </c:pt>
                <c:pt idx="257">
                  <c:v>2.3839784449999998E-2</c:v>
                </c:pt>
                <c:pt idx="258">
                  <c:v>2.385054151E-2</c:v>
                </c:pt>
                <c:pt idx="259">
                  <c:v>2.3861303430000001E-2</c:v>
                </c:pt>
                <c:pt idx="260">
                  <c:v>2.3872070210000002E-2</c:v>
                </c:pt>
                <c:pt idx="261">
                  <c:v>2.3904399680000001E-2</c:v>
                </c:pt>
                <c:pt idx="262">
                  <c:v>2.3915185870000001E-2</c:v>
                </c:pt>
                <c:pt idx="263">
                  <c:v>2.392597695E-2</c:v>
                </c:pt>
                <c:pt idx="264">
                  <c:v>2.3936772910000001E-2</c:v>
                </c:pt>
                <c:pt idx="265">
                  <c:v>2.3947573739999999E-2</c:v>
                </c:pt>
                <c:pt idx="266">
                  <c:v>2.3980005460000002E-2</c:v>
                </c:pt>
                <c:pt idx="267">
                  <c:v>2.3990825809999998E-2</c:v>
                </c:pt>
                <c:pt idx="268">
                  <c:v>2.4001650999999999E-2</c:v>
                </c:pt>
                <c:pt idx="269">
                  <c:v>2.4012481110000001E-2</c:v>
                </c:pt>
                <c:pt idx="270">
                  <c:v>2.402331609E-2</c:v>
                </c:pt>
                <c:pt idx="271">
                  <c:v>2.405585038E-2</c:v>
                </c:pt>
                <c:pt idx="272">
                  <c:v>2.4066704929999998E-2</c:v>
                </c:pt>
                <c:pt idx="273">
                  <c:v>2.4077564379999999E-2</c:v>
                </c:pt>
                <c:pt idx="274">
                  <c:v>2.408842873E-2</c:v>
                </c:pt>
                <c:pt idx="275">
                  <c:v>2.4099298000000002E-2</c:v>
                </c:pt>
                <c:pt idx="276">
                  <c:v>2.4131935190000002E-2</c:v>
                </c:pt>
                <c:pt idx="277">
                  <c:v>2.414282408E-2</c:v>
                </c:pt>
                <c:pt idx="278">
                  <c:v>2.4153717889999999E-2</c:v>
                </c:pt>
                <c:pt idx="279">
                  <c:v>2.4164616600000001E-2</c:v>
                </c:pt>
                <c:pt idx="280">
                  <c:v>2.417552022E-2</c:v>
                </c:pt>
                <c:pt idx="281">
                  <c:v>2.4208260670000002E-2</c:v>
                </c:pt>
                <c:pt idx="282">
                  <c:v>2.421918398E-2</c:v>
                </c:pt>
                <c:pt idx="283">
                  <c:v>2.4230112239999997E-2</c:v>
                </c:pt>
                <c:pt idx="284">
                  <c:v>2.424104543E-2</c:v>
                </c:pt>
                <c:pt idx="285">
                  <c:v>2.428482752E-2</c:v>
                </c:pt>
                <c:pt idx="286">
                  <c:v>2.429578542E-2</c:v>
                </c:pt>
                <c:pt idx="287">
                  <c:v>2.4306748199999999E-2</c:v>
                </c:pt>
                <c:pt idx="288">
                  <c:v>2.4317715980000001E-2</c:v>
                </c:pt>
                <c:pt idx="289">
                  <c:v>2.43286887E-2</c:v>
                </c:pt>
                <c:pt idx="290">
                  <c:v>2.4361636549999999E-2</c:v>
                </c:pt>
                <c:pt idx="291">
                  <c:v>2.4372629109999999E-2</c:v>
                </c:pt>
                <c:pt idx="292">
                  <c:v>2.4383626589999999E-2</c:v>
                </c:pt>
                <c:pt idx="293">
                  <c:v>2.439462903E-2</c:v>
                </c:pt>
                <c:pt idx="294">
                  <c:v>2.4405636460000001E-2</c:v>
                </c:pt>
                <c:pt idx="295">
                  <c:v>2.443868855E-2</c:v>
                </c:pt>
                <c:pt idx="296">
                  <c:v>2.444971584E-2</c:v>
                </c:pt>
                <c:pt idx="297">
                  <c:v>2.447178538E-2</c:v>
                </c:pt>
                <c:pt idx="298">
                  <c:v>2.4482827610000001E-2</c:v>
                </c:pt>
                <c:pt idx="299">
                  <c:v>2.4515984229999999E-2</c:v>
                </c:pt>
                <c:pt idx="300">
                  <c:v>2.4527046390000001E-2</c:v>
                </c:pt>
                <c:pt idx="301">
                  <c:v>2.4538113569999999E-2</c:v>
                </c:pt>
                <c:pt idx="302">
                  <c:v>2.4549185729999999E-2</c:v>
                </c:pt>
                <c:pt idx="303">
                  <c:v>2.456026289E-2</c:v>
                </c:pt>
                <c:pt idx="304">
                  <c:v>2.4593524370000001E-2</c:v>
                </c:pt>
                <c:pt idx="305">
                  <c:v>2.4604621559999998E-2</c:v>
                </c:pt>
                <c:pt idx="306">
                  <c:v>2.4615723710000002E-2</c:v>
                </c:pt>
                <c:pt idx="307">
                  <c:v>2.4626830910000001E-2</c:v>
                </c:pt>
                <c:pt idx="308">
                  <c:v>2.46379431E-2</c:v>
                </c:pt>
                <c:pt idx="309">
                  <c:v>2.4671309789999998E-2</c:v>
                </c:pt>
                <c:pt idx="310">
                  <c:v>2.468244206E-2</c:v>
                </c:pt>
                <c:pt idx="311">
                  <c:v>2.4693579350000001E-2</c:v>
                </c:pt>
                <c:pt idx="312">
                  <c:v>2.4704721649999997E-2</c:v>
                </c:pt>
                <c:pt idx="313">
                  <c:v>2.4715868989999997E-2</c:v>
                </c:pt>
                <c:pt idx="314">
                  <c:v>2.4749341229999999E-2</c:v>
                </c:pt>
                <c:pt idx="315">
                  <c:v>2.476050871E-2</c:v>
                </c:pt>
                <c:pt idx="316">
                  <c:v>2.4771681219999998E-2</c:v>
                </c:pt>
                <c:pt idx="317">
                  <c:v>2.4782858760000002E-2</c:v>
                </c:pt>
                <c:pt idx="318">
                  <c:v>2.4794041350000001E-2</c:v>
                </c:pt>
                <c:pt idx="319">
                  <c:v>2.482761944E-2</c:v>
                </c:pt>
                <c:pt idx="320">
                  <c:v>2.4838822230000002E-2</c:v>
                </c:pt>
                <c:pt idx="321">
                  <c:v>2.4850030089999999E-2</c:v>
                </c:pt>
                <c:pt idx="322">
                  <c:v>2.4861243010000002E-2</c:v>
                </c:pt>
                <c:pt idx="323">
                  <c:v>2.4872460989999998E-2</c:v>
                </c:pt>
                <c:pt idx="324">
                  <c:v>2.4906145260000002E-2</c:v>
                </c:pt>
                <c:pt idx="325">
                  <c:v>2.4917383500000001E-2</c:v>
                </c:pt>
                <c:pt idx="326">
                  <c:v>2.4928626799999999E-2</c:v>
                </c:pt>
                <c:pt idx="327">
                  <c:v>2.495112863E-2</c:v>
                </c:pt>
                <c:pt idx="328">
                  <c:v>2.4984919460000001E-2</c:v>
                </c:pt>
                <c:pt idx="329">
                  <c:v>2.4996193219999997E-2</c:v>
                </c:pt>
                <c:pt idx="330">
                  <c:v>2.5007472100000001E-2</c:v>
                </c:pt>
                <c:pt idx="331">
                  <c:v>2.501875605E-2</c:v>
                </c:pt>
                <c:pt idx="332">
                  <c:v>2.5030045090000001E-2</c:v>
                </c:pt>
                <c:pt idx="333">
                  <c:v>2.5063942799999999E-2</c:v>
                </c:pt>
                <c:pt idx="334">
                  <c:v>2.5075252230000001E-2</c:v>
                </c:pt>
                <c:pt idx="335">
                  <c:v>2.5086566760000002E-2</c:v>
                </c:pt>
                <c:pt idx="336">
                  <c:v>2.5097886390000001E-2</c:v>
                </c:pt>
                <c:pt idx="337">
                  <c:v>2.5109211149999998E-2</c:v>
                </c:pt>
                <c:pt idx="338">
                  <c:v>2.5143216079999999E-2</c:v>
                </c:pt>
                <c:pt idx="339">
                  <c:v>2.5154561289999999E-2</c:v>
                </c:pt>
                <c:pt idx="340">
                  <c:v>2.5165911620000002E-2</c:v>
                </c:pt>
                <c:pt idx="341">
                  <c:v>2.517726704E-2</c:v>
                </c:pt>
                <c:pt idx="342">
                  <c:v>2.5188627620000001E-2</c:v>
                </c:pt>
                <c:pt idx="343">
                  <c:v>2.5222740090000001E-2</c:v>
                </c:pt>
                <c:pt idx="344">
                  <c:v>2.5234121160000001E-2</c:v>
                </c:pt>
                <c:pt idx="345">
                  <c:v>2.5245507399999999E-2</c:v>
                </c:pt>
                <c:pt idx="346">
                  <c:v>2.2733719289999999E-2</c:v>
                </c:pt>
                <c:pt idx="347">
                  <c:v>2.2743986440000002E-2</c:v>
                </c:pt>
                <c:pt idx="348">
                  <c:v>2.277481571E-2</c:v>
                </c:pt>
                <c:pt idx="349">
                  <c:v>2.2785101420000002E-2</c:v>
                </c:pt>
                <c:pt idx="350">
                  <c:v>2.2795391750000001E-2</c:v>
                </c:pt>
                <c:pt idx="351">
                  <c:v>2.2805686750000002E-2</c:v>
                </c:pt>
                <c:pt idx="352">
                  <c:v>2.2815986420000003E-2</c:v>
                </c:pt>
                <c:pt idx="353">
                  <c:v>2.2846913269999998E-2</c:v>
                </c:pt>
                <c:pt idx="354">
                  <c:v>2.2857231530000001E-2</c:v>
                </c:pt>
                <c:pt idx="355">
                  <c:v>2.2867554460000002E-2</c:v>
                </c:pt>
                <c:pt idx="356">
                  <c:v>2.2877882049999999E-2</c:v>
                </c:pt>
                <c:pt idx="357">
                  <c:v>2.2888214309999998E-2</c:v>
                </c:pt>
                <c:pt idx="358">
                  <c:v>2.2919239079999997E-2</c:v>
                </c:pt>
                <c:pt idx="359">
                  <c:v>2.2929590010000001E-2</c:v>
                </c:pt>
                <c:pt idx="360">
                  <c:v>2.293994563E-2</c:v>
                </c:pt>
                <c:pt idx="361">
                  <c:v>2.2950305899999999E-2</c:v>
                </c:pt>
                <c:pt idx="362">
                  <c:v>2.2960670829999998E-2</c:v>
                </c:pt>
                <c:pt idx="363">
                  <c:v>2.2991793829999999E-2</c:v>
                </c:pt>
                <c:pt idx="364">
                  <c:v>2.3002177539999998E-2</c:v>
                </c:pt>
                <c:pt idx="365">
                  <c:v>2.3012565920000002E-2</c:v>
                </c:pt>
                <c:pt idx="366">
                  <c:v>2.302295901E-2</c:v>
                </c:pt>
                <c:pt idx="367">
                  <c:v>2.303335678E-2</c:v>
                </c:pt>
                <c:pt idx="368">
                  <c:v>2.3064578280000001E-2</c:v>
                </c:pt>
                <c:pt idx="369">
                  <c:v>2.8179436379999999E-2</c:v>
                </c:pt>
                <c:pt idx="370">
                  <c:v>2.5627044769999999E-2</c:v>
                </c:pt>
                <c:pt idx="371">
                  <c:v>2.5638033899999999E-2</c:v>
                </c:pt>
                <c:pt idx="372">
                  <c:v>2.5649027750000001E-2</c:v>
                </c:pt>
                <c:pt idx="373">
                  <c:v>2.5682037710000001E-2</c:v>
                </c:pt>
                <c:pt idx="374">
                  <c:v>2.5693050500000002E-2</c:v>
                </c:pt>
                <c:pt idx="375">
                  <c:v>2.5704068019999998E-2</c:v>
                </c:pt>
                <c:pt idx="376">
                  <c:v>2.5715090280000002E-2</c:v>
                </c:pt>
                <c:pt idx="377">
                  <c:v>2.57261173E-2</c:v>
                </c:pt>
                <c:pt idx="378">
                  <c:v>2.5759226749999999E-2</c:v>
                </c:pt>
                <c:pt idx="379">
                  <c:v>2.5770272719999997E-2</c:v>
                </c:pt>
                <c:pt idx="380">
                  <c:v>2.5781323450000001E-2</c:v>
                </c:pt>
                <c:pt idx="381">
                  <c:v>2.579237895E-2</c:v>
                </c:pt>
                <c:pt idx="382">
                  <c:v>2.580343916E-2</c:v>
                </c:pt>
                <c:pt idx="383">
                  <c:v>2.583664842E-2</c:v>
                </c:pt>
                <c:pt idx="384">
                  <c:v>2.5847727710000001E-2</c:v>
                </c:pt>
                <c:pt idx="385">
                  <c:v>2.5858811760000003E-2</c:v>
                </c:pt>
                <c:pt idx="386">
                  <c:v>2.5869900559999999E-2</c:v>
                </c:pt>
                <c:pt idx="387">
                  <c:v>2.5880994149999999E-2</c:v>
                </c:pt>
                <c:pt idx="388">
                  <c:v>2.5914303480000001E-2</c:v>
                </c:pt>
                <c:pt idx="389">
                  <c:v>2.5925416180000001E-2</c:v>
                </c:pt>
                <c:pt idx="390">
                  <c:v>2.5936533640000002E-2</c:v>
                </c:pt>
                <c:pt idx="391">
                  <c:v>2.5947655870000003E-2</c:v>
                </c:pt>
                <c:pt idx="392">
                  <c:v>2.595878289E-2</c:v>
                </c:pt>
                <c:pt idx="393">
                  <c:v>2.5992192649999999E-2</c:v>
                </c:pt>
                <c:pt idx="394">
                  <c:v>2.6014489789999998E-2</c:v>
                </c:pt>
                <c:pt idx="395">
                  <c:v>2.6025645559999998E-2</c:v>
                </c:pt>
                <c:pt idx="396">
                  <c:v>2.6036806120000002E-2</c:v>
                </c:pt>
                <c:pt idx="397">
                  <c:v>2.6070316609999998E-2</c:v>
                </c:pt>
                <c:pt idx="398">
                  <c:v>2.6081496370000002E-2</c:v>
                </c:pt>
                <c:pt idx="399">
                  <c:v>2.6092680980000001E-2</c:v>
                </c:pt>
                <c:pt idx="400">
                  <c:v>2.6103870370000001E-2</c:v>
                </c:pt>
                <c:pt idx="401">
                  <c:v>4.3423380470000002E-2</c:v>
                </c:pt>
                <c:pt idx="402">
                  <c:v>4.3474762729999998E-2</c:v>
                </c:pt>
                <c:pt idx="403">
                  <c:v>4.3494310950000004E-2</c:v>
                </c:pt>
                <c:pt idx="404">
                  <c:v>4.3513868170000004E-2</c:v>
                </c:pt>
                <c:pt idx="405">
                  <c:v>4.3533434340000003E-2</c:v>
                </c:pt>
                <c:pt idx="406">
                  <c:v>4.355301281E-2</c:v>
                </c:pt>
                <c:pt idx="407">
                  <c:v>4.3604552009999999E-2</c:v>
                </c:pt>
                <c:pt idx="408">
                  <c:v>4.3624162250000001E-2</c:v>
                </c:pt>
                <c:pt idx="409">
                  <c:v>4.3643777959999998E-2</c:v>
                </c:pt>
                <c:pt idx="410">
                  <c:v>4.3663396260000001E-2</c:v>
                </c:pt>
                <c:pt idx="411">
                  <c:v>4.3683026850000001E-2</c:v>
                </c:pt>
                <c:pt idx="412">
                  <c:v>4.3734723750000003E-2</c:v>
                </c:pt>
                <c:pt idx="413">
                  <c:v>4.3754395759999995E-2</c:v>
                </c:pt>
                <c:pt idx="414">
                  <c:v>4.3774076869999998E-2</c:v>
                </c:pt>
                <c:pt idx="415">
                  <c:v>4.3793767070000003E-2</c:v>
                </c:pt>
                <c:pt idx="416">
                  <c:v>4.3813466229999994E-2</c:v>
                </c:pt>
                <c:pt idx="417">
                  <c:v>4.3865317960000004E-2</c:v>
                </c:pt>
                <c:pt idx="418">
                  <c:v>4.3901137890000004E-2</c:v>
                </c:pt>
                <c:pt idx="419">
                  <c:v>4.3920884960000003E-2</c:v>
                </c:pt>
                <c:pt idx="420">
                  <c:v>4.394063753E-2</c:v>
                </c:pt>
                <c:pt idx="421">
                  <c:v>4.3992642369999994E-2</c:v>
                </c:pt>
                <c:pt idx="422">
                  <c:v>4.4012430380000002E-2</c:v>
                </c:pt>
                <c:pt idx="423">
                  <c:v>4.4032227439999995E-2</c:v>
                </c:pt>
                <c:pt idx="424">
                  <c:v>4.4052033549999994E-2</c:v>
                </c:pt>
                <c:pt idx="425">
                  <c:v>4.4071848720000001E-2</c:v>
                </c:pt>
                <c:pt idx="426">
                  <c:v>4.4124009369999995E-2</c:v>
                </c:pt>
                <c:pt idx="427">
                  <c:v>4.4143856580000002E-2</c:v>
                </c:pt>
                <c:pt idx="428">
                  <c:v>4.4163713E-2</c:v>
                </c:pt>
                <c:pt idx="429">
                  <c:v>4.4183578439999996E-2</c:v>
                </c:pt>
                <c:pt idx="430">
                  <c:v>4.4203452999999997E-2</c:v>
                </c:pt>
                <c:pt idx="431">
                  <c:v>4.4255769770000002E-2</c:v>
                </c:pt>
                <c:pt idx="432">
                  <c:v>4.4291910149999995E-2</c:v>
                </c:pt>
                <c:pt idx="433">
                  <c:v>4.4311833109999997E-2</c:v>
                </c:pt>
                <c:pt idx="434">
                  <c:v>4.4331765119999998E-2</c:v>
                </c:pt>
                <c:pt idx="435">
                  <c:v>4.4384236229999999E-2</c:v>
                </c:pt>
                <c:pt idx="436">
                  <c:v>4.4404200460000001E-2</c:v>
                </c:pt>
                <c:pt idx="437">
                  <c:v>4.4424173679999998E-2</c:v>
                </c:pt>
                <c:pt idx="438">
                  <c:v>4.4444152840000001E-2</c:v>
                </c:pt>
                <c:pt idx="439">
                  <c:v>4.446414127E-2</c:v>
                </c:pt>
                <c:pt idx="440">
                  <c:v>4.4533093840000003E-2</c:v>
                </c:pt>
                <c:pt idx="441">
                  <c:v>4.4553124780000002E-2</c:v>
                </c:pt>
                <c:pt idx="442">
                  <c:v>4.4573164899999997E-2</c:v>
                </c:pt>
                <c:pt idx="443">
                  <c:v>4.4593214290000002E-2</c:v>
                </c:pt>
                <c:pt idx="444">
                  <c:v>4.4645998030000002E-2</c:v>
                </c:pt>
                <c:pt idx="445">
                  <c:v>4.4666079799999994E-2</c:v>
                </c:pt>
                <c:pt idx="446">
                  <c:v>4.4686170829999997E-2</c:v>
                </c:pt>
                <c:pt idx="447">
                  <c:v>4.4706270979999997E-2</c:v>
                </c:pt>
                <c:pt idx="448">
                  <c:v>4.4726380479999994E-2</c:v>
                </c:pt>
                <c:pt idx="449">
                  <c:v>4.4779322240000002E-2</c:v>
                </c:pt>
                <c:pt idx="450">
                  <c:v>4.4799464079999997E-2</c:v>
                </c:pt>
                <c:pt idx="451">
                  <c:v>4.4819615299999997E-2</c:v>
                </c:pt>
                <c:pt idx="452">
                  <c:v>4.4839775979999996E-2</c:v>
                </c:pt>
                <c:pt idx="453">
                  <c:v>4.4859945619999994E-2</c:v>
                </c:pt>
                <c:pt idx="454">
                  <c:v>4.491304594E-2</c:v>
                </c:pt>
                <c:pt idx="455">
                  <c:v>4.4933248259999996E-2</c:v>
                </c:pt>
                <c:pt idx="456">
                  <c:v>4.4953459810000006E-2</c:v>
                </c:pt>
                <c:pt idx="457">
                  <c:v>4.4973680680000003E-2</c:v>
                </c:pt>
                <c:pt idx="458">
                  <c:v>4.4993910880000001E-2</c:v>
                </c:pt>
                <c:pt idx="459">
                  <c:v>4.5047173650000001E-2</c:v>
                </c:pt>
                <c:pt idx="460">
                  <c:v>4.506743647E-2</c:v>
                </c:pt>
                <c:pt idx="461">
                  <c:v>4.5087708659999996E-2</c:v>
                </c:pt>
                <c:pt idx="462">
                  <c:v>4.5107990180000002E-2</c:v>
                </c:pt>
                <c:pt idx="463">
                  <c:v>4.5128281040000003E-2</c:v>
                </c:pt>
                <c:pt idx="464">
                  <c:v>4.5181699729999997E-2</c:v>
                </c:pt>
                <c:pt idx="465">
                  <c:v>4.5202023530000003E-2</c:v>
                </c:pt>
                <c:pt idx="466">
                  <c:v>4.5222356310000003E-2</c:v>
                </c:pt>
                <c:pt idx="467">
                  <c:v>0.1565006806</c:v>
                </c:pt>
                <c:pt idx="468">
                  <c:v>0.15656970063</c:v>
                </c:pt>
                <c:pt idx="469">
                  <c:v>0.15667196986000001</c:v>
                </c:pt>
                <c:pt idx="470">
                  <c:v>0.15674106677000002</c:v>
                </c:pt>
                <c:pt idx="471">
                  <c:v>0.15681019285</c:v>
                </c:pt>
                <c:pt idx="472">
                  <c:v>0.15687935029</c:v>
                </c:pt>
                <c:pt idx="473">
                  <c:v>0.15694853690999999</c:v>
                </c:pt>
                <c:pt idx="474">
                  <c:v>0.15705107215</c:v>
                </c:pt>
                <c:pt idx="475">
                  <c:v>0.15712033581000001</c:v>
                </c:pt>
                <c:pt idx="476">
                  <c:v>0.15718963093999999</c:v>
                </c:pt>
                <c:pt idx="477">
                  <c:v>0.15725895508000001</c:v>
                </c:pt>
                <c:pt idx="478">
                  <c:v>0.15732831068</c:v>
                </c:pt>
                <c:pt idx="479">
                  <c:v>0.15743111463000001</c:v>
                </c:pt>
                <c:pt idx="480">
                  <c:v>0.15750054502999999</c:v>
                </c:pt>
                <c:pt idx="481">
                  <c:v>0.15757000928000001</c:v>
                </c:pt>
                <c:pt idx="482">
                  <c:v>0.15763950261000001</c:v>
                </c:pt>
                <c:pt idx="483">
                  <c:v>0.15770902527</c:v>
                </c:pt>
                <c:pt idx="484">
                  <c:v>0.15781209847</c:v>
                </c:pt>
                <c:pt idx="485">
                  <c:v>0.15788169827000001</c:v>
                </c:pt>
                <c:pt idx="486">
                  <c:v>0.15795132928</c:v>
                </c:pt>
                <c:pt idx="487">
                  <c:v>0.15802098995</c:v>
                </c:pt>
                <c:pt idx="488">
                  <c:v>0.15809304281</c:v>
                </c:pt>
                <c:pt idx="489">
                  <c:v>0.15819874671</c:v>
                </c:pt>
                <c:pt idx="490">
                  <c:v>0.15827087969</c:v>
                </c:pt>
                <c:pt idx="491">
                  <c:v>0.15834304413</c:v>
                </c:pt>
                <c:pt idx="492">
                  <c:v>0.15841524463999998</c:v>
                </c:pt>
                <c:pt idx="493">
                  <c:v>0.15848747702000002</c:v>
                </c:pt>
                <c:pt idx="494">
                  <c:v>0.15859346103999999</c:v>
                </c:pt>
                <c:pt idx="495">
                  <c:v>0.15866577328999998</c:v>
                </c:pt>
                <c:pt idx="496">
                  <c:v>0.15873811955</c:v>
                </c:pt>
                <c:pt idx="497">
                  <c:v>0.15881049958000001</c:v>
                </c:pt>
                <c:pt idx="498">
                  <c:v>0.15888291359000001</c:v>
                </c:pt>
                <c:pt idx="499">
                  <c:v>0.15898917836000001</c:v>
                </c:pt>
                <c:pt idx="500">
                  <c:v>0.15906167254</c:v>
                </c:pt>
                <c:pt idx="501">
                  <c:v>0.15913420049999999</c:v>
                </c:pt>
                <c:pt idx="502">
                  <c:v>0.15920676047999999</c:v>
                </c:pt>
                <c:pt idx="503">
                  <c:v>0.15927940154</c:v>
                </c:pt>
                <c:pt idx="504">
                  <c:v>0.18489912627000002</c:v>
                </c:pt>
                <c:pt idx="505">
                  <c:v>0.18498490894</c:v>
                </c:pt>
                <c:pt idx="506">
                  <c:v>0.18507073019999998</c:v>
                </c:pt>
                <c:pt idx="507">
                  <c:v>0.21070027728000001</c:v>
                </c:pt>
                <c:pt idx="508">
                  <c:v>0.21079882662000002</c:v>
                </c:pt>
                <c:pt idx="509">
                  <c:v>0.21093151302000002</c:v>
                </c:pt>
                <c:pt idx="510">
                  <c:v>0.21103023797999998</c:v>
                </c:pt>
                <c:pt idx="511">
                  <c:v>0.21112901009999999</c:v>
                </c:pt>
                <c:pt idx="512">
                  <c:v>0.21122782838999998</c:v>
                </c:pt>
                <c:pt idx="513">
                  <c:v>0.21132669546000002</c:v>
                </c:pt>
                <c:pt idx="514">
                  <c:v>0.21145973000999999</c:v>
                </c:pt>
                <c:pt idx="515">
                  <c:v>0.21155863419999998</c:v>
                </c:pt>
                <c:pt idx="516">
                  <c:v>0.21165765269999998</c:v>
                </c:pt>
                <c:pt idx="517">
                  <c:v>0.21175672046000002</c:v>
                </c:pt>
                <c:pt idx="518">
                  <c:v>0.21185917437000001</c:v>
                </c:pt>
                <c:pt idx="519">
                  <c:v>0.21203016034</c:v>
                </c:pt>
                <c:pt idx="520">
                  <c:v>0.21213274554</c:v>
                </c:pt>
                <c:pt idx="521">
                  <c:v>0.21223538112000001</c:v>
                </c:pt>
                <c:pt idx="522">
                  <c:v>0.21237239316999998</c:v>
                </c:pt>
                <c:pt idx="523">
                  <c:v>0.21247514218999999</c:v>
                </c:pt>
                <c:pt idx="524">
                  <c:v>0.21257801109999999</c:v>
                </c:pt>
                <c:pt idx="525">
                  <c:v>0.21268092947</c:v>
                </c:pt>
                <c:pt idx="526">
                  <c:v>0.21278382889</c:v>
                </c:pt>
                <c:pt idx="527">
                  <c:v>0.21292127919000001</c:v>
                </c:pt>
                <c:pt idx="528">
                  <c:v>0.21302429443000001</c:v>
                </c:pt>
                <c:pt idx="529">
                  <c:v>0.21312736111000002</c:v>
                </c:pt>
                <c:pt idx="530">
                  <c:v>0.2132305468</c:v>
                </c:pt>
                <c:pt idx="531">
                  <c:v>0.21333378084000001</c:v>
                </c:pt>
                <c:pt idx="532">
                  <c:v>0.21347160146999999</c:v>
                </c:pt>
                <c:pt idx="533">
                  <c:v>0.31465805898999999</c:v>
                </c:pt>
                <c:pt idx="534">
                  <c:v>0.31480577997000003</c:v>
                </c:pt>
                <c:pt idx="535">
                  <c:v>0.31495357063999996</c:v>
                </c:pt>
                <c:pt idx="536">
                  <c:v>0.31510143281000003</c:v>
                </c:pt>
                <c:pt idx="537">
                  <c:v>0.31528410648999999</c:v>
                </c:pt>
                <c:pt idx="538">
                  <c:v>0.31543212367000001</c:v>
                </c:pt>
                <c:pt idx="539">
                  <c:v>0.31558010182999996</c:v>
                </c:pt>
                <c:pt idx="540">
                  <c:v>0.31572804610999999</c:v>
                </c:pt>
                <c:pt idx="541">
                  <c:v>0.31587616332999996</c:v>
                </c:pt>
                <c:pt idx="542">
                  <c:v>0.31605898900000001</c:v>
                </c:pt>
                <c:pt idx="543">
                  <c:v>0.32889554814999999</c:v>
                </c:pt>
                <c:pt idx="544">
                  <c:v>0.32905199022000003</c:v>
                </c:pt>
                <c:pt idx="545">
                  <c:v>0.32920873393</c:v>
                </c:pt>
                <c:pt idx="546">
                  <c:v>0.32936566923999999</c:v>
                </c:pt>
                <c:pt idx="547">
                  <c:v>0.32955752500999996</c:v>
                </c:pt>
                <c:pt idx="548">
                  <c:v>0.32971496318999999</c:v>
                </c:pt>
                <c:pt idx="549">
                  <c:v>0.32987214187000002</c:v>
                </c:pt>
                <c:pt idx="550">
                  <c:v>0.33009903823000003</c:v>
                </c:pt>
                <c:pt idx="551">
                  <c:v>0.33025889206999998</c:v>
                </c:pt>
                <c:pt idx="552">
                  <c:v>0.33041893883999995</c:v>
                </c:pt>
                <c:pt idx="553">
                  <c:v>0.33057906643000001</c:v>
                </c:pt>
                <c:pt idx="554">
                  <c:v>0.33073927127999997</c:v>
                </c:pt>
                <c:pt idx="555">
                  <c:v>0.33093483717</c:v>
                </c:pt>
                <c:pt idx="556">
                  <c:v>0.33109532779</c:v>
                </c:pt>
                <c:pt idx="557">
                  <c:v>0.33023433837999999</c:v>
                </c:pt>
                <c:pt idx="558">
                  <c:v>0.33039453139999997</c:v>
                </c:pt>
                <c:pt idx="559">
                  <c:v>0.33055480191000003</c:v>
                </c:pt>
                <c:pt idx="560">
                  <c:v>0.33075031005</c:v>
                </c:pt>
                <c:pt idx="561">
                  <c:v>0.33091064192000003</c:v>
                </c:pt>
                <c:pt idx="562">
                  <c:v>0.33107105520999996</c:v>
                </c:pt>
                <c:pt idx="563">
                  <c:v>0.33123142843000003</c:v>
                </c:pt>
                <c:pt idx="564">
                  <c:v>0.33139176862000003</c:v>
                </c:pt>
                <c:pt idx="565">
                  <c:v>0.33158745336000001</c:v>
                </c:pt>
                <c:pt idx="566">
                  <c:v>0.33174785126</c:v>
                </c:pt>
                <c:pt idx="567">
                  <c:v>0.33190855481999998</c:v>
                </c:pt>
                <c:pt idx="568">
                  <c:v>0.33206933981999998</c:v>
                </c:pt>
                <c:pt idx="569">
                  <c:v>0.33223020270999998</c:v>
                </c:pt>
                <c:pt idx="570">
                  <c:v>0.33242674106999998</c:v>
                </c:pt>
                <c:pt idx="571">
                  <c:v>0.33258800551000001</c:v>
                </c:pt>
                <c:pt idx="572">
                  <c:v>0.33274923870000001</c:v>
                </c:pt>
                <c:pt idx="573">
                  <c:v>0.33291054856000002</c:v>
                </c:pt>
                <c:pt idx="574">
                  <c:v>0.33307182115</c:v>
                </c:pt>
                <c:pt idx="575">
                  <c:v>0.33326876597000005</c:v>
                </c:pt>
                <c:pt idx="576">
                  <c:v>0.33343021436000003</c:v>
                </c:pt>
                <c:pt idx="577">
                  <c:v>0.33359139995999998</c:v>
                </c:pt>
                <c:pt idx="578">
                  <c:v>0.33375334943000001</c:v>
                </c:pt>
                <c:pt idx="579">
                  <c:v>0.33391515356000001</c:v>
                </c:pt>
                <c:pt idx="580">
                  <c:v>0.33411261604000003</c:v>
                </c:pt>
                <c:pt idx="581">
                  <c:v>0.33427482194000002</c:v>
                </c:pt>
                <c:pt idx="582">
                  <c:v>0.33443687845999998</c:v>
                </c:pt>
                <c:pt idx="583">
                  <c:v>0.33459889787999997</c:v>
                </c:pt>
                <c:pt idx="584">
                  <c:v>0.33476317820000001</c:v>
                </c:pt>
                <c:pt idx="585">
                  <c:v>0.33496346127999999</c:v>
                </c:pt>
                <c:pt idx="586">
                  <c:v>0.33512792002999997</c:v>
                </c:pt>
                <c:pt idx="587">
                  <c:v>0.33529234777999994</c:v>
                </c:pt>
                <c:pt idx="588">
                  <c:v>0.33545766063999999</c:v>
                </c:pt>
                <c:pt idx="589">
                  <c:v>0.33562305367</c:v>
                </c:pt>
                <c:pt idx="590">
                  <c:v>0.33582432957999997</c:v>
                </c:pt>
                <c:pt idx="591">
                  <c:v>0.33598979022000003</c:v>
                </c:pt>
                <c:pt idx="592">
                  <c:v>0.33615556602999996</c:v>
                </c:pt>
                <c:pt idx="593">
                  <c:v>0.33633923970000001</c:v>
                </c:pt>
                <c:pt idx="594">
                  <c:v>0.33654086039999997</c:v>
                </c:pt>
                <c:pt idx="595">
                  <c:v>0.33670667737999999</c:v>
                </c:pt>
                <c:pt idx="596">
                  <c:v>0.33687246241000002</c:v>
                </c:pt>
                <c:pt idx="597">
                  <c:v>0.33703844599999999</c:v>
                </c:pt>
                <c:pt idx="598">
                  <c:v>0.33422749381</c:v>
                </c:pt>
                <c:pt idx="599">
                  <c:v>0.33442597002999996</c:v>
                </c:pt>
                <c:pt idx="600">
                  <c:v>0.33459121750999998</c:v>
                </c:pt>
                <c:pt idx="601">
                  <c:v>0.33475666767000001</c:v>
                </c:pt>
                <c:pt idx="602">
                  <c:v>0.33492208188</c:v>
                </c:pt>
                <c:pt idx="603">
                  <c:v>0.33508757916000004</c:v>
                </c:pt>
                <c:pt idx="604">
                  <c:v>0.33528658192999999</c:v>
                </c:pt>
                <c:pt idx="605">
                  <c:v>0.33545225900999998</c:v>
                </c:pt>
                <c:pt idx="606">
                  <c:v>0.33561801994000001</c:v>
                </c:pt>
                <c:pt idx="607">
                  <c:v>0.33578398359</c:v>
                </c:pt>
                <c:pt idx="608">
                  <c:v>0.33595002800000001</c:v>
                </c:pt>
                <c:pt idx="609">
                  <c:v>0.33614967904000004</c:v>
                </c:pt>
                <c:pt idx="610">
                  <c:v>0.33631590570999997</c:v>
                </c:pt>
                <c:pt idx="611">
                  <c:v>0.33648209783999999</c:v>
                </c:pt>
                <c:pt idx="612">
                  <c:v>0.33664837270999998</c:v>
                </c:pt>
                <c:pt idx="613">
                  <c:v>0.33681763674999998</c:v>
                </c:pt>
                <c:pt idx="614">
                  <c:v>0.33702060793999999</c:v>
                </c:pt>
                <c:pt idx="615">
                  <c:v>0.33719017387</c:v>
                </c:pt>
                <c:pt idx="616">
                  <c:v>0.33735970939999999</c:v>
                </c:pt>
                <c:pt idx="617">
                  <c:v>0.33752933387</c:v>
                </c:pt>
                <c:pt idx="618">
                  <c:v>0.32864527469999999</c:v>
                </c:pt>
                <c:pt idx="619">
                  <c:v>0.31592668304000004</c:v>
                </c:pt>
                <c:pt idx="620">
                  <c:v>0.30918383460000004</c:v>
                </c:pt>
                <c:pt idx="621">
                  <c:v>0.30933951764000001</c:v>
                </c:pt>
                <c:pt idx="622">
                  <c:v>0.30949527960000001</c:v>
                </c:pt>
                <c:pt idx="623">
                  <c:v>0.30965112089999997</c:v>
                </c:pt>
                <c:pt idx="624">
                  <c:v>0.30982182949000003</c:v>
                </c:pt>
                <c:pt idx="625">
                  <c:v>0.30997783491000003</c:v>
                </c:pt>
                <c:pt idx="626">
                  <c:v>0.31013392267000001</c:v>
                </c:pt>
                <c:pt idx="627">
                  <c:v>0.31029008732999996</c:v>
                </c:pt>
                <c:pt idx="628">
                  <c:v>0.31044633017000001</c:v>
                </c:pt>
                <c:pt idx="629">
                  <c:v>0.31061748637000003</c:v>
                </c:pt>
                <c:pt idx="630">
                  <c:v>0.31077389677</c:v>
                </c:pt>
                <c:pt idx="631">
                  <c:v>0.31093038612000001</c:v>
                </c:pt>
                <c:pt idx="632">
                  <c:v>0.31108695776</c:v>
                </c:pt>
                <c:pt idx="633">
                  <c:v>0.31124349475000002</c:v>
                </c:pt>
                <c:pt idx="634">
                  <c:v>0.31141509781999999</c:v>
                </c:pt>
                <c:pt idx="635">
                  <c:v>0.31157180024999998</c:v>
                </c:pt>
                <c:pt idx="636">
                  <c:v>0.31172869683999999</c:v>
                </c:pt>
                <c:pt idx="637">
                  <c:v>0.31188567033999998</c:v>
                </c:pt>
                <c:pt idx="638">
                  <c:v>0.31204261339</c:v>
                </c:pt>
                <c:pt idx="639">
                  <c:v>0.31221455514999996</c:v>
                </c:pt>
                <c:pt idx="640">
                  <c:v>0.31237166388999998</c:v>
                </c:pt>
                <c:pt idx="641">
                  <c:v>0.31252885135000003</c:v>
                </c:pt>
                <c:pt idx="642">
                  <c:v>0.31268611937000002</c:v>
                </c:pt>
                <c:pt idx="643">
                  <c:v>0.31283763191000002</c:v>
                </c:pt>
                <c:pt idx="644">
                  <c:v>0.31300417731000002</c:v>
                </c:pt>
                <c:pt idx="645">
                  <c:v>0.31315584179</c:v>
                </c:pt>
                <c:pt idx="646">
                  <c:v>0.31331507204000003</c:v>
                </c:pt>
                <c:pt idx="647">
                  <c:v>0.31346689206</c:v>
                </c:pt>
                <c:pt idx="648">
                  <c:v>0.31363378662000002</c:v>
                </c:pt>
                <c:pt idx="649">
                  <c:v>0.31378575763</c:v>
                </c:pt>
                <c:pt idx="650">
                  <c:v>0.31393780633999996</c:v>
                </c:pt>
                <c:pt idx="651">
                  <c:v>0.31408992660000001</c:v>
                </c:pt>
                <c:pt idx="652">
                  <c:v>0.31424212257</c:v>
                </c:pt>
                <c:pt idx="653">
                  <c:v>0.31440943962000001</c:v>
                </c:pt>
                <c:pt idx="654">
                  <c:v>0.31456167826999998</c:v>
                </c:pt>
                <c:pt idx="655">
                  <c:v>0.31471398998</c:v>
                </c:pt>
                <c:pt idx="656">
                  <c:v>0.31486648944000001</c:v>
                </c:pt>
                <c:pt idx="657">
                  <c:v>0.31501906586</c:v>
                </c:pt>
                <c:pt idx="658">
                  <c:v>0.31518680930999998</c:v>
                </c:pt>
                <c:pt idx="659">
                  <c:v>0.31533953877999998</c:v>
                </c:pt>
                <c:pt idx="660">
                  <c:v>0.31549234645999996</c:v>
                </c:pt>
                <c:pt idx="661">
                  <c:v>0.31564522842999998</c:v>
                </c:pt>
                <c:pt idx="662">
                  <c:v>0.31579818197000004</c:v>
                </c:pt>
                <c:pt idx="663">
                  <c:v>0.31596634874000001</c:v>
                </c:pt>
                <c:pt idx="664">
                  <c:v>0.31611957944999997</c:v>
                </c:pt>
                <c:pt idx="665">
                  <c:v>0.3162727655</c:v>
                </c:pt>
                <c:pt idx="666">
                  <c:v>0.31642602948999998</c:v>
                </c:pt>
                <c:pt idx="667">
                  <c:v>0.31657936679000004</c:v>
                </c:pt>
                <c:pt idx="668">
                  <c:v>0.31674795813000001</c:v>
                </c:pt>
                <c:pt idx="669">
                  <c:v>0.31690145445999995</c:v>
                </c:pt>
                <c:pt idx="670">
                  <c:v>0.31706262394000001</c:v>
                </c:pt>
                <c:pt idx="671">
                  <c:v>0.31721615651999996</c:v>
                </c:pt>
                <c:pt idx="672">
                  <c:v>0.31738498811999999</c:v>
                </c:pt>
                <c:pt idx="673">
                  <c:v>0.31753867873000002</c:v>
                </c:pt>
                <c:pt idx="674">
                  <c:v>0.31769244369999999</c:v>
                </c:pt>
                <c:pt idx="675">
                  <c:v>0.31784640085999999</c:v>
                </c:pt>
                <c:pt idx="676">
                  <c:v>0.31799470578</c:v>
                </c:pt>
                <c:pt idx="677">
                  <c:v>0.31815835127999997</c:v>
                </c:pt>
                <c:pt idx="678">
                  <c:v>0.31830680574000003</c:v>
                </c:pt>
                <c:pt idx="679">
                  <c:v>0.31845532831000001</c:v>
                </c:pt>
                <c:pt idx="680">
                  <c:v>0.31860392299000001</c:v>
                </c:pt>
                <c:pt idx="681">
                  <c:v>0.31875258482000002</c:v>
                </c:pt>
                <c:pt idx="682">
                  <c:v>0.31891663154</c:v>
                </c:pt>
                <c:pt idx="683">
                  <c:v>0.31906544316000002</c:v>
                </c:pt>
                <c:pt idx="684">
                  <c:v>0.31922198969999999</c:v>
                </c:pt>
                <c:pt idx="685">
                  <c:v>0.31621848698000005</c:v>
                </c:pt>
                <c:pt idx="686">
                  <c:v>0.31637859444999999</c:v>
                </c:pt>
                <c:pt idx="687">
                  <c:v>0.31652662543999999</c:v>
                </c:pt>
                <c:pt idx="688">
                  <c:v>0.31667436935000004</c:v>
                </c:pt>
                <c:pt idx="689">
                  <c:v>0.31682206529000001</c:v>
                </c:pt>
                <c:pt idx="690">
                  <c:v>0.31696971350000003</c:v>
                </c:pt>
                <c:pt idx="691">
                  <c:v>0.31712997191000003</c:v>
                </c:pt>
                <c:pt idx="692">
                  <c:v>0.31728380820999996</c:v>
                </c:pt>
                <c:pt idx="693">
                  <c:v>0.31743155310000004</c:v>
                </c:pt>
                <c:pt idx="694">
                  <c:v>0.31757937070999998</c:v>
                </c:pt>
                <c:pt idx="695">
                  <c:v>0.31773995064999999</c:v>
                </c:pt>
                <c:pt idx="696">
                  <c:v>0.31788814827999995</c:v>
                </c:pt>
                <c:pt idx="697">
                  <c:v>0.31803641567000002</c:v>
                </c:pt>
                <c:pt idx="698">
                  <c:v>0.31818475252999995</c:v>
                </c:pt>
                <c:pt idx="699">
                  <c:v>0.31833315795</c:v>
                </c:pt>
                <c:pt idx="700">
                  <c:v>0.31849401472000005</c:v>
                </c:pt>
                <c:pt idx="701">
                  <c:v>0.31864221063999998</c:v>
                </c:pt>
                <c:pt idx="702">
                  <c:v>0.31879035566000002</c:v>
                </c:pt>
                <c:pt idx="703">
                  <c:v>0.31893881177</c:v>
                </c:pt>
                <c:pt idx="704">
                  <c:v>0.31908150623000003</c:v>
                </c:pt>
                <c:pt idx="705">
                  <c:v>0.31923703488999999</c:v>
                </c:pt>
                <c:pt idx="706">
                  <c:v>0.31938010402</c:v>
                </c:pt>
                <c:pt idx="707">
                  <c:v>0.31952311831000002</c:v>
                </c:pt>
                <c:pt idx="708">
                  <c:v>0.31966607600999997</c:v>
                </c:pt>
                <c:pt idx="709">
                  <c:v>0.31980885802999998</c:v>
                </c:pt>
                <c:pt idx="710">
                  <c:v>0.31996415435000003</c:v>
                </c:pt>
                <c:pt idx="711">
                  <c:v>0.32010671385</c:v>
                </c:pt>
                <c:pt idx="712">
                  <c:v>0.32024945711000002</c:v>
                </c:pt>
                <c:pt idx="713">
                  <c:v>0.32039262406000002</c:v>
                </c:pt>
                <c:pt idx="714">
                  <c:v>0.32053597356000002</c:v>
                </c:pt>
                <c:pt idx="715">
                  <c:v>0.32069223277999998</c:v>
                </c:pt>
                <c:pt idx="716">
                  <c:v>0.32083596119000002</c:v>
                </c:pt>
                <c:pt idx="717">
                  <c:v>0.32097986898000003</c:v>
                </c:pt>
                <c:pt idx="718">
                  <c:v>0.32112372660999999</c:v>
                </c:pt>
                <c:pt idx="719">
                  <c:v>0.32126752623999999</c:v>
                </c:pt>
                <c:pt idx="720">
                  <c:v>0.32142415183999995</c:v>
                </c:pt>
                <c:pt idx="721">
                  <c:v>0.3451635629</c:v>
                </c:pt>
                <c:pt idx="722">
                  <c:v>0.34530732365</c:v>
                </c:pt>
                <c:pt idx="723">
                  <c:v>0.34545102836000002</c:v>
                </c:pt>
                <c:pt idx="724">
                  <c:v>0.34559503901999999</c:v>
                </c:pt>
                <c:pt idx="725">
                  <c:v>0.3457519107</c:v>
                </c:pt>
                <c:pt idx="726">
                  <c:v>0.3458963001</c:v>
                </c:pt>
                <c:pt idx="727">
                  <c:v>0.34604063318</c:v>
                </c:pt>
                <c:pt idx="728">
                  <c:v>0.34618502992</c:v>
                </c:pt>
                <c:pt idx="729">
                  <c:v>0.34632912952999995</c:v>
                </c:pt>
                <c:pt idx="730">
                  <c:v>0.34648624723000004</c:v>
                </c:pt>
                <c:pt idx="731">
                  <c:v>0.34663012324000003</c:v>
                </c:pt>
                <c:pt idx="732">
                  <c:v>0.34677418481</c:v>
                </c:pt>
                <c:pt idx="733">
                  <c:v>0.34691818862000001</c:v>
                </c:pt>
                <c:pt idx="734">
                  <c:v>0.34706213467000002</c:v>
                </c:pt>
                <c:pt idx="735">
                  <c:v>0.34721913850000002</c:v>
                </c:pt>
                <c:pt idx="736">
                  <c:v>0.34736334267000002</c:v>
                </c:pt>
                <c:pt idx="737">
                  <c:v>0.34750749129000003</c:v>
                </c:pt>
                <c:pt idx="738">
                  <c:v>0.34765157972999999</c:v>
                </c:pt>
                <c:pt idx="739">
                  <c:v>0.34778978372000002</c:v>
                </c:pt>
                <c:pt idx="740">
                  <c:v>0.34794107738999996</c:v>
                </c:pt>
                <c:pt idx="741">
                  <c:v>0.34807952624999999</c:v>
                </c:pt>
                <c:pt idx="742">
                  <c:v>0.34821815867</c:v>
                </c:pt>
                <c:pt idx="743">
                  <c:v>0.34835685157999996</c:v>
                </c:pt>
                <c:pt idx="744">
                  <c:v>0.34849535993000003</c:v>
                </c:pt>
                <c:pt idx="745">
                  <c:v>0.3486467459</c:v>
                </c:pt>
                <c:pt idx="746">
                  <c:v>0.34878525656999998</c:v>
                </c:pt>
                <c:pt idx="747">
                  <c:v>0.34892395083</c:v>
                </c:pt>
                <c:pt idx="748">
                  <c:v>0.34906258048</c:v>
                </c:pt>
                <c:pt idx="749">
                  <c:v>0.34920126736000001</c:v>
                </c:pt>
                <c:pt idx="750">
                  <c:v>0.34935323960000003</c:v>
                </c:pt>
                <c:pt idx="751">
                  <c:v>0.34949205616000001</c:v>
                </c:pt>
                <c:pt idx="752">
                  <c:v>0.34963092901999998</c:v>
                </c:pt>
                <c:pt idx="753">
                  <c:v>0.34976974143</c:v>
                </c:pt>
                <c:pt idx="754">
                  <c:v>0.3499087353</c:v>
                </c:pt>
                <c:pt idx="755">
                  <c:v>0.35006080332</c:v>
                </c:pt>
                <c:pt idx="756">
                  <c:v>0.35019967738999996</c:v>
                </c:pt>
                <c:pt idx="757">
                  <c:v>0.35033873307999996</c:v>
                </c:pt>
                <c:pt idx="758">
                  <c:v>0.35047784830000001</c:v>
                </c:pt>
                <c:pt idx="759">
                  <c:v>0.35061689986</c:v>
                </c:pt>
                <c:pt idx="760">
                  <c:v>0.35078262024000001</c:v>
                </c:pt>
                <c:pt idx="761">
                  <c:v>0.35092192454999999</c:v>
                </c:pt>
                <c:pt idx="762">
                  <c:v>0.35106129133999997</c:v>
                </c:pt>
                <c:pt idx="763">
                  <c:v>0.35121405391999999</c:v>
                </c:pt>
                <c:pt idx="764">
                  <c:v>0.35135378931</c:v>
                </c:pt>
                <c:pt idx="765">
                  <c:v>0.35149321902999997</c:v>
                </c:pt>
                <c:pt idx="766">
                  <c:v>0.35163258439</c:v>
                </c:pt>
                <c:pt idx="767">
                  <c:v>0.35177200706</c:v>
                </c:pt>
                <c:pt idx="768">
                  <c:v>0.35192449439000001</c:v>
                </c:pt>
                <c:pt idx="769">
                  <c:v>0.35206392247000001</c:v>
                </c:pt>
                <c:pt idx="770">
                  <c:v>0.35220328498000003</c:v>
                </c:pt>
                <c:pt idx="771">
                  <c:v>0.35234233763</c:v>
                </c:pt>
                <c:pt idx="772">
                  <c:v>0.35247289268999998</c:v>
                </c:pt>
                <c:pt idx="773">
                  <c:v>0.35261641626000001</c:v>
                </c:pt>
                <c:pt idx="774">
                  <c:v>0.35274645988999997</c:v>
                </c:pt>
                <c:pt idx="775">
                  <c:v>0.35287630668000003</c:v>
                </c:pt>
                <c:pt idx="776">
                  <c:v>0.35300608077999995</c:v>
                </c:pt>
                <c:pt idx="777">
                  <c:v>0.35313590652999999</c:v>
                </c:pt>
                <c:pt idx="778">
                  <c:v>0.35327948366</c:v>
                </c:pt>
                <c:pt idx="779">
                  <c:v>0.35340979485000001</c:v>
                </c:pt>
                <c:pt idx="780">
                  <c:v>0.35354015550000001</c:v>
                </c:pt>
                <c:pt idx="781">
                  <c:v>0.35367056877999997</c:v>
                </c:pt>
                <c:pt idx="782">
                  <c:v>0.35380103593000001</c:v>
                </c:pt>
                <c:pt idx="783">
                  <c:v>0.35394529079000003</c:v>
                </c:pt>
                <c:pt idx="784">
                  <c:v>0.35407599272000001</c:v>
                </c:pt>
                <c:pt idx="785">
                  <c:v>0.35420674514</c:v>
                </c:pt>
                <c:pt idx="786">
                  <c:v>0.35433742410000002</c:v>
                </c:pt>
                <c:pt idx="787">
                  <c:v>0.35446815548000005</c:v>
                </c:pt>
                <c:pt idx="788">
                  <c:v>0.35461271685000001</c:v>
                </c:pt>
                <c:pt idx="789">
                  <c:v>0.35474380983999998</c:v>
                </c:pt>
                <c:pt idx="790">
                  <c:v>0.35487495332000002</c:v>
                </c:pt>
                <c:pt idx="791">
                  <c:v>0.35500652643000002</c:v>
                </c:pt>
                <c:pt idx="792">
                  <c:v>0.35515799463999997</c:v>
                </c:pt>
                <c:pt idx="793">
                  <c:v>0.35528930342999998</c:v>
                </c:pt>
                <c:pt idx="794">
                  <c:v>0.35542091758</c:v>
                </c:pt>
                <c:pt idx="795">
                  <c:v>0.35555220858999997</c:v>
                </c:pt>
                <c:pt idx="796">
                  <c:v>0.35568342692999999</c:v>
                </c:pt>
                <c:pt idx="797">
                  <c:v>0.35582804730000001</c:v>
                </c:pt>
                <c:pt idx="798">
                  <c:v>0.35595924688999997</c:v>
                </c:pt>
                <c:pt idx="799">
                  <c:v>0.3560903748</c:v>
                </c:pt>
                <c:pt idx="800">
                  <c:v>0.35622167873999999</c:v>
                </c:pt>
                <c:pt idx="801">
                  <c:v>0.35634356273000001</c:v>
                </c:pt>
                <c:pt idx="802">
                  <c:v>0.35647900857999998</c:v>
                </c:pt>
                <c:pt idx="803">
                  <c:v>0.35660162217000002</c:v>
                </c:pt>
                <c:pt idx="804">
                  <c:v>0.35672364599</c:v>
                </c:pt>
                <c:pt idx="805">
                  <c:v>0.35684571462000003</c:v>
                </c:pt>
                <c:pt idx="806">
                  <c:v>0.29748354626000001</c:v>
                </c:pt>
                <c:pt idx="807">
                  <c:v>0.29759555010000005</c:v>
                </c:pt>
                <c:pt idx="808">
                  <c:v>0.29770058132999999</c:v>
                </c:pt>
                <c:pt idx="809">
                  <c:v>0.33626713732000002</c:v>
                </c:pt>
                <c:pt idx="810">
                  <c:v>0.33637381477999995</c:v>
                </c:pt>
                <c:pt idx="811">
                  <c:v>0.33650886898999999</c:v>
                </c:pt>
                <c:pt idx="812">
                  <c:v>0.33661513037000002</c:v>
                </c:pt>
                <c:pt idx="813">
                  <c:v>0.33672122324999998</c:v>
                </c:pt>
                <c:pt idx="814">
                  <c:v>0.33682735812999998</c:v>
                </c:pt>
                <c:pt idx="815">
                  <c:v>0.33693342606999999</c:v>
                </c:pt>
                <c:pt idx="816">
                  <c:v>0.33706844848</c:v>
                </c:pt>
                <c:pt idx="817">
                  <c:v>0.33717409693</c:v>
                </c:pt>
                <c:pt idx="818">
                  <c:v>0.33728069454000004</c:v>
                </c:pt>
                <c:pt idx="819">
                  <c:v>0.33738743346</c:v>
                </c:pt>
                <c:pt idx="820">
                  <c:v>0.33749431103999999</c:v>
                </c:pt>
                <c:pt idx="821">
                  <c:v>0.33763041794999998</c:v>
                </c:pt>
                <c:pt idx="822">
                  <c:v>0.33773728256000002</c:v>
                </c:pt>
                <c:pt idx="823">
                  <c:v>0.33784459268</c:v>
                </c:pt>
                <c:pt idx="824">
                  <c:v>0.33795204195</c:v>
                </c:pt>
                <c:pt idx="825">
                  <c:v>0.33805952804</c:v>
                </c:pt>
                <c:pt idx="826">
                  <c:v>0.33819621575999997</c:v>
                </c:pt>
                <c:pt idx="827">
                  <c:v>0.33830379294000001</c:v>
                </c:pt>
                <c:pt idx="828">
                  <c:v>0.33841151025999999</c:v>
                </c:pt>
                <c:pt idx="829">
                  <c:v>0.33851946997000004</c:v>
                </c:pt>
                <c:pt idx="830">
                  <c:v>0.33862257200000001</c:v>
                </c:pt>
                <c:pt idx="831">
                  <c:v>0.3387549447</c:v>
                </c:pt>
                <c:pt idx="832">
                  <c:v>0.33885833827</c:v>
                </c:pt>
                <c:pt idx="833">
                  <c:v>0.33896186681000001</c:v>
                </c:pt>
                <c:pt idx="834">
                  <c:v>0.33907960912000001</c:v>
                </c:pt>
                <c:pt idx="835">
                  <c:v>0.33921241972000005</c:v>
                </c:pt>
                <c:pt idx="836">
                  <c:v>0.33931566108</c:v>
                </c:pt>
                <c:pt idx="837">
                  <c:v>0.33941914313999999</c:v>
                </c:pt>
                <c:pt idx="838">
                  <c:v>0.33952276607999998</c:v>
                </c:pt>
                <c:pt idx="839">
                  <c:v>0.33962631919999997</c:v>
                </c:pt>
                <c:pt idx="840">
                  <c:v>0.33975897966000002</c:v>
                </c:pt>
                <c:pt idx="841">
                  <c:v>0.33986272008999996</c:v>
                </c:pt>
                <c:pt idx="842">
                  <c:v>0.33996618737000001</c:v>
                </c:pt>
                <c:pt idx="843">
                  <c:v>0.34007020219</c:v>
                </c:pt>
                <c:pt idx="844">
                  <c:v>0.34017436041000004</c:v>
                </c:pt>
                <c:pt idx="845">
                  <c:v>0.34030769163999997</c:v>
                </c:pt>
                <c:pt idx="846">
                  <c:v>0.34041193268999997</c:v>
                </c:pt>
                <c:pt idx="847">
                  <c:v>0.34051589663999998</c:v>
                </c:pt>
                <c:pt idx="848">
                  <c:v>0.34062010797000003</c:v>
                </c:pt>
                <c:pt idx="849">
                  <c:v>0.34072424701999998</c:v>
                </c:pt>
                <c:pt idx="850">
                  <c:v>0.33699007104000001</c:v>
                </c:pt>
                <c:pt idx="851">
                  <c:v>0.33709429711</c:v>
                </c:pt>
                <c:pt idx="852">
                  <c:v>0.33719855717000002</c:v>
                </c:pt>
                <c:pt idx="853">
                  <c:v>0.33730295714999997</c:v>
                </c:pt>
                <c:pt idx="854">
                  <c:v>0.33740728950999999</c:v>
                </c:pt>
                <c:pt idx="855">
                  <c:v>0.33754094384</c:v>
                </c:pt>
                <c:pt idx="856">
                  <c:v>0.33764536107999998</c:v>
                </c:pt>
                <c:pt idx="857">
                  <c:v>0.33774939995999997</c:v>
                </c:pt>
                <c:pt idx="858">
                  <c:v>0.33785327043000002</c:v>
                </c:pt>
                <c:pt idx="859">
                  <c:v>0.36384272229000003</c:v>
                </c:pt>
                <c:pt idx="860">
                  <c:v>0.36398063202999997</c:v>
                </c:pt>
                <c:pt idx="861">
                  <c:v>0.36408925720999996</c:v>
                </c:pt>
                <c:pt idx="862">
                  <c:v>0.36419757035</c:v>
                </c:pt>
                <c:pt idx="863">
                  <c:v>0.36088580599000003</c:v>
                </c:pt>
                <c:pt idx="864">
                  <c:v>0.36099292192000004</c:v>
                </c:pt>
                <c:pt idx="865">
                  <c:v>0.36112705301999998</c:v>
                </c:pt>
                <c:pt idx="866">
                  <c:v>0.3612343616</c:v>
                </c:pt>
                <c:pt idx="867">
                  <c:v>0.36134148032000002</c:v>
                </c:pt>
                <c:pt idx="868">
                  <c:v>0.36144886129000003</c:v>
                </c:pt>
                <c:pt idx="869">
                  <c:v>0.36155593263999997</c:v>
                </c:pt>
                <c:pt idx="870">
                  <c:v>0.36168973966000001</c:v>
                </c:pt>
                <c:pt idx="871">
                  <c:v>0.36179712144999998</c:v>
                </c:pt>
                <c:pt idx="872">
                  <c:v>0.36190453895999997</c:v>
                </c:pt>
                <c:pt idx="873">
                  <c:v>0.36201198895999998</c:v>
                </c:pt>
                <c:pt idx="874">
                  <c:v>0.36211936357999996</c:v>
                </c:pt>
                <c:pt idx="875">
                  <c:v>0.36225388322000002</c:v>
                </c:pt>
                <c:pt idx="876">
                  <c:v>0.36236133926999997</c:v>
                </c:pt>
                <c:pt idx="877">
                  <c:v>0.36246882752999998</c:v>
                </c:pt>
                <c:pt idx="878">
                  <c:v>0.36257635622000001</c:v>
                </c:pt>
                <c:pt idx="879">
                  <c:v>0.36268391614999995</c:v>
                </c:pt>
                <c:pt idx="880">
                  <c:v>0.36281857769999998</c:v>
                </c:pt>
                <c:pt idx="881">
                  <c:v>0.36292598683999999</c:v>
                </c:pt>
                <c:pt idx="882">
                  <c:v>0.35611260650999998</c:v>
                </c:pt>
                <c:pt idx="883">
                  <c:v>0.34929828229000004</c:v>
                </c:pt>
                <c:pt idx="884">
                  <c:v>0.34940041386000004</c:v>
                </c:pt>
                <c:pt idx="885">
                  <c:v>0.34951869463000002</c:v>
                </c:pt>
                <c:pt idx="886">
                  <c:v>0.34962124085000001</c:v>
                </c:pt>
                <c:pt idx="887">
                  <c:v>0.34972347822000005</c:v>
                </c:pt>
                <c:pt idx="888">
                  <c:v>0.34982563031999997</c:v>
                </c:pt>
                <c:pt idx="889">
                  <c:v>0.34992781708999998</c:v>
                </c:pt>
                <c:pt idx="890">
                  <c:v>0.35004606860000004</c:v>
                </c:pt>
                <c:pt idx="891">
                  <c:v>0.35014855895999997</c:v>
                </c:pt>
                <c:pt idx="892">
                  <c:v>0.35025108226000001</c:v>
                </c:pt>
                <c:pt idx="893">
                  <c:v>0.35035352448000001</c:v>
                </c:pt>
                <c:pt idx="894">
                  <c:v>0.35045086106000001</c:v>
                </c:pt>
                <c:pt idx="895">
                  <c:v>0.35056418280000001</c:v>
                </c:pt>
                <c:pt idx="896">
                  <c:v>0.35066193979000004</c:v>
                </c:pt>
                <c:pt idx="897">
                  <c:v>0.35075949202999995</c:v>
                </c:pt>
                <c:pt idx="898">
                  <c:v>0.35085707325999999</c:v>
                </c:pt>
                <c:pt idx="899">
                  <c:v>0.35097866347000001</c:v>
                </c:pt>
                <c:pt idx="900">
                  <c:v>0.35107619567999998</c:v>
                </c:pt>
                <c:pt idx="901">
                  <c:v>0.35117364141000001</c:v>
                </c:pt>
                <c:pt idx="902">
                  <c:v>0.35127100163999997</c:v>
                </c:pt>
                <c:pt idx="903">
                  <c:v>0.35136839554000004</c:v>
                </c:pt>
                <c:pt idx="904">
                  <c:v>0.35148171993999999</c:v>
                </c:pt>
                <c:pt idx="905">
                  <c:v>0.35157894338000001</c:v>
                </c:pt>
                <c:pt idx="906">
                  <c:v>0.35167607760000003</c:v>
                </c:pt>
                <c:pt idx="907">
                  <c:v>0.35177324110000002</c:v>
                </c:pt>
                <c:pt idx="908">
                  <c:v>0.35187067323999999</c:v>
                </c:pt>
                <c:pt idx="909">
                  <c:v>0.35198418719000002</c:v>
                </c:pt>
                <c:pt idx="910">
                  <c:v>0.35208168058</c:v>
                </c:pt>
                <c:pt idx="911">
                  <c:v>0.35217955936000001</c:v>
                </c:pt>
                <c:pt idx="912">
                  <c:v>0.35227734548</c:v>
                </c:pt>
                <c:pt idx="913">
                  <c:v>0.35237505029000005</c:v>
                </c:pt>
                <c:pt idx="914">
                  <c:v>0.35248887373000004</c:v>
                </c:pt>
                <c:pt idx="915">
                  <c:v>0.35258664174999998</c:v>
                </c:pt>
                <c:pt idx="916">
                  <c:v>0.3526843201</c:v>
                </c:pt>
                <c:pt idx="917">
                  <c:v>0.35278215305999999</c:v>
                </c:pt>
                <c:pt idx="918">
                  <c:v>0.35288001206000003</c:v>
                </c:pt>
                <c:pt idx="919">
                  <c:v>0.35299402508</c:v>
                </c:pt>
                <c:pt idx="920">
                  <c:v>0.35309195027999996</c:v>
                </c:pt>
                <c:pt idx="921">
                  <c:v>0.32693455943999999</c:v>
                </c:pt>
                <c:pt idx="922">
                  <c:v>0.32702411943999998</c:v>
                </c:pt>
                <c:pt idx="923">
                  <c:v>0.32711028207999998</c:v>
                </c:pt>
                <c:pt idx="924">
                  <c:v>0.32719646927999996</c:v>
                </c:pt>
                <c:pt idx="925">
                  <c:v>0.32728279852999997</c:v>
                </c:pt>
                <c:pt idx="926">
                  <c:v>0.32736927075</c:v>
                </c:pt>
                <c:pt idx="927">
                  <c:v>0.32745600789999996</c:v>
                </c:pt>
                <c:pt idx="928">
                  <c:v>0.32754277280999999</c:v>
                </c:pt>
                <c:pt idx="929">
                  <c:v>0.32763003436999999</c:v>
                </c:pt>
                <c:pt idx="930">
                  <c:v>0.32771732122000002</c:v>
                </c:pt>
                <c:pt idx="931">
                  <c:v>0.32780475302999995</c:v>
                </c:pt>
                <c:pt idx="932">
                  <c:v>0.327891973</c:v>
                </c:pt>
                <c:pt idx="933">
                  <c:v>0.32797898232</c:v>
                </c:pt>
                <c:pt idx="934">
                  <c:v>0.32806590144999997</c:v>
                </c:pt>
                <c:pt idx="935">
                  <c:v>0.33070070957999997</c:v>
                </c:pt>
                <c:pt idx="936">
                  <c:v>0.33078779751999998</c:v>
                </c:pt>
                <c:pt idx="937">
                  <c:v>0.31740287902999997</c:v>
                </c:pt>
                <c:pt idx="938">
                  <c:v>0.31749037461000001</c:v>
                </c:pt>
                <c:pt idx="939">
                  <c:v>0.31757789673000003</c:v>
                </c:pt>
                <c:pt idx="940">
                  <c:v>0.31766556504999999</c:v>
                </c:pt>
                <c:pt idx="941">
                  <c:v>0.31775278483999997</c:v>
                </c:pt>
                <c:pt idx="942">
                  <c:v>0.31784002944</c:v>
                </c:pt>
                <c:pt idx="943">
                  <c:v>0.31792706118999997</c:v>
                </c:pt>
                <c:pt idx="944">
                  <c:v>0.31801400275999997</c:v>
                </c:pt>
                <c:pt idx="945">
                  <c:v>0.31810097057999998</c:v>
                </c:pt>
                <c:pt idx="946">
                  <c:v>0.31818784351999996</c:v>
                </c:pt>
                <c:pt idx="947">
                  <c:v>0.31827450536000002</c:v>
                </c:pt>
                <c:pt idx="948">
                  <c:v>0.31836095189999997</c:v>
                </c:pt>
                <c:pt idx="949">
                  <c:v>0.31844718482000001</c:v>
                </c:pt>
                <c:pt idx="950">
                  <c:v>0.36881188593999997</c:v>
                </c:pt>
                <c:pt idx="951">
                  <c:v>0.36891526487999998</c:v>
                </c:pt>
                <c:pt idx="952">
                  <c:v>0.36901881413999998</c:v>
                </c:pt>
                <c:pt idx="953">
                  <c:v>0.36912225547000005</c:v>
                </c:pt>
                <c:pt idx="954">
                  <c:v>0.36922558651999998</c:v>
                </c:pt>
                <c:pt idx="955">
                  <c:v>0.36932838944000002</c:v>
                </c:pt>
                <c:pt idx="956">
                  <c:v>0.36943108131000002</c:v>
                </c:pt>
                <c:pt idx="957">
                  <c:v>0.36953394289999997</c:v>
                </c:pt>
                <c:pt idx="958">
                  <c:v>0.36963683855000001</c:v>
                </c:pt>
                <c:pt idx="959">
                  <c:v>0.36973962089000001</c:v>
                </c:pt>
                <c:pt idx="960">
                  <c:v>0.36984229749999997</c:v>
                </c:pt>
                <c:pt idx="961">
                  <c:v>0.36994486019</c:v>
                </c:pt>
                <c:pt idx="962">
                  <c:v>0.37004702991999999</c:v>
                </c:pt>
                <c:pt idx="963">
                  <c:v>0.37014866822000003</c:v>
                </c:pt>
                <c:pt idx="964">
                  <c:v>0.37025033586</c:v>
                </c:pt>
                <c:pt idx="965">
                  <c:v>0.37035175164999995</c:v>
                </c:pt>
                <c:pt idx="966">
                  <c:v>0.37045248785000001</c:v>
                </c:pt>
                <c:pt idx="967">
                  <c:v>0.42056411467999999</c:v>
                </c:pt>
                <c:pt idx="968">
                  <c:v>0.42067558894000001</c:v>
                </c:pt>
                <c:pt idx="969">
                  <c:v>0.42078661601</c:v>
                </c:pt>
                <c:pt idx="970">
                  <c:v>0.42089781582999997</c:v>
                </c:pt>
                <c:pt idx="971">
                  <c:v>0.42103147688999998</c:v>
                </c:pt>
                <c:pt idx="972">
                  <c:v>0.42115406766000002</c:v>
                </c:pt>
                <c:pt idx="973">
                  <c:v>0.42126611047000001</c:v>
                </c:pt>
                <c:pt idx="974">
                  <c:v>0.37039804522000003</c:v>
                </c:pt>
                <c:pt idx="975">
                  <c:v>0.37039804522000003</c:v>
                </c:pt>
                <c:pt idx="976">
                  <c:v>0.37039804522000003</c:v>
                </c:pt>
                <c:pt idx="977">
                  <c:v>0.42174801294999997</c:v>
                </c:pt>
                <c:pt idx="978">
                  <c:v>0.42186048579000002</c:v>
                </c:pt>
                <c:pt idx="979">
                  <c:v>0.42199533573000003</c:v>
                </c:pt>
                <c:pt idx="980">
                  <c:v>0.42210787058999999</c:v>
                </c:pt>
                <c:pt idx="981">
                  <c:v>0.42222029106999998</c:v>
                </c:pt>
                <c:pt idx="982">
                  <c:v>0.42233260066</c:v>
                </c:pt>
                <c:pt idx="983">
                  <c:v>0.42244508147000004</c:v>
                </c:pt>
                <c:pt idx="984">
                  <c:v>0.42257998294999999</c:v>
                </c:pt>
                <c:pt idx="985">
                  <c:v>0.42269281067000003</c:v>
                </c:pt>
                <c:pt idx="986">
                  <c:v>0.42280585851999997</c:v>
                </c:pt>
                <c:pt idx="987">
                  <c:v>0.42291888744</c:v>
                </c:pt>
                <c:pt idx="988">
                  <c:v>0.57303199555999995</c:v>
                </c:pt>
                <c:pt idx="989">
                  <c:v>0.57316709677</c:v>
                </c:pt>
                <c:pt idx="990">
                  <c:v>0.57328007264000003</c:v>
                </c:pt>
                <c:pt idx="991">
                  <c:v>0.52039804521999999</c:v>
                </c:pt>
                <c:pt idx="992">
                  <c:v>0.52039804521999999</c:v>
                </c:pt>
                <c:pt idx="993">
                  <c:v>0.53739804522000001</c:v>
                </c:pt>
                <c:pt idx="994">
                  <c:v>0.53739804522000001</c:v>
                </c:pt>
                <c:pt idx="995">
                  <c:v>0.53739804522000001</c:v>
                </c:pt>
                <c:pt idx="996">
                  <c:v>0.53739804522000001</c:v>
                </c:pt>
                <c:pt idx="997">
                  <c:v>0.53739804522000001</c:v>
                </c:pt>
                <c:pt idx="998">
                  <c:v>0.53739804522000001</c:v>
                </c:pt>
                <c:pt idx="999">
                  <c:v>0.53739804522000001</c:v>
                </c:pt>
                <c:pt idx="1000">
                  <c:v>0.59145848388</c:v>
                </c:pt>
                <c:pt idx="1001">
                  <c:v>0.53739804522000001</c:v>
                </c:pt>
                <c:pt idx="1002">
                  <c:v>0.59168613025000005</c:v>
                </c:pt>
                <c:pt idx="1003">
                  <c:v>0.59179988246000004</c:v>
                </c:pt>
                <c:pt idx="1004">
                  <c:v>0.53739804522000001</c:v>
                </c:pt>
                <c:pt idx="1005">
                  <c:v>0.59207217455999994</c:v>
                </c:pt>
                <c:pt idx="1006">
                  <c:v>0.59218587623999996</c:v>
                </c:pt>
                <c:pt idx="1007">
                  <c:v>0.53739804522000001</c:v>
                </c:pt>
                <c:pt idx="1008">
                  <c:v>0.53739804522000001</c:v>
                </c:pt>
                <c:pt idx="1009">
                  <c:v>0.55749757664999999</c:v>
                </c:pt>
                <c:pt idx="1010">
                  <c:v>0.59266342495000002</c:v>
                </c:pt>
                <c:pt idx="1011">
                  <c:v>0.55749757664999999</c:v>
                </c:pt>
                <c:pt idx="1012">
                  <c:v>0.55749757664999999</c:v>
                </c:pt>
                <c:pt idx="1013">
                  <c:v>0.55749757664999999</c:v>
                </c:pt>
                <c:pt idx="1014">
                  <c:v>0.55749757664999999</c:v>
                </c:pt>
                <c:pt idx="1015">
                  <c:v>0.55749757664999999</c:v>
                </c:pt>
                <c:pt idx="1016">
                  <c:v>0.55749757664999999</c:v>
                </c:pt>
                <c:pt idx="1017">
                  <c:v>0.55749757664999999</c:v>
                </c:pt>
                <c:pt idx="1018">
                  <c:v>0.55749757664999999</c:v>
                </c:pt>
                <c:pt idx="1019">
                  <c:v>0.55749757664999999</c:v>
                </c:pt>
                <c:pt idx="1020">
                  <c:v>0.55749757664999999</c:v>
                </c:pt>
                <c:pt idx="1021">
                  <c:v>0.55749757664999999</c:v>
                </c:pt>
                <c:pt idx="1022">
                  <c:v>0.55749757664999999</c:v>
                </c:pt>
                <c:pt idx="1023">
                  <c:v>0.55749757664999999</c:v>
                </c:pt>
                <c:pt idx="1024">
                  <c:v>0.55749757664999999</c:v>
                </c:pt>
                <c:pt idx="1025">
                  <c:v>0.55749757664999999</c:v>
                </c:pt>
                <c:pt idx="1026">
                  <c:v>0.55749757664999999</c:v>
                </c:pt>
                <c:pt idx="1027">
                  <c:v>0.55749757664999999</c:v>
                </c:pt>
                <c:pt idx="1028">
                  <c:v>0.59481952341</c:v>
                </c:pt>
                <c:pt idx="1029">
                  <c:v>0.55749757664999999</c:v>
                </c:pt>
                <c:pt idx="1030">
                  <c:v>0.55749757664999999</c:v>
                </c:pt>
                <c:pt idx="1031">
                  <c:v>0.55749757664999999</c:v>
                </c:pt>
                <c:pt idx="1032">
                  <c:v>0.55749757664999999</c:v>
                </c:pt>
                <c:pt idx="1033">
                  <c:v>0.56107525627999999</c:v>
                </c:pt>
                <c:pt idx="1034">
                  <c:v>0.56107525627999999</c:v>
                </c:pt>
                <c:pt idx="1035">
                  <c:v>0.56107525627999999</c:v>
                </c:pt>
                <c:pt idx="1036">
                  <c:v>0.56107525627999999</c:v>
                </c:pt>
                <c:pt idx="1037">
                  <c:v>0.56107525627999999</c:v>
                </c:pt>
                <c:pt idx="1038">
                  <c:v>0.56107525627999999</c:v>
                </c:pt>
                <c:pt idx="1039">
                  <c:v>0.56107525627999999</c:v>
                </c:pt>
                <c:pt idx="1040">
                  <c:v>0.56107525627999999</c:v>
                </c:pt>
                <c:pt idx="1041">
                  <c:v>0.56107525627999999</c:v>
                </c:pt>
                <c:pt idx="1042">
                  <c:v>0.56107525627999999</c:v>
                </c:pt>
                <c:pt idx="1043">
                  <c:v>0.56107525627999999</c:v>
                </c:pt>
                <c:pt idx="1044">
                  <c:v>0.56107525627999999</c:v>
                </c:pt>
                <c:pt idx="1045">
                  <c:v>0.56107525627999999</c:v>
                </c:pt>
                <c:pt idx="1046">
                  <c:v>0.56107525627999999</c:v>
                </c:pt>
                <c:pt idx="1047">
                  <c:v>0.56107525627999999</c:v>
                </c:pt>
                <c:pt idx="1048">
                  <c:v>0.56107525627999999</c:v>
                </c:pt>
                <c:pt idx="1049">
                  <c:v>0.56107525627999999</c:v>
                </c:pt>
                <c:pt idx="1050">
                  <c:v>0.56107525627999999</c:v>
                </c:pt>
                <c:pt idx="1051">
                  <c:v>0.56107525627999999</c:v>
                </c:pt>
                <c:pt idx="1052">
                  <c:v>0.56107525627999999</c:v>
                </c:pt>
                <c:pt idx="1053">
                  <c:v>0.56107525627999999</c:v>
                </c:pt>
                <c:pt idx="1054">
                  <c:v>0.56107525627999999</c:v>
                </c:pt>
                <c:pt idx="1055">
                  <c:v>0.56107525627999999</c:v>
                </c:pt>
                <c:pt idx="1056">
                  <c:v>0.56107525627999999</c:v>
                </c:pt>
                <c:pt idx="1057">
                  <c:v>0.56107525627999999</c:v>
                </c:pt>
                <c:pt idx="1058">
                  <c:v>0.56107525627999999</c:v>
                </c:pt>
                <c:pt idx="1059">
                  <c:v>0.56107525627999999</c:v>
                </c:pt>
                <c:pt idx="1060">
                  <c:v>0.56107525627999999</c:v>
                </c:pt>
                <c:pt idx="1061">
                  <c:v>0.56107525627999999</c:v>
                </c:pt>
                <c:pt idx="1062">
                  <c:v>0.56107525627999999</c:v>
                </c:pt>
                <c:pt idx="1063">
                  <c:v>0.56107525627999999</c:v>
                </c:pt>
                <c:pt idx="1064">
                  <c:v>0.56107525627999999</c:v>
                </c:pt>
                <c:pt idx="1065">
                  <c:v>0.56107525627999999</c:v>
                </c:pt>
                <c:pt idx="1066">
                  <c:v>0.56107525627999999</c:v>
                </c:pt>
                <c:pt idx="1067">
                  <c:v>0.56107525627999999</c:v>
                </c:pt>
                <c:pt idx="1068">
                  <c:v>0.56107525627999999</c:v>
                </c:pt>
                <c:pt idx="1069">
                  <c:v>0.56107525627999999</c:v>
                </c:pt>
                <c:pt idx="1070">
                  <c:v>0.56107525627999999</c:v>
                </c:pt>
                <c:pt idx="1071">
                  <c:v>0.56107525627999999</c:v>
                </c:pt>
                <c:pt idx="1072">
                  <c:v>0.56107525627999999</c:v>
                </c:pt>
                <c:pt idx="1073">
                  <c:v>0.56107525627999999</c:v>
                </c:pt>
                <c:pt idx="1074">
                  <c:v>0.56107525627999999</c:v>
                </c:pt>
                <c:pt idx="1075">
                  <c:v>0.56107525627999999</c:v>
                </c:pt>
                <c:pt idx="1076">
                  <c:v>0.56107525627999999</c:v>
                </c:pt>
                <c:pt idx="1077">
                  <c:v>0.56107525627999999</c:v>
                </c:pt>
                <c:pt idx="1078">
                  <c:v>0.56022722455999996</c:v>
                </c:pt>
                <c:pt idx="1079">
                  <c:v>0.56022722455999996</c:v>
                </c:pt>
                <c:pt idx="1080">
                  <c:v>0.56022722455999996</c:v>
                </c:pt>
                <c:pt idx="1081">
                  <c:v>0.56022722455999996</c:v>
                </c:pt>
                <c:pt idx="1082">
                  <c:v>0.56022722455999996</c:v>
                </c:pt>
                <c:pt idx="1083">
                  <c:v>0.56022722455999996</c:v>
                </c:pt>
                <c:pt idx="1084">
                  <c:v>0.56022722455999996</c:v>
                </c:pt>
                <c:pt idx="1085">
                  <c:v>0.56022722455999996</c:v>
                </c:pt>
                <c:pt idx="1086">
                  <c:v>0.56022722455999996</c:v>
                </c:pt>
                <c:pt idx="1087">
                  <c:v>0.56022722455999996</c:v>
                </c:pt>
                <c:pt idx="1088">
                  <c:v>0.56022722455999996</c:v>
                </c:pt>
                <c:pt idx="1089">
                  <c:v>0.56022722455999996</c:v>
                </c:pt>
                <c:pt idx="1090">
                  <c:v>0.56022722455999996</c:v>
                </c:pt>
                <c:pt idx="1091">
                  <c:v>0.56022722455999996</c:v>
                </c:pt>
                <c:pt idx="1092">
                  <c:v>0.56022722455999996</c:v>
                </c:pt>
                <c:pt idx="1093">
                  <c:v>0.56022722455999996</c:v>
                </c:pt>
                <c:pt idx="1094">
                  <c:v>0.56022722455999996</c:v>
                </c:pt>
                <c:pt idx="1095">
                  <c:v>0.56022722455999996</c:v>
                </c:pt>
                <c:pt idx="1096">
                  <c:v>0.56022722455999996</c:v>
                </c:pt>
                <c:pt idx="1097">
                  <c:v>0.56022722455999996</c:v>
                </c:pt>
                <c:pt idx="1098">
                  <c:v>0.56022722455999996</c:v>
                </c:pt>
                <c:pt idx="1099">
                  <c:v>0.56022722455999996</c:v>
                </c:pt>
                <c:pt idx="1100">
                  <c:v>0.56022722455999996</c:v>
                </c:pt>
                <c:pt idx="1101">
                  <c:v>0.56022722455999996</c:v>
                </c:pt>
                <c:pt idx="1102">
                  <c:v>0.56022722455999996</c:v>
                </c:pt>
                <c:pt idx="1103">
                  <c:v>0.56022722455999996</c:v>
                </c:pt>
                <c:pt idx="1104">
                  <c:v>0.56022722455999996</c:v>
                </c:pt>
                <c:pt idx="1105">
                  <c:v>0.56022722455999996</c:v>
                </c:pt>
                <c:pt idx="1106">
                  <c:v>0.56022722455999996</c:v>
                </c:pt>
                <c:pt idx="1107">
                  <c:v>0.56022722455999996</c:v>
                </c:pt>
                <c:pt idx="1108">
                  <c:v>0.56022722455999996</c:v>
                </c:pt>
                <c:pt idx="1109">
                  <c:v>0.56022722455999996</c:v>
                </c:pt>
                <c:pt idx="1110">
                  <c:v>0.56022722455999996</c:v>
                </c:pt>
                <c:pt idx="1111">
                  <c:v>0.56022722455999996</c:v>
                </c:pt>
                <c:pt idx="1112">
                  <c:v>0.56022722455999996</c:v>
                </c:pt>
                <c:pt idx="1113">
                  <c:v>0.56022722455999996</c:v>
                </c:pt>
                <c:pt idx="1114">
                  <c:v>0.56022722455999996</c:v>
                </c:pt>
                <c:pt idx="1115">
                  <c:v>0.56022722455999996</c:v>
                </c:pt>
                <c:pt idx="1116">
                  <c:v>0.56022722455999996</c:v>
                </c:pt>
                <c:pt idx="1117">
                  <c:v>0.56022722455999996</c:v>
                </c:pt>
                <c:pt idx="1118">
                  <c:v>0.56022722455999996</c:v>
                </c:pt>
                <c:pt idx="1119">
                  <c:v>0.56022722455999996</c:v>
                </c:pt>
                <c:pt idx="1120">
                  <c:v>0.56022722455999996</c:v>
                </c:pt>
                <c:pt idx="1121">
                  <c:v>0.56022722455999996</c:v>
                </c:pt>
                <c:pt idx="1122">
                  <c:v>0.56022722455999996</c:v>
                </c:pt>
                <c:pt idx="1123">
                  <c:v>0.56022722455999996</c:v>
                </c:pt>
                <c:pt idx="1124">
                  <c:v>0.56022722455999996</c:v>
                </c:pt>
                <c:pt idx="1125">
                  <c:v>0.56022722455999996</c:v>
                </c:pt>
                <c:pt idx="1126">
                  <c:v>0.56022722455999996</c:v>
                </c:pt>
                <c:pt idx="1127">
                  <c:v>0.56022722455999996</c:v>
                </c:pt>
                <c:pt idx="1128">
                  <c:v>0.56022722455999996</c:v>
                </c:pt>
                <c:pt idx="1129">
                  <c:v>0.56022722455999996</c:v>
                </c:pt>
                <c:pt idx="1130">
                  <c:v>0.56022722455999996</c:v>
                </c:pt>
                <c:pt idx="1131">
                  <c:v>0.56022722455999996</c:v>
                </c:pt>
                <c:pt idx="1132">
                  <c:v>0.56022722455999996</c:v>
                </c:pt>
                <c:pt idx="1133">
                  <c:v>0.56022722455999996</c:v>
                </c:pt>
                <c:pt idx="1134">
                  <c:v>0.56022722455999996</c:v>
                </c:pt>
                <c:pt idx="1135">
                  <c:v>0.56022722455999996</c:v>
                </c:pt>
                <c:pt idx="1136">
                  <c:v>0.56022722455999996</c:v>
                </c:pt>
                <c:pt idx="1137">
                  <c:v>0.56022722455999996</c:v>
                </c:pt>
                <c:pt idx="1138">
                  <c:v>0.56022722455999996</c:v>
                </c:pt>
                <c:pt idx="1139">
                  <c:v>0.56022722455999996</c:v>
                </c:pt>
                <c:pt idx="1140">
                  <c:v>0.56022722455999996</c:v>
                </c:pt>
                <c:pt idx="1141">
                  <c:v>0.56022722455999996</c:v>
                </c:pt>
                <c:pt idx="1142">
                  <c:v>0.56022722455999996</c:v>
                </c:pt>
                <c:pt idx="1143">
                  <c:v>0.56022722455999996</c:v>
                </c:pt>
                <c:pt idx="1144">
                  <c:v>0.56022722455999996</c:v>
                </c:pt>
                <c:pt idx="1145">
                  <c:v>0.56022722455999996</c:v>
                </c:pt>
                <c:pt idx="1146">
                  <c:v>0.56022722455999996</c:v>
                </c:pt>
                <c:pt idx="1147">
                  <c:v>0.56022722455999996</c:v>
                </c:pt>
                <c:pt idx="1148">
                  <c:v>0.56022722455999996</c:v>
                </c:pt>
                <c:pt idx="1149">
                  <c:v>0.56022722455999996</c:v>
                </c:pt>
                <c:pt idx="1150">
                  <c:v>0.56022722455999996</c:v>
                </c:pt>
                <c:pt idx="1151">
                  <c:v>0.56022722455999996</c:v>
                </c:pt>
                <c:pt idx="1152">
                  <c:v>0.56022722455999996</c:v>
                </c:pt>
                <c:pt idx="1153">
                  <c:v>0.56022722455999996</c:v>
                </c:pt>
                <c:pt idx="1154">
                  <c:v>0.56022722455999996</c:v>
                </c:pt>
                <c:pt idx="1155">
                  <c:v>0.56022722455999996</c:v>
                </c:pt>
                <c:pt idx="1156">
                  <c:v>0.56022722455999996</c:v>
                </c:pt>
                <c:pt idx="1157">
                  <c:v>0.56022722455999996</c:v>
                </c:pt>
                <c:pt idx="1158">
                  <c:v>0.56022722455999996</c:v>
                </c:pt>
                <c:pt idx="1159">
                  <c:v>0.56022722455999996</c:v>
                </c:pt>
                <c:pt idx="1160">
                  <c:v>0.56022722455999996</c:v>
                </c:pt>
                <c:pt idx="1161">
                  <c:v>0.56022722455999996</c:v>
                </c:pt>
                <c:pt idx="1162">
                  <c:v>0.56022722455999996</c:v>
                </c:pt>
                <c:pt idx="1163">
                  <c:v>0.45022722456000003</c:v>
                </c:pt>
                <c:pt idx="1164">
                  <c:v>0.92912722455999996</c:v>
                </c:pt>
                <c:pt idx="1165">
                  <c:v>0.92912722455999996</c:v>
                </c:pt>
                <c:pt idx="1166">
                  <c:v>0.92912722455999996</c:v>
                </c:pt>
                <c:pt idx="1167">
                  <c:v>0.92912722455999996</c:v>
                </c:pt>
                <c:pt idx="1168">
                  <c:v>0.92912722455999996</c:v>
                </c:pt>
                <c:pt idx="1169">
                  <c:v>0.92912722455999996</c:v>
                </c:pt>
                <c:pt idx="1170">
                  <c:v>0.87912722455999992</c:v>
                </c:pt>
                <c:pt idx="1171">
                  <c:v>0.87912722455999992</c:v>
                </c:pt>
                <c:pt idx="1172">
                  <c:v>0.87073791167999992</c:v>
                </c:pt>
                <c:pt idx="1173">
                  <c:v>0.87073791167999992</c:v>
                </c:pt>
                <c:pt idx="1174">
                  <c:v>0.87073791167999992</c:v>
                </c:pt>
                <c:pt idx="1175">
                  <c:v>0.86773791167999992</c:v>
                </c:pt>
                <c:pt idx="1176">
                  <c:v>0.86773791167999992</c:v>
                </c:pt>
                <c:pt idx="1177">
                  <c:v>0.86773791167999992</c:v>
                </c:pt>
                <c:pt idx="1178">
                  <c:v>0.86773791167999992</c:v>
                </c:pt>
                <c:pt idx="1179">
                  <c:v>0.86773791167999992</c:v>
                </c:pt>
                <c:pt idx="1180">
                  <c:v>0.86773791167999992</c:v>
                </c:pt>
                <c:pt idx="1181">
                  <c:v>0.86773791167999992</c:v>
                </c:pt>
                <c:pt idx="1182">
                  <c:v>0.86773791167999992</c:v>
                </c:pt>
                <c:pt idx="1183">
                  <c:v>0.86773791167999992</c:v>
                </c:pt>
                <c:pt idx="1184">
                  <c:v>0.86773791167999992</c:v>
                </c:pt>
                <c:pt idx="1185">
                  <c:v>0.85174191167999991</c:v>
                </c:pt>
                <c:pt idx="1186">
                  <c:v>0.86446291168</c:v>
                </c:pt>
                <c:pt idx="1187">
                  <c:v>0.86446291168</c:v>
                </c:pt>
                <c:pt idx="1188">
                  <c:v>0.86446291168</c:v>
                </c:pt>
                <c:pt idx="1189">
                  <c:v>0.86446291168</c:v>
                </c:pt>
                <c:pt idx="1190">
                  <c:v>0.86446291168</c:v>
                </c:pt>
                <c:pt idx="1191">
                  <c:v>0.86446291168</c:v>
                </c:pt>
                <c:pt idx="1192">
                  <c:v>0.86446291168</c:v>
                </c:pt>
                <c:pt idx="1193">
                  <c:v>0.86446291168</c:v>
                </c:pt>
                <c:pt idx="1194">
                  <c:v>0.86446291168</c:v>
                </c:pt>
                <c:pt idx="1195">
                  <c:v>0.86352541167999997</c:v>
                </c:pt>
                <c:pt idx="1196">
                  <c:v>0.86352541167999997</c:v>
                </c:pt>
                <c:pt idx="1197">
                  <c:v>0.86352541167999997</c:v>
                </c:pt>
                <c:pt idx="1198">
                  <c:v>0.86352541167999997</c:v>
                </c:pt>
                <c:pt idx="1199">
                  <c:v>0.86352541167999997</c:v>
                </c:pt>
                <c:pt idx="1200">
                  <c:v>0.86352541167999997</c:v>
                </c:pt>
                <c:pt idx="1201">
                  <c:v>0.86352541167999997</c:v>
                </c:pt>
                <c:pt idx="1202">
                  <c:v>0.86352541167999997</c:v>
                </c:pt>
                <c:pt idx="1203">
                  <c:v>0.86352541167999997</c:v>
                </c:pt>
                <c:pt idx="1204">
                  <c:v>0.84528997167999997</c:v>
                </c:pt>
                <c:pt idx="1205">
                  <c:v>0.84528997167999997</c:v>
                </c:pt>
                <c:pt idx="1206">
                  <c:v>0.84528997167999997</c:v>
                </c:pt>
                <c:pt idx="1207">
                  <c:v>0.84528997167999997</c:v>
                </c:pt>
                <c:pt idx="1208">
                  <c:v>0.84528997167999997</c:v>
                </c:pt>
                <c:pt idx="1209">
                  <c:v>0.84528997167999997</c:v>
                </c:pt>
                <c:pt idx="1210">
                  <c:v>0.84528997167999997</c:v>
                </c:pt>
                <c:pt idx="1211">
                  <c:v>0.84528997167999997</c:v>
                </c:pt>
                <c:pt idx="1212">
                  <c:v>0.84435247167999994</c:v>
                </c:pt>
                <c:pt idx="1213">
                  <c:v>0.84435247167999994</c:v>
                </c:pt>
                <c:pt idx="1214">
                  <c:v>0.85577247167999992</c:v>
                </c:pt>
                <c:pt idx="1215">
                  <c:v>0.85577247167999992</c:v>
                </c:pt>
                <c:pt idx="1216">
                  <c:v>0.85577247167999992</c:v>
                </c:pt>
                <c:pt idx="1217">
                  <c:v>0.85577247167999992</c:v>
                </c:pt>
                <c:pt idx="1218">
                  <c:v>0.85577247167999992</c:v>
                </c:pt>
                <c:pt idx="1219">
                  <c:v>0.91922349120000002</c:v>
                </c:pt>
                <c:pt idx="1220">
                  <c:v>0.91925452679999997</c:v>
                </c:pt>
                <c:pt idx="1221">
                  <c:v>0.95178357844000006</c:v>
                </c:pt>
                <c:pt idx="1222">
                  <c:v>0.95181464612</c:v>
                </c:pt>
                <c:pt idx="1223">
                  <c:v>0.95184572987000005</c:v>
                </c:pt>
                <c:pt idx="1224">
                  <c:v>0.95187682970999998</c:v>
                </c:pt>
                <c:pt idx="1225">
                  <c:v>0.96881316597</c:v>
                </c:pt>
                <c:pt idx="1226">
                  <c:v>0.96885988348999996</c:v>
                </c:pt>
                <c:pt idx="1227">
                  <c:v>0.96890662383000004</c:v>
                </c:pt>
                <c:pt idx="1228">
                  <c:v>0.96895338705</c:v>
                </c:pt>
                <c:pt idx="1229">
                  <c:v>0.96900017309000008</c:v>
                </c:pt>
                <c:pt idx="1230">
                  <c:v>0.96904698199000006</c:v>
                </c:pt>
                <c:pt idx="1231">
                  <c:v>0.96909381378999992</c:v>
                </c:pt>
                <c:pt idx="1232">
                  <c:v>0.96914066839000002</c:v>
                </c:pt>
                <c:pt idx="1233">
                  <c:v>0.96918754600000001</c:v>
                </c:pt>
                <c:pt idx="1234">
                  <c:v>0.97922244645000001</c:v>
                </c:pt>
                <c:pt idx="1235">
                  <c:v>0.97926936982000001</c:v>
                </c:pt>
                <c:pt idx="1236">
                  <c:v>0.97931631615999992</c:v>
                </c:pt>
                <c:pt idx="1237">
                  <c:v>1.0493632853899999</c:v>
                </c:pt>
                <c:pt idx="1238">
                  <c:v>1.04941027754</c:v>
                </c:pt>
                <c:pt idx="1239">
                  <c:v>1.0494572927200001</c:v>
                </c:pt>
                <c:pt idx="1240">
                  <c:v>1.0495043308900001</c:v>
                </c:pt>
                <c:pt idx="1241">
                  <c:v>1.1353897372399999</c:v>
                </c:pt>
                <c:pt idx="1242">
                  <c:v>1.1354751837499999</c:v>
                </c:pt>
                <c:pt idx="1243">
                  <c:v>1.1355606703499999</c:v>
                </c:pt>
                <c:pt idx="1244">
                  <c:v>1.13564619721</c:v>
                </c:pt>
                <c:pt idx="1245">
                  <c:v>1.14342376422</c:v>
                </c:pt>
                <c:pt idx="1246">
                  <c:v>1.1236219383900001</c:v>
                </c:pt>
                <c:pt idx="1247">
                  <c:v>1.1237075857700001</c:v>
                </c:pt>
                <c:pt idx="1248">
                  <c:v>1.12379327349</c:v>
                </c:pt>
                <c:pt idx="1249">
                  <c:v>1.12387900152</c:v>
                </c:pt>
                <c:pt idx="1250">
                  <c:v>1.1239647698199999</c:v>
                </c:pt>
                <c:pt idx="1251">
                  <c:v>1.1240505784600001</c:v>
                </c:pt>
                <c:pt idx="1252">
                  <c:v>1.1647623573900001</c:v>
                </c:pt>
                <c:pt idx="1253">
                  <c:v>1.1648482467200001</c:v>
                </c:pt>
                <c:pt idx="1254">
                  <c:v>1.1649341762900001</c:v>
                </c:pt>
                <c:pt idx="1255">
                  <c:v>1.1650201463099998</c:v>
                </c:pt>
                <c:pt idx="1256">
                  <c:v>1.1651061568900001</c:v>
                </c:pt>
                <c:pt idx="1257">
                  <c:v>1.1651922077300001</c:v>
                </c:pt>
                <c:pt idx="1258">
                  <c:v>1.1751952991500001</c:v>
                </c:pt>
                <c:pt idx="1259">
                  <c:v>1.1815784309400001</c:v>
                </c:pt>
                <c:pt idx="1260">
                  <c:v>1.18166460324</c:v>
                </c:pt>
                <c:pt idx="1261">
                  <c:v>1.1817508161199999</c:v>
                </c:pt>
                <c:pt idx="1262">
                  <c:v>1.1831100693900001</c:v>
                </c:pt>
                <c:pt idx="1263">
                  <c:v>1.1875593633199999</c:v>
                </c:pt>
                <c:pt idx="1264">
                  <c:v>1.2291456977599999</c:v>
                </c:pt>
                <c:pt idx="1265">
                  <c:v>1.2292320727899999</c:v>
                </c:pt>
                <c:pt idx="1266">
                  <c:v>1.2293184884300001</c:v>
                </c:pt>
                <c:pt idx="1267">
                  <c:v>1.2094180329000002</c:v>
                </c:pt>
                <c:pt idx="1268">
                  <c:v>1.20950452982</c:v>
                </c:pt>
                <c:pt idx="1269">
                  <c:v>1.2095910673800001</c:v>
                </c:pt>
                <c:pt idx="1270">
                  <c:v>1.20967764571</c:v>
                </c:pt>
                <c:pt idx="1271">
                  <c:v>1.20976426471</c:v>
                </c:pt>
                <c:pt idx="1272">
                  <c:v>1.2098509243900002</c:v>
                </c:pt>
                <c:pt idx="1273">
                  <c:v>1.20993762484</c:v>
                </c:pt>
                <c:pt idx="1274">
                  <c:v>1.21559136604</c:v>
                </c:pt>
                <c:pt idx="1275">
                  <c:v>1.2156781481300001</c:v>
                </c:pt>
                <c:pt idx="1276">
                  <c:v>1.21576497097</c:v>
                </c:pt>
                <c:pt idx="1277">
                  <c:v>1.21585183464</c:v>
                </c:pt>
                <c:pt idx="1278">
                  <c:v>1.2159387390600001</c:v>
                </c:pt>
                <c:pt idx="1279">
                  <c:v>1.2160256843900001</c:v>
                </c:pt>
                <c:pt idx="1280">
                  <c:v>1.2161126706800001</c:v>
                </c:pt>
                <c:pt idx="1281">
                  <c:v>1.2161996978699998</c:v>
                </c:pt>
                <c:pt idx="1282">
                  <c:v>1.2162867658599998</c:v>
                </c:pt>
                <c:pt idx="1283">
                  <c:v>1.2163738748800001</c:v>
                </c:pt>
                <c:pt idx="1284">
                  <c:v>1.2164610249000001</c:v>
                </c:pt>
                <c:pt idx="1285">
                  <c:v>1.1953623897000001</c:v>
                </c:pt>
                <c:pt idx="1286">
                  <c:v>1.1954496216600001</c:v>
                </c:pt>
                <c:pt idx="1287">
                  <c:v>1.22904507525</c:v>
                </c:pt>
                <c:pt idx="1288">
                  <c:v>1.2291323892399999</c:v>
                </c:pt>
                <c:pt idx="1289">
                  <c:v>1.2292197443599999</c:v>
                </c:pt>
                <c:pt idx="1290">
                  <c:v>1.22930714048</c:v>
                </c:pt>
                <c:pt idx="1291">
                  <c:v>1.2293945777999999</c:v>
                </c:pt>
                <c:pt idx="1292">
                  <c:v>1.2289395011300002</c:v>
                </c:pt>
                <c:pt idx="1293">
                  <c:v>1.22902702063</c:v>
                </c:pt>
                <c:pt idx="1294">
                  <c:v>1.2250345814100001</c:v>
                </c:pt>
                <c:pt idx="1295">
                  <c:v>1.2251221832599999</c:v>
                </c:pt>
                <c:pt idx="1296">
                  <c:v>1.22520982635</c:v>
                </c:pt>
                <c:pt idx="1297">
                  <c:v>1.2252975107199999</c:v>
                </c:pt>
                <c:pt idx="1298">
                  <c:v>1.22538523625</c:v>
                </c:pt>
                <c:pt idx="1299">
                  <c:v>1.2254730031099998</c:v>
                </c:pt>
                <c:pt idx="1300">
                  <c:v>1.2255608112900001</c:v>
                </c:pt>
                <c:pt idx="1301">
                  <c:v>1.2256486606900001</c:v>
                </c:pt>
                <c:pt idx="1302">
                  <c:v>1.22573655138</c:v>
                </c:pt>
                <c:pt idx="1303">
                  <c:v>1.2258244835100001</c:v>
                </c:pt>
                <c:pt idx="1304">
                  <c:v>1.22591245698</c:v>
                </c:pt>
                <c:pt idx="1305">
                  <c:v>1.2642690080000001</c:v>
                </c:pt>
                <c:pt idx="1306">
                  <c:v>1.2683005174799999</c:v>
                </c:pt>
                <c:pt idx="1307">
                  <c:v>1.2683886150899999</c:v>
                </c:pt>
                <c:pt idx="1308">
                  <c:v>1.2684767541500002</c:v>
                </c:pt>
                <c:pt idx="1309">
                  <c:v>1.2685649348099999</c:v>
                </c:pt>
                <c:pt idx="1310">
                  <c:v>1.2686531568599999</c:v>
                </c:pt>
                <c:pt idx="1311">
                  <c:v>1.26874142043</c:v>
                </c:pt>
                <c:pt idx="1312">
                  <c:v>1.2688297255400001</c:v>
                </c:pt>
                <c:pt idx="1313">
                  <c:v>1.23539697178</c:v>
                </c:pt>
                <c:pt idx="1314">
                  <c:v>1.2354982798599998</c:v>
                </c:pt>
                <c:pt idx="1315">
                  <c:v>1.2355867095799999</c:v>
                </c:pt>
                <c:pt idx="1316">
                  <c:v>1.2182477549500002</c:v>
                </c:pt>
                <c:pt idx="1317">
                  <c:v>1.22808245719</c:v>
                </c:pt>
                <c:pt idx="1318">
                  <c:v>1.22816428351</c:v>
                </c:pt>
                <c:pt idx="1319">
                  <c:v>1.22824614877</c:v>
                </c:pt>
                <c:pt idx="1320">
                  <c:v>1.22832805291</c:v>
                </c:pt>
                <c:pt idx="1321">
                  <c:v>1.2284099959500001</c:v>
                </c:pt>
                <c:pt idx="1322">
                  <c:v>1.2284919779400001</c:v>
                </c:pt>
                <c:pt idx="1323">
                  <c:v>1.2350309988499999</c:v>
                </c:pt>
                <c:pt idx="1324">
                  <c:v>1.2351130587200001</c:v>
                </c:pt>
                <c:pt idx="1325">
                  <c:v>1.23519515767</c:v>
                </c:pt>
                <c:pt idx="1326">
                  <c:v>1.2150926962999999</c:v>
                </c:pt>
                <c:pt idx="1327">
                  <c:v>1.2151748732100001</c:v>
                </c:pt>
                <c:pt idx="1328">
                  <c:v>1.1770982787599999</c:v>
                </c:pt>
                <c:pt idx="1329">
                  <c:v>1.1771805337999999</c:v>
                </c:pt>
                <c:pt idx="1330">
                  <c:v>1.1772628279100001</c:v>
                </c:pt>
                <c:pt idx="1331">
                  <c:v>1.17605512745</c:v>
                </c:pt>
                <c:pt idx="1332">
                  <c:v>1.17613749979</c:v>
                </c:pt>
                <c:pt idx="1333">
                  <c:v>1.17621991121</c:v>
                </c:pt>
                <c:pt idx="1334">
                  <c:v>1.1763023618099999</c:v>
                </c:pt>
                <c:pt idx="1335">
                  <c:v>1.1763848516700002</c:v>
                </c:pt>
                <c:pt idx="1336">
                  <c:v>1.1764673806300001</c:v>
                </c:pt>
                <c:pt idx="1337">
                  <c:v>1.15449536676</c:v>
                </c:pt>
                <c:pt idx="1338">
                  <c:v>1.15456498906</c:v>
                </c:pt>
                <c:pt idx="1339">
                  <c:v>1.15463464518</c:v>
                </c:pt>
                <c:pt idx="1340">
                  <c:v>1.1547043352099999</c:v>
                </c:pt>
                <c:pt idx="1341">
                  <c:v>1.1547740591</c:v>
                </c:pt>
                <c:pt idx="1342">
                  <c:v>1.1632715312199999</c:v>
                </c:pt>
                <c:pt idx="1343">
                  <c:v>1.16334132294</c:v>
                </c:pt>
                <c:pt idx="1344">
                  <c:v>1.1634111487000001</c:v>
                </c:pt>
                <c:pt idx="1345">
                  <c:v>1.1274556419300001</c:v>
                </c:pt>
                <c:pt idx="1346">
                  <c:v>1.1300862923199999</c:v>
                </c:pt>
                <c:pt idx="1347">
                  <c:v>1.10979316088</c:v>
                </c:pt>
                <c:pt idx="1348">
                  <c:v>1.10983504947</c:v>
                </c:pt>
                <c:pt idx="1349">
                  <c:v>1.10987695973</c:v>
                </c:pt>
                <c:pt idx="1350">
                  <c:v>1.1168988917</c:v>
                </c:pt>
                <c:pt idx="1351">
                  <c:v>1.1169408453499998</c:v>
                </c:pt>
                <c:pt idx="1352">
                  <c:v>1.22698282072</c:v>
                </c:pt>
                <c:pt idx="1353">
                  <c:v>1.2270248178499998</c:v>
                </c:pt>
                <c:pt idx="1354">
                  <c:v>1.2270668367099999</c:v>
                </c:pt>
                <c:pt idx="1355">
                  <c:v>1.2271088773299998</c:v>
                </c:pt>
                <c:pt idx="1356">
                  <c:v>1.22621343975</c:v>
                </c:pt>
                <c:pt idx="1357">
                  <c:v>1.2262555238900001</c:v>
                </c:pt>
                <c:pt idx="1358">
                  <c:v>1.2262976298499999</c:v>
                </c:pt>
                <c:pt idx="1359">
                  <c:v>1.2299657575899998</c:v>
                </c:pt>
                <c:pt idx="1360">
                  <c:v>1.2300079071800001</c:v>
                </c:pt>
                <c:pt idx="1361">
                  <c:v>1.2300500786099999</c:v>
                </c:pt>
                <c:pt idx="1362">
                  <c:v>1.23009227183</c:v>
                </c:pt>
                <c:pt idx="1363">
                  <c:v>1.2301344869200002</c:v>
                </c:pt>
                <c:pt idx="1364">
                  <c:v>1.2301767238699999</c:v>
                </c:pt>
                <c:pt idx="1365">
                  <c:v>1.2302189826800001</c:v>
                </c:pt>
                <c:pt idx="1366">
                  <c:v>1.2302612633900001</c:v>
                </c:pt>
                <c:pt idx="1367">
                  <c:v>1.2303035660399999</c:v>
                </c:pt>
                <c:pt idx="1368">
                  <c:v>1.23034589054</c:v>
                </c:pt>
                <c:pt idx="1369">
                  <c:v>1.21019492292</c:v>
                </c:pt>
                <c:pt idx="1370">
                  <c:v>1.2088120680999999</c:v>
                </c:pt>
                <c:pt idx="1371">
                  <c:v>1.21106963872</c:v>
                </c:pt>
                <c:pt idx="1372">
                  <c:v>1.1994395966300002</c:v>
                </c:pt>
                <c:pt idx="1373">
                  <c:v>1.2176898309300002</c:v>
                </c:pt>
                <c:pt idx="1374">
                  <c:v>1.1836202895799999</c:v>
                </c:pt>
                <c:pt idx="1375">
                  <c:v>1.18818876779</c:v>
                </c:pt>
                <c:pt idx="1376">
                  <c:v>1.1850187864999999</c:v>
                </c:pt>
                <c:pt idx="1377">
                  <c:v>1.1866727240099999</c:v>
                </c:pt>
                <c:pt idx="1378">
                  <c:v>1.1857752620599999</c:v>
                </c:pt>
                <c:pt idx="1379">
                  <c:v>1.18581532101</c:v>
                </c:pt>
                <c:pt idx="1380">
                  <c:v>1.18585540093</c:v>
                </c:pt>
                <c:pt idx="1381">
                  <c:v>1.1858955017499999</c:v>
                </c:pt>
                <c:pt idx="1382">
                  <c:v>1.1840485512899999</c:v>
                </c:pt>
                <c:pt idx="1383">
                  <c:v>1.1840886940299999</c:v>
                </c:pt>
                <c:pt idx="1384">
                  <c:v>1.18412885779</c:v>
                </c:pt>
                <c:pt idx="1385">
                  <c:v>1.18416904251</c:v>
                </c:pt>
                <c:pt idx="1386">
                  <c:v>1.18420924822</c:v>
                </c:pt>
                <c:pt idx="1387">
                  <c:v>1.1763805464000001</c:v>
                </c:pt>
                <c:pt idx="1388">
                  <c:v>1.17642079416</c:v>
                </c:pt>
                <c:pt idx="1389">
                  <c:v>1.1764610629700001</c:v>
                </c:pt>
                <c:pt idx="1390">
                  <c:v>1.1556753149100001</c:v>
                </c:pt>
                <c:pt idx="1391">
                  <c:v>1.1557156257999999</c:v>
                </c:pt>
                <c:pt idx="1392">
                  <c:v>1.14756363452</c:v>
                </c:pt>
                <c:pt idx="1393">
                  <c:v>1.1491640606</c:v>
                </c:pt>
                <c:pt idx="1394">
                  <c:v>1.1485978324999999</c:v>
                </c:pt>
                <c:pt idx="1395">
                  <c:v>1.1745715322500001</c:v>
                </c:pt>
                <c:pt idx="1396">
                  <c:v>1.1746077503499999</c:v>
                </c:pt>
                <c:pt idx="1397">
                  <c:v>1.1681491368299999</c:v>
                </c:pt>
                <c:pt idx="1398">
                  <c:v>1.17155109097</c:v>
                </c:pt>
                <c:pt idx="1399">
                  <c:v>1.1572470911600001</c:v>
                </c:pt>
                <c:pt idx="1400">
                  <c:v>1.1572822835000001</c:v>
                </c:pt>
                <c:pt idx="1401">
                  <c:v>1.1573174937199999</c:v>
                </c:pt>
                <c:pt idx="1402">
                  <c:v>1.15069910327</c:v>
                </c:pt>
                <c:pt idx="1403">
                  <c:v>1.1507343491899999</c:v>
                </c:pt>
                <c:pt idx="1404">
                  <c:v>1.15076961301</c:v>
                </c:pt>
                <c:pt idx="1405">
                  <c:v>1.15080489466</c:v>
                </c:pt>
                <c:pt idx="1406">
                  <c:v>1.1508401942699999</c:v>
                </c:pt>
                <c:pt idx="1407">
                  <c:v>1.15135315801</c:v>
                </c:pt>
                <c:pt idx="1408">
                  <c:v>1.15138849342</c:v>
                </c:pt>
                <c:pt idx="1409">
                  <c:v>1.15441384669</c:v>
                </c:pt>
                <c:pt idx="1410">
                  <c:v>1.1544492179200001</c:v>
                </c:pt>
                <c:pt idx="1411">
                  <c:v>1.1477696911199999</c:v>
                </c:pt>
                <c:pt idx="1412">
                  <c:v>1.14711665495</c:v>
                </c:pt>
                <c:pt idx="1413">
                  <c:v>1.12538833957</c:v>
                </c:pt>
                <c:pt idx="1414">
                  <c:v>1.12048402356</c:v>
                </c:pt>
                <c:pt idx="1415">
                  <c:v>1.1032948140699999</c:v>
                </c:pt>
                <c:pt idx="1416">
                  <c:v>1.0921432898800001</c:v>
                </c:pt>
                <c:pt idx="1417">
                  <c:v>1.08766293026</c:v>
                </c:pt>
                <c:pt idx="1418">
                  <c:v>1.0876912130799998</c:v>
                </c:pt>
                <c:pt idx="1419">
                  <c:v>1.04970105155</c:v>
                </c:pt>
                <c:pt idx="1420">
                  <c:v>1.04760152829</c:v>
                </c:pt>
                <c:pt idx="1421">
                  <c:v>1.04667580507</c:v>
                </c:pt>
                <c:pt idx="1422">
                  <c:v>1.0466875876099999</c:v>
                </c:pt>
                <c:pt idx="1423">
                  <c:v>1.0466993759400001</c:v>
                </c:pt>
                <c:pt idx="1424">
                  <c:v>1.05711117003</c:v>
                </c:pt>
                <c:pt idx="1425">
                  <c:v>1.0552629699</c:v>
                </c:pt>
                <c:pt idx="1426">
                  <c:v>1.05527477556</c:v>
                </c:pt>
                <c:pt idx="1427">
                  <c:v>1.0637865870000001</c:v>
                </c:pt>
                <c:pt idx="1428">
                  <c:v>1.0637984042299999</c:v>
                </c:pt>
                <c:pt idx="1429">
                  <c:v>1.6351192272399999</c:v>
                </c:pt>
                <c:pt idx="1430">
                  <c:v>1.7365980560699998</c:v>
                </c:pt>
                <c:pt idx="1431">
                  <c:v>1.73660989066</c:v>
                </c:pt>
                <c:pt idx="1432">
                  <c:v>1.7366217310699998</c:v>
                </c:pt>
                <c:pt idx="1433">
                  <c:v>1.7366335772699999</c:v>
                </c:pt>
                <c:pt idx="1434">
                  <c:v>1.73664542928</c:v>
                </c:pt>
                <c:pt idx="1435">
                  <c:v>1.7167452245599999</c:v>
                </c:pt>
                <c:pt idx="1436">
                  <c:v>1.7167570881800001</c:v>
                </c:pt>
                <c:pt idx="1437">
                  <c:v>1.7122207648599999</c:v>
                </c:pt>
                <c:pt idx="1438">
                  <c:v>1.71199167625</c:v>
                </c:pt>
                <c:pt idx="1439">
                  <c:v>1.7120035573299999</c:v>
                </c:pt>
                <c:pt idx="1440">
                  <c:v>1.71201544423</c:v>
                </c:pt>
                <c:pt idx="1441">
                  <c:v>1.7120273369600001</c:v>
                </c:pt>
                <c:pt idx="1442">
                  <c:v>1.6972239958499999</c:v>
                </c:pt>
                <c:pt idx="1443">
                  <c:v>1.6839084155199999</c:v>
                </c:pt>
                <c:pt idx="1444">
                  <c:v>1.6780476748900002</c:v>
                </c:pt>
                <c:pt idx="1445">
                  <c:v>1.6696140433900002</c:v>
                </c:pt>
                <c:pt idx="1446">
                  <c:v>1.66961791366</c:v>
                </c:pt>
                <c:pt idx="1447">
                  <c:v>1.6696217857</c:v>
                </c:pt>
                <c:pt idx="1448">
                  <c:v>1.6768776595199999</c:v>
                </c:pt>
                <c:pt idx="1449">
                  <c:v>1.6768815350999999</c:v>
                </c:pt>
                <c:pt idx="1450">
                  <c:v>1.6768854124600001</c:v>
                </c:pt>
                <c:pt idx="1451">
                  <c:v>1.67688929158</c:v>
                </c:pt>
                <c:pt idx="1452">
                  <c:v>1.67689317249</c:v>
                </c:pt>
                <c:pt idx="1453">
                  <c:v>1.67689705519</c:v>
                </c:pt>
                <c:pt idx="1454">
                  <c:v>1.6769009396500001</c:v>
                </c:pt>
                <c:pt idx="1455">
                  <c:v>1.6837893716800001</c:v>
                </c:pt>
                <c:pt idx="1456">
                  <c:v>1.6613243975100001</c:v>
                </c:pt>
                <c:pt idx="1457">
                  <c:v>1.6613282873099999</c:v>
                </c:pt>
                <c:pt idx="1458">
                  <c:v>1.6568141065899999</c:v>
                </c:pt>
                <c:pt idx="1459">
                  <c:v>1.6568179999500001</c:v>
                </c:pt>
                <c:pt idx="1460">
                  <c:v>1.65682189508</c:v>
                </c:pt>
                <c:pt idx="1461">
                  <c:v>1.65682579201</c:v>
                </c:pt>
                <c:pt idx="1462">
                  <c:v>1.65682969072</c:v>
                </c:pt>
                <c:pt idx="1463">
                  <c:v>1.6619757193800002</c:v>
                </c:pt>
                <c:pt idx="1464">
                  <c:v>1.70196992752</c:v>
                </c:pt>
                <c:pt idx="1465">
                  <c:v>1.7059734108</c:v>
                </c:pt>
                <c:pt idx="1466">
                  <c:v>1.7095651868699999</c:v>
                </c:pt>
                <c:pt idx="1467">
                  <c:v>1.7095686731600002</c:v>
                </c:pt>
                <c:pt idx="1468">
                  <c:v>1.7095721609700001</c:v>
                </c:pt>
                <c:pt idx="1469">
                  <c:v>1.7095756502699999</c:v>
                </c:pt>
                <c:pt idx="1470">
                  <c:v>1.7150791410799999</c:v>
                </c:pt>
                <c:pt idx="1471">
                  <c:v>1.73698882165</c:v>
                </c:pt>
                <c:pt idx="1472">
                  <c:v>1.9574923154700001</c:v>
                </c:pt>
                <c:pt idx="1473">
                  <c:v>1.9621358108</c:v>
                </c:pt>
                <c:pt idx="1474">
                  <c:v>2.0564793076500001</c:v>
                </c:pt>
                <c:pt idx="1475">
                  <c:v>2.086982806</c:v>
                </c:pt>
                <c:pt idx="1476">
                  <c:v>2.08698630587</c:v>
                </c:pt>
                <c:pt idx="1477">
                  <c:v>2.0869898072500002</c:v>
                </c:pt>
                <c:pt idx="1478">
                  <c:v>2.0632901860899997</c:v>
                </c:pt>
                <c:pt idx="1479">
                  <c:v>2.0454052063399999</c:v>
                </c:pt>
                <c:pt idx="1480">
                  <c:v>2.0454052063399999</c:v>
                </c:pt>
                <c:pt idx="1481">
                  <c:v>2.0454052063399999</c:v>
                </c:pt>
                <c:pt idx="1482">
                  <c:v>2.0454052063399999</c:v>
                </c:pt>
                <c:pt idx="1483">
                  <c:v>2.0454052063399999</c:v>
                </c:pt>
                <c:pt idx="1484">
                  <c:v>2.0454052063399999</c:v>
                </c:pt>
                <c:pt idx="1485">
                  <c:v>2.0384796871400002</c:v>
                </c:pt>
                <c:pt idx="1486">
                  <c:v>2.1089796871400002</c:v>
                </c:pt>
                <c:pt idx="1487">
                  <c:v>2.1089796871400002</c:v>
                </c:pt>
                <c:pt idx="1488">
                  <c:v>2.1089796871400002</c:v>
                </c:pt>
                <c:pt idx="1489">
                  <c:v>2.1089796871400002</c:v>
                </c:pt>
                <c:pt idx="1490">
                  <c:v>2.1089796871400002</c:v>
                </c:pt>
                <c:pt idx="1491">
                  <c:v>2.1389390053399997</c:v>
                </c:pt>
                <c:pt idx="1492">
                  <c:v>2.1389390053399997</c:v>
                </c:pt>
                <c:pt idx="1493">
                  <c:v>2.1389390053399997</c:v>
                </c:pt>
                <c:pt idx="1494">
                  <c:v>2.1389390053399997</c:v>
                </c:pt>
                <c:pt idx="1495">
                  <c:v>2.1389390053399997</c:v>
                </c:pt>
                <c:pt idx="1496">
                  <c:v>2.1529390053399999</c:v>
                </c:pt>
                <c:pt idx="1497">
                  <c:v>2.17443900534</c:v>
                </c:pt>
                <c:pt idx="1498">
                  <c:v>2.15177077817</c:v>
                </c:pt>
                <c:pt idx="1499">
                  <c:v>2.15177077817</c:v>
                </c:pt>
                <c:pt idx="1500">
                  <c:v>2.15177077817</c:v>
                </c:pt>
                <c:pt idx="1501">
                  <c:v>2.16798377817</c:v>
                </c:pt>
                <c:pt idx="1502">
                  <c:v>2.16798377817</c:v>
                </c:pt>
                <c:pt idx="1503">
                  <c:v>2.16798377817</c:v>
                </c:pt>
                <c:pt idx="1504">
                  <c:v>2.16798377817</c:v>
                </c:pt>
                <c:pt idx="1505">
                  <c:v>2.16798377817</c:v>
                </c:pt>
                <c:pt idx="1506">
                  <c:v>2.1854837781700001</c:v>
                </c:pt>
                <c:pt idx="1507">
                  <c:v>2.1854837781700001</c:v>
                </c:pt>
                <c:pt idx="1508">
                  <c:v>2.1852946259499997</c:v>
                </c:pt>
                <c:pt idx="1509">
                  <c:v>2.2593921435100004</c:v>
                </c:pt>
                <c:pt idx="1510">
                  <c:v>2.2594271779600001</c:v>
                </c:pt>
                <c:pt idx="1511">
                  <c:v>2.2648252286299999</c:v>
                </c:pt>
                <c:pt idx="1512">
                  <c:v>2.26483825085</c:v>
                </c:pt>
                <c:pt idx="1513">
                  <c:v>2.2648733345500003</c:v>
                </c:pt>
                <c:pt idx="1514">
                  <c:v>2.2694084352099999</c:v>
                </c:pt>
                <c:pt idx="1515">
                  <c:v>2.2694435520199998</c:v>
                </c:pt>
                <c:pt idx="1516">
                  <c:v>2.2747914949099997</c:v>
                </c:pt>
                <c:pt idx="1517">
                  <c:v>2.2748266455700001</c:v>
                </c:pt>
                <c:pt idx="1518">
                  <c:v>2.25164552212</c:v>
                </c:pt>
                <c:pt idx="1519">
                  <c:v>2.2639290803900001</c:v>
                </c:pt>
                <c:pt idx="1520">
                  <c:v>2.2639642802899997</c:v>
                </c:pt>
                <c:pt idx="1521">
                  <c:v>2.2639994972299999</c:v>
                </c:pt>
                <c:pt idx="1522">
                  <c:v>2.2640347309899997</c:v>
                </c:pt>
                <c:pt idx="1523">
                  <c:v>2.2639877365599999</c:v>
                </c:pt>
                <c:pt idx="1524">
                  <c:v>2.2835243480999998</c:v>
                </c:pt>
                <c:pt idx="1525">
                  <c:v>2.2835609781500001</c:v>
                </c:pt>
                <c:pt idx="1526">
                  <c:v>2.31909762517</c:v>
                </c:pt>
                <c:pt idx="1527">
                  <c:v>2.3191342906999997</c:v>
                </c:pt>
                <c:pt idx="1528">
                  <c:v>2.31917097459</c:v>
                </c:pt>
                <c:pt idx="1529">
                  <c:v>2.3192076755300004</c:v>
                </c:pt>
                <c:pt idx="1530">
                  <c:v>2.3191846980399999</c:v>
                </c:pt>
                <c:pt idx="1531">
                  <c:v>2.3192214351100002</c:v>
                </c:pt>
                <c:pt idx="1532">
                  <c:v>2.3192581906999998</c:v>
                </c:pt>
                <c:pt idx="1533">
                  <c:v>2.3307949639899999</c:v>
                </c:pt>
                <c:pt idx="1534">
                  <c:v>2.3556957558000002</c:v>
                </c:pt>
                <c:pt idx="1535">
                  <c:v>2.3637325918899998</c:v>
                </c:pt>
                <c:pt idx="1536">
                  <c:v>2.6637694458400003</c:v>
                </c:pt>
                <c:pt idx="1537">
                  <c:v>2.6638063182199998</c:v>
                </c:pt>
                <c:pt idx="1538">
                  <c:v>2.6398619340799998</c:v>
                </c:pt>
                <c:pt idx="1539">
                  <c:v>2.6398988426799996</c:v>
                </c:pt>
                <c:pt idx="1540">
                  <c:v>2.6496327423200001</c:v>
                </c:pt>
                <c:pt idx="1541">
                  <c:v>2.6496696604799999</c:v>
                </c:pt>
                <c:pt idx="1542">
                  <c:v>2.65170659708</c:v>
                </c:pt>
                <c:pt idx="1543">
                  <c:v>2.6517435514499996</c:v>
                </c:pt>
                <c:pt idx="1544">
                  <c:v>2.6517805242699999</c:v>
                </c:pt>
                <c:pt idx="1545">
                  <c:v>2.6514850174000002</c:v>
                </c:pt>
                <c:pt idx="1546">
                  <c:v>2.6515220264299999</c:v>
                </c:pt>
                <c:pt idx="1547">
                  <c:v>2.65642995871</c:v>
                </c:pt>
                <c:pt idx="1548">
                  <c:v>2.65646700403</c:v>
                </c:pt>
                <c:pt idx="1549">
                  <c:v>2.6565040677199998</c:v>
                </c:pt>
                <c:pt idx="1550">
                  <c:v>2.6323479071399998</c:v>
                </c:pt>
                <c:pt idx="1551">
                  <c:v>2.6291257840200002</c:v>
                </c:pt>
                <c:pt idx="1552">
                  <c:v>2.6154213456799997</c:v>
                </c:pt>
                <c:pt idx="1553">
                  <c:v>2.66165848261</c:v>
                </c:pt>
                <c:pt idx="1554">
                  <c:v>2.6518896856799996</c:v>
                </c:pt>
                <c:pt idx="1555">
                  <c:v>2.65192685891</c:v>
                </c:pt>
                <c:pt idx="1556">
                  <c:v>2.6519640498400001</c:v>
                </c:pt>
                <c:pt idx="1557">
                  <c:v>2.6520012592800004</c:v>
                </c:pt>
                <c:pt idx="1558">
                  <c:v>2.6520385131699999</c:v>
                </c:pt>
                <c:pt idx="1559">
                  <c:v>2.6520758122300001</c:v>
                </c:pt>
                <c:pt idx="1560">
                  <c:v>2.65033617446</c:v>
                </c:pt>
                <c:pt idx="1561">
                  <c:v>2.6503748198300001</c:v>
                </c:pt>
                <c:pt idx="1562">
                  <c:v>2.65041348453</c:v>
                </c:pt>
                <c:pt idx="1563">
                  <c:v>2.6504522226199998</c:v>
                </c:pt>
                <c:pt idx="1564">
                  <c:v>2.6504909800500003</c:v>
                </c:pt>
                <c:pt idx="1565">
                  <c:v>2.62223467455</c:v>
                </c:pt>
                <c:pt idx="1566">
                  <c:v>2.6181995993</c:v>
                </c:pt>
                <c:pt idx="1567">
                  <c:v>2.61816619358</c:v>
                </c:pt>
                <c:pt idx="1568">
                  <c:v>2.6182050296599999</c:v>
                </c:pt>
                <c:pt idx="1569">
                  <c:v>2.6182438865500002</c:v>
                </c:pt>
                <c:pt idx="1570">
                  <c:v>2.6182827619600002</c:v>
                </c:pt>
                <c:pt idx="1571">
                  <c:v>2.6180698945800001</c:v>
                </c:pt>
                <c:pt idx="1572">
                  <c:v>2.6154415828399999</c:v>
                </c:pt>
                <c:pt idx="1573">
                  <c:v>2.6154805184499996</c:v>
                </c:pt>
                <c:pt idx="1574">
                  <c:v>2.6155194740000001</c:v>
                </c:pt>
                <c:pt idx="1575">
                  <c:v>2.6155584490199999</c:v>
                </c:pt>
                <c:pt idx="1576">
                  <c:v>2.6155974440300001</c:v>
                </c:pt>
                <c:pt idx="1577">
                  <c:v>2.6202016425100001</c:v>
                </c:pt>
                <c:pt idx="1578">
                  <c:v>2.62024067759</c:v>
                </c:pt>
                <c:pt idx="1579">
                  <c:v>2.6202797320799998</c:v>
                </c:pt>
                <c:pt idx="1580">
                  <c:v>2.5861339461999999</c:v>
                </c:pt>
                <c:pt idx="1581">
                  <c:v>2.5861730407600003</c:v>
                </c:pt>
                <c:pt idx="1582">
                  <c:v>2.5835490372199996</c:v>
                </c:pt>
                <c:pt idx="1583">
                  <c:v>2.5408983902800002</c:v>
                </c:pt>
                <c:pt idx="1584">
                  <c:v>2.5409375442300002</c:v>
                </c:pt>
                <c:pt idx="1585">
                  <c:v>2.5405776682300001</c:v>
                </c:pt>
                <c:pt idx="1586">
                  <c:v>2.5406182368499999</c:v>
                </c:pt>
                <c:pt idx="1587">
                  <c:v>2.5245670789699997</c:v>
                </c:pt>
                <c:pt idx="1588">
                  <c:v>2.5246076908400004</c:v>
                </c:pt>
                <c:pt idx="1589">
                  <c:v>2.5318193242699998</c:v>
                </c:pt>
                <c:pt idx="1590">
                  <c:v>2.5123931964899997</c:v>
                </c:pt>
                <c:pt idx="1591">
                  <c:v>2.5082588981199998</c:v>
                </c:pt>
                <c:pt idx="1592">
                  <c:v>3.10806867865</c:v>
                </c:pt>
                <c:pt idx="1593">
                  <c:v>3.1081093977699998</c:v>
                </c:pt>
                <c:pt idx="1594">
                  <c:v>3.10815013777</c:v>
                </c:pt>
                <c:pt idx="1595">
                  <c:v>3.1081909002199999</c:v>
                </c:pt>
                <c:pt idx="1596">
                  <c:v>3.1082316834000001</c:v>
                </c:pt>
                <c:pt idx="1597">
                  <c:v>3.0592391334699998</c:v>
                </c:pt>
                <c:pt idx="1598">
                  <c:v>3.0605620297299998</c:v>
                </c:pt>
                <c:pt idx="1599">
                  <c:v>3.0605779278800003</c:v>
                </c:pt>
                <c:pt idx="1600">
                  <c:v>3.0605938340700001</c:v>
                </c:pt>
                <c:pt idx="1601">
                  <c:v>3.72787974902</c:v>
                </c:pt>
                <c:pt idx="1602">
                  <c:v>3.7278956720799998</c:v>
                </c:pt>
                <c:pt idx="1603">
                  <c:v>3.72791160387</c:v>
                </c:pt>
                <c:pt idx="1604">
                  <c:v>3.7279275437499999</c:v>
                </c:pt>
                <c:pt idx="1605">
                  <c:v>3.7275434920900001</c:v>
                </c:pt>
                <c:pt idx="1606">
                  <c:v>3.7272064460199998</c:v>
                </c:pt>
                <c:pt idx="1607">
                  <c:v>3.7272224111599996</c:v>
                </c:pt>
                <c:pt idx="1608">
                  <c:v>3.72622866191</c:v>
                </c:pt>
                <c:pt idx="1609">
                  <c:v>3.7262446441699999</c:v>
                </c:pt>
                <c:pt idx="1610">
                  <c:v>3.74626063459</c:v>
                </c:pt>
                <c:pt idx="1611">
                  <c:v>3.7462766334299999</c:v>
                </c:pt>
                <c:pt idx="1612">
                  <c:v>3.7058082582899998</c:v>
                </c:pt>
                <c:pt idx="1613">
                  <c:v>3.7058242739600002</c:v>
                </c:pt>
                <c:pt idx="1614">
                  <c:v>3.7056331795300004</c:v>
                </c:pt>
                <c:pt idx="1615">
                  <c:v>3.70564921235</c:v>
                </c:pt>
                <c:pt idx="1616">
                  <c:v>3.7056652535599999</c:v>
                </c:pt>
                <c:pt idx="1617">
                  <c:v>3.7056813029</c:v>
                </c:pt>
                <c:pt idx="1618">
                  <c:v>3.7056973612600004</c:v>
                </c:pt>
                <c:pt idx="1619">
                  <c:v>3.7057134277500001</c:v>
                </c:pt>
                <c:pt idx="1620">
                  <c:v>3.7057295026799997</c:v>
                </c:pt>
                <c:pt idx="1621">
                  <c:v>3.7057455862899999</c:v>
                </c:pt>
                <c:pt idx="1622">
                  <c:v>3.70576167835</c:v>
                </c:pt>
                <c:pt idx="1623">
                  <c:v>3.7012597065100001</c:v>
                </c:pt>
                <c:pt idx="1624">
                  <c:v>3.7060923371899999</c:v>
                </c:pt>
                <c:pt idx="1625">
                  <c:v>3.7059689768999999</c:v>
                </c:pt>
                <c:pt idx="1626">
                  <c:v>3.7309856256300002</c:v>
                </c:pt>
                <c:pt idx="1627">
                  <c:v>3.7310022836900001</c:v>
                </c:pt>
                <c:pt idx="1628">
                  <c:v>3.7310189507499998</c:v>
                </c:pt>
                <c:pt idx="1629">
                  <c:v>3.73067985013</c:v>
                </c:pt>
                <c:pt idx="1630">
                  <c:v>3.7297590352899999</c:v>
                </c:pt>
                <c:pt idx="1631">
                  <c:v>3.73506950759</c:v>
                </c:pt>
                <c:pt idx="1632">
                  <c:v>3.73508621076</c:v>
                </c:pt>
                <c:pt idx="1633">
                  <c:v>3.7351029232800004</c:v>
                </c:pt>
                <c:pt idx="1634">
                  <c:v>3.7351196447900001</c:v>
                </c:pt>
                <c:pt idx="1635">
                  <c:v>3.7343705587600002</c:v>
                </c:pt>
                <c:pt idx="1636">
                  <c:v>3.7343872983699997</c:v>
                </c:pt>
                <c:pt idx="1637">
                  <c:v>3.73440404727</c:v>
                </c:pt>
                <c:pt idx="1638">
                  <c:v>3.72072501761</c:v>
                </c:pt>
                <c:pt idx="1639">
                  <c:v>3.7207417846099999</c:v>
                </c:pt>
                <c:pt idx="1640">
                  <c:v>3.7207585608899998</c:v>
                </c:pt>
                <c:pt idx="1641">
                  <c:v>3.7199312786199998</c:v>
                </c:pt>
                <c:pt idx="1642">
                  <c:v>3.7199480729999999</c:v>
                </c:pt>
                <c:pt idx="1643">
                  <c:v>3.7199648766900002</c:v>
                </c:pt>
                <c:pt idx="1644">
                  <c:v>3.71998168943</c:v>
                </c:pt>
                <c:pt idx="1645">
                  <c:v>3.7151786213099998</c:v>
                </c:pt>
                <c:pt idx="1646">
                  <c:v>3.7151954524200002</c:v>
                </c:pt>
                <c:pt idx="1647">
                  <c:v>3.7152122928</c:v>
                </c:pt>
                <c:pt idx="1648">
                  <c:v>3.7152291419800001</c:v>
                </c:pt>
                <c:pt idx="1649">
                  <c:v>3.7152460007600001</c:v>
                </c:pt>
                <c:pt idx="1650">
                  <c:v>3.7149008933499998</c:v>
                </c:pt>
                <c:pt idx="1651">
                  <c:v>3.71398027052</c:v>
                </c:pt>
                <c:pt idx="1652">
                  <c:v>3.7139249347600001</c:v>
                </c:pt>
                <c:pt idx="1653">
                  <c:v>3.71394183026</c:v>
                </c:pt>
                <c:pt idx="1654">
                  <c:v>3.7139587348099998</c:v>
                </c:pt>
                <c:pt idx="1655">
                  <c:v>3.7218386484099999</c:v>
                </c:pt>
                <c:pt idx="1656">
                  <c:v>3.7218555713200003</c:v>
                </c:pt>
                <c:pt idx="1657">
                  <c:v>3.7211061301799999</c:v>
                </c:pt>
                <c:pt idx="1658">
                  <c:v>3.7211230714800001</c:v>
                </c:pt>
                <c:pt idx="1659">
                  <c:v>3.7211400220900002</c:v>
                </c:pt>
                <c:pt idx="1660">
                  <c:v>3.7211569817600001</c:v>
                </c:pt>
                <c:pt idx="1661">
                  <c:v>3.7211739507899999</c:v>
                </c:pt>
                <c:pt idx="1662">
                  <c:v>3.7211328794799998</c:v>
                </c:pt>
                <c:pt idx="1663">
                  <c:v>3.7211498671300003</c:v>
                </c:pt>
                <c:pt idx="1664">
                  <c:v>3.8228748638600001</c:v>
                </c:pt>
                <c:pt idx="1665">
                  <c:v>3.8238918699099997</c:v>
                </c:pt>
                <c:pt idx="1666">
                  <c:v>4.78703840931</c:v>
                </c:pt>
                <c:pt idx="1667">
                  <c:v>4.78703840931</c:v>
                </c:pt>
                <c:pt idx="1668">
                  <c:v>4.78703840931</c:v>
                </c:pt>
                <c:pt idx="1669">
                  <c:v>4.7867671839099994</c:v>
                </c:pt>
                <c:pt idx="1670">
                  <c:v>4.7867671839099994</c:v>
                </c:pt>
                <c:pt idx="1671">
                  <c:v>4.78639293205</c:v>
                </c:pt>
                <c:pt idx="1672">
                  <c:v>4.7853710449700007</c:v>
                </c:pt>
                <c:pt idx="1673">
                  <c:v>4.7843613239899998</c:v>
                </c:pt>
                <c:pt idx="1674">
                  <c:v>4.9344471197899997</c:v>
                </c:pt>
                <c:pt idx="1675">
                  <c:v>4.93916596524</c:v>
                </c:pt>
                <c:pt idx="1676">
                  <c:v>4.9258544026199997</c:v>
                </c:pt>
                <c:pt idx="1677">
                  <c:v>4.9237203446700004</c:v>
                </c:pt>
                <c:pt idx="1678">
                  <c:v>4.9234191243900005</c:v>
                </c:pt>
                <c:pt idx="1679">
                  <c:v>4.9227172040399996</c:v>
                </c:pt>
                <c:pt idx="1680">
                  <c:v>4.9973456863000001</c:v>
                </c:pt>
                <c:pt idx="1681">
                  <c:v>5.0508318261999996</c:v>
                </c:pt>
                <c:pt idx="1682">
                  <c:v>5.0680180683999998</c:v>
                </c:pt>
                <c:pt idx="1683">
                  <c:v>5.2445803605500005</c:v>
                </c:pt>
                <c:pt idx="1684">
                  <c:v>5.7457117010000003</c:v>
                </c:pt>
                <c:pt idx="1685">
                  <c:v>5.76869808975</c:v>
                </c:pt>
                <c:pt idx="1686">
                  <c:v>5.7930845299499998</c:v>
                </c:pt>
                <c:pt idx="1687">
                  <c:v>5.8167585150000001</c:v>
                </c:pt>
                <c:pt idx="1688">
                  <c:v>5.8295357001899992</c:v>
                </c:pt>
                <c:pt idx="1689">
                  <c:v>5.8383222884399997</c:v>
                </c:pt>
                <c:pt idx="1690">
                  <c:v>5.8735089251400003</c:v>
                </c:pt>
                <c:pt idx="1691">
                  <c:v>5.8969956132899997</c:v>
                </c:pt>
                <c:pt idx="1692">
                  <c:v>5.9341660748500002</c:v>
                </c:pt>
                <c:pt idx="1693">
                  <c:v>5.9441528611000001</c:v>
                </c:pt>
                <c:pt idx="1694">
                  <c:v>5.9478674740200006</c:v>
                </c:pt>
                <c:pt idx="1695">
                  <c:v>5.9576543588199993</c:v>
                </c:pt>
                <c:pt idx="1696">
                  <c:v>5.9637412950699993</c:v>
                </c:pt>
                <c:pt idx="1697">
                  <c:v>5.9710282796199996</c:v>
                </c:pt>
                <c:pt idx="1698">
                  <c:v>5.9885978447200001</c:v>
                </c:pt>
                <c:pt idx="1699">
                  <c:v>5.9946349293200001</c:v>
                </c:pt>
                <c:pt idx="1700">
                  <c:v>5.9977220652200005</c:v>
                </c:pt>
                <c:pt idx="1701">
                  <c:v>5.9978092497200004</c:v>
                </c:pt>
                <c:pt idx="1702">
                  <c:v>5.99789648417</c:v>
                </c:pt>
                <c:pt idx="1703">
                  <c:v>6.0011837685699998</c:v>
                </c:pt>
                <c:pt idx="1704">
                  <c:v>6.0041711015699999</c:v>
                </c:pt>
                <c:pt idx="1705">
                  <c:v>6.0042584858700003</c:v>
                </c:pt>
                <c:pt idx="1706">
                  <c:v>6.0043459201199996</c:v>
                </c:pt>
                <c:pt idx="1707">
                  <c:v>5.9999153323199996</c:v>
                </c:pt>
                <c:pt idx="1708">
                  <c:v>6.00000286662</c:v>
                </c:pt>
                <c:pt idx="1709">
                  <c:v>6.0000904510200002</c:v>
                </c:pt>
                <c:pt idx="1710">
                  <c:v>6.0031780855200001</c:v>
                </c:pt>
                <c:pt idx="1711">
                  <c:v>6.0027214874899997</c:v>
                </c:pt>
                <c:pt idx="1712">
                  <c:v>6.0028092719899995</c:v>
                </c:pt>
                <c:pt idx="1713">
                  <c:v>6.00282488661</c:v>
                </c:pt>
                <c:pt idx="1714">
                  <c:v>6.0019752728100002</c:v>
                </c:pt>
                <c:pt idx="1715">
                  <c:v>6.00206320731</c:v>
                </c:pt>
                <c:pt idx="1716">
                  <c:v>6.0020511937099998</c:v>
                </c:pt>
                <c:pt idx="1717">
                  <c:v>6.0021392315600002</c:v>
                </c:pt>
                <c:pt idx="1718">
                  <c:v>6.0022273180100001</c:v>
                </c:pt>
                <c:pt idx="1719">
                  <c:v>6.0014846126599997</c:v>
                </c:pt>
                <c:pt idx="1720">
                  <c:v>6.00763579916</c:v>
                </c:pt>
                <c:pt idx="1721">
                  <c:v>6.3922515912700009</c:v>
                </c:pt>
                <c:pt idx="1722">
                  <c:v>6.3116066411899991</c:v>
                </c:pt>
                <c:pt idx="1723">
                  <c:v>6.3855984557100003</c:v>
                </c:pt>
                <c:pt idx="1724">
                  <c:v>6.3859164558800003</c:v>
                </c:pt>
                <c:pt idx="1725">
                  <c:v>6.3862346463199993</c:v>
                </c:pt>
                <c:pt idx="1726">
                  <c:v>6.3865530217500002</c:v>
                </c:pt>
                <c:pt idx="1727">
                  <c:v>6.3868715866199999</c:v>
                </c:pt>
                <c:pt idx="1728">
                  <c:v>6.3871903385</c:v>
                </c:pt>
                <c:pt idx="1729">
                  <c:v>6.3860800388500003</c:v>
                </c:pt>
                <c:pt idx="1730">
                  <c:v>6.3863991675699996</c:v>
                </c:pt>
                <c:pt idx="1731">
                  <c:v>6.3867184835200002</c:v>
                </c:pt>
                <c:pt idx="1732">
                  <c:v>6.3870379892600004</c:v>
                </c:pt>
                <c:pt idx="1733">
                  <c:v>6.3865432531899993</c:v>
                </c:pt>
                <c:pt idx="1734">
                  <c:v>6.3868631356099996</c:v>
                </c:pt>
                <c:pt idx="1735">
                  <c:v>6.3871109848100005</c:v>
                </c:pt>
                <c:pt idx="1736">
                  <c:v>6.3874312451499993</c:v>
                </c:pt>
                <c:pt idx="1737">
                  <c:v>6.3877516932799994</c:v>
                </c:pt>
                <c:pt idx="1738">
                  <c:v>6.38807233021</c:v>
                </c:pt>
                <c:pt idx="1739">
                  <c:v>6.3875142148400004</c:v>
                </c:pt>
                <c:pt idx="1740">
                  <c:v>6.3878352310600004</c:v>
                </c:pt>
                <c:pt idx="1741">
                  <c:v>6.3881564361100001</c:v>
                </c:pt>
                <c:pt idx="1742">
                  <c:v>6.3884778310000003</c:v>
                </c:pt>
                <c:pt idx="1743">
                  <c:v>6.3887993564899999</c:v>
                </c:pt>
                <c:pt idx="1744">
                  <c:v>6.3891210708599999</c:v>
                </c:pt>
                <c:pt idx="1745">
                  <c:v>6.3894429768999998</c:v>
                </c:pt>
                <c:pt idx="1746">
                  <c:v>6.3610749326300002</c:v>
                </c:pt>
                <c:pt idx="1747">
                  <c:v>6.3613800592500001</c:v>
                </c:pt>
                <c:pt idx="1748">
                  <c:v>6.3488706597100002</c:v>
                </c:pt>
                <c:pt idx="1749">
                  <c:v>6.3491761470299997</c:v>
                </c:pt>
                <c:pt idx="1750">
                  <c:v>6.3494818135500006</c:v>
                </c:pt>
                <c:pt idx="1751">
                  <c:v>6.3497876604899997</c:v>
                </c:pt>
                <c:pt idx="1752">
                  <c:v>6.3500936868599993</c:v>
                </c:pt>
                <c:pt idx="1753">
                  <c:v>6.3500322266099998</c:v>
                </c:pt>
                <c:pt idx="1754">
                  <c:v>6.3366920331099994</c:v>
                </c:pt>
                <c:pt idx="1755">
                  <c:v>6.3369263804399996</c:v>
                </c:pt>
                <c:pt idx="1756">
                  <c:v>6.3372003433300002</c:v>
                </c:pt>
                <c:pt idx="1757">
                  <c:v>6.3372993962799997</c:v>
                </c:pt>
                <c:pt idx="1758">
                  <c:v>6.3376069704399995</c:v>
                </c:pt>
                <c:pt idx="1759">
                  <c:v>6.3408166242700004</c:v>
                </c:pt>
                <c:pt idx="1760">
                  <c:v>6.3411245604199999</c:v>
                </c:pt>
                <c:pt idx="1761">
                  <c:v>6.3414326785799995</c:v>
                </c:pt>
                <c:pt idx="1762">
                  <c:v>6.3417409781800007</c:v>
                </c:pt>
                <c:pt idx="1763">
                  <c:v>6.33600142413</c:v>
                </c:pt>
                <c:pt idx="1764">
                  <c:v>6.33632738829</c:v>
                </c:pt>
                <c:pt idx="1765">
                  <c:v>6.3366335312500004</c:v>
                </c:pt>
                <c:pt idx="1766">
                  <c:v>6.3369398564699999</c:v>
                </c:pt>
                <c:pt idx="1767">
                  <c:v>6.33724636065</c:v>
                </c:pt>
                <c:pt idx="1768">
                  <c:v>6.3375530471600001</c:v>
                </c:pt>
                <c:pt idx="1769">
                  <c:v>6.2187603815500001</c:v>
                </c:pt>
                <c:pt idx="1770">
                  <c:v>6.2190674278500007</c:v>
                </c:pt>
                <c:pt idx="1771">
                  <c:v>6.3384667379300001</c:v>
                </c:pt>
                <c:pt idx="1772">
                  <c:v>6.3384474549599998</c:v>
                </c:pt>
                <c:pt idx="1773">
                  <c:v>6.3387550447800001</c:v>
                </c:pt>
                <c:pt idx="1774">
                  <c:v>6.3389905929600001</c:v>
                </c:pt>
                <c:pt idx="1775">
                  <c:v>6.3383610455700001</c:v>
                </c:pt>
                <c:pt idx="1776">
                  <c:v>6.3386691789799992</c:v>
                </c:pt>
                <c:pt idx="1777">
                  <c:v>6.3381696438900006</c:v>
                </c:pt>
                <c:pt idx="1778">
                  <c:v>6.3384781405800004</c:v>
                </c:pt>
                <c:pt idx="1779">
                  <c:v>6.3387868189200001</c:v>
                </c:pt>
                <c:pt idx="1780">
                  <c:v>6.3381852651099999</c:v>
                </c:pt>
                <c:pt idx="1781">
                  <c:v>6.3384943070600004</c:v>
                </c:pt>
                <c:pt idx="1782">
                  <c:v>6.3388035324799992</c:v>
                </c:pt>
                <c:pt idx="1783">
                  <c:v>6.3391129396800006</c:v>
                </c:pt>
                <c:pt idx="1784">
                  <c:v>6.4411768376999996</c:v>
                </c:pt>
                <c:pt idx="1785">
                  <c:v>6.4330994022499999</c:v>
                </c:pt>
                <c:pt idx="1786">
                  <c:v>6.4245181335200003</c:v>
                </c:pt>
                <c:pt idx="1787">
                  <c:v>6.4248189605799997</c:v>
                </c:pt>
                <c:pt idx="1788">
                  <c:v>6.4251199660100005</c:v>
                </c:pt>
                <c:pt idx="1789">
                  <c:v>6.4365319893699997</c:v>
                </c:pt>
                <c:pt idx="1790">
                  <c:v>6.4368801904100001</c:v>
                </c:pt>
                <c:pt idx="1791">
                  <c:v>7.0574502178500005</c:v>
                </c:pt>
                <c:pt idx="1792">
                  <c:v>7.05200731509</c:v>
                </c:pt>
                <c:pt idx="1793">
                  <c:v>7.1023059689599997</c:v>
                </c:pt>
                <c:pt idx="1794">
                  <c:v>7.1817157188900005</c:v>
                </c:pt>
                <c:pt idx="1795">
                  <c:v>7.1820147253999993</c:v>
                </c:pt>
                <c:pt idx="1796">
                  <c:v>7.18224168353</c:v>
                </c:pt>
                <c:pt idx="1797">
                  <c:v>7.1785463873100008</c:v>
                </c:pt>
                <c:pt idx="1798">
                  <c:v>7.1780356700799999</c:v>
                </c:pt>
                <c:pt idx="1799">
                  <c:v>7.7767599901199995</c:v>
                </c:pt>
                <c:pt idx="1800">
                  <c:v>7.7770574848000003</c:v>
                </c:pt>
                <c:pt idx="1801">
                  <c:v>7.7770119161600002</c:v>
                </c:pt>
                <c:pt idx="1802">
                  <c:v>7.7773097627999999</c:v>
                </c:pt>
                <c:pt idx="1803">
                  <c:v>8.7704557840900002</c:v>
                </c:pt>
                <c:pt idx="1804">
                  <c:v>8.7713539804500016</c:v>
                </c:pt>
                <c:pt idx="1805">
                  <c:v>8.7716523526499994</c:v>
                </c:pt>
                <c:pt idx="1806">
                  <c:v>9.0395022581800006</c:v>
                </c:pt>
                <c:pt idx="1807">
                  <c:v>9.015633707180001</c:v>
                </c:pt>
                <c:pt idx="1808">
                  <c:v>9.0158255261900013</c:v>
                </c:pt>
                <c:pt idx="1809">
                  <c:v>9.0276975290700001</c:v>
                </c:pt>
                <c:pt idx="1810">
                  <c:v>9.0416251557900011</c:v>
                </c:pt>
                <c:pt idx="1811">
                  <c:v>9.0247071054300001</c:v>
                </c:pt>
                <c:pt idx="1812">
                  <c:v>9.0248902717199986</c:v>
                </c:pt>
                <c:pt idx="1813">
                  <c:v>9.0250735472999999</c:v>
                </c:pt>
                <c:pt idx="1814">
                  <c:v>9.5389788433999989</c:v>
                </c:pt>
                <c:pt idx="1815">
                  <c:v>9.5391623375400005</c:v>
                </c:pt>
                <c:pt idx="1816">
                  <c:v>9.5058385648600012</c:v>
                </c:pt>
                <c:pt idx="1817">
                  <c:v>9.5040022825600001</c:v>
                </c:pt>
                <c:pt idx="1818">
                  <c:v>9.5033582544699993</c:v>
                </c:pt>
                <c:pt idx="1819">
                  <c:v>9.503522166989999</c:v>
                </c:pt>
                <c:pt idx="1820">
                  <c:v>9.5036861774899997</c:v>
                </c:pt>
                <c:pt idx="1821">
                  <c:v>9.4188763832000006</c:v>
                </c:pt>
                <c:pt idx="1822">
                  <c:v>9.4189987959800003</c:v>
                </c:pt>
                <c:pt idx="1823">
                  <c:v>9.4191212819200008</c:v>
                </c:pt>
                <c:pt idx="1824">
                  <c:v>9.4192438405699992</c:v>
                </c:pt>
                <c:pt idx="1825">
                  <c:v>9.4193664723600001</c:v>
                </c:pt>
                <c:pt idx="1826">
                  <c:v>9.3996329047199989</c:v>
                </c:pt>
                <c:pt idx="1827">
                  <c:v>9.3997433900599994</c:v>
                </c:pt>
                <c:pt idx="1828">
                  <c:v>9.39985394124</c:v>
                </c:pt>
                <c:pt idx="1829">
                  <c:v>9.37700685095</c:v>
                </c:pt>
                <c:pt idx="1830">
                  <c:v>9.3245331462099994</c:v>
                </c:pt>
                <c:pt idx="1831">
                  <c:v>9.322493906590001</c:v>
                </c:pt>
                <c:pt idx="1832">
                  <c:v>9.3225987304500002</c:v>
                </c:pt>
                <c:pt idx="1833">
                  <c:v>9.322703616850001</c:v>
                </c:pt>
                <c:pt idx="1834">
                  <c:v>9.3228085653899999</c:v>
                </c:pt>
                <c:pt idx="1835">
                  <c:v>9.3035279651600007</c:v>
                </c:pt>
                <c:pt idx="1836">
                  <c:v>9.3036216690499991</c:v>
                </c:pt>
                <c:pt idx="1837">
                  <c:v>9.3036432065600003</c:v>
                </c:pt>
                <c:pt idx="1838">
                  <c:v>9.3037370218299991</c:v>
                </c:pt>
                <c:pt idx="1839">
                  <c:v>9.3038308929799989</c:v>
                </c:pt>
                <c:pt idx="1840">
                  <c:v>9.2597117902600008</c:v>
                </c:pt>
                <c:pt idx="1841">
                  <c:v>9.1605352152500004</c:v>
                </c:pt>
                <c:pt idx="1842">
                  <c:v>9.1577876361499992</c:v>
                </c:pt>
                <c:pt idx="1843">
                  <c:v>9.16060296703</c:v>
                </c:pt>
                <c:pt idx="1844">
                  <c:v>9.1680711129199999</c:v>
                </c:pt>
                <c:pt idx="1845">
                  <c:v>9.1681392991599999</c:v>
                </c:pt>
                <c:pt idx="1846">
                  <c:v>9.1695305259799991</c:v>
                </c:pt>
                <c:pt idx="1847">
                  <c:v>9.1497741147199996</c:v>
                </c:pt>
                <c:pt idx="1848">
                  <c:v>10.16247756656</c:v>
                </c:pt>
                <c:pt idx="1849">
                  <c:v>10.16253405166</c:v>
                </c:pt>
                <c:pt idx="1850">
                  <c:v>10.162590570180001</c:v>
                </c:pt>
                <c:pt idx="1851">
                  <c:v>10.446754756459999</c:v>
                </c:pt>
                <c:pt idx="1852">
                  <c:v>10.450029691100001</c:v>
                </c:pt>
                <c:pt idx="1853">
                  <c:v>10.598647081020001</c:v>
                </c:pt>
                <c:pt idx="1854">
                  <c:v>10.598694217850001</c:v>
                </c:pt>
                <c:pt idx="1855">
                  <c:v>10.59874138254</c:v>
                </c:pt>
                <c:pt idx="1856">
                  <c:v>10.593419939049999</c:v>
                </c:pt>
                <c:pt idx="1857">
                  <c:v>10.59346394882</c:v>
                </c:pt>
                <c:pt idx="1858">
                  <c:v>10.593218782919999</c:v>
                </c:pt>
                <c:pt idx="1859">
                  <c:v>10.5931906225</c:v>
                </c:pt>
                <c:pt idx="1860">
                  <c:v>10.5919691804</c:v>
                </c:pt>
                <c:pt idx="1861">
                  <c:v>10.591205439239999</c:v>
                </c:pt>
                <c:pt idx="1862">
                  <c:v>10.591249578879999</c:v>
                </c:pt>
                <c:pt idx="1863">
                  <c:v>10.591293744410001</c:v>
                </c:pt>
                <c:pt idx="1864">
                  <c:v>10.579470907040001</c:v>
                </c:pt>
                <c:pt idx="1865">
                  <c:v>10.58050124927</c:v>
                </c:pt>
                <c:pt idx="1866">
                  <c:v>10.58054028332</c:v>
                </c:pt>
                <c:pt idx="1867">
                  <c:v>10.72201234013</c:v>
                </c:pt>
                <c:pt idx="1868">
                  <c:v>10.722050419629999</c:v>
                </c:pt>
                <c:pt idx="1869">
                  <c:v>10.722088521809999</c:v>
                </c:pt>
                <c:pt idx="1870">
                  <c:v>10.728458778770001</c:v>
                </c:pt>
                <c:pt idx="1871">
                  <c:v>10.728496926450001</c:v>
                </c:pt>
                <c:pt idx="1872">
                  <c:v>11.078461740469999</c:v>
                </c:pt>
                <c:pt idx="1873">
                  <c:v>11.078681675139999</c:v>
                </c:pt>
                <c:pt idx="1874">
                  <c:v>11.067907420879999</c:v>
                </c:pt>
                <c:pt idx="1875">
                  <c:v>11.06812758659</c:v>
                </c:pt>
                <c:pt idx="1876">
                  <c:v>11.068347873</c:v>
                </c:pt>
                <c:pt idx="1877">
                  <c:v>11.06856827316</c:v>
                </c:pt>
                <c:pt idx="1878">
                  <c:v>11.068482358659999</c:v>
                </c:pt>
                <c:pt idx="1879">
                  <c:v>11.06933599341</c:v>
                </c:pt>
                <c:pt idx="1880">
                  <c:v>11.06948452622</c:v>
                </c:pt>
                <c:pt idx="1881">
                  <c:v>11.07786039558</c:v>
                </c:pt>
                <c:pt idx="1882">
                  <c:v>11.078081385760001</c:v>
                </c:pt>
                <c:pt idx="1883">
                  <c:v>11.07749464352</c:v>
                </c:pt>
                <c:pt idx="1884">
                  <c:v>11.016327044840001</c:v>
                </c:pt>
                <c:pt idx="1885">
                  <c:v>11.391860674669999</c:v>
                </c:pt>
                <c:pt idx="1886">
                  <c:v>11.3910533263</c:v>
                </c:pt>
                <c:pt idx="1887">
                  <c:v>11.39123815049</c:v>
                </c:pt>
                <c:pt idx="1888">
                  <c:v>11.392016070110001</c:v>
                </c:pt>
                <c:pt idx="1889">
                  <c:v>11.46220108164</c:v>
                </c:pt>
                <c:pt idx="1890">
                  <c:v>11.462386195610001</c:v>
                </c:pt>
                <c:pt idx="1891">
                  <c:v>11.46307640152</c:v>
                </c:pt>
                <c:pt idx="1892">
                  <c:v>11.463261702860001</c:v>
                </c:pt>
                <c:pt idx="1893">
                  <c:v>11.46344710312</c:v>
                </c:pt>
                <c:pt idx="1894">
                  <c:v>11.46363259882</c:v>
                </c:pt>
                <c:pt idx="1895">
                  <c:v>11.473707193459999</c:v>
                </c:pt>
                <c:pt idx="1896">
                  <c:v>11.472965802700001</c:v>
                </c:pt>
                <c:pt idx="1897">
                  <c:v>11.79468202078</c:v>
                </c:pt>
                <c:pt idx="1898">
                  <c:v>11.79486790172</c:v>
                </c:pt>
                <c:pt idx="1899">
                  <c:v>11.793813875729999</c:v>
                </c:pt>
                <c:pt idx="1900">
                  <c:v>11.793999275959999</c:v>
                </c:pt>
                <c:pt idx="1901">
                  <c:v>11.793885468139999</c:v>
                </c:pt>
                <c:pt idx="1902">
                  <c:v>11.79407106201</c:v>
                </c:pt>
                <c:pt idx="1903">
                  <c:v>11.79418452893</c:v>
                </c:pt>
                <c:pt idx="1904">
                  <c:v>11.79437031644</c:v>
                </c:pt>
                <c:pt idx="1905">
                  <c:v>11.79056870883</c:v>
                </c:pt>
                <c:pt idx="1906">
                  <c:v>11.790797520209999</c:v>
                </c:pt>
                <c:pt idx="1907">
                  <c:v>11.790982744879999</c:v>
                </c:pt>
                <c:pt idx="1908">
                  <c:v>11.72884666162</c:v>
                </c:pt>
                <c:pt idx="1909">
                  <c:v>11.729032078940001</c:v>
                </c:pt>
                <c:pt idx="1910">
                  <c:v>11.72921759085</c:v>
                </c:pt>
                <c:pt idx="1911">
                  <c:v>11.72940320082</c:v>
                </c:pt>
                <c:pt idx="1912">
                  <c:v>11.729162490509999</c:v>
                </c:pt>
                <c:pt idx="1913">
                  <c:v>11.739237044219999</c:v>
                </c:pt>
                <c:pt idx="1914">
                  <c:v>11.739422692370001</c:v>
                </c:pt>
                <c:pt idx="1915">
                  <c:v>11.74760843844</c:v>
                </c:pt>
                <c:pt idx="1916">
                  <c:v>11.747794282440001</c:v>
                </c:pt>
                <c:pt idx="1917">
                  <c:v>11.74861945458</c:v>
                </c:pt>
                <c:pt idx="1918">
                  <c:v>11.794149598260001</c:v>
                </c:pt>
                <c:pt idx="1919">
                  <c:v>11.794335729049999</c:v>
                </c:pt>
                <c:pt idx="1920">
                  <c:v>11.178233957770001</c:v>
                </c:pt>
                <c:pt idx="1921">
                  <c:v>11.17842028442</c:v>
                </c:pt>
                <c:pt idx="1922">
                  <c:v>11.178292986420001</c:v>
                </c:pt>
                <c:pt idx="1923">
                  <c:v>11.189050921030001</c:v>
                </c:pt>
                <c:pt idx="1924">
                  <c:v>11.190485315169999</c:v>
                </c:pt>
                <c:pt idx="1925">
                  <c:v>11.18986419464</c:v>
                </c:pt>
                <c:pt idx="1926">
                  <c:v>11.190051007440001</c:v>
                </c:pt>
                <c:pt idx="1927">
                  <c:v>11.190237914659999</c:v>
                </c:pt>
                <c:pt idx="1928">
                  <c:v>11.18936203372</c:v>
                </c:pt>
                <c:pt idx="1929">
                  <c:v>11.189549136799998</c:v>
                </c:pt>
                <c:pt idx="1930">
                  <c:v>11.189736334319999</c:v>
                </c:pt>
                <c:pt idx="1931">
                  <c:v>11.39361452402</c:v>
                </c:pt>
                <c:pt idx="1932">
                  <c:v>11.39379880816</c:v>
                </c:pt>
                <c:pt idx="1933">
                  <c:v>11.37898318673</c:v>
                </c:pt>
                <c:pt idx="1934">
                  <c:v>11.379167656229999</c:v>
                </c:pt>
                <c:pt idx="1935">
                  <c:v>11.381562139270001</c:v>
                </c:pt>
                <c:pt idx="1936">
                  <c:v>11.391746801129999</c:v>
                </c:pt>
                <c:pt idx="1937">
                  <c:v>11.38966522042</c:v>
                </c:pt>
                <c:pt idx="1938">
                  <c:v>11.398367522209998</c:v>
                </c:pt>
                <c:pt idx="1939">
                  <c:v>11.398552463870001</c:v>
                </c:pt>
                <c:pt idx="1940">
                  <c:v>11.400237503450001</c:v>
                </c:pt>
                <c:pt idx="1941">
                  <c:v>11.715422633979999</c:v>
                </c:pt>
                <c:pt idx="1942">
                  <c:v>11.71529077798</c:v>
                </c:pt>
                <c:pt idx="1943">
                  <c:v>11.715476100870001</c:v>
                </c:pt>
                <c:pt idx="1944">
                  <c:v>11.71558929357</c:v>
                </c:pt>
                <c:pt idx="1945">
                  <c:v>11.71577480531</c:v>
                </c:pt>
                <c:pt idx="1946">
                  <c:v>11.718383553739999</c:v>
                </c:pt>
                <c:pt idx="1947">
                  <c:v>11.71856925434</c:v>
                </c:pt>
                <c:pt idx="1948">
                  <c:v>11.718755049379999</c:v>
                </c:pt>
                <c:pt idx="1949">
                  <c:v>11.684015225650001</c:v>
                </c:pt>
                <c:pt idx="1950">
                  <c:v>11.684201213040001</c:v>
                </c:pt>
                <c:pt idx="1951">
                  <c:v>11.667801433120001</c:v>
                </c:pt>
                <c:pt idx="1952">
                  <c:v>11.667987609379999</c:v>
                </c:pt>
                <c:pt idx="1953">
                  <c:v>11.66817388007</c:v>
                </c:pt>
                <c:pt idx="1954">
                  <c:v>11.67336024519</c:v>
                </c:pt>
                <c:pt idx="1955">
                  <c:v>12.67354670474</c:v>
                </c:pt>
                <c:pt idx="1956">
                  <c:v>12.67873326222</c:v>
                </c:pt>
                <c:pt idx="1957">
                  <c:v>12.69374757484</c:v>
                </c:pt>
                <c:pt idx="1958">
                  <c:v>12.67832172292</c:v>
                </c:pt>
                <c:pt idx="1959">
                  <c:v>12.689739402000001</c:v>
                </c:pt>
                <c:pt idx="1960">
                  <c:v>12.68992317551</c:v>
                </c:pt>
                <c:pt idx="1961">
                  <c:v>12.71210703995</c:v>
                </c:pt>
                <c:pt idx="1962">
                  <c:v>12.715282359069999</c:v>
                </c:pt>
                <c:pt idx="1963">
                  <c:v>12.715466408879999</c:v>
                </c:pt>
                <c:pt idx="1964">
                  <c:v>12.715578330450001</c:v>
                </c:pt>
                <c:pt idx="1965">
                  <c:v>12.719262562120001</c:v>
                </c:pt>
                <c:pt idx="1966">
                  <c:v>12.72444689173</c:v>
                </c:pt>
                <c:pt idx="1967">
                  <c:v>13.08744752</c:v>
                </c:pt>
                <c:pt idx="1968">
                  <c:v>13.09263203147</c:v>
                </c:pt>
                <c:pt idx="1969">
                  <c:v>13.350934637370001</c:v>
                </c:pt>
                <c:pt idx="1970">
                  <c:v>14.256991582209999</c:v>
                </c:pt>
                <c:pt idx="1971">
                  <c:v>14.445515197479999</c:v>
                </c:pt>
                <c:pt idx="1972">
                  <c:v>15.57355875575</c:v>
                </c:pt>
                <c:pt idx="1973">
                  <c:v>16.273743732379998</c:v>
                </c:pt>
                <c:pt idx="1974">
                  <c:v>16.354372799949999</c:v>
                </c:pt>
                <c:pt idx="1975">
                  <c:v>16.48375696195</c:v>
                </c:pt>
                <c:pt idx="1976">
                  <c:v>16.485304214879999</c:v>
                </c:pt>
                <c:pt idx="1977">
                  <c:v>16.485489562240002</c:v>
                </c:pt>
                <c:pt idx="1978">
                  <c:v>16.484860190040003</c:v>
                </c:pt>
                <c:pt idx="1979">
                  <c:v>17.467660601759999</c:v>
                </c:pt>
                <c:pt idx="1980">
                  <c:v>17.464314580169997</c:v>
                </c:pt>
                <c:pt idx="1981">
                  <c:v>17.464500301759998</c:v>
                </c:pt>
                <c:pt idx="1982">
                  <c:v>17.46468611429</c:v>
                </c:pt>
                <c:pt idx="1983">
                  <c:v>17.467472021240003</c:v>
                </c:pt>
                <c:pt idx="1984">
                  <c:v>17.467335520950002</c:v>
                </c:pt>
                <c:pt idx="1985">
                  <c:v>17.46752161677</c:v>
                </c:pt>
                <c:pt idx="1986">
                  <c:v>17.467635581370001</c:v>
                </c:pt>
                <c:pt idx="1987">
                  <c:v>17.467821859049998</c:v>
                </c:pt>
                <c:pt idx="1988">
                  <c:v>17.466998420849997</c:v>
                </c:pt>
                <c:pt idx="1989">
                  <c:v>17.503975220439997</c:v>
                </c:pt>
                <c:pt idx="1990">
                  <c:v>17.543952107470002</c:v>
                </c:pt>
                <c:pt idx="1991">
                  <c:v>17.57629265504</c:v>
                </c:pt>
                <c:pt idx="1992">
                  <c:v>17.579069709950002</c:v>
                </c:pt>
                <c:pt idx="1993">
                  <c:v>17.5862468453</c:v>
                </c:pt>
                <c:pt idx="1994">
                  <c:v>17.587201071580001</c:v>
                </c:pt>
                <c:pt idx="1995">
                  <c:v>17.592078378310003</c:v>
                </c:pt>
                <c:pt idx="1996">
                  <c:v>17.594455768970001</c:v>
                </c:pt>
                <c:pt idx="1997">
                  <c:v>17.611633243580002</c:v>
                </c:pt>
                <c:pt idx="1998">
                  <c:v>17.611810805619999</c:v>
                </c:pt>
                <c:pt idx="1999">
                  <c:v>17.611988451590001</c:v>
                </c:pt>
                <c:pt idx="2000">
                  <c:v>17.593415183929999</c:v>
                </c:pt>
                <c:pt idx="2001">
                  <c:v>17.591757770930002</c:v>
                </c:pt>
                <c:pt idx="2002">
                  <c:v>17.60294213453</c:v>
                </c:pt>
                <c:pt idx="2003">
                  <c:v>17.603108798509997</c:v>
                </c:pt>
                <c:pt idx="2004">
                  <c:v>17.60959254294</c:v>
                </c:pt>
                <c:pt idx="2005">
                  <c:v>17.609759367799999</c:v>
                </c:pt>
                <c:pt idx="2006">
                  <c:v>17.674997886630003</c:v>
                </c:pt>
                <c:pt idx="2007">
                  <c:v>17.676467868900001</c:v>
                </c:pt>
                <c:pt idx="2008">
                  <c:v>17.676562709439999</c:v>
                </c:pt>
                <c:pt idx="2009">
                  <c:v>17.67672985259</c:v>
                </c:pt>
                <c:pt idx="2010">
                  <c:v>17.76031207266</c:v>
                </c:pt>
                <c:pt idx="2011">
                  <c:v>17.75851500916</c:v>
                </c:pt>
                <c:pt idx="2012">
                  <c:v>17.758682390130001</c:v>
                </c:pt>
                <c:pt idx="2013">
                  <c:v>17.760549848029999</c:v>
                </c:pt>
                <c:pt idx="2014">
                  <c:v>17.759385469479998</c:v>
                </c:pt>
                <c:pt idx="2015">
                  <c:v>17.759530311500001</c:v>
                </c:pt>
                <c:pt idx="2016">
                  <c:v>17.759607649349999</c:v>
                </c:pt>
                <c:pt idx="2017">
                  <c:v>17.759775429019999</c:v>
                </c:pt>
                <c:pt idx="2018">
                  <c:v>17.759943289140001</c:v>
                </c:pt>
                <c:pt idx="2019">
                  <c:v>17.762112628919997</c:v>
                </c:pt>
                <c:pt idx="2020">
                  <c:v>17.764319887229998</c:v>
                </c:pt>
                <c:pt idx="2021">
                  <c:v>17.763663913409999</c:v>
                </c:pt>
                <c:pt idx="2022">
                  <c:v>17.763822823550001</c:v>
                </c:pt>
                <c:pt idx="2023">
                  <c:v>17.76398180364</c:v>
                </c:pt>
                <c:pt idx="2024">
                  <c:v>18.026390453480001</c:v>
                </c:pt>
                <c:pt idx="2025">
                  <c:v>18.037035311970001</c:v>
                </c:pt>
                <c:pt idx="2026">
                  <c:v>18.037122286880003</c:v>
                </c:pt>
                <c:pt idx="2027">
                  <c:v>18.037381553749999</c:v>
                </c:pt>
                <c:pt idx="2028">
                  <c:v>18.036071891900001</c:v>
                </c:pt>
                <c:pt idx="2029">
                  <c:v>18.035667813869999</c:v>
                </c:pt>
                <c:pt idx="2030">
                  <c:v>18.036277297590001</c:v>
                </c:pt>
                <c:pt idx="2031">
                  <c:v>18.03643685126</c:v>
                </c:pt>
                <c:pt idx="2032">
                  <c:v>18.034977485180001</c:v>
                </c:pt>
                <c:pt idx="2033">
                  <c:v>18.043568784729999</c:v>
                </c:pt>
                <c:pt idx="2034">
                  <c:v>18.058728555240002</c:v>
                </c:pt>
                <c:pt idx="2035">
                  <c:v>18.058232505669999</c:v>
                </c:pt>
                <c:pt idx="2036">
                  <c:v>18.064079419580001</c:v>
                </c:pt>
                <c:pt idx="2037">
                  <c:v>18.06423940693</c:v>
                </c:pt>
                <c:pt idx="2038">
                  <c:v>18.16839646423</c:v>
                </c:pt>
                <c:pt idx="2039">
                  <c:v>18.167849866459999</c:v>
                </c:pt>
                <c:pt idx="2040">
                  <c:v>18.74100925666</c:v>
                </c:pt>
                <c:pt idx="2041">
                  <c:v>18.727339528029997</c:v>
                </c:pt>
                <c:pt idx="2042">
                  <c:v>18.76444235852</c:v>
                </c:pt>
                <c:pt idx="2043">
                  <c:v>18.7753476245</c:v>
                </c:pt>
                <c:pt idx="2044">
                  <c:v>18.775508115490002</c:v>
                </c:pt>
                <c:pt idx="2045">
                  <c:v>18.775668676419997</c:v>
                </c:pt>
                <c:pt idx="2046">
                  <c:v>18.781051398799999</c:v>
                </c:pt>
                <c:pt idx="2047">
                  <c:v>18.916109033609999</c:v>
                </c:pt>
                <c:pt idx="2048">
                  <c:v>19.31187781489</c:v>
                </c:pt>
                <c:pt idx="2049">
                  <c:v>19.325566444669999</c:v>
                </c:pt>
                <c:pt idx="2050">
                  <c:v>19.32471753199</c:v>
                </c:pt>
                <c:pt idx="2051">
                  <c:v>19.324878530110002</c:v>
                </c:pt>
                <c:pt idx="2052">
                  <c:v>19.317734679979999</c:v>
                </c:pt>
                <c:pt idx="2053">
                  <c:v>20.20625682979</c:v>
                </c:pt>
                <c:pt idx="2054">
                  <c:v>20.399907478950002</c:v>
                </c:pt>
                <c:pt idx="2055">
                  <c:v>20.384533579389998</c:v>
                </c:pt>
                <c:pt idx="2056">
                  <c:v>20.384430407669999</c:v>
                </c:pt>
                <c:pt idx="2057">
                  <c:v>20.3705571787</c:v>
                </c:pt>
                <c:pt idx="2058">
                  <c:v>20.366877222349999</c:v>
                </c:pt>
                <c:pt idx="2059">
                  <c:v>20.367985119290001</c:v>
                </c:pt>
                <c:pt idx="2060">
                  <c:v>20.362355411909999</c:v>
                </c:pt>
                <c:pt idx="2061">
                  <c:v>20.367615994459999</c:v>
                </c:pt>
                <c:pt idx="2062">
                  <c:v>20.381765076759997</c:v>
                </c:pt>
                <c:pt idx="2063">
                  <c:v>21.179142218519999</c:v>
                </c:pt>
                <c:pt idx="2064">
                  <c:v>21.194291423240003</c:v>
                </c:pt>
                <c:pt idx="2065">
                  <c:v>21.194095904699999</c:v>
                </c:pt>
                <c:pt idx="2066">
                  <c:v>21.188462409660001</c:v>
                </c:pt>
                <c:pt idx="2067">
                  <c:v>21.188539580499999</c:v>
                </c:pt>
                <c:pt idx="2068">
                  <c:v>21.188689030029998</c:v>
                </c:pt>
                <c:pt idx="2069">
                  <c:v>21.187828705099999</c:v>
                </c:pt>
                <c:pt idx="2070">
                  <c:v>21.986401628419998</c:v>
                </c:pt>
                <c:pt idx="2071">
                  <c:v>21.984611224520002</c:v>
                </c:pt>
                <c:pt idx="2072">
                  <c:v>21.984881656069998</c:v>
                </c:pt>
                <c:pt idx="2073">
                  <c:v>21.98503142038</c:v>
                </c:pt>
                <c:pt idx="2074">
                  <c:v>21.985181244139998</c:v>
                </c:pt>
                <c:pt idx="2075">
                  <c:v>21.977234206470001</c:v>
                </c:pt>
                <c:pt idx="2076">
                  <c:v>21.977384156139998</c:v>
                </c:pt>
                <c:pt idx="2077">
                  <c:v>22.054611174849999</c:v>
                </c:pt>
                <c:pt idx="2078">
                  <c:v>22.369464250429999</c:v>
                </c:pt>
                <c:pt idx="2079">
                  <c:v>22.369814385470001</c:v>
                </c:pt>
                <c:pt idx="2080">
                  <c:v>22.36996458346</c:v>
                </c:pt>
                <c:pt idx="2081">
                  <c:v>22.369300030400002</c:v>
                </c:pt>
                <c:pt idx="2082">
                  <c:v>22.385716394419997</c:v>
                </c:pt>
                <c:pt idx="2083">
                  <c:v>22.38246869548</c:v>
                </c:pt>
                <c:pt idx="2084">
                  <c:v>22.354105689250002</c:v>
                </c:pt>
                <c:pt idx="2085">
                  <c:v>22.355382490450001</c:v>
                </c:pt>
                <c:pt idx="2086">
                  <c:v>22.35552935214</c:v>
                </c:pt>
                <c:pt idx="2087">
                  <c:v>22.353900457439998</c:v>
                </c:pt>
                <c:pt idx="2088">
                  <c:v>22.353047429689997</c:v>
                </c:pt>
                <c:pt idx="2089">
                  <c:v>22.352158947909999</c:v>
                </c:pt>
                <c:pt idx="2090">
                  <c:v>22.353356037699999</c:v>
                </c:pt>
                <c:pt idx="2091">
                  <c:v>22.354533181009998</c:v>
                </c:pt>
                <c:pt idx="2092">
                  <c:v>22.353670583990002</c:v>
                </c:pt>
                <c:pt idx="2093">
                  <c:v>22.316743431270002</c:v>
                </c:pt>
                <c:pt idx="2094">
                  <c:v>22.29666336927</c:v>
                </c:pt>
                <c:pt idx="2095">
                  <c:v>22.294174987970003</c:v>
                </c:pt>
                <c:pt idx="2096">
                  <c:v>22.41777216058</c:v>
                </c:pt>
                <c:pt idx="2097">
                  <c:v>22.417919646110001</c:v>
                </c:pt>
                <c:pt idx="2098">
                  <c:v>22.4189171887</c:v>
                </c:pt>
                <c:pt idx="2099">
                  <c:v>22.489798111359999</c:v>
                </c:pt>
                <c:pt idx="2100">
                  <c:v>22.490245768019999</c:v>
                </c:pt>
                <c:pt idx="2101">
                  <c:v>22.490893485240001</c:v>
                </c:pt>
                <c:pt idx="2102">
                  <c:v>22.490226442019999</c:v>
                </c:pt>
                <c:pt idx="2103">
                  <c:v>22.493960978290001</c:v>
                </c:pt>
                <c:pt idx="2104">
                  <c:v>22.493332278310003</c:v>
                </c:pt>
                <c:pt idx="2105">
                  <c:v>22.493480223750002</c:v>
                </c:pt>
                <c:pt idx="2106">
                  <c:v>22.493628222750001</c:v>
                </c:pt>
                <c:pt idx="2107">
                  <c:v>22.49139106522</c:v>
                </c:pt>
                <c:pt idx="2108">
                  <c:v>22.49120023999</c:v>
                </c:pt>
                <c:pt idx="2109">
                  <c:v>22.491348413689998</c:v>
                </c:pt>
                <c:pt idx="2110">
                  <c:v>22.49142441879</c:v>
                </c:pt>
                <c:pt idx="2111">
                  <c:v>22.491794706629999</c:v>
                </c:pt>
                <c:pt idx="2112">
                  <c:v>22.490933227259998</c:v>
                </c:pt>
                <c:pt idx="2113">
                  <c:v>22.49440462926</c:v>
                </c:pt>
                <c:pt idx="2114">
                  <c:v>22.485655362540001</c:v>
                </c:pt>
                <c:pt idx="2115">
                  <c:v>22.382118586659999</c:v>
                </c:pt>
                <c:pt idx="2116">
                  <c:v>22.711284093610001</c:v>
                </c:pt>
                <c:pt idx="2117">
                  <c:v>22.711260233569998</c:v>
                </c:pt>
                <c:pt idx="2118">
                  <c:v>22.695133917150002</c:v>
                </c:pt>
                <c:pt idx="2119">
                  <c:v>23.964610077370001</c:v>
                </c:pt>
                <c:pt idx="2120">
                  <c:v>23.962965162150002</c:v>
                </c:pt>
                <c:pt idx="2121">
                  <c:v>24.03813534463</c:v>
                </c:pt>
                <c:pt idx="2122">
                  <c:v>24.039455595689997</c:v>
                </c:pt>
                <c:pt idx="2123">
                  <c:v>24.02150974101</c:v>
                </c:pt>
                <c:pt idx="2124">
                  <c:v>24.022518568509998</c:v>
                </c:pt>
                <c:pt idx="2125">
                  <c:v>24.022059609169997</c:v>
                </c:pt>
                <c:pt idx="2126">
                  <c:v>24.022208475299998</c:v>
                </c:pt>
                <c:pt idx="2127">
                  <c:v>24.04805739495</c:v>
                </c:pt>
                <c:pt idx="2128">
                  <c:v>24.048206368189998</c:v>
                </c:pt>
                <c:pt idx="2129">
                  <c:v>24.048003519310001</c:v>
                </c:pt>
                <c:pt idx="2130">
                  <c:v>24.04815259966</c:v>
                </c:pt>
                <c:pt idx="2131">
                  <c:v>24.048229511040002</c:v>
                </c:pt>
                <c:pt idx="2132">
                  <c:v>24.048378695020002</c:v>
                </c:pt>
                <c:pt idx="2133">
                  <c:v>24.04852793661</c:v>
                </c:pt>
                <c:pt idx="2134">
                  <c:v>24.050158555519999</c:v>
                </c:pt>
                <c:pt idx="2135">
                  <c:v>24.06686205798</c:v>
                </c:pt>
                <c:pt idx="2136">
                  <c:v>24.068951456770002</c:v>
                </c:pt>
                <c:pt idx="2137">
                  <c:v>24.09657389118</c:v>
                </c:pt>
                <c:pt idx="2138">
                  <c:v>24.096723397130003</c:v>
                </c:pt>
                <c:pt idx="2139">
                  <c:v>24.319141997069998</c:v>
                </c:pt>
                <c:pt idx="2140">
                  <c:v>24.31955119257</c:v>
                </c:pt>
                <c:pt idx="2141">
                  <c:v>24.319760458580003</c:v>
                </c:pt>
                <c:pt idx="2142">
                  <c:v>24.31996979621</c:v>
                </c:pt>
                <c:pt idx="2143">
                  <c:v>24.320529209610001</c:v>
                </c:pt>
                <c:pt idx="2144">
                  <c:v>24.33975869595</c:v>
                </c:pt>
                <c:pt idx="2145">
                  <c:v>24.34494425394</c:v>
                </c:pt>
                <c:pt idx="2146">
                  <c:v>24.345153882390001</c:v>
                </c:pt>
                <c:pt idx="2147">
                  <c:v>24.347648087950002</c:v>
                </c:pt>
                <c:pt idx="2148">
                  <c:v>24.638807856529997</c:v>
                </c:pt>
                <c:pt idx="2149">
                  <c:v>24.672068102130002</c:v>
                </c:pt>
                <c:pt idx="2150">
                  <c:v>24.776696868490003</c:v>
                </c:pt>
                <c:pt idx="2151">
                  <c:v>24.776906705279998</c:v>
                </c:pt>
                <c:pt idx="2152">
                  <c:v>24.85604238478</c:v>
                </c:pt>
                <c:pt idx="2153">
                  <c:v>24.85623123317</c:v>
                </c:pt>
                <c:pt idx="2154">
                  <c:v>24.856567921109999</c:v>
                </c:pt>
                <c:pt idx="2155">
                  <c:v>24.855728699529998</c:v>
                </c:pt>
                <c:pt idx="2156">
                  <c:v>24.856017729580003</c:v>
                </c:pt>
                <c:pt idx="2157">
                  <c:v>24.876150814990002</c:v>
                </c:pt>
                <c:pt idx="2158">
                  <c:v>24.92300946528</c:v>
                </c:pt>
                <c:pt idx="2159">
                  <c:v>24.922297615349997</c:v>
                </c:pt>
                <c:pt idx="2160">
                  <c:v>24.919974715599999</c:v>
                </c:pt>
                <c:pt idx="2161">
                  <c:v>24.91575530035</c:v>
                </c:pt>
                <c:pt idx="2162">
                  <c:v>24.926684685110001</c:v>
                </c:pt>
                <c:pt idx="2163">
                  <c:v>25.711702131060001</c:v>
                </c:pt>
                <c:pt idx="2164">
                  <c:v>25.711891636970002</c:v>
                </c:pt>
                <c:pt idx="2165">
                  <c:v>25.71573222968</c:v>
                </c:pt>
                <c:pt idx="2166">
                  <c:v>25.717021855029998</c:v>
                </c:pt>
                <c:pt idx="2167">
                  <c:v>25.71374834101</c:v>
                </c:pt>
                <c:pt idx="2168">
                  <c:v>26.370812720099998</c:v>
                </c:pt>
                <c:pt idx="2169">
                  <c:v>26.375176338430002</c:v>
                </c:pt>
                <c:pt idx="2170">
                  <c:v>26.369328810310002</c:v>
                </c:pt>
                <c:pt idx="2171">
                  <c:v>26.369516548130001</c:v>
                </c:pt>
                <c:pt idx="2172">
                  <c:v>26.36979253634</c:v>
                </c:pt>
                <c:pt idx="2173">
                  <c:v>26.372738416380002</c:v>
                </c:pt>
                <c:pt idx="2174">
                  <c:v>26.38682910711</c:v>
                </c:pt>
                <c:pt idx="2175">
                  <c:v>26.619070779459999</c:v>
                </c:pt>
                <c:pt idx="2176">
                  <c:v>26.618338118320001</c:v>
                </c:pt>
                <c:pt idx="2177">
                  <c:v>26.618526206259997</c:v>
                </c:pt>
                <c:pt idx="2178">
                  <c:v>26.618714354880002</c:v>
                </c:pt>
                <c:pt idx="2179">
                  <c:v>26.616111507509999</c:v>
                </c:pt>
                <c:pt idx="2180">
                  <c:v>26.606633821740001</c:v>
                </c:pt>
                <c:pt idx="2181">
                  <c:v>26.608758554689999</c:v>
                </c:pt>
                <c:pt idx="2182">
                  <c:v>26.611761939640001</c:v>
                </c:pt>
                <c:pt idx="2183">
                  <c:v>26.616878381779998</c:v>
                </c:pt>
                <c:pt idx="2184">
                  <c:v>26.621832882819998</c:v>
                </c:pt>
                <c:pt idx="2185">
                  <c:v>26.625905442849998</c:v>
                </c:pt>
                <c:pt idx="2186">
                  <c:v>26.623284920189999</c:v>
                </c:pt>
                <c:pt idx="2187">
                  <c:v>26.75778947745</c:v>
                </c:pt>
                <c:pt idx="2188">
                  <c:v>26.767919048560003</c:v>
                </c:pt>
                <c:pt idx="2189">
                  <c:v>26.761516308330002</c:v>
                </c:pt>
                <c:pt idx="2190">
                  <c:v>27.554202987069999</c:v>
                </c:pt>
                <c:pt idx="2191">
                  <c:v>27.591027400390001</c:v>
                </c:pt>
                <c:pt idx="2192">
                  <c:v>27.59178217497</c:v>
                </c:pt>
                <c:pt idx="2193">
                  <c:v>27.584248124330003</c:v>
                </c:pt>
                <c:pt idx="2194">
                  <c:v>27.658281998770001</c:v>
                </c:pt>
                <c:pt idx="2195">
                  <c:v>27.77051070053</c:v>
                </c:pt>
                <c:pt idx="2196">
                  <c:v>27.792701915490003</c:v>
                </c:pt>
                <c:pt idx="2197">
                  <c:v>27.818277165360001</c:v>
                </c:pt>
                <c:pt idx="2198">
                  <c:v>27.866834873430001</c:v>
                </c:pt>
                <c:pt idx="2199">
                  <c:v>27.86677436978</c:v>
                </c:pt>
                <c:pt idx="2200">
                  <c:v>28.0044089716</c:v>
                </c:pt>
                <c:pt idx="2201">
                  <c:v>28.004601117099998</c:v>
                </c:pt>
                <c:pt idx="2202">
                  <c:v>28.091828768500001</c:v>
                </c:pt>
                <c:pt idx="2203">
                  <c:v>28.10001647575</c:v>
                </c:pt>
                <c:pt idx="2204">
                  <c:v>28.118113963470002</c:v>
                </c:pt>
                <c:pt idx="2205">
                  <c:v>28.137636495799999</c:v>
                </c:pt>
                <c:pt idx="2206">
                  <c:v>28.16617255421</c:v>
                </c:pt>
                <c:pt idx="2207">
                  <c:v>28.15544067311</c:v>
                </c:pt>
                <c:pt idx="2208">
                  <c:v>28.361589926040001</c:v>
                </c:pt>
                <c:pt idx="2209">
                  <c:v>28.5393603664</c:v>
                </c:pt>
                <c:pt idx="2210">
                  <c:v>28.54212198454</c:v>
                </c:pt>
                <c:pt idx="2211">
                  <c:v>28.545856659669997</c:v>
                </c:pt>
                <c:pt idx="2212">
                  <c:v>28.54884753896</c:v>
                </c:pt>
                <c:pt idx="2213">
                  <c:v>28.55185943603</c:v>
                </c:pt>
                <c:pt idx="2214">
                  <c:v>28.553338247560003</c:v>
                </c:pt>
                <c:pt idx="2215">
                  <c:v>28.61632688549</c:v>
                </c:pt>
                <c:pt idx="2216">
                  <c:v>28.656233791279998</c:v>
                </c:pt>
                <c:pt idx="2217">
                  <c:v>28.77687498912</c:v>
                </c:pt>
                <c:pt idx="2218">
                  <c:v>28.77967799848</c:v>
                </c:pt>
                <c:pt idx="2219">
                  <c:v>28.780227726240003</c:v>
                </c:pt>
                <c:pt idx="2220">
                  <c:v>28.7816898363</c:v>
                </c:pt>
                <c:pt idx="2221">
                  <c:v>28.985828692689999</c:v>
                </c:pt>
                <c:pt idx="2222">
                  <c:v>29.562907209270001</c:v>
                </c:pt>
                <c:pt idx="2223">
                  <c:v>29.563602703619999</c:v>
                </c:pt>
                <c:pt idx="2224">
                  <c:v>29.800106249400002</c:v>
                </c:pt>
                <c:pt idx="2225">
                  <c:v>29.807391638939997</c:v>
                </c:pt>
                <c:pt idx="2226">
                  <c:v>29.704366288740001</c:v>
                </c:pt>
                <c:pt idx="2227">
                  <c:v>29.703711680169999</c:v>
                </c:pt>
                <c:pt idx="2228">
                  <c:v>30.153766902930002</c:v>
                </c:pt>
                <c:pt idx="2229">
                  <c:v>30.150189439950001</c:v>
                </c:pt>
                <c:pt idx="2230">
                  <c:v>30.15084882523</c:v>
                </c:pt>
                <c:pt idx="2231">
                  <c:v>30.1527812661</c:v>
                </c:pt>
                <c:pt idx="2232">
                  <c:v>30.153496759169997</c:v>
                </c:pt>
                <c:pt idx="2233">
                  <c:v>30.154251283369998</c:v>
                </c:pt>
                <c:pt idx="2234">
                  <c:v>30.155335241310002</c:v>
                </c:pt>
                <c:pt idx="2235">
                  <c:v>30.157257668810001</c:v>
                </c:pt>
                <c:pt idx="2236">
                  <c:v>30.159750366900003</c:v>
                </c:pt>
                <c:pt idx="2237">
                  <c:v>30.160437376880001</c:v>
                </c:pt>
                <c:pt idx="2238">
                  <c:v>30.161621178640001</c:v>
                </c:pt>
                <c:pt idx="2239">
                  <c:v>30.162137089080002</c:v>
                </c:pt>
                <c:pt idx="2240">
                  <c:v>30.15365598907</c:v>
                </c:pt>
                <c:pt idx="2241">
                  <c:v>30.154602952490002</c:v>
                </c:pt>
                <c:pt idx="2242">
                  <c:v>30.154951965319999</c:v>
                </c:pt>
                <c:pt idx="2243">
                  <c:v>30.15694868732</c:v>
                </c:pt>
                <c:pt idx="2244">
                  <c:v>30.158418803819998</c:v>
                </c:pt>
                <c:pt idx="2245">
                  <c:v>30.15907897536</c:v>
                </c:pt>
                <c:pt idx="2246">
                  <c:v>30.162239194720001</c:v>
                </c:pt>
                <c:pt idx="2247">
                  <c:v>30.160307263</c:v>
                </c:pt>
                <c:pt idx="2248">
                  <c:v>30.160145586869998</c:v>
                </c:pt>
                <c:pt idx="2249">
                  <c:v>30.14898162027</c:v>
                </c:pt>
                <c:pt idx="2250">
                  <c:v>30.142415462099997</c:v>
                </c:pt>
                <c:pt idx="2251">
                  <c:v>30.15426141328</c:v>
                </c:pt>
                <c:pt idx="2252">
                  <c:v>30.103220994580003</c:v>
                </c:pt>
                <c:pt idx="2253">
                  <c:v>30.104860967640001</c:v>
                </c:pt>
                <c:pt idx="2254">
                  <c:v>30.099781552869999</c:v>
                </c:pt>
                <c:pt idx="2255">
                  <c:v>30.113110753729998</c:v>
                </c:pt>
                <c:pt idx="2256">
                  <c:v>30.11402002945</c:v>
                </c:pt>
                <c:pt idx="2257">
                  <c:v>30.13677394478</c:v>
                </c:pt>
                <c:pt idx="2258">
                  <c:v>30.175515131880001</c:v>
                </c:pt>
                <c:pt idx="2259">
                  <c:v>30.177054204049998</c:v>
                </c:pt>
                <c:pt idx="2260">
                  <c:v>30.17799772455</c:v>
                </c:pt>
                <c:pt idx="2261">
                  <c:v>30.178991057290002</c:v>
                </c:pt>
                <c:pt idx="2262">
                  <c:v>30.181705434729999</c:v>
                </c:pt>
                <c:pt idx="2263">
                  <c:v>30.202380921060001</c:v>
                </c:pt>
                <c:pt idx="2264">
                  <c:v>30.20765239816</c:v>
                </c:pt>
                <c:pt idx="2265">
                  <c:v>30.208509922499999</c:v>
                </c:pt>
                <c:pt idx="2266">
                  <c:v>30.211392286029998</c:v>
                </c:pt>
                <c:pt idx="2267">
                  <c:v>30.21528590698</c:v>
                </c:pt>
                <c:pt idx="2268">
                  <c:v>30.224392926259998</c:v>
                </c:pt>
                <c:pt idx="2269">
                  <c:v>30.241872544549999</c:v>
                </c:pt>
                <c:pt idx="2270">
                  <c:v>30.24573531247</c:v>
                </c:pt>
                <c:pt idx="2271">
                  <c:v>30.24809712343</c:v>
                </c:pt>
                <c:pt idx="2272">
                  <c:v>30.23838289819</c:v>
                </c:pt>
                <c:pt idx="2273">
                  <c:v>30.23657536708</c:v>
                </c:pt>
                <c:pt idx="2274">
                  <c:v>30.237629327209998</c:v>
                </c:pt>
                <c:pt idx="2275">
                  <c:v>30.23939211339</c:v>
                </c:pt>
                <c:pt idx="2276">
                  <c:v>30.24436818045</c:v>
                </c:pt>
                <c:pt idx="2277">
                  <c:v>30.245849284639998</c:v>
                </c:pt>
                <c:pt idx="2278">
                  <c:v>30.245305679369999</c:v>
                </c:pt>
                <c:pt idx="2279">
                  <c:v>30.24645487878</c:v>
                </c:pt>
                <c:pt idx="2280">
                  <c:v>30.238404448880001</c:v>
                </c:pt>
                <c:pt idx="2281">
                  <c:v>30.24275274987</c:v>
                </c:pt>
                <c:pt idx="2282">
                  <c:v>30.241892697650002</c:v>
                </c:pt>
                <c:pt idx="2283">
                  <c:v>29.942497564830003</c:v>
                </c:pt>
                <c:pt idx="2284">
                  <c:v>29.948001472560001</c:v>
                </c:pt>
                <c:pt idx="2285">
                  <c:v>29.945822485040001</c:v>
                </c:pt>
                <c:pt idx="2286">
                  <c:v>29.945456796929999</c:v>
                </c:pt>
                <c:pt idx="2287">
                  <c:v>29.952309359380003</c:v>
                </c:pt>
                <c:pt idx="2288">
                  <c:v>30.02086570066</c:v>
                </c:pt>
                <c:pt idx="2289">
                  <c:v>30.052760311919997</c:v>
                </c:pt>
                <c:pt idx="2290">
                  <c:v>30.44335799728</c:v>
                </c:pt>
                <c:pt idx="2291">
                  <c:v>30.448149373130001</c:v>
                </c:pt>
                <c:pt idx="2292">
                  <c:v>30.424097931240002</c:v>
                </c:pt>
                <c:pt idx="2293">
                  <c:v>30.426598502360001</c:v>
                </c:pt>
                <c:pt idx="2294">
                  <c:v>30.424275437669998</c:v>
                </c:pt>
                <c:pt idx="2295">
                  <c:v>30.43501030417</c:v>
                </c:pt>
                <c:pt idx="2296">
                  <c:v>30.435944845279998</c:v>
                </c:pt>
                <c:pt idx="2297">
                  <c:v>30.420161247790002</c:v>
                </c:pt>
                <c:pt idx="2298">
                  <c:v>30.424078457490001</c:v>
                </c:pt>
                <c:pt idx="2299">
                  <c:v>30.425413473740001</c:v>
                </c:pt>
                <c:pt idx="2300">
                  <c:v>30.42659352994</c:v>
                </c:pt>
                <c:pt idx="2301">
                  <c:v>30.44954462191</c:v>
                </c:pt>
                <c:pt idx="2302">
                  <c:v>30.451480756189998</c:v>
                </c:pt>
                <c:pt idx="2303">
                  <c:v>30.553158927400002</c:v>
                </c:pt>
                <c:pt idx="2304">
                  <c:v>30.560268710180001</c:v>
                </c:pt>
                <c:pt idx="2305">
                  <c:v>30.560684485950002</c:v>
                </c:pt>
                <c:pt idx="2306">
                  <c:v>30.564056771150003</c:v>
                </c:pt>
                <c:pt idx="2307">
                  <c:v>30.56417222612</c:v>
                </c:pt>
                <c:pt idx="2308">
                  <c:v>30.683383775820001</c:v>
                </c:pt>
                <c:pt idx="2309">
                  <c:v>30.684723177349998</c:v>
                </c:pt>
                <c:pt idx="2310">
                  <c:v>30.676463264650003</c:v>
                </c:pt>
                <c:pt idx="2311">
                  <c:v>30.687855302279999</c:v>
                </c:pt>
                <c:pt idx="2312">
                  <c:v>30.688837818370001</c:v>
                </c:pt>
                <c:pt idx="2313">
                  <c:v>30.686078520330003</c:v>
                </c:pt>
                <c:pt idx="2314">
                  <c:v>30.67782621664</c:v>
                </c:pt>
                <c:pt idx="2315">
                  <c:v>30.678244847289999</c:v>
                </c:pt>
                <c:pt idx="2316">
                  <c:v>30.693748516220001</c:v>
                </c:pt>
                <c:pt idx="2317">
                  <c:v>30.693892539060002</c:v>
                </c:pt>
                <c:pt idx="2318">
                  <c:v>30.68640356589</c:v>
                </c:pt>
                <c:pt idx="2319">
                  <c:v>30.685242585060003</c:v>
                </c:pt>
                <c:pt idx="2320">
                  <c:v>30.680394406089999</c:v>
                </c:pt>
                <c:pt idx="2321">
                  <c:v>30.680546265380002</c:v>
                </c:pt>
                <c:pt idx="2322">
                  <c:v>30.680706164</c:v>
                </c:pt>
                <c:pt idx="2323">
                  <c:v>30.66213410089</c:v>
                </c:pt>
                <c:pt idx="2324">
                  <c:v>30.660626427659999</c:v>
                </c:pt>
                <c:pt idx="2325">
                  <c:v>30.660778440910001</c:v>
                </c:pt>
                <c:pt idx="2326">
                  <c:v>30.657740019419997</c:v>
                </c:pt>
                <c:pt idx="2327">
                  <c:v>29.43945284462</c:v>
                </c:pt>
                <c:pt idx="2328">
                  <c:v>29.48968659478</c:v>
                </c:pt>
                <c:pt idx="2329">
                  <c:v>29.636469731070001</c:v>
                </c:pt>
                <c:pt idx="2330">
                  <c:v>29.633500726019999</c:v>
                </c:pt>
                <c:pt idx="2331">
                  <c:v>29.634783981680002</c:v>
                </c:pt>
                <c:pt idx="2332">
                  <c:v>29.880811499570001</c:v>
                </c:pt>
                <c:pt idx="2333">
                  <c:v>29.880964819180001</c:v>
                </c:pt>
                <c:pt idx="2334">
                  <c:v>30.083471181109999</c:v>
                </c:pt>
                <c:pt idx="2335">
                  <c:v>30.07699801335</c:v>
                </c:pt>
                <c:pt idx="2336">
                  <c:v>30.07741960541</c:v>
                </c:pt>
                <c:pt idx="2337">
                  <c:v>30.07768956016</c:v>
                </c:pt>
                <c:pt idx="2338">
                  <c:v>29.907229289419998</c:v>
                </c:pt>
                <c:pt idx="2339">
                  <c:v>29.89379851148</c:v>
                </c:pt>
                <c:pt idx="2340">
                  <c:v>30.045102581130003</c:v>
                </c:pt>
                <c:pt idx="2341">
                  <c:v>30.031338564310001</c:v>
                </c:pt>
                <c:pt idx="2342">
                  <c:v>30.03794552271</c:v>
                </c:pt>
                <c:pt idx="2343">
                  <c:v>30.04196112484</c:v>
                </c:pt>
                <c:pt idx="2344">
                  <c:v>30.04081530865</c:v>
                </c:pt>
                <c:pt idx="2345">
                  <c:v>30.010335778000002</c:v>
                </c:pt>
                <c:pt idx="2346">
                  <c:v>30.010785662349999</c:v>
                </c:pt>
                <c:pt idx="2347">
                  <c:v>30.011185583139998</c:v>
                </c:pt>
                <c:pt idx="2348">
                  <c:v>30.028154119490001</c:v>
                </c:pt>
                <c:pt idx="2349">
                  <c:v>30.076111447300001</c:v>
                </c:pt>
                <c:pt idx="2350">
                  <c:v>30.074461480819998</c:v>
                </c:pt>
                <c:pt idx="2351">
                  <c:v>30.074611557650002</c:v>
                </c:pt>
                <c:pt idx="2352">
                  <c:v>29.89606125569</c:v>
                </c:pt>
                <c:pt idx="2353">
                  <c:v>30.046256721270002</c:v>
                </c:pt>
                <c:pt idx="2354">
                  <c:v>30.046306623349999</c:v>
                </c:pt>
                <c:pt idx="2355">
                  <c:v>30.050051566650001</c:v>
                </c:pt>
                <c:pt idx="2356">
                  <c:v>30.05090354539</c:v>
                </c:pt>
                <c:pt idx="2357">
                  <c:v>30.025458583679999</c:v>
                </c:pt>
                <c:pt idx="2358">
                  <c:v>30.05738047154</c:v>
                </c:pt>
                <c:pt idx="2359">
                  <c:v>30.057447230480001</c:v>
                </c:pt>
                <c:pt idx="2360">
                  <c:v>30.053577082459999</c:v>
                </c:pt>
                <c:pt idx="2361">
                  <c:v>29.987365876249999</c:v>
                </c:pt>
                <c:pt idx="2362">
                  <c:v>29.988593035299999</c:v>
                </c:pt>
                <c:pt idx="2363">
                  <c:v>29.98889812513</c:v>
                </c:pt>
                <c:pt idx="2364">
                  <c:v>29.989343253580003</c:v>
                </c:pt>
                <c:pt idx="2365">
                  <c:v>30.743089411970001</c:v>
                </c:pt>
                <c:pt idx="2366">
                  <c:v>30.743684608999999</c:v>
                </c:pt>
                <c:pt idx="2367">
                  <c:v>30.742776429080003</c:v>
                </c:pt>
                <c:pt idx="2368">
                  <c:v>30.740086219869998</c:v>
                </c:pt>
                <c:pt idx="2369">
                  <c:v>30.700830069259997</c:v>
                </c:pt>
                <c:pt idx="2370">
                  <c:v>30.681484288759997</c:v>
                </c:pt>
                <c:pt idx="2371">
                  <c:v>30.681498894459999</c:v>
                </c:pt>
                <c:pt idx="2372">
                  <c:v>30.681669301180001</c:v>
                </c:pt>
                <c:pt idx="2373">
                  <c:v>30.671185560799998</c:v>
                </c:pt>
                <c:pt idx="2374">
                  <c:v>30.667630078029998</c:v>
                </c:pt>
                <c:pt idx="2375">
                  <c:v>30.716807560660001</c:v>
                </c:pt>
                <c:pt idx="2376">
                  <c:v>30.753727465640001</c:v>
                </c:pt>
                <c:pt idx="2377">
                  <c:v>30.767790682720001</c:v>
                </c:pt>
                <c:pt idx="2378">
                  <c:v>30.76200509129</c:v>
                </c:pt>
                <c:pt idx="2379">
                  <c:v>30.762929101090002</c:v>
                </c:pt>
                <c:pt idx="2380">
                  <c:v>30.763072144910002</c:v>
                </c:pt>
                <c:pt idx="2381">
                  <c:v>30.863165219500001</c:v>
                </c:pt>
                <c:pt idx="2382">
                  <c:v>30.88014057769</c:v>
                </c:pt>
                <c:pt idx="2383">
                  <c:v>30.88920372342</c:v>
                </c:pt>
                <c:pt idx="2384">
                  <c:v>30.904007611770002</c:v>
                </c:pt>
                <c:pt idx="2385">
                  <c:v>30.904550827759998</c:v>
                </c:pt>
                <c:pt idx="2386">
                  <c:v>30.9053290807</c:v>
                </c:pt>
                <c:pt idx="2387">
                  <c:v>30.905472365249999</c:v>
                </c:pt>
                <c:pt idx="2388">
                  <c:v>30.904174704860001</c:v>
                </c:pt>
                <c:pt idx="2389">
                  <c:v>30.89945900251</c:v>
                </c:pt>
                <c:pt idx="2390">
                  <c:v>30.899602391360002</c:v>
                </c:pt>
                <c:pt idx="2391">
                  <c:v>30.90591974673</c:v>
                </c:pt>
                <c:pt idx="2392">
                  <c:v>30.90592105819</c:v>
                </c:pt>
                <c:pt idx="2393">
                  <c:v>30.903871016659998</c:v>
                </c:pt>
                <c:pt idx="2394">
                  <c:v>30.903514545470003</c:v>
                </c:pt>
                <c:pt idx="2395">
                  <c:v>30.942658108299998</c:v>
                </c:pt>
                <c:pt idx="2396">
                  <c:v>30.949485707369998</c:v>
                </c:pt>
                <c:pt idx="2397">
                  <c:v>31.010970114270002</c:v>
                </c:pt>
                <c:pt idx="2398">
                  <c:v>31.011113778999999</c:v>
                </c:pt>
                <c:pt idx="2399">
                  <c:v>31.042199806319999</c:v>
                </c:pt>
                <c:pt idx="2400">
                  <c:v>31.043843543130002</c:v>
                </c:pt>
                <c:pt idx="2401">
                  <c:v>31.03151019984</c:v>
                </c:pt>
                <c:pt idx="2402">
                  <c:v>31.055326035139998</c:v>
                </c:pt>
                <c:pt idx="2403">
                  <c:v>31.05609855802</c:v>
                </c:pt>
                <c:pt idx="2404">
                  <c:v>31.05168525122</c:v>
                </c:pt>
                <c:pt idx="2405">
                  <c:v>31.05803853606</c:v>
                </c:pt>
                <c:pt idx="2406">
                  <c:v>31.263329584640001</c:v>
                </c:pt>
                <c:pt idx="2407">
                  <c:v>31.25150993882</c:v>
                </c:pt>
                <c:pt idx="2408">
                  <c:v>31.233766653990003</c:v>
                </c:pt>
                <c:pt idx="2409">
                  <c:v>31.237166403130001</c:v>
                </c:pt>
                <c:pt idx="2410">
                  <c:v>31.58382239662</c:v>
                </c:pt>
                <c:pt idx="2411">
                  <c:v>31.584635226830002</c:v>
                </c:pt>
                <c:pt idx="2412">
                  <c:v>31.585021733169999</c:v>
                </c:pt>
                <c:pt idx="2413">
                  <c:v>31.585957731009998</c:v>
                </c:pt>
                <c:pt idx="2414">
                  <c:v>31.559062942490002</c:v>
                </c:pt>
                <c:pt idx="2415">
                  <c:v>31.561344254240002</c:v>
                </c:pt>
                <c:pt idx="2416">
                  <c:v>31.620547374459999</c:v>
                </c:pt>
                <c:pt idx="2417">
                  <c:v>30.791804957730001</c:v>
                </c:pt>
                <c:pt idx="2418">
                  <c:v>30.795125558679999</c:v>
                </c:pt>
                <c:pt idx="2419">
                  <c:v>30.789609553040002</c:v>
                </c:pt>
                <c:pt idx="2420">
                  <c:v>30.789784862759998</c:v>
                </c:pt>
                <c:pt idx="2421">
                  <c:v>30.807797656799998</c:v>
                </c:pt>
                <c:pt idx="2422">
                  <c:v>30.833576388090002</c:v>
                </c:pt>
                <c:pt idx="2423">
                  <c:v>30.834288536540001</c:v>
                </c:pt>
                <c:pt idx="2424">
                  <c:v>30.834197661819999</c:v>
                </c:pt>
                <c:pt idx="2425">
                  <c:v>30.803286156959999</c:v>
                </c:pt>
                <c:pt idx="2426">
                  <c:v>30.7812876992</c:v>
                </c:pt>
                <c:pt idx="2427">
                  <c:v>30.790212294470003</c:v>
                </c:pt>
                <c:pt idx="2428">
                  <c:v>30.780269057369999</c:v>
                </c:pt>
                <c:pt idx="2429">
                  <c:v>30.780494447639999</c:v>
                </c:pt>
                <c:pt idx="2430">
                  <c:v>30.784631863759998</c:v>
                </c:pt>
                <c:pt idx="2431">
                  <c:v>30.831324645980001</c:v>
                </c:pt>
                <c:pt idx="2432">
                  <c:v>30.82995307461</c:v>
                </c:pt>
                <c:pt idx="2433">
                  <c:v>30.834020072889999</c:v>
                </c:pt>
                <c:pt idx="2434">
                  <c:v>30.818400422109999</c:v>
                </c:pt>
                <c:pt idx="2435">
                  <c:v>30.82620443359</c:v>
                </c:pt>
                <c:pt idx="2436">
                  <c:v>30.826240467369999</c:v>
                </c:pt>
                <c:pt idx="2437">
                  <c:v>30.827749536470002</c:v>
                </c:pt>
                <c:pt idx="2438">
                  <c:v>30.820049029700002</c:v>
                </c:pt>
                <c:pt idx="2439">
                  <c:v>30.834675327700001</c:v>
                </c:pt>
                <c:pt idx="2440">
                  <c:v>31.230887498360001</c:v>
                </c:pt>
                <c:pt idx="2441">
                  <c:v>31.225235133609999</c:v>
                </c:pt>
                <c:pt idx="2442">
                  <c:v>31.230235482509997</c:v>
                </c:pt>
                <c:pt idx="2443">
                  <c:v>31.23082475416</c:v>
                </c:pt>
                <c:pt idx="2444">
                  <c:v>31.231164055099999</c:v>
                </c:pt>
                <c:pt idx="2445">
                  <c:v>31.227503328249998</c:v>
                </c:pt>
                <c:pt idx="2446">
                  <c:v>31.231285074070001</c:v>
                </c:pt>
                <c:pt idx="2447">
                  <c:v>31.230348189900003</c:v>
                </c:pt>
                <c:pt idx="2448">
                  <c:v>31.316651628999999</c:v>
                </c:pt>
                <c:pt idx="2449">
                  <c:v>31.317175101759997</c:v>
                </c:pt>
                <c:pt idx="2450">
                  <c:v>31.315600480720001</c:v>
                </c:pt>
                <c:pt idx="2451">
                  <c:v>31.315740021380002</c:v>
                </c:pt>
                <c:pt idx="2452">
                  <c:v>31.314495246130001</c:v>
                </c:pt>
                <c:pt idx="2453">
                  <c:v>31.31176326812</c:v>
                </c:pt>
                <c:pt idx="2454">
                  <c:v>31.35824411498</c:v>
                </c:pt>
                <c:pt idx="2455">
                  <c:v>31.35938378945</c:v>
                </c:pt>
                <c:pt idx="2456">
                  <c:v>31.27301931329</c:v>
                </c:pt>
                <c:pt idx="2457">
                  <c:v>31.26220138963</c:v>
                </c:pt>
                <c:pt idx="2458">
                  <c:v>31.302832541330002</c:v>
                </c:pt>
                <c:pt idx="2459">
                  <c:v>31.290296099990002</c:v>
                </c:pt>
                <c:pt idx="2460">
                  <c:v>31.29043594685</c:v>
                </c:pt>
                <c:pt idx="2461">
                  <c:v>31.286363835299998</c:v>
                </c:pt>
                <c:pt idx="2462">
                  <c:v>34.430354994059996</c:v>
                </c:pt>
                <c:pt idx="2463">
                  <c:v>34.430494941889997</c:v>
                </c:pt>
                <c:pt idx="2464">
                  <c:v>34.472565107010006</c:v>
                </c:pt>
                <c:pt idx="2465">
                  <c:v>34.709546683539998</c:v>
                </c:pt>
                <c:pt idx="2466">
                  <c:v>34.708594630760004</c:v>
                </c:pt>
                <c:pt idx="2467">
                  <c:v>34.708734713830005</c:v>
                </c:pt>
                <c:pt idx="2468">
                  <c:v>34.708874831140001</c:v>
                </c:pt>
                <c:pt idx="2469">
                  <c:v>34.701324985040003</c:v>
                </c:pt>
                <c:pt idx="2470">
                  <c:v>34.717199099070001</c:v>
                </c:pt>
                <c:pt idx="2471">
                  <c:v>34.717217387970003</c:v>
                </c:pt>
                <c:pt idx="2472">
                  <c:v>34.68139089508</c:v>
                </c:pt>
                <c:pt idx="2473">
                  <c:v>34.909443710349997</c:v>
                </c:pt>
                <c:pt idx="2474">
                  <c:v>35.919806563569999</c:v>
                </c:pt>
                <c:pt idx="2475">
                  <c:v>35.905800390559996</c:v>
                </c:pt>
                <c:pt idx="2476">
                  <c:v>35.906636781239996</c:v>
                </c:pt>
                <c:pt idx="2477">
                  <c:v>35.959585454809996</c:v>
                </c:pt>
                <c:pt idx="2478">
                  <c:v>35.960403542449995</c:v>
                </c:pt>
                <c:pt idx="2479">
                  <c:v>35.960044044370001</c:v>
                </c:pt>
                <c:pt idx="2480">
                  <c:v>35.960184568860001</c:v>
                </c:pt>
                <c:pt idx="2481">
                  <c:v>35.955326800870004</c:v>
                </c:pt>
                <c:pt idx="2482">
                  <c:v>35.099861828249999</c:v>
                </c:pt>
                <c:pt idx="2483">
                  <c:v>35.100002457819997</c:v>
                </c:pt>
                <c:pt idx="2484">
                  <c:v>35.100143117519998</c:v>
                </c:pt>
                <c:pt idx="2485">
                  <c:v>35.094897305029995</c:v>
                </c:pt>
                <c:pt idx="2486">
                  <c:v>35.095038036129999</c:v>
                </c:pt>
                <c:pt idx="2487">
                  <c:v>35.092769498400003</c:v>
                </c:pt>
                <c:pt idx="2488">
                  <c:v>35.082749627059997</c:v>
                </c:pt>
                <c:pt idx="2489">
                  <c:v>35.082890459749997</c:v>
                </c:pt>
                <c:pt idx="2490">
                  <c:v>35.083031326089994</c:v>
                </c:pt>
                <c:pt idx="2491">
                  <c:v>35.146042229620001</c:v>
                </c:pt>
                <c:pt idx="2492">
                  <c:v>35.144859275019996</c:v>
                </c:pt>
                <c:pt idx="2493">
                  <c:v>35.145000246440006</c:v>
                </c:pt>
                <c:pt idx="2494">
                  <c:v>35.141950778519998</c:v>
                </c:pt>
                <c:pt idx="2495">
                  <c:v>35.138468078039999</c:v>
                </c:pt>
                <c:pt idx="2496">
                  <c:v>35.138609151029996</c:v>
                </c:pt>
                <c:pt idx="2497">
                  <c:v>35.132319606269995</c:v>
                </c:pt>
                <c:pt idx="2498">
                  <c:v>35.12069611263</c:v>
                </c:pt>
                <c:pt idx="2499">
                  <c:v>35.120834649819997</c:v>
                </c:pt>
                <c:pt idx="2500">
                  <c:v>35.113340604129995</c:v>
                </c:pt>
                <c:pt idx="2501">
                  <c:v>35.234840549849999</c:v>
                </c:pt>
                <c:pt idx="2502">
                  <c:v>35.288703433160002</c:v>
                </c:pt>
                <c:pt idx="2503">
                  <c:v>35.292105102089998</c:v>
                </c:pt>
                <c:pt idx="2504">
                  <c:v>35.285224983239999</c:v>
                </c:pt>
                <c:pt idx="2505">
                  <c:v>35.289206718060001</c:v>
                </c:pt>
                <c:pt idx="2506">
                  <c:v>35.290857319430003</c:v>
                </c:pt>
                <c:pt idx="2507">
                  <c:v>35.296542936160002</c:v>
                </c:pt>
                <c:pt idx="2508">
                  <c:v>35.299011972780001</c:v>
                </c:pt>
                <c:pt idx="2509">
                  <c:v>35.301829539449997</c:v>
                </c:pt>
                <c:pt idx="2510">
                  <c:v>35.309628445180003</c:v>
                </c:pt>
                <c:pt idx="2511">
                  <c:v>35.318378385140001</c:v>
                </c:pt>
                <c:pt idx="2512">
                  <c:v>35.323395358190005</c:v>
                </c:pt>
                <c:pt idx="2513">
                  <c:v>35.327616503750001</c:v>
                </c:pt>
                <c:pt idx="2514">
                  <c:v>35.334380755559998</c:v>
                </c:pt>
                <c:pt idx="2515">
                  <c:v>35.364712909929999</c:v>
                </c:pt>
                <c:pt idx="2516">
                  <c:v>35.370674018780001</c:v>
                </c:pt>
                <c:pt idx="2517">
                  <c:v>35.368803728230006</c:v>
                </c:pt>
                <c:pt idx="2518">
                  <c:v>35.37059298642</c:v>
                </c:pt>
                <c:pt idx="2519">
                  <c:v>35.373583586989994</c:v>
                </c:pt>
                <c:pt idx="2520">
                  <c:v>35.378718380190001</c:v>
                </c:pt>
                <c:pt idx="2521">
                  <c:v>35.387741676830004</c:v>
                </c:pt>
                <c:pt idx="2522">
                  <c:v>35.38770142381</c:v>
                </c:pt>
                <c:pt idx="2523">
                  <c:v>35.286892499179999</c:v>
                </c:pt>
                <c:pt idx="2524">
                  <c:v>35.35961813926</c:v>
                </c:pt>
                <c:pt idx="2525">
                  <c:v>35.383389101599995</c:v>
                </c:pt>
                <c:pt idx="2526">
                  <c:v>35.383179775400002</c:v>
                </c:pt>
                <c:pt idx="2527">
                  <c:v>35.383653695379998</c:v>
                </c:pt>
                <c:pt idx="2528">
                  <c:v>35.385577210500003</c:v>
                </c:pt>
                <c:pt idx="2529">
                  <c:v>35.379969759289999</c:v>
                </c:pt>
                <c:pt idx="2530">
                  <c:v>35.382810770859997</c:v>
                </c:pt>
                <c:pt idx="2531">
                  <c:v>36.21858296728</c:v>
                </c:pt>
                <c:pt idx="2532">
                  <c:v>36.231362687180003</c:v>
                </c:pt>
                <c:pt idx="2533">
                  <c:v>36.24096176946</c:v>
                </c:pt>
                <c:pt idx="2534">
                  <c:v>36.2461638455</c:v>
                </c:pt>
                <c:pt idx="2535">
                  <c:v>36.198326431209999</c:v>
                </c:pt>
                <c:pt idx="2536">
                  <c:v>36.556593187639997</c:v>
                </c:pt>
                <c:pt idx="2537">
                  <c:v>36.586002761209997</c:v>
                </c:pt>
                <c:pt idx="2538">
                  <c:v>36.589895950809996</c:v>
                </c:pt>
                <c:pt idx="2539">
                  <c:v>36.60591328876</c:v>
                </c:pt>
                <c:pt idx="2540">
                  <c:v>36.767097359819999</c:v>
                </c:pt>
                <c:pt idx="2541">
                  <c:v>36.775929527739997</c:v>
                </c:pt>
                <c:pt idx="2542">
                  <c:v>36.819643617230007</c:v>
                </c:pt>
                <c:pt idx="2543">
                  <c:v>36.827200357699994</c:v>
                </c:pt>
                <c:pt idx="2544">
                  <c:v>36.834226654529999</c:v>
                </c:pt>
                <c:pt idx="2545">
                  <c:v>36.837557177449995</c:v>
                </c:pt>
                <c:pt idx="2546">
                  <c:v>36.846785090179999</c:v>
                </c:pt>
                <c:pt idx="2547">
                  <c:v>36.876916801539998</c:v>
                </c:pt>
                <c:pt idx="2548">
                  <c:v>36.884808683379994</c:v>
                </c:pt>
                <c:pt idx="2549">
                  <c:v>36.895143621690003</c:v>
                </c:pt>
                <c:pt idx="2550">
                  <c:v>36.906035968379996</c:v>
                </c:pt>
                <c:pt idx="2551">
                  <c:v>36.935280354139998</c:v>
                </c:pt>
                <c:pt idx="2552">
                  <c:v>37.380830683800006</c:v>
                </c:pt>
                <c:pt idx="2553">
                  <c:v>37.39235904361</c:v>
                </c:pt>
                <c:pt idx="2554">
                  <c:v>36.407150324019995</c:v>
                </c:pt>
                <c:pt idx="2555">
                  <c:v>36.408017878529996</c:v>
                </c:pt>
                <c:pt idx="2556">
                  <c:v>36.44523753312</c:v>
                </c:pt>
                <c:pt idx="2557">
                  <c:v>36.44320553379</c:v>
                </c:pt>
                <c:pt idx="2558">
                  <c:v>36.448046465280001</c:v>
                </c:pt>
                <c:pt idx="2559">
                  <c:v>37.053988483879998</c:v>
                </c:pt>
                <c:pt idx="2560">
                  <c:v>37.241405970769996</c:v>
                </c:pt>
                <c:pt idx="2561">
                  <c:v>37.600377507120001</c:v>
                </c:pt>
                <c:pt idx="2562">
                  <c:v>37.651834173650002</c:v>
                </c:pt>
                <c:pt idx="2563">
                  <c:v>37.755039023169999</c:v>
                </c:pt>
                <c:pt idx="2564">
                  <c:v>37.761315761089996</c:v>
                </c:pt>
                <c:pt idx="2565">
                  <c:v>37.783975999010003</c:v>
                </c:pt>
                <c:pt idx="2566">
                  <c:v>37.813105992639997</c:v>
                </c:pt>
                <c:pt idx="2567">
                  <c:v>37.807590116829999</c:v>
                </c:pt>
                <c:pt idx="2568">
                  <c:v>37.80989820904</c:v>
                </c:pt>
                <c:pt idx="2569">
                  <c:v>37.813972821680004</c:v>
                </c:pt>
                <c:pt idx="2570">
                  <c:v>37.765946848280002</c:v>
                </c:pt>
                <c:pt idx="2571">
                  <c:v>37.77569378642</c:v>
                </c:pt>
                <c:pt idx="2572">
                  <c:v>37.78562613279</c:v>
                </c:pt>
                <c:pt idx="2573">
                  <c:v>38.012329867949994</c:v>
                </c:pt>
                <c:pt idx="2574">
                  <c:v>38.061665778550001</c:v>
                </c:pt>
                <c:pt idx="2575">
                  <c:v>38.068726450309995</c:v>
                </c:pt>
                <c:pt idx="2576">
                  <c:v>38.128189924579999</c:v>
                </c:pt>
                <c:pt idx="2577">
                  <c:v>38.152978598379995</c:v>
                </c:pt>
                <c:pt idx="2578">
                  <c:v>38.15891484758</c:v>
                </c:pt>
                <c:pt idx="2579">
                  <c:v>38.35644777641</c:v>
                </c:pt>
                <c:pt idx="2580">
                  <c:v>38.332752091879996</c:v>
                </c:pt>
                <c:pt idx="2581">
                  <c:v>38.350631334760003</c:v>
                </c:pt>
                <c:pt idx="2582">
                  <c:v>38.353770087099996</c:v>
                </c:pt>
                <c:pt idx="2583">
                  <c:v>38.357672509269996</c:v>
                </c:pt>
                <c:pt idx="2584">
                  <c:v>38.358274636529998</c:v>
                </c:pt>
                <c:pt idx="2585">
                  <c:v>38.356288565680003</c:v>
                </c:pt>
                <c:pt idx="2586">
                  <c:v>38.419618089989996</c:v>
                </c:pt>
                <c:pt idx="2587">
                  <c:v>38.411934967949996</c:v>
                </c:pt>
                <c:pt idx="2588">
                  <c:v>38.17419292644</c:v>
                </c:pt>
                <c:pt idx="2589">
                  <c:v>38.188369935779996</c:v>
                </c:pt>
                <c:pt idx="2590">
                  <c:v>38.191847358980006</c:v>
                </c:pt>
                <c:pt idx="2591">
                  <c:v>38.172873071779996</c:v>
                </c:pt>
                <c:pt idx="2592">
                  <c:v>38.463380896389999</c:v>
                </c:pt>
                <c:pt idx="2593">
                  <c:v>38.465696184999999</c:v>
                </c:pt>
                <c:pt idx="2594">
                  <c:v>38.410745341000002</c:v>
                </c:pt>
                <c:pt idx="2595">
                  <c:v>37.730373017010002</c:v>
                </c:pt>
                <c:pt idx="2596">
                  <c:v>37.732206517030001</c:v>
                </c:pt>
                <c:pt idx="2597">
                  <c:v>37.735286495920001</c:v>
                </c:pt>
                <c:pt idx="2598">
                  <c:v>37.71412799094</c:v>
                </c:pt>
                <c:pt idx="2599">
                  <c:v>37.604191345559997</c:v>
                </c:pt>
                <c:pt idx="2600">
                  <c:v>37.587618081550005</c:v>
                </c:pt>
                <c:pt idx="2601">
                  <c:v>37.39518272526</c:v>
                </c:pt>
                <c:pt idx="2602">
                  <c:v>37.399331612680001</c:v>
                </c:pt>
                <c:pt idx="2603">
                  <c:v>37.543013537010005</c:v>
                </c:pt>
                <c:pt idx="2604">
                  <c:v>37.543404164279998</c:v>
                </c:pt>
                <c:pt idx="2605">
                  <c:v>37.547342157350002</c:v>
                </c:pt>
                <c:pt idx="2606">
                  <c:v>37.542707687629999</c:v>
                </c:pt>
                <c:pt idx="2607">
                  <c:v>37.543108533290003</c:v>
                </c:pt>
                <c:pt idx="2608">
                  <c:v>37.534082956740001</c:v>
                </c:pt>
                <c:pt idx="2609">
                  <c:v>37.539763084519997</c:v>
                </c:pt>
                <c:pt idx="2610">
                  <c:v>37.523234313890001</c:v>
                </c:pt>
                <c:pt idx="2611">
                  <c:v>37.52427551393</c:v>
                </c:pt>
                <c:pt idx="2612">
                  <c:v>37.52984574245</c:v>
                </c:pt>
                <c:pt idx="2613">
                  <c:v>37.528216343769998</c:v>
                </c:pt>
                <c:pt idx="2614">
                  <c:v>37.531391639669998</c:v>
                </c:pt>
                <c:pt idx="2615">
                  <c:v>37.531370431309995</c:v>
                </c:pt>
                <c:pt idx="2616">
                  <c:v>37.542624725030002</c:v>
                </c:pt>
                <c:pt idx="2617">
                  <c:v>37.958206654150004</c:v>
                </c:pt>
                <c:pt idx="2618">
                  <c:v>37.981317139660007</c:v>
                </c:pt>
                <c:pt idx="2619">
                  <c:v>37.982562112080004</c:v>
                </c:pt>
                <c:pt idx="2620">
                  <c:v>38.833074070839999</c:v>
                </c:pt>
                <c:pt idx="2621">
                  <c:v>38.892907340519997</c:v>
                </c:pt>
                <c:pt idx="2622">
                  <c:v>38.888628766419998</c:v>
                </c:pt>
                <c:pt idx="2623">
                  <c:v>38.546189422899999</c:v>
                </c:pt>
                <c:pt idx="2624">
                  <c:v>38.550931987019993</c:v>
                </c:pt>
                <c:pt idx="2625">
                  <c:v>38.575271720780002</c:v>
                </c:pt>
                <c:pt idx="2626">
                  <c:v>38.59077946387</c:v>
                </c:pt>
                <c:pt idx="2627">
                  <c:v>38.584376327640001</c:v>
                </c:pt>
                <c:pt idx="2628">
                  <c:v>38.587645092199999</c:v>
                </c:pt>
                <c:pt idx="2629">
                  <c:v>38.595223866529999</c:v>
                </c:pt>
                <c:pt idx="2630">
                  <c:v>38.600048433730002</c:v>
                </c:pt>
                <c:pt idx="2631">
                  <c:v>38.812229763959998</c:v>
                </c:pt>
                <c:pt idx="2632">
                  <c:v>38.818403271619999</c:v>
                </c:pt>
                <c:pt idx="2633">
                  <c:v>38.8275794443</c:v>
                </c:pt>
                <c:pt idx="2634">
                  <c:v>39.285721124989998</c:v>
                </c:pt>
                <c:pt idx="2635">
                  <c:v>39.304361052929998</c:v>
                </c:pt>
                <c:pt idx="2636">
                  <c:v>39.310708735309994</c:v>
                </c:pt>
                <c:pt idx="2637">
                  <c:v>39.3887416954</c:v>
                </c:pt>
                <c:pt idx="2638">
                  <c:v>39.397013275059997</c:v>
                </c:pt>
                <c:pt idx="2639">
                  <c:v>39.43991939408</c:v>
                </c:pt>
                <c:pt idx="2640">
                  <c:v>39.453395524939999</c:v>
                </c:pt>
                <c:pt idx="2641">
                  <c:v>39.566327034179999</c:v>
                </c:pt>
                <c:pt idx="2642">
                  <c:v>39.574182077750002</c:v>
                </c:pt>
                <c:pt idx="2643">
                  <c:v>39.589646623279997</c:v>
                </c:pt>
                <c:pt idx="2644">
                  <c:v>39.60093727492</c:v>
                </c:pt>
                <c:pt idx="2645">
                  <c:v>39.630385135120001</c:v>
                </c:pt>
                <c:pt idx="2646">
                  <c:v>39.637109356050004</c:v>
                </c:pt>
                <c:pt idx="2647">
                  <c:v>39.644362044259999</c:v>
                </c:pt>
                <c:pt idx="2648">
                  <c:v>39.704037596580001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9C-4A32-8900-34284ECE4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109152"/>
        <c:axId val="121104256"/>
      </c:areaChart>
      <c:dateAx>
        <c:axId val="121109152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21104256"/>
        <c:crosses val="autoZero"/>
        <c:auto val="1"/>
        <c:lblOffset val="100"/>
        <c:baseTimeUnit val="days"/>
        <c:majorUnit val="6"/>
        <c:majorTimeUnit val="months"/>
      </c:dateAx>
      <c:valAx>
        <c:axId val="12110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21109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28062169188488E-2"/>
          <c:y val="5.4811952596500499E-2"/>
          <c:w val="0.92754465371163519"/>
          <c:h val="0.80308650273951754"/>
        </c:manualLayout>
      </c:layout>
      <c:area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CRI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Plan1!$A$2:$A$5189</c:f>
              <c:numCache>
                <c:formatCode>m/d/yyyy</c:formatCode>
                <c:ptCount val="5188"/>
                <c:pt idx="0">
                  <c:v>36164</c:v>
                </c:pt>
                <c:pt idx="1">
                  <c:v>36165</c:v>
                </c:pt>
                <c:pt idx="2">
                  <c:v>36166</c:v>
                </c:pt>
                <c:pt idx="3">
                  <c:v>36167</c:v>
                </c:pt>
                <c:pt idx="4">
                  <c:v>36168</c:v>
                </c:pt>
                <c:pt idx="5">
                  <c:v>36171</c:v>
                </c:pt>
                <c:pt idx="6">
                  <c:v>36172</c:v>
                </c:pt>
                <c:pt idx="7">
                  <c:v>36173</c:v>
                </c:pt>
                <c:pt idx="8">
                  <c:v>36174</c:v>
                </c:pt>
                <c:pt idx="9">
                  <c:v>36175</c:v>
                </c:pt>
                <c:pt idx="10">
                  <c:v>36178</c:v>
                </c:pt>
                <c:pt idx="11">
                  <c:v>36179</c:v>
                </c:pt>
                <c:pt idx="12">
                  <c:v>36180</c:v>
                </c:pt>
                <c:pt idx="13">
                  <c:v>36181</c:v>
                </c:pt>
                <c:pt idx="14">
                  <c:v>36182</c:v>
                </c:pt>
                <c:pt idx="15">
                  <c:v>36185</c:v>
                </c:pt>
                <c:pt idx="16">
                  <c:v>36186</c:v>
                </c:pt>
                <c:pt idx="17">
                  <c:v>36187</c:v>
                </c:pt>
                <c:pt idx="18">
                  <c:v>36188</c:v>
                </c:pt>
                <c:pt idx="19">
                  <c:v>36189</c:v>
                </c:pt>
                <c:pt idx="20">
                  <c:v>36192</c:v>
                </c:pt>
                <c:pt idx="21">
                  <c:v>36193</c:v>
                </c:pt>
                <c:pt idx="22">
                  <c:v>36194</c:v>
                </c:pt>
                <c:pt idx="23">
                  <c:v>36195</c:v>
                </c:pt>
                <c:pt idx="24">
                  <c:v>36196</c:v>
                </c:pt>
                <c:pt idx="25">
                  <c:v>36199</c:v>
                </c:pt>
                <c:pt idx="26">
                  <c:v>36200</c:v>
                </c:pt>
                <c:pt idx="27">
                  <c:v>36201</c:v>
                </c:pt>
                <c:pt idx="28">
                  <c:v>36202</c:v>
                </c:pt>
                <c:pt idx="29">
                  <c:v>36203</c:v>
                </c:pt>
                <c:pt idx="30">
                  <c:v>36208</c:v>
                </c:pt>
                <c:pt idx="31">
                  <c:v>36209</c:v>
                </c:pt>
                <c:pt idx="32">
                  <c:v>36210</c:v>
                </c:pt>
                <c:pt idx="33">
                  <c:v>36213</c:v>
                </c:pt>
                <c:pt idx="34">
                  <c:v>36214</c:v>
                </c:pt>
                <c:pt idx="35">
                  <c:v>36215</c:v>
                </c:pt>
                <c:pt idx="36">
                  <c:v>36216</c:v>
                </c:pt>
                <c:pt idx="37">
                  <c:v>36217</c:v>
                </c:pt>
                <c:pt idx="38">
                  <c:v>36220</c:v>
                </c:pt>
                <c:pt idx="39">
                  <c:v>36221</c:v>
                </c:pt>
                <c:pt idx="40">
                  <c:v>36222</c:v>
                </c:pt>
                <c:pt idx="41">
                  <c:v>36223</c:v>
                </c:pt>
                <c:pt idx="42">
                  <c:v>36224</c:v>
                </c:pt>
                <c:pt idx="43">
                  <c:v>36227</c:v>
                </c:pt>
                <c:pt idx="44">
                  <c:v>36228</c:v>
                </c:pt>
                <c:pt idx="45">
                  <c:v>36229</c:v>
                </c:pt>
                <c:pt idx="46">
                  <c:v>36230</c:v>
                </c:pt>
                <c:pt idx="47">
                  <c:v>36231</c:v>
                </c:pt>
                <c:pt idx="48">
                  <c:v>36234</c:v>
                </c:pt>
                <c:pt idx="49">
                  <c:v>36235</c:v>
                </c:pt>
                <c:pt idx="50">
                  <c:v>36236</c:v>
                </c:pt>
                <c:pt idx="51">
                  <c:v>36237</c:v>
                </c:pt>
                <c:pt idx="52">
                  <c:v>36238</c:v>
                </c:pt>
                <c:pt idx="53">
                  <c:v>36241</c:v>
                </c:pt>
                <c:pt idx="54">
                  <c:v>36242</c:v>
                </c:pt>
                <c:pt idx="55">
                  <c:v>36243</c:v>
                </c:pt>
                <c:pt idx="56">
                  <c:v>36244</c:v>
                </c:pt>
                <c:pt idx="57">
                  <c:v>36245</c:v>
                </c:pt>
                <c:pt idx="58">
                  <c:v>36248</c:v>
                </c:pt>
                <c:pt idx="59">
                  <c:v>36249</c:v>
                </c:pt>
                <c:pt idx="60">
                  <c:v>36250</c:v>
                </c:pt>
                <c:pt idx="61">
                  <c:v>36255</c:v>
                </c:pt>
                <c:pt idx="62">
                  <c:v>36256</c:v>
                </c:pt>
                <c:pt idx="63">
                  <c:v>36257</c:v>
                </c:pt>
                <c:pt idx="64">
                  <c:v>36258</c:v>
                </c:pt>
                <c:pt idx="65">
                  <c:v>36259</c:v>
                </c:pt>
                <c:pt idx="66">
                  <c:v>36262</c:v>
                </c:pt>
                <c:pt idx="67">
                  <c:v>36263</c:v>
                </c:pt>
                <c:pt idx="68">
                  <c:v>36264</c:v>
                </c:pt>
                <c:pt idx="69">
                  <c:v>36265</c:v>
                </c:pt>
                <c:pt idx="70">
                  <c:v>36266</c:v>
                </c:pt>
                <c:pt idx="71">
                  <c:v>36269</c:v>
                </c:pt>
                <c:pt idx="72">
                  <c:v>36270</c:v>
                </c:pt>
                <c:pt idx="73">
                  <c:v>36272</c:v>
                </c:pt>
                <c:pt idx="74">
                  <c:v>36273</c:v>
                </c:pt>
                <c:pt idx="75">
                  <c:v>36276</c:v>
                </c:pt>
                <c:pt idx="76">
                  <c:v>36277</c:v>
                </c:pt>
                <c:pt idx="77">
                  <c:v>36278</c:v>
                </c:pt>
                <c:pt idx="78">
                  <c:v>36279</c:v>
                </c:pt>
                <c:pt idx="79">
                  <c:v>36280</c:v>
                </c:pt>
                <c:pt idx="80">
                  <c:v>36283</c:v>
                </c:pt>
                <c:pt idx="81">
                  <c:v>36284</c:v>
                </c:pt>
                <c:pt idx="82">
                  <c:v>36285</c:v>
                </c:pt>
                <c:pt idx="83">
                  <c:v>36286</c:v>
                </c:pt>
                <c:pt idx="84">
                  <c:v>36287</c:v>
                </c:pt>
                <c:pt idx="85">
                  <c:v>36290</c:v>
                </c:pt>
                <c:pt idx="86">
                  <c:v>36291</c:v>
                </c:pt>
                <c:pt idx="87">
                  <c:v>36292</c:v>
                </c:pt>
                <c:pt idx="88">
                  <c:v>36293</c:v>
                </c:pt>
                <c:pt idx="89">
                  <c:v>36294</c:v>
                </c:pt>
                <c:pt idx="90">
                  <c:v>36297</c:v>
                </c:pt>
                <c:pt idx="91">
                  <c:v>36298</c:v>
                </c:pt>
                <c:pt idx="92">
                  <c:v>36299</c:v>
                </c:pt>
                <c:pt idx="93">
                  <c:v>36300</c:v>
                </c:pt>
                <c:pt idx="94">
                  <c:v>36301</c:v>
                </c:pt>
                <c:pt idx="95">
                  <c:v>36304</c:v>
                </c:pt>
                <c:pt idx="96">
                  <c:v>36305</c:v>
                </c:pt>
                <c:pt idx="97">
                  <c:v>36306</c:v>
                </c:pt>
                <c:pt idx="98">
                  <c:v>36307</c:v>
                </c:pt>
                <c:pt idx="99">
                  <c:v>36308</c:v>
                </c:pt>
                <c:pt idx="100">
                  <c:v>36311</c:v>
                </c:pt>
                <c:pt idx="101">
                  <c:v>36312</c:v>
                </c:pt>
                <c:pt idx="102">
                  <c:v>36313</c:v>
                </c:pt>
                <c:pt idx="103">
                  <c:v>36315</c:v>
                </c:pt>
                <c:pt idx="104">
                  <c:v>36318</c:v>
                </c:pt>
                <c:pt idx="105">
                  <c:v>36319</c:v>
                </c:pt>
                <c:pt idx="106">
                  <c:v>36320</c:v>
                </c:pt>
                <c:pt idx="107">
                  <c:v>36321</c:v>
                </c:pt>
                <c:pt idx="108">
                  <c:v>36322</c:v>
                </c:pt>
                <c:pt idx="109">
                  <c:v>36325</c:v>
                </c:pt>
                <c:pt idx="110">
                  <c:v>36326</c:v>
                </c:pt>
                <c:pt idx="111">
                  <c:v>36327</c:v>
                </c:pt>
                <c:pt idx="112">
                  <c:v>36328</c:v>
                </c:pt>
                <c:pt idx="113">
                  <c:v>36329</c:v>
                </c:pt>
                <c:pt idx="114">
                  <c:v>36332</c:v>
                </c:pt>
                <c:pt idx="115">
                  <c:v>36333</c:v>
                </c:pt>
                <c:pt idx="116">
                  <c:v>36334</c:v>
                </c:pt>
                <c:pt idx="117">
                  <c:v>36335</c:v>
                </c:pt>
                <c:pt idx="118">
                  <c:v>36336</c:v>
                </c:pt>
                <c:pt idx="119">
                  <c:v>36339</c:v>
                </c:pt>
                <c:pt idx="120">
                  <c:v>36340</c:v>
                </c:pt>
                <c:pt idx="121">
                  <c:v>36341</c:v>
                </c:pt>
                <c:pt idx="122">
                  <c:v>36342</c:v>
                </c:pt>
                <c:pt idx="123">
                  <c:v>36343</c:v>
                </c:pt>
                <c:pt idx="124">
                  <c:v>36346</c:v>
                </c:pt>
                <c:pt idx="125">
                  <c:v>36347</c:v>
                </c:pt>
                <c:pt idx="126">
                  <c:v>36348</c:v>
                </c:pt>
                <c:pt idx="127">
                  <c:v>36349</c:v>
                </c:pt>
                <c:pt idx="128">
                  <c:v>36350</c:v>
                </c:pt>
                <c:pt idx="129">
                  <c:v>36353</c:v>
                </c:pt>
                <c:pt idx="130">
                  <c:v>36354</c:v>
                </c:pt>
                <c:pt idx="131">
                  <c:v>36355</c:v>
                </c:pt>
                <c:pt idx="132">
                  <c:v>36356</c:v>
                </c:pt>
                <c:pt idx="133">
                  <c:v>36357</c:v>
                </c:pt>
                <c:pt idx="134">
                  <c:v>36360</c:v>
                </c:pt>
                <c:pt idx="135">
                  <c:v>36361</c:v>
                </c:pt>
                <c:pt idx="136">
                  <c:v>36362</c:v>
                </c:pt>
                <c:pt idx="137">
                  <c:v>36363</c:v>
                </c:pt>
                <c:pt idx="138">
                  <c:v>36364</c:v>
                </c:pt>
                <c:pt idx="139">
                  <c:v>36367</c:v>
                </c:pt>
                <c:pt idx="140">
                  <c:v>36368</c:v>
                </c:pt>
                <c:pt idx="141">
                  <c:v>36369</c:v>
                </c:pt>
                <c:pt idx="142">
                  <c:v>36370</c:v>
                </c:pt>
                <c:pt idx="143">
                  <c:v>36371</c:v>
                </c:pt>
                <c:pt idx="144">
                  <c:v>36374</c:v>
                </c:pt>
                <c:pt idx="145">
                  <c:v>36375</c:v>
                </c:pt>
                <c:pt idx="146">
                  <c:v>36376</c:v>
                </c:pt>
                <c:pt idx="147">
                  <c:v>36377</c:v>
                </c:pt>
                <c:pt idx="148">
                  <c:v>36378</c:v>
                </c:pt>
                <c:pt idx="149">
                  <c:v>36381</c:v>
                </c:pt>
                <c:pt idx="150">
                  <c:v>36382</c:v>
                </c:pt>
                <c:pt idx="151">
                  <c:v>36383</c:v>
                </c:pt>
                <c:pt idx="152">
                  <c:v>36384</c:v>
                </c:pt>
                <c:pt idx="153">
                  <c:v>36385</c:v>
                </c:pt>
                <c:pt idx="154">
                  <c:v>36388</c:v>
                </c:pt>
                <c:pt idx="155">
                  <c:v>36389</c:v>
                </c:pt>
                <c:pt idx="156">
                  <c:v>36390</c:v>
                </c:pt>
                <c:pt idx="157">
                  <c:v>36391</c:v>
                </c:pt>
                <c:pt idx="158">
                  <c:v>36392</c:v>
                </c:pt>
                <c:pt idx="159">
                  <c:v>36395</c:v>
                </c:pt>
                <c:pt idx="160">
                  <c:v>36396</c:v>
                </c:pt>
                <c:pt idx="161">
                  <c:v>36397</c:v>
                </c:pt>
                <c:pt idx="162">
                  <c:v>36398</c:v>
                </c:pt>
                <c:pt idx="163">
                  <c:v>36399</c:v>
                </c:pt>
                <c:pt idx="164">
                  <c:v>36402</c:v>
                </c:pt>
                <c:pt idx="165">
                  <c:v>36403</c:v>
                </c:pt>
                <c:pt idx="166">
                  <c:v>36404</c:v>
                </c:pt>
                <c:pt idx="167">
                  <c:v>36405</c:v>
                </c:pt>
                <c:pt idx="168">
                  <c:v>36406</c:v>
                </c:pt>
                <c:pt idx="169">
                  <c:v>36409</c:v>
                </c:pt>
                <c:pt idx="170">
                  <c:v>36411</c:v>
                </c:pt>
                <c:pt idx="171">
                  <c:v>36412</c:v>
                </c:pt>
                <c:pt idx="172">
                  <c:v>36413</c:v>
                </c:pt>
                <c:pt idx="173">
                  <c:v>36416</c:v>
                </c:pt>
                <c:pt idx="174">
                  <c:v>36417</c:v>
                </c:pt>
                <c:pt idx="175">
                  <c:v>36418</c:v>
                </c:pt>
                <c:pt idx="176">
                  <c:v>36419</c:v>
                </c:pt>
                <c:pt idx="177">
                  <c:v>36420</c:v>
                </c:pt>
                <c:pt idx="178">
                  <c:v>36423</c:v>
                </c:pt>
                <c:pt idx="179">
                  <c:v>36424</c:v>
                </c:pt>
                <c:pt idx="180">
                  <c:v>36425</c:v>
                </c:pt>
                <c:pt idx="181">
                  <c:v>36426</c:v>
                </c:pt>
                <c:pt idx="182">
                  <c:v>36427</c:v>
                </c:pt>
                <c:pt idx="183">
                  <c:v>36430</c:v>
                </c:pt>
                <c:pt idx="184">
                  <c:v>36431</c:v>
                </c:pt>
                <c:pt idx="185">
                  <c:v>36432</c:v>
                </c:pt>
                <c:pt idx="186">
                  <c:v>36433</c:v>
                </c:pt>
                <c:pt idx="187">
                  <c:v>36434</c:v>
                </c:pt>
                <c:pt idx="188">
                  <c:v>36437</c:v>
                </c:pt>
                <c:pt idx="189">
                  <c:v>36438</c:v>
                </c:pt>
                <c:pt idx="190">
                  <c:v>36439</c:v>
                </c:pt>
                <c:pt idx="191">
                  <c:v>36440</c:v>
                </c:pt>
                <c:pt idx="192">
                  <c:v>36441</c:v>
                </c:pt>
                <c:pt idx="193">
                  <c:v>36444</c:v>
                </c:pt>
                <c:pt idx="194">
                  <c:v>36446</c:v>
                </c:pt>
                <c:pt idx="195">
                  <c:v>36447</c:v>
                </c:pt>
                <c:pt idx="196">
                  <c:v>36448</c:v>
                </c:pt>
                <c:pt idx="197">
                  <c:v>36451</c:v>
                </c:pt>
                <c:pt idx="198">
                  <c:v>36452</c:v>
                </c:pt>
                <c:pt idx="199">
                  <c:v>36453</c:v>
                </c:pt>
                <c:pt idx="200">
                  <c:v>36454</c:v>
                </c:pt>
                <c:pt idx="201">
                  <c:v>36455</c:v>
                </c:pt>
                <c:pt idx="202">
                  <c:v>36458</c:v>
                </c:pt>
                <c:pt idx="203">
                  <c:v>36459</c:v>
                </c:pt>
                <c:pt idx="204">
                  <c:v>36460</c:v>
                </c:pt>
                <c:pt idx="205">
                  <c:v>36461</c:v>
                </c:pt>
                <c:pt idx="206">
                  <c:v>36462</c:v>
                </c:pt>
                <c:pt idx="207">
                  <c:v>36465</c:v>
                </c:pt>
                <c:pt idx="208">
                  <c:v>36467</c:v>
                </c:pt>
                <c:pt idx="209">
                  <c:v>36468</c:v>
                </c:pt>
                <c:pt idx="210">
                  <c:v>36469</c:v>
                </c:pt>
                <c:pt idx="211">
                  <c:v>36472</c:v>
                </c:pt>
                <c:pt idx="212">
                  <c:v>36473</c:v>
                </c:pt>
                <c:pt idx="213">
                  <c:v>36474</c:v>
                </c:pt>
                <c:pt idx="214">
                  <c:v>36475</c:v>
                </c:pt>
                <c:pt idx="215">
                  <c:v>36476</c:v>
                </c:pt>
                <c:pt idx="216">
                  <c:v>36480</c:v>
                </c:pt>
                <c:pt idx="217">
                  <c:v>36481</c:v>
                </c:pt>
                <c:pt idx="218">
                  <c:v>36482</c:v>
                </c:pt>
                <c:pt idx="219">
                  <c:v>36483</c:v>
                </c:pt>
                <c:pt idx="220">
                  <c:v>36486</c:v>
                </c:pt>
                <c:pt idx="221">
                  <c:v>36487</c:v>
                </c:pt>
                <c:pt idx="222">
                  <c:v>36488</c:v>
                </c:pt>
                <c:pt idx="223">
                  <c:v>36489</c:v>
                </c:pt>
                <c:pt idx="224">
                  <c:v>36490</c:v>
                </c:pt>
                <c:pt idx="225">
                  <c:v>36493</c:v>
                </c:pt>
                <c:pt idx="226">
                  <c:v>36494</c:v>
                </c:pt>
                <c:pt idx="227">
                  <c:v>36495</c:v>
                </c:pt>
                <c:pt idx="228">
                  <c:v>36496</c:v>
                </c:pt>
                <c:pt idx="229">
                  <c:v>36497</c:v>
                </c:pt>
                <c:pt idx="230">
                  <c:v>36500</c:v>
                </c:pt>
                <c:pt idx="231">
                  <c:v>36501</c:v>
                </c:pt>
                <c:pt idx="232">
                  <c:v>36502</c:v>
                </c:pt>
                <c:pt idx="233">
                  <c:v>36503</c:v>
                </c:pt>
                <c:pt idx="234">
                  <c:v>36504</c:v>
                </c:pt>
                <c:pt idx="235">
                  <c:v>36507</c:v>
                </c:pt>
                <c:pt idx="236">
                  <c:v>36508</c:v>
                </c:pt>
                <c:pt idx="237">
                  <c:v>36509</c:v>
                </c:pt>
                <c:pt idx="238">
                  <c:v>36510</c:v>
                </c:pt>
                <c:pt idx="239">
                  <c:v>36511</c:v>
                </c:pt>
                <c:pt idx="240">
                  <c:v>36514</c:v>
                </c:pt>
                <c:pt idx="241">
                  <c:v>36515</c:v>
                </c:pt>
                <c:pt idx="242">
                  <c:v>36516</c:v>
                </c:pt>
                <c:pt idx="243">
                  <c:v>36517</c:v>
                </c:pt>
                <c:pt idx="244">
                  <c:v>36518</c:v>
                </c:pt>
                <c:pt idx="245">
                  <c:v>36521</c:v>
                </c:pt>
                <c:pt idx="246">
                  <c:v>36522</c:v>
                </c:pt>
                <c:pt idx="247">
                  <c:v>36523</c:v>
                </c:pt>
                <c:pt idx="248">
                  <c:v>36524</c:v>
                </c:pt>
                <c:pt idx="249">
                  <c:v>36525</c:v>
                </c:pt>
                <c:pt idx="250">
                  <c:v>36528</c:v>
                </c:pt>
                <c:pt idx="251">
                  <c:v>36529</c:v>
                </c:pt>
                <c:pt idx="252">
                  <c:v>36530</c:v>
                </c:pt>
                <c:pt idx="253">
                  <c:v>36531</c:v>
                </c:pt>
                <c:pt idx="254">
                  <c:v>36532</c:v>
                </c:pt>
                <c:pt idx="255">
                  <c:v>36535</c:v>
                </c:pt>
                <c:pt idx="256">
                  <c:v>36536</c:v>
                </c:pt>
                <c:pt idx="257">
                  <c:v>36537</c:v>
                </c:pt>
                <c:pt idx="258">
                  <c:v>36538</c:v>
                </c:pt>
                <c:pt idx="259">
                  <c:v>36539</c:v>
                </c:pt>
                <c:pt idx="260">
                  <c:v>36542</c:v>
                </c:pt>
                <c:pt idx="261">
                  <c:v>36543</c:v>
                </c:pt>
                <c:pt idx="262">
                  <c:v>36544</c:v>
                </c:pt>
                <c:pt idx="263">
                  <c:v>36545</c:v>
                </c:pt>
                <c:pt idx="264">
                  <c:v>36546</c:v>
                </c:pt>
                <c:pt idx="265">
                  <c:v>36549</c:v>
                </c:pt>
                <c:pt idx="266">
                  <c:v>36550</c:v>
                </c:pt>
                <c:pt idx="267">
                  <c:v>36551</c:v>
                </c:pt>
                <c:pt idx="268">
                  <c:v>36552</c:v>
                </c:pt>
                <c:pt idx="269">
                  <c:v>36553</c:v>
                </c:pt>
                <c:pt idx="270">
                  <c:v>36556</c:v>
                </c:pt>
                <c:pt idx="271">
                  <c:v>36557</c:v>
                </c:pt>
                <c:pt idx="272">
                  <c:v>36558</c:v>
                </c:pt>
                <c:pt idx="273">
                  <c:v>36559</c:v>
                </c:pt>
                <c:pt idx="274">
                  <c:v>36560</c:v>
                </c:pt>
                <c:pt idx="275">
                  <c:v>36563</c:v>
                </c:pt>
                <c:pt idx="276">
                  <c:v>36564</c:v>
                </c:pt>
                <c:pt idx="277">
                  <c:v>36565</c:v>
                </c:pt>
                <c:pt idx="278">
                  <c:v>36566</c:v>
                </c:pt>
                <c:pt idx="279">
                  <c:v>36567</c:v>
                </c:pt>
                <c:pt idx="280">
                  <c:v>36570</c:v>
                </c:pt>
                <c:pt idx="281">
                  <c:v>36571</c:v>
                </c:pt>
                <c:pt idx="282">
                  <c:v>36572</c:v>
                </c:pt>
                <c:pt idx="283">
                  <c:v>36573</c:v>
                </c:pt>
                <c:pt idx="284">
                  <c:v>36574</c:v>
                </c:pt>
                <c:pt idx="285">
                  <c:v>36577</c:v>
                </c:pt>
                <c:pt idx="286">
                  <c:v>36578</c:v>
                </c:pt>
                <c:pt idx="287">
                  <c:v>36579</c:v>
                </c:pt>
                <c:pt idx="288">
                  <c:v>36580</c:v>
                </c:pt>
                <c:pt idx="289">
                  <c:v>36581</c:v>
                </c:pt>
                <c:pt idx="290">
                  <c:v>36584</c:v>
                </c:pt>
                <c:pt idx="291">
                  <c:v>36585</c:v>
                </c:pt>
                <c:pt idx="292">
                  <c:v>36586</c:v>
                </c:pt>
                <c:pt idx="293">
                  <c:v>36587</c:v>
                </c:pt>
                <c:pt idx="294">
                  <c:v>36588</c:v>
                </c:pt>
                <c:pt idx="295">
                  <c:v>36593</c:v>
                </c:pt>
                <c:pt idx="296">
                  <c:v>36594</c:v>
                </c:pt>
                <c:pt idx="297">
                  <c:v>36595</c:v>
                </c:pt>
                <c:pt idx="298">
                  <c:v>36598</c:v>
                </c:pt>
                <c:pt idx="299">
                  <c:v>36599</c:v>
                </c:pt>
                <c:pt idx="300">
                  <c:v>36600</c:v>
                </c:pt>
                <c:pt idx="301">
                  <c:v>36601</c:v>
                </c:pt>
                <c:pt idx="302">
                  <c:v>36602</c:v>
                </c:pt>
                <c:pt idx="303">
                  <c:v>36605</c:v>
                </c:pt>
                <c:pt idx="304">
                  <c:v>36606</c:v>
                </c:pt>
                <c:pt idx="305">
                  <c:v>36607</c:v>
                </c:pt>
                <c:pt idx="306">
                  <c:v>36608</c:v>
                </c:pt>
                <c:pt idx="307">
                  <c:v>36609</c:v>
                </c:pt>
                <c:pt idx="308">
                  <c:v>36612</c:v>
                </c:pt>
                <c:pt idx="309">
                  <c:v>36613</c:v>
                </c:pt>
                <c:pt idx="310">
                  <c:v>36614</c:v>
                </c:pt>
                <c:pt idx="311">
                  <c:v>36615</c:v>
                </c:pt>
                <c:pt idx="312">
                  <c:v>36616</c:v>
                </c:pt>
                <c:pt idx="313">
                  <c:v>36619</c:v>
                </c:pt>
                <c:pt idx="314">
                  <c:v>36620</c:v>
                </c:pt>
                <c:pt idx="315">
                  <c:v>36621</c:v>
                </c:pt>
                <c:pt idx="316">
                  <c:v>36622</c:v>
                </c:pt>
                <c:pt idx="317">
                  <c:v>36623</c:v>
                </c:pt>
                <c:pt idx="318">
                  <c:v>36626</c:v>
                </c:pt>
                <c:pt idx="319">
                  <c:v>36627</c:v>
                </c:pt>
                <c:pt idx="320">
                  <c:v>36628</c:v>
                </c:pt>
                <c:pt idx="321">
                  <c:v>36629</c:v>
                </c:pt>
                <c:pt idx="322">
                  <c:v>36630</c:v>
                </c:pt>
                <c:pt idx="323">
                  <c:v>36633</c:v>
                </c:pt>
                <c:pt idx="324">
                  <c:v>36634</c:v>
                </c:pt>
                <c:pt idx="325">
                  <c:v>36635</c:v>
                </c:pt>
                <c:pt idx="326">
                  <c:v>36636</c:v>
                </c:pt>
                <c:pt idx="327">
                  <c:v>36640</c:v>
                </c:pt>
                <c:pt idx="328">
                  <c:v>36641</c:v>
                </c:pt>
                <c:pt idx="329">
                  <c:v>36642</c:v>
                </c:pt>
                <c:pt idx="330">
                  <c:v>36643</c:v>
                </c:pt>
                <c:pt idx="331">
                  <c:v>36644</c:v>
                </c:pt>
                <c:pt idx="332">
                  <c:v>36648</c:v>
                </c:pt>
                <c:pt idx="333">
                  <c:v>36649</c:v>
                </c:pt>
                <c:pt idx="334">
                  <c:v>36650</c:v>
                </c:pt>
                <c:pt idx="335">
                  <c:v>36651</c:v>
                </c:pt>
                <c:pt idx="336">
                  <c:v>36654</c:v>
                </c:pt>
                <c:pt idx="337">
                  <c:v>36655</c:v>
                </c:pt>
                <c:pt idx="338">
                  <c:v>36656</c:v>
                </c:pt>
                <c:pt idx="339">
                  <c:v>36657</c:v>
                </c:pt>
                <c:pt idx="340">
                  <c:v>36658</c:v>
                </c:pt>
                <c:pt idx="341">
                  <c:v>36661</c:v>
                </c:pt>
                <c:pt idx="342">
                  <c:v>36662</c:v>
                </c:pt>
                <c:pt idx="343">
                  <c:v>36663</c:v>
                </c:pt>
                <c:pt idx="344">
                  <c:v>36664</c:v>
                </c:pt>
                <c:pt idx="345">
                  <c:v>36665</c:v>
                </c:pt>
                <c:pt idx="346">
                  <c:v>36668</c:v>
                </c:pt>
                <c:pt idx="347">
                  <c:v>36669</c:v>
                </c:pt>
                <c:pt idx="348">
                  <c:v>36670</c:v>
                </c:pt>
                <c:pt idx="349">
                  <c:v>36671</c:v>
                </c:pt>
                <c:pt idx="350">
                  <c:v>36672</c:v>
                </c:pt>
                <c:pt idx="351">
                  <c:v>36675</c:v>
                </c:pt>
                <c:pt idx="352">
                  <c:v>36676</c:v>
                </c:pt>
                <c:pt idx="353">
                  <c:v>36677</c:v>
                </c:pt>
                <c:pt idx="354">
                  <c:v>36678</c:v>
                </c:pt>
                <c:pt idx="355">
                  <c:v>36679</c:v>
                </c:pt>
                <c:pt idx="356">
                  <c:v>36682</c:v>
                </c:pt>
                <c:pt idx="357">
                  <c:v>36683</c:v>
                </c:pt>
                <c:pt idx="358">
                  <c:v>36684</c:v>
                </c:pt>
                <c:pt idx="359">
                  <c:v>36685</c:v>
                </c:pt>
                <c:pt idx="360">
                  <c:v>36686</c:v>
                </c:pt>
                <c:pt idx="361">
                  <c:v>36689</c:v>
                </c:pt>
                <c:pt idx="362">
                  <c:v>36690</c:v>
                </c:pt>
                <c:pt idx="363">
                  <c:v>36691</c:v>
                </c:pt>
                <c:pt idx="364">
                  <c:v>36692</c:v>
                </c:pt>
                <c:pt idx="365">
                  <c:v>36693</c:v>
                </c:pt>
                <c:pt idx="366">
                  <c:v>36696</c:v>
                </c:pt>
                <c:pt idx="367">
                  <c:v>36697</c:v>
                </c:pt>
                <c:pt idx="368">
                  <c:v>36698</c:v>
                </c:pt>
                <c:pt idx="369">
                  <c:v>36700</c:v>
                </c:pt>
                <c:pt idx="370">
                  <c:v>36703</c:v>
                </c:pt>
                <c:pt idx="371">
                  <c:v>36704</c:v>
                </c:pt>
                <c:pt idx="372">
                  <c:v>36705</c:v>
                </c:pt>
                <c:pt idx="373">
                  <c:v>36706</c:v>
                </c:pt>
                <c:pt idx="374">
                  <c:v>36707</c:v>
                </c:pt>
                <c:pt idx="375">
                  <c:v>36710</c:v>
                </c:pt>
                <c:pt idx="376">
                  <c:v>36711</c:v>
                </c:pt>
                <c:pt idx="377">
                  <c:v>36712</c:v>
                </c:pt>
                <c:pt idx="378">
                  <c:v>36713</c:v>
                </c:pt>
                <c:pt idx="379">
                  <c:v>36714</c:v>
                </c:pt>
                <c:pt idx="380">
                  <c:v>36717</c:v>
                </c:pt>
                <c:pt idx="381">
                  <c:v>36718</c:v>
                </c:pt>
                <c:pt idx="382">
                  <c:v>36719</c:v>
                </c:pt>
                <c:pt idx="383">
                  <c:v>36720</c:v>
                </c:pt>
                <c:pt idx="384">
                  <c:v>36721</c:v>
                </c:pt>
                <c:pt idx="385">
                  <c:v>36724</c:v>
                </c:pt>
                <c:pt idx="386">
                  <c:v>36725</c:v>
                </c:pt>
                <c:pt idx="387">
                  <c:v>36726</c:v>
                </c:pt>
                <c:pt idx="388">
                  <c:v>36727</c:v>
                </c:pt>
                <c:pt idx="389">
                  <c:v>36728</c:v>
                </c:pt>
                <c:pt idx="390">
                  <c:v>36731</c:v>
                </c:pt>
                <c:pt idx="391">
                  <c:v>36732</c:v>
                </c:pt>
                <c:pt idx="392">
                  <c:v>36733</c:v>
                </c:pt>
                <c:pt idx="393">
                  <c:v>36734</c:v>
                </c:pt>
                <c:pt idx="394">
                  <c:v>36735</c:v>
                </c:pt>
                <c:pt idx="395">
                  <c:v>36738</c:v>
                </c:pt>
                <c:pt idx="396">
                  <c:v>36739</c:v>
                </c:pt>
                <c:pt idx="397">
                  <c:v>36740</c:v>
                </c:pt>
                <c:pt idx="398">
                  <c:v>36741</c:v>
                </c:pt>
                <c:pt idx="399">
                  <c:v>36742</c:v>
                </c:pt>
                <c:pt idx="400">
                  <c:v>36745</c:v>
                </c:pt>
                <c:pt idx="401">
                  <c:v>36746</c:v>
                </c:pt>
                <c:pt idx="402">
                  <c:v>36747</c:v>
                </c:pt>
                <c:pt idx="403">
                  <c:v>36748</c:v>
                </c:pt>
                <c:pt idx="404">
                  <c:v>36749</c:v>
                </c:pt>
                <c:pt idx="405">
                  <c:v>36752</c:v>
                </c:pt>
                <c:pt idx="406">
                  <c:v>36753</c:v>
                </c:pt>
                <c:pt idx="407">
                  <c:v>36754</c:v>
                </c:pt>
                <c:pt idx="408">
                  <c:v>36755</c:v>
                </c:pt>
                <c:pt idx="409">
                  <c:v>36756</c:v>
                </c:pt>
                <c:pt idx="410">
                  <c:v>36759</c:v>
                </c:pt>
                <c:pt idx="411">
                  <c:v>36760</c:v>
                </c:pt>
                <c:pt idx="412">
                  <c:v>36761</c:v>
                </c:pt>
                <c:pt idx="413">
                  <c:v>36762</c:v>
                </c:pt>
                <c:pt idx="414">
                  <c:v>36763</c:v>
                </c:pt>
                <c:pt idx="415">
                  <c:v>36766</c:v>
                </c:pt>
                <c:pt idx="416">
                  <c:v>36767</c:v>
                </c:pt>
                <c:pt idx="417">
                  <c:v>36768</c:v>
                </c:pt>
                <c:pt idx="418">
                  <c:v>36769</c:v>
                </c:pt>
                <c:pt idx="419">
                  <c:v>36770</c:v>
                </c:pt>
                <c:pt idx="420">
                  <c:v>36773</c:v>
                </c:pt>
                <c:pt idx="421">
                  <c:v>36774</c:v>
                </c:pt>
                <c:pt idx="422">
                  <c:v>36775</c:v>
                </c:pt>
                <c:pt idx="423">
                  <c:v>36777</c:v>
                </c:pt>
                <c:pt idx="424">
                  <c:v>36780</c:v>
                </c:pt>
                <c:pt idx="425">
                  <c:v>36781</c:v>
                </c:pt>
                <c:pt idx="426">
                  <c:v>36782</c:v>
                </c:pt>
                <c:pt idx="427">
                  <c:v>36783</c:v>
                </c:pt>
                <c:pt idx="428">
                  <c:v>36784</c:v>
                </c:pt>
                <c:pt idx="429">
                  <c:v>36787</c:v>
                </c:pt>
                <c:pt idx="430">
                  <c:v>36788</c:v>
                </c:pt>
                <c:pt idx="431">
                  <c:v>36789</c:v>
                </c:pt>
                <c:pt idx="432">
                  <c:v>36790</c:v>
                </c:pt>
                <c:pt idx="433">
                  <c:v>36791</c:v>
                </c:pt>
                <c:pt idx="434">
                  <c:v>36794</c:v>
                </c:pt>
                <c:pt idx="435">
                  <c:v>36795</c:v>
                </c:pt>
                <c:pt idx="436">
                  <c:v>36796</c:v>
                </c:pt>
                <c:pt idx="437">
                  <c:v>36797</c:v>
                </c:pt>
                <c:pt idx="438">
                  <c:v>36798</c:v>
                </c:pt>
                <c:pt idx="439">
                  <c:v>36801</c:v>
                </c:pt>
                <c:pt idx="440">
                  <c:v>36802</c:v>
                </c:pt>
                <c:pt idx="441">
                  <c:v>36803</c:v>
                </c:pt>
                <c:pt idx="442">
                  <c:v>36804</c:v>
                </c:pt>
                <c:pt idx="443">
                  <c:v>36805</c:v>
                </c:pt>
                <c:pt idx="444">
                  <c:v>36808</c:v>
                </c:pt>
                <c:pt idx="445">
                  <c:v>36809</c:v>
                </c:pt>
                <c:pt idx="446">
                  <c:v>36810</c:v>
                </c:pt>
                <c:pt idx="447">
                  <c:v>36812</c:v>
                </c:pt>
                <c:pt idx="448">
                  <c:v>36815</c:v>
                </c:pt>
                <c:pt idx="449">
                  <c:v>36816</c:v>
                </c:pt>
                <c:pt idx="450">
                  <c:v>36817</c:v>
                </c:pt>
                <c:pt idx="451">
                  <c:v>36818</c:v>
                </c:pt>
                <c:pt idx="452">
                  <c:v>36819</c:v>
                </c:pt>
                <c:pt idx="453">
                  <c:v>36822</c:v>
                </c:pt>
                <c:pt idx="454">
                  <c:v>36823</c:v>
                </c:pt>
                <c:pt idx="455">
                  <c:v>36824</c:v>
                </c:pt>
                <c:pt idx="456">
                  <c:v>36825</c:v>
                </c:pt>
                <c:pt idx="457">
                  <c:v>36826</c:v>
                </c:pt>
                <c:pt idx="458">
                  <c:v>36829</c:v>
                </c:pt>
                <c:pt idx="459">
                  <c:v>36830</c:v>
                </c:pt>
                <c:pt idx="460">
                  <c:v>36831</c:v>
                </c:pt>
                <c:pt idx="461">
                  <c:v>36833</c:v>
                </c:pt>
                <c:pt idx="462">
                  <c:v>36836</c:v>
                </c:pt>
                <c:pt idx="463">
                  <c:v>36837</c:v>
                </c:pt>
                <c:pt idx="464">
                  <c:v>36838</c:v>
                </c:pt>
                <c:pt idx="465">
                  <c:v>36839</c:v>
                </c:pt>
                <c:pt idx="466">
                  <c:v>36840</c:v>
                </c:pt>
                <c:pt idx="467">
                  <c:v>36843</c:v>
                </c:pt>
                <c:pt idx="468">
                  <c:v>36844</c:v>
                </c:pt>
                <c:pt idx="469">
                  <c:v>36846</c:v>
                </c:pt>
                <c:pt idx="470">
                  <c:v>36847</c:v>
                </c:pt>
                <c:pt idx="471">
                  <c:v>36850</c:v>
                </c:pt>
                <c:pt idx="472">
                  <c:v>36851</c:v>
                </c:pt>
                <c:pt idx="473">
                  <c:v>36852</c:v>
                </c:pt>
                <c:pt idx="474">
                  <c:v>36853</c:v>
                </c:pt>
                <c:pt idx="475">
                  <c:v>36854</c:v>
                </c:pt>
                <c:pt idx="476">
                  <c:v>36857</c:v>
                </c:pt>
                <c:pt idx="477">
                  <c:v>36858</c:v>
                </c:pt>
                <c:pt idx="478">
                  <c:v>36859</c:v>
                </c:pt>
                <c:pt idx="479">
                  <c:v>36860</c:v>
                </c:pt>
                <c:pt idx="480">
                  <c:v>36861</c:v>
                </c:pt>
                <c:pt idx="481">
                  <c:v>36864</c:v>
                </c:pt>
                <c:pt idx="482">
                  <c:v>36865</c:v>
                </c:pt>
                <c:pt idx="483">
                  <c:v>36866</c:v>
                </c:pt>
                <c:pt idx="484">
                  <c:v>36867</c:v>
                </c:pt>
                <c:pt idx="485">
                  <c:v>36868</c:v>
                </c:pt>
                <c:pt idx="486">
                  <c:v>36871</c:v>
                </c:pt>
                <c:pt idx="487">
                  <c:v>36872</c:v>
                </c:pt>
                <c:pt idx="488">
                  <c:v>36873</c:v>
                </c:pt>
                <c:pt idx="489">
                  <c:v>36874</c:v>
                </c:pt>
                <c:pt idx="490">
                  <c:v>36875</c:v>
                </c:pt>
                <c:pt idx="491">
                  <c:v>36878</c:v>
                </c:pt>
                <c:pt idx="492">
                  <c:v>36879</c:v>
                </c:pt>
                <c:pt idx="493">
                  <c:v>36880</c:v>
                </c:pt>
                <c:pt idx="494">
                  <c:v>36881</c:v>
                </c:pt>
                <c:pt idx="495">
                  <c:v>36882</c:v>
                </c:pt>
                <c:pt idx="496">
                  <c:v>36886</c:v>
                </c:pt>
                <c:pt idx="497">
                  <c:v>36887</c:v>
                </c:pt>
                <c:pt idx="498">
                  <c:v>36888</c:v>
                </c:pt>
                <c:pt idx="499">
                  <c:v>36889</c:v>
                </c:pt>
                <c:pt idx="500">
                  <c:v>36893</c:v>
                </c:pt>
                <c:pt idx="501">
                  <c:v>36894</c:v>
                </c:pt>
                <c:pt idx="502">
                  <c:v>36895</c:v>
                </c:pt>
                <c:pt idx="503">
                  <c:v>36896</c:v>
                </c:pt>
                <c:pt idx="504">
                  <c:v>36899</c:v>
                </c:pt>
                <c:pt idx="505">
                  <c:v>36900</c:v>
                </c:pt>
                <c:pt idx="506">
                  <c:v>36901</c:v>
                </c:pt>
                <c:pt idx="507">
                  <c:v>36902</c:v>
                </c:pt>
                <c:pt idx="508">
                  <c:v>36903</c:v>
                </c:pt>
                <c:pt idx="509">
                  <c:v>36906</c:v>
                </c:pt>
                <c:pt idx="510">
                  <c:v>36907</c:v>
                </c:pt>
                <c:pt idx="511">
                  <c:v>36908</c:v>
                </c:pt>
                <c:pt idx="512">
                  <c:v>36909</c:v>
                </c:pt>
                <c:pt idx="513">
                  <c:v>36910</c:v>
                </c:pt>
                <c:pt idx="514">
                  <c:v>36913</c:v>
                </c:pt>
                <c:pt idx="515">
                  <c:v>36914</c:v>
                </c:pt>
                <c:pt idx="516">
                  <c:v>36915</c:v>
                </c:pt>
                <c:pt idx="517">
                  <c:v>36916</c:v>
                </c:pt>
                <c:pt idx="518">
                  <c:v>36917</c:v>
                </c:pt>
                <c:pt idx="519">
                  <c:v>36920</c:v>
                </c:pt>
                <c:pt idx="520">
                  <c:v>36921</c:v>
                </c:pt>
                <c:pt idx="521">
                  <c:v>36922</c:v>
                </c:pt>
                <c:pt idx="522">
                  <c:v>36923</c:v>
                </c:pt>
                <c:pt idx="523">
                  <c:v>36924</c:v>
                </c:pt>
                <c:pt idx="524">
                  <c:v>36927</c:v>
                </c:pt>
                <c:pt idx="525">
                  <c:v>36928</c:v>
                </c:pt>
                <c:pt idx="526">
                  <c:v>36929</c:v>
                </c:pt>
                <c:pt idx="527">
                  <c:v>36930</c:v>
                </c:pt>
                <c:pt idx="528">
                  <c:v>36931</c:v>
                </c:pt>
                <c:pt idx="529">
                  <c:v>36934</c:v>
                </c:pt>
                <c:pt idx="530">
                  <c:v>36935</c:v>
                </c:pt>
                <c:pt idx="531">
                  <c:v>36936</c:v>
                </c:pt>
                <c:pt idx="532">
                  <c:v>36937</c:v>
                </c:pt>
                <c:pt idx="533">
                  <c:v>36938</c:v>
                </c:pt>
                <c:pt idx="534">
                  <c:v>36941</c:v>
                </c:pt>
                <c:pt idx="535">
                  <c:v>36942</c:v>
                </c:pt>
                <c:pt idx="536">
                  <c:v>36943</c:v>
                </c:pt>
                <c:pt idx="537">
                  <c:v>36944</c:v>
                </c:pt>
                <c:pt idx="538">
                  <c:v>36945</c:v>
                </c:pt>
                <c:pt idx="539">
                  <c:v>36950</c:v>
                </c:pt>
                <c:pt idx="540">
                  <c:v>36951</c:v>
                </c:pt>
                <c:pt idx="541">
                  <c:v>36952</c:v>
                </c:pt>
                <c:pt idx="542">
                  <c:v>36955</c:v>
                </c:pt>
                <c:pt idx="543">
                  <c:v>36956</c:v>
                </c:pt>
                <c:pt idx="544">
                  <c:v>36957</c:v>
                </c:pt>
                <c:pt idx="545">
                  <c:v>36958</c:v>
                </c:pt>
                <c:pt idx="546">
                  <c:v>36959</c:v>
                </c:pt>
                <c:pt idx="547">
                  <c:v>36962</c:v>
                </c:pt>
                <c:pt idx="548">
                  <c:v>36963</c:v>
                </c:pt>
                <c:pt idx="549">
                  <c:v>36964</c:v>
                </c:pt>
                <c:pt idx="550">
                  <c:v>36965</c:v>
                </c:pt>
                <c:pt idx="551">
                  <c:v>36966</c:v>
                </c:pt>
                <c:pt idx="552">
                  <c:v>36969</c:v>
                </c:pt>
                <c:pt idx="553">
                  <c:v>36970</c:v>
                </c:pt>
                <c:pt idx="554">
                  <c:v>36971</c:v>
                </c:pt>
                <c:pt idx="555">
                  <c:v>36972</c:v>
                </c:pt>
                <c:pt idx="556">
                  <c:v>36973</c:v>
                </c:pt>
                <c:pt idx="557">
                  <c:v>36976</c:v>
                </c:pt>
                <c:pt idx="558">
                  <c:v>36977</c:v>
                </c:pt>
                <c:pt idx="559">
                  <c:v>36978</c:v>
                </c:pt>
                <c:pt idx="560">
                  <c:v>36979</c:v>
                </c:pt>
                <c:pt idx="561">
                  <c:v>36980</c:v>
                </c:pt>
                <c:pt idx="562">
                  <c:v>36983</c:v>
                </c:pt>
                <c:pt idx="563">
                  <c:v>36984</c:v>
                </c:pt>
                <c:pt idx="564">
                  <c:v>36985</c:v>
                </c:pt>
                <c:pt idx="565">
                  <c:v>36986</c:v>
                </c:pt>
                <c:pt idx="566">
                  <c:v>36987</c:v>
                </c:pt>
                <c:pt idx="567">
                  <c:v>36990</c:v>
                </c:pt>
                <c:pt idx="568">
                  <c:v>36991</c:v>
                </c:pt>
                <c:pt idx="569">
                  <c:v>36992</c:v>
                </c:pt>
                <c:pt idx="570">
                  <c:v>36993</c:v>
                </c:pt>
                <c:pt idx="571">
                  <c:v>36997</c:v>
                </c:pt>
                <c:pt idx="572">
                  <c:v>36998</c:v>
                </c:pt>
                <c:pt idx="573">
                  <c:v>36999</c:v>
                </c:pt>
                <c:pt idx="574">
                  <c:v>37000</c:v>
                </c:pt>
                <c:pt idx="575">
                  <c:v>37001</c:v>
                </c:pt>
                <c:pt idx="576">
                  <c:v>37004</c:v>
                </c:pt>
                <c:pt idx="577">
                  <c:v>37005</c:v>
                </c:pt>
                <c:pt idx="578">
                  <c:v>37006</c:v>
                </c:pt>
                <c:pt idx="579">
                  <c:v>37007</c:v>
                </c:pt>
                <c:pt idx="580">
                  <c:v>37008</c:v>
                </c:pt>
                <c:pt idx="581">
                  <c:v>37011</c:v>
                </c:pt>
                <c:pt idx="582">
                  <c:v>37013</c:v>
                </c:pt>
                <c:pt idx="583">
                  <c:v>37014</c:v>
                </c:pt>
                <c:pt idx="584">
                  <c:v>37015</c:v>
                </c:pt>
                <c:pt idx="585">
                  <c:v>37018</c:v>
                </c:pt>
                <c:pt idx="586">
                  <c:v>37019</c:v>
                </c:pt>
                <c:pt idx="587">
                  <c:v>37020</c:v>
                </c:pt>
                <c:pt idx="588">
                  <c:v>37021</c:v>
                </c:pt>
                <c:pt idx="589">
                  <c:v>37022</c:v>
                </c:pt>
                <c:pt idx="590">
                  <c:v>37025</c:v>
                </c:pt>
                <c:pt idx="591">
                  <c:v>37026</c:v>
                </c:pt>
                <c:pt idx="592">
                  <c:v>37027</c:v>
                </c:pt>
                <c:pt idx="593">
                  <c:v>37028</c:v>
                </c:pt>
                <c:pt idx="594">
                  <c:v>37029</c:v>
                </c:pt>
                <c:pt idx="595">
                  <c:v>37032</c:v>
                </c:pt>
                <c:pt idx="596">
                  <c:v>37033</c:v>
                </c:pt>
                <c:pt idx="597">
                  <c:v>37034</c:v>
                </c:pt>
                <c:pt idx="598">
                  <c:v>37035</c:v>
                </c:pt>
                <c:pt idx="599">
                  <c:v>37036</c:v>
                </c:pt>
                <c:pt idx="600">
                  <c:v>37039</c:v>
                </c:pt>
                <c:pt idx="601">
                  <c:v>37040</c:v>
                </c:pt>
                <c:pt idx="602">
                  <c:v>37041</c:v>
                </c:pt>
                <c:pt idx="603">
                  <c:v>37042</c:v>
                </c:pt>
                <c:pt idx="604">
                  <c:v>37043</c:v>
                </c:pt>
                <c:pt idx="605">
                  <c:v>37046</c:v>
                </c:pt>
                <c:pt idx="606">
                  <c:v>37047</c:v>
                </c:pt>
                <c:pt idx="607">
                  <c:v>37048</c:v>
                </c:pt>
                <c:pt idx="608">
                  <c:v>37049</c:v>
                </c:pt>
                <c:pt idx="609">
                  <c:v>37050</c:v>
                </c:pt>
                <c:pt idx="610">
                  <c:v>37053</c:v>
                </c:pt>
                <c:pt idx="611">
                  <c:v>37054</c:v>
                </c:pt>
                <c:pt idx="612">
                  <c:v>37055</c:v>
                </c:pt>
                <c:pt idx="613">
                  <c:v>37057</c:v>
                </c:pt>
                <c:pt idx="614">
                  <c:v>37060</c:v>
                </c:pt>
                <c:pt idx="615">
                  <c:v>37061</c:v>
                </c:pt>
                <c:pt idx="616">
                  <c:v>37062</c:v>
                </c:pt>
                <c:pt idx="617">
                  <c:v>37063</c:v>
                </c:pt>
                <c:pt idx="618">
                  <c:v>37064</c:v>
                </c:pt>
                <c:pt idx="619">
                  <c:v>37067</c:v>
                </c:pt>
                <c:pt idx="620">
                  <c:v>37068</c:v>
                </c:pt>
                <c:pt idx="621">
                  <c:v>37069</c:v>
                </c:pt>
                <c:pt idx="622">
                  <c:v>37070</c:v>
                </c:pt>
                <c:pt idx="623">
                  <c:v>37071</c:v>
                </c:pt>
                <c:pt idx="624">
                  <c:v>37074</c:v>
                </c:pt>
                <c:pt idx="625">
                  <c:v>37075</c:v>
                </c:pt>
                <c:pt idx="626">
                  <c:v>37076</c:v>
                </c:pt>
                <c:pt idx="627">
                  <c:v>37077</c:v>
                </c:pt>
                <c:pt idx="628">
                  <c:v>37078</c:v>
                </c:pt>
                <c:pt idx="629">
                  <c:v>37081</c:v>
                </c:pt>
                <c:pt idx="630">
                  <c:v>37082</c:v>
                </c:pt>
                <c:pt idx="631">
                  <c:v>37083</c:v>
                </c:pt>
                <c:pt idx="632">
                  <c:v>37084</c:v>
                </c:pt>
                <c:pt idx="633">
                  <c:v>37085</c:v>
                </c:pt>
                <c:pt idx="634">
                  <c:v>37088</c:v>
                </c:pt>
                <c:pt idx="635">
                  <c:v>37089</c:v>
                </c:pt>
                <c:pt idx="636">
                  <c:v>37090</c:v>
                </c:pt>
                <c:pt idx="637">
                  <c:v>37091</c:v>
                </c:pt>
                <c:pt idx="638">
                  <c:v>37092</c:v>
                </c:pt>
                <c:pt idx="639">
                  <c:v>37095</c:v>
                </c:pt>
                <c:pt idx="640">
                  <c:v>37096</c:v>
                </c:pt>
                <c:pt idx="641">
                  <c:v>37097</c:v>
                </c:pt>
                <c:pt idx="642">
                  <c:v>37098</c:v>
                </c:pt>
                <c:pt idx="643">
                  <c:v>37099</c:v>
                </c:pt>
                <c:pt idx="644">
                  <c:v>37102</c:v>
                </c:pt>
                <c:pt idx="645">
                  <c:v>37103</c:v>
                </c:pt>
                <c:pt idx="646">
                  <c:v>37104</c:v>
                </c:pt>
                <c:pt idx="647">
                  <c:v>37105</c:v>
                </c:pt>
                <c:pt idx="648">
                  <c:v>37106</c:v>
                </c:pt>
                <c:pt idx="649">
                  <c:v>37109</c:v>
                </c:pt>
                <c:pt idx="650">
                  <c:v>37110</c:v>
                </c:pt>
                <c:pt idx="651">
                  <c:v>37111</c:v>
                </c:pt>
                <c:pt idx="652">
                  <c:v>37112</c:v>
                </c:pt>
                <c:pt idx="653">
                  <c:v>37113</c:v>
                </c:pt>
                <c:pt idx="654">
                  <c:v>37116</c:v>
                </c:pt>
                <c:pt idx="655">
                  <c:v>37117</c:v>
                </c:pt>
                <c:pt idx="656">
                  <c:v>37118</c:v>
                </c:pt>
                <c:pt idx="657">
                  <c:v>37119</c:v>
                </c:pt>
                <c:pt idx="658">
                  <c:v>37120</c:v>
                </c:pt>
                <c:pt idx="659">
                  <c:v>37123</c:v>
                </c:pt>
                <c:pt idx="660">
                  <c:v>37124</c:v>
                </c:pt>
                <c:pt idx="661">
                  <c:v>37125</c:v>
                </c:pt>
                <c:pt idx="662">
                  <c:v>37126</c:v>
                </c:pt>
                <c:pt idx="663">
                  <c:v>37127</c:v>
                </c:pt>
                <c:pt idx="664">
                  <c:v>37130</c:v>
                </c:pt>
                <c:pt idx="665">
                  <c:v>37131</c:v>
                </c:pt>
                <c:pt idx="666">
                  <c:v>37132</c:v>
                </c:pt>
                <c:pt idx="667">
                  <c:v>37133</c:v>
                </c:pt>
                <c:pt idx="668">
                  <c:v>37134</c:v>
                </c:pt>
                <c:pt idx="669">
                  <c:v>37137</c:v>
                </c:pt>
                <c:pt idx="670">
                  <c:v>37138</c:v>
                </c:pt>
                <c:pt idx="671">
                  <c:v>37139</c:v>
                </c:pt>
                <c:pt idx="672">
                  <c:v>37140</c:v>
                </c:pt>
                <c:pt idx="673">
                  <c:v>37144</c:v>
                </c:pt>
                <c:pt idx="674">
                  <c:v>37145</c:v>
                </c:pt>
                <c:pt idx="675">
                  <c:v>37146</c:v>
                </c:pt>
                <c:pt idx="676">
                  <c:v>37147</c:v>
                </c:pt>
                <c:pt idx="677">
                  <c:v>37148</c:v>
                </c:pt>
                <c:pt idx="678">
                  <c:v>37151</c:v>
                </c:pt>
                <c:pt idx="679">
                  <c:v>37152</c:v>
                </c:pt>
                <c:pt idx="680">
                  <c:v>37153</c:v>
                </c:pt>
                <c:pt idx="681">
                  <c:v>37154</c:v>
                </c:pt>
                <c:pt idx="682">
                  <c:v>37155</c:v>
                </c:pt>
                <c:pt idx="683">
                  <c:v>37158</c:v>
                </c:pt>
                <c:pt idx="684">
                  <c:v>37159</c:v>
                </c:pt>
                <c:pt idx="685">
                  <c:v>37160</c:v>
                </c:pt>
                <c:pt idx="686">
                  <c:v>37161</c:v>
                </c:pt>
                <c:pt idx="687">
                  <c:v>37162</c:v>
                </c:pt>
                <c:pt idx="688">
                  <c:v>37165</c:v>
                </c:pt>
                <c:pt idx="689">
                  <c:v>37166</c:v>
                </c:pt>
                <c:pt idx="690">
                  <c:v>37167</c:v>
                </c:pt>
                <c:pt idx="691">
                  <c:v>37168</c:v>
                </c:pt>
                <c:pt idx="692">
                  <c:v>37169</c:v>
                </c:pt>
                <c:pt idx="693">
                  <c:v>37172</c:v>
                </c:pt>
                <c:pt idx="694">
                  <c:v>37173</c:v>
                </c:pt>
                <c:pt idx="695">
                  <c:v>37174</c:v>
                </c:pt>
                <c:pt idx="696">
                  <c:v>37175</c:v>
                </c:pt>
                <c:pt idx="697">
                  <c:v>37179</c:v>
                </c:pt>
                <c:pt idx="698">
                  <c:v>37180</c:v>
                </c:pt>
                <c:pt idx="699">
                  <c:v>37181</c:v>
                </c:pt>
                <c:pt idx="700">
                  <c:v>37182</c:v>
                </c:pt>
                <c:pt idx="701">
                  <c:v>37183</c:v>
                </c:pt>
                <c:pt idx="702">
                  <c:v>37186</c:v>
                </c:pt>
                <c:pt idx="703">
                  <c:v>37187</c:v>
                </c:pt>
                <c:pt idx="704">
                  <c:v>37188</c:v>
                </c:pt>
                <c:pt idx="705">
                  <c:v>37189</c:v>
                </c:pt>
                <c:pt idx="706">
                  <c:v>37190</c:v>
                </c:pt>
                <c:pt idx="707">
                  <c:v>37193</c:v>
                </c:pt>
                <c:pt idx="708">
                  <c:v>37194</c:v>
                </c:pt>
                <c:pt idx="709">
                  <c:v>37195</c:v>
                </c:pt>
                <c:pt idx="710">
                  <c:v>37196</c:v>
                </c:pt>
                <c:pt idx="711">
                  <c:v>37200</c:v>
                </c:pt>
                <c:pt idx="712">
                  <c:v>37201</c:v>
                </c:pt>
                <c:pt idx="713">
                  <c:v>37202</c:v>
                </c:pt>
                <c:pt idx="714">
                  <c:v>37203</c:v>
                </c:pt>
                <c:pt idx="715">
                  <c:v>37204</c:v>
                </c:pt>
                <c:pt idx="716">
                  <c:v>37207</c:v>
                </c:pt>
                <c:pt idx="717">
                  <c:v>37208</c:v>
                </c:pt>
                <c:pt idx="718">
                  <c:v>37209</c:v>
                </c:pt>
                <c:pt idx="719">
                  <c:v>37211</c:v>
                </c:pt>
                <c:pt idx="720">
                  <c:v>37214</c:v>
                </c:pt>
                <c:pt idx="721">
                  <c:v>37215</c:v>
                </c:pt>
                <c:pt idx="722">
                  <c:v>37216</c:v>
                </c:pt>
                <c:pt idx="723">
                  <c:v>37217</c:v>
                </c:pt>
                <c:pt idx="724">
                  <c:v>37218</c:v>
                </c:pt>
                <c:pt idx="725">
                  <c:v>37221</c:v>
                </c:pt>
                <c:pt idx="726">
                  <c:v>37222</c:v>
                </c:pt>
                <c:pt idx="727">
                  <c:v>37223</c:v>
                </c:pt>
                <c:pt idx="728">
                  <c:v>37224</c:v>
                </c:pt>
                <c:pt idx="729">
                  <c:v>37225</c:v>
                </c:pt>
                <c:pt idx="730">
                  <c:v>37228</c:v>
                </c:pt>
                <c:pt idx="731">
                  <c:v>37229</c:v>
                </c:pt>
                <c:pt idx="732">
                  <c:v>37230</c:v>
                </c:pt>
                <c:pt idx="733">
                  <c:v>37231</c:v>
                </c:pt>
                <c:pt idx="734">
                  <c:v>37232</c:v>
                </c:pt>
                <c:pt idx="735">
                  <c:v>37235</c:v>
                </c:pt>
                <c:pt idx="736">
                  <c:v>37236</c:v>
                </c:pt>
                <c:pt idx="737">
                  <c:v>37237</c:v>
                </c:pt>
                <c:pt idx="738">
                  <c:v>37238</c:v>
                </c:pt>
                <c:pt idx="739">
                  <c:v>37239</c:v>
                </c:pt>
                <c:pt idx="740">
                  <c:v>37242</c:v>
                </c:pt>
                <c:pt idx="741">
                  <c:v>37243</c:v>
                </c:pt>
                <c:pt idx="742">
                  <c:v>37244</c:v>
                </c:pt>
                <c:pt idx="743">
                  <c:v>37245</c:v>
                </c:pt>
                <c:pt idx="744">
                  <c:v>37246</c:v>
                </c:pt>
                <c:pt idx="745">
                  <c:v>37249</c:v>
                </c:pt>
                <c:pt idx="746">
                  <c:v>37251</c:v>
                </c:pt>
                <c:pt idx="747">
                  <c:v>37252</c:v>
                </c:pt>
                <c:pt idx="748">
                  <c:v>37253</c:v>
                </c:pt>
                <c:pt idx="749">
                  <c:v>37256</c:v>
                </c:pt>
                <c:pt idx="750">
                  <c:v>37258</c:v>
                </c:pt>
                <c:pt idx="751">
                  <c:v>37259</c:v>
                </c:pt>
                <c:pt idx="752">
                  <c:v>37260</c:v>
                </c:pt>
                <c:pt idx="753">
                  <c:v>37263</c:v>
                </c:pt>
                <c:pt idx="754">
                  <c:v>37264</c:v>
                </c:pt>
                <c:pt idx="755">
                  <c:v>37265</c:v>
                </c:pt>
                <c:pt idx="756">
                  <c:v>37266</c:v>
                </c:pt>
                <c:pt idx="757">
                  <c:v>37267</c:v>
                </c:pt>
                <c:pt idx="758">
                  <c:v>37270</c:v>
                </c:pt>
                <c:pt idx="759">
                  <c:v>37271</c:v>
                </c:pt>
                <c:pt idx="760">
                  <c:v>37272</c:v>
                </c:pt>
                <c:pt idx="761">
                  <c:v>37273</c:v>
                </c:pt>
                <c:pt idx="762">
                  <c:v>37274</c:v>
                </c:pt>
                <c:pt idx="763">
                  <c:v>37277</c:v>
                </c:pt>
                <c:pt idx="764">
                  <c:v>37278</c:v>
                </c:pt>
                <c:pt idx="765">
                  <c:v>37279</c:v>
                </c:pt>
                <c:pt idx="766">
                  <c:v>37280</c:v>
                </c:pt>
                <c:pt idx="767">
                  <c:v>37281</c:v>
                </c:pt>
                <c:pt idx="768">
                  <c:v>37284</c:v>
                </c:pt>
                <c:pt idx="769">
                  <c:v>37285</c:v>
                </c:pt>
                <c:pt idx="770">
                  <c:v>37286</c:v>
                </c:pt>
                <c:pt idx="771">
                  <c:v>37287</c:v>
                </c:pt>
                <c:pt idx="772">
                  <c:v>37288</c:v>
                </c:pt>
                <c:pt idx="773">
                  <c:v>37291</c:v>
                </c:pt>
                <c:pt idx="774">
                  <c:v>37292</c:v>
                </c:pt>
                <c:pt idx="775">
                  <c:v>37293</c:v>
                </c:pt>
                <c:pt idx="776">
                  <c:v>37294</c:v>
                </c:pt>
                <c:pt idx="777">
                  <c:v>37295</c:v>
                </c:pt>
                <c:pt idx="778">
                  <c:v>37300</c:v>
                </c:pt>
                <c:pt idx="779">
                  <c:v>37301</c:v>
                </c:pt>
                <c:pt idx="780">
                  <c:v>37302</c:v>
                </c:pt>
                <c:pt idx="781">
                  <c:v>37305</c:v>
                </c:pt>
                <c:pt idx="782">
                  <c:v>37306</c:v>
                </c:pt>
                <c:pt idx="783">
                  <c:v>37307</c:v>
                </c:pt>
                <c:pt idx="784">
                  <c:v>37308</c:v>
                </c:pt>
                <c:pt idx="785">
                  <c:v>37309</c:v>
                </c:pt>
                <c:pt idx="786">
                  <c:v>37312</c:v>
                </c:pt>
                <c:pt idx="787">
                  <c:v>37313</c:v>
                </c:pt>
                <c:pt idx="788">
                  <c:v>37314</c:v>
                </c:pt>
                <c:pt idx="789">
                  <c:v>37315</c:v>
                </c:pt>
                <c:pt idx="790">
                  <c:v>37316</c:v>
                </c:pt>
                <c:pt idx="791">
                  <c:v>37319</c:v>
                </c:pt>
                <c:pt idx="792">
                  <c:v>37320</c:v>
                </c:pt>
                <c:pt idx="793">
                  <c:v>37321</c:v>
                </c:pt>
                <c:pt idx="794">
                  <c:v>37322</c:v>
                </c:pt>
                <c:pt idx="795">
                  <c:v>37323</c:v>
                </c:pt>
                <c:pt idx="796">
                  <c:v>37326</c:v>
                </c:pt>
                <c:pt idx="797">
                  <c:v>37327</c:v>
                </c:pt>
                <c:pt idx="798">
                  <c:v>37328</c:v>
                </c:pt>
                <c:pt idx="799">
                  <c:v>37329</c:v>
                </c:pt>
                <c:pt idx="800">
                  <c:v>37330</c:v>
                </c:pt>
                <c:pt idx="801">
                  <c:v>37333</c:v>
                </c:pt>
                <c:pt idx="802">
                  <c:v>37334</c:v>
                </c:pt>
                <c:pt idx="803">
                  <c:v>37335</c:v>
                </c:pt>
                <c:pt idx="804">
                  <c:v>37336</c:v>
                </c:pt>
                <c:pt idx="805">
                  <c:v>37337</c:v>
                </c:pt>
                <c:pt idx="806">
                  <c:v>37340</c:v>
                </c:pt>
                <c:pt idx="807">
                  <c:v>37341</c:v>
                </c:pt>
                <c:pt idx="808">
                  <c:v>37342</c:v>
                </c:pt>
                <c:pt idx="809">
                  <c:v>37343</c:v>
                </c:pt>
                <c:pt idx="810">
                  <c:v>37347</c:v>
                </c:pt>
                <c:pt idx="811">
                  <c:v>37348</c:v>
                </c:pt>
                <c:pt idx="812">
                  <c:v>37349</c:v>
                </c:pt>
                <c:pt idx="813">
                  <c:v>37350</c:v>
                </c:pt>
                <c:pt idx="814">
                  <c:v>37351</c:v>
                </c:pt>
                <c:pt idx="815">
                  <c:v>37354</c:v>
                </c:pt>
                <c:pt idx="816">
                  <c:v>37355</c:v>
                </c:pt>
                <c:pt idx="817">
                  <c:v>37356</c:v>
                </c:pt>
                <c:pt idx="818">
                  <c:v>37357</c:v>
                </c:pt>
                <c:pt idx="819">
                  <c:v>37358</c:v>
                </c:pt>
                <c:pt idx="820">
                  <c:v>37361</c:v>
                </c:pt>
                <c:pt idx="821">
                  <c:v>37362</c:v>
                </c:pt>
                <c:pt idx="822">
                  <c:v>37363</c:v>
                </c:pt>
                <c:pt idx="823">
                  <c:v>37364</c:v>
                </c:pt>
                <c:pt idx="824">
                  <c:v>37365</c:v>
                </c:pt>
                <c:pt idx="825">
                  <c:v>37368</c:v>
                </c:pt>
                <c:pt idx="826">
                  <c:v>37369</c:v>
                </c:pt>
                <c:pt idx="827">
                  <c:v>37370</c:v>
                </c:pt>
                <c:pt idx="828">
                  <c:v>37371</c:v>
                </c:pt>
                <c:pt idx="829">
                  <c:v>37372</c:v>
                </c:pt>
                <c:pt idx="830">
                  <c:v>37375</c:v>
                </c:pt>
                <c:pt idx="831">
                  <c:v>37376</c:v>
                </c:pt>
                <c:pt idx="832">
                  <c:v>37378</c:v>
                </c:pt>
                <c:pt idx="833">
                  <c:v>37379</c:v>
                </c:pt>
                <c:pt idx="834">
                  <c:v>37382</c:v>
                </c:pt>
                <c:pt idx="835">
                  <c:v>37383</c:v>
                </c:pt>
                <c:pt idx="836">
                  <c:v>37384</c:v>
                </c:pt>
                <c:pt idx="837">
                  <c:v>37385</c:v>
                </c:pt>
                <c:pt idx="838">
                  <c:v>37386</c:v>
                </c:pt>
                <c:pt idx="839">
                  <c:v>37389</c:v>
                </c:pt>
                <c:pt idx="840">
                  <c:v>37390</c:v>
                </c:pt>
                <c:pt idx="841">
                  <c:v>37391</c:v>
                </c:pt>
                <c:pt idx="842">
                  <c:v>37392</c:v>
                </c:pt>
                <c:pt idx="843">
                  <c:v>37393</c:v>
                </c:pt>
                <c:pt idx="844">
                  <c:v>37396</c:v>
                </c:pt>
                <c:pt idx="845">
                  <c:v>37397</c:v>
                </c:pt>
                <c:pt idx="846">
                  <c:v>37398</c:v>
                </c:pt>
                <c:pt idx="847">
                  <c:v>37399</c:v>
                </c:pt>
                <c:pt idx="848">
                  <c:v>37400</c:v>
                </c:pt>
                <c:pt idx="849">
                  <c:v>37403</c:v>
                </c:pt>
                <c:pt idx="850">
                  <c:v>37404</c:v>
                </c:pt>
                <c:pt idx="851">
                  <c:v>37405</c:v>
                </c:pt>
                <c:pt idx="852">
                  <c:v>37407</c:v>
                </c:pt>
                <c:pt idx="853">
                  <c:v>37410</c:v>
                </c:pt>
                <c:pt idx="854">
                  <c:v>37411</c:v>
                </c:pt>
                <c:pt idx="855">
                  <c:v>37412</c:v>
                </c:pt>
                <c:pt idx="856">
                  <c:v>37413</c:v>
                </c:pt>
                <c:pt idx="857">
                  <c:v>37414</c:v>
                </c:pt>
                <c:pt idx="858">
                  <c:v>37417</c:v>
                </c:pt>
                <c:pt idx="859">
                  <c:v>37418</c:v>
                </c:pt>
                <c:pt idx="860">
                  <c:v>37419</c:v>
                </c:pt>
                <c:pt idx="861">
                  <c:v>37420</c:v>
                </c:pt>
                <c:pt idx="862">
                  <c:v>37421</c:v>
                </c:pt>
                <c:pt idx="863">
                  <c:v>37424</c:v>
                </c:pt>
                <c:pt idx="864">
                  <c:v>37425</c:v>
                </c:pt>
                <c:pt idx="865">
                  <c:v>37426</c:v>
                </c:pt>
                <c:pt idx="866">
                  <c:v>37427</c:v>
                </c:pt>
                <c:pt idx="867">
                  <c:v>37428</c:v>
                </c:pt>
                <c:pt idx="868">
                  <c:v>37431</c:v>
                </c:pt>
                <c:pt idx="869">
                  <c:v>37432</c:v>
                </c:pt>
                <c:pt idx="870">
                  <c:v>37433</c:v>
                </c:pt>
                <c:pt idx="871">
                  <c:v>37434</c:v>
                </c:pt>
                <c:pt idx="872">
                  <c:v>37435</c:v>
                </c:pt>
                <c:pt idx="873">
                  <c:v>37438</c:v>
                </c:pt>
                <c:pt idx="874">
                  <c:v>37439</c:v>
                </c:pt>
                <c:pt idx="875">
                  <c:v>37440</c:v>
                </c:pt>
                <c:pt idx="876">
                  <c:v>37441</c:v>
                </c:pt>
                <c:pt idx="877">
                  <c:v>37442</c:v>
                </c:pt>
                <c:pt idx="878">
                  <c:v>37445</c:v>
                </c:pt>
                <c:pt idx="879">
                  <c:v>37446</c:v>
                </c:pt>
                <c:pt idx="880">
                  <c:v>37447</c:v>
                </c:pt>
                <c:pt idx="881">
                  <c:v>37448</c:v>
                </c:pt>
                <c:pt idx="882">
                  <c:v>37449</c:v>
                </c:pt>
                <c:pt idx="883">
                  <c:v>37452</c:v>
                </c:pt>
                <c:pt idx="884">
                  <c:v>37453</c:v>
                </c:pt>
                <c:pt idx="885">
                  <c:v>37454</c:v>
                </c:pt>
                <c:pt idx="886">
                  <c:v>37455</c:v>
                </c:pt>
                <c:pt idx="887">
                  <c:v>37456</c:v>
                </c:pt>
                <c:pt idx="888">
                  <c:v>37459</c:v>
                </c:pt>
                <c:pt idx="889">
                  <c:v>37460</c:v>
                </c:pt>
                <c:pt idx="890">
                  <c:v>37461</c:v>
                </c:pt>
                <c:pt idx="891">
                  <c:v>37462</c:v>
                </c:pt>
                <c:pt idx="892">
                  <c:v>37463</c:v>
                </c:pt>
                <c:pt idx="893">
                  <c:v>37466</c:v>
                </c:pt>
                <c:pt idx="894">
                  <c:v>37467</c:v>
                </c:pt>
                <c:pt idx="895">
                  <c:v>37468</c:v>
                </c:pt>
                <c:pt idx="896">
                  <c:v>37469</c:v>
                </c:pt>
                <c:pt idx="897">
                  <c:v>37470</c:v>
                </c:pt>
                <c:pt idx="898">
                  <c:v>37473</c:v>
                </c:pt>
                <c:pt idx="899">
                  <c:v>37474</c:v>
                </c:pt>
                <c:pt idx="900">
                  <c:v>37475</c:v>
                </c:pt>
                <c:pt idx="901">
                  <c:v>37476</c:v>
                </c:pt>
                <c:pt idx="902">
                  <c:v>37477</c:v>
                </c:pt>
                <c:pt idx="903">
                  <c:v>37480</c:v>
                </c:pt>
                <c:pt idx="904">
                  <c:v>37481</c:v>
                </c:pt>
                <c:pt idx="905">
                  <c:v>37482</c:v>
                </c:pt>
                <c:pt idx="906">
                  <c:v>37483</c:v>
                </c:pt>
                <c:pt idx="907">
                  <c:v>37484</c:v>
                </c:pt>
                <c:pt idx="908">
                  <c:v>37487</c:v>
                </c:pt>
                <c:pt idx="909">
                  <c:v>37488</c:v>
                </c:pt>
                <c:pt idx="910">
                  <c:v>37489</c:v>
                </c:pt>
                <c:pt idx="911">
                  <c:v>37490</c:v>
                </c:pt>
                <c:pt idx="912">
                  <c:v>37491</c:v>
                </c:pt>
                <c:pt idx="913">
                  <c:v>37494</c:v>
                </c:pt>
                <c:pt idx="914">
                  <c:v>37495</c:v>
                </c:pt>
                <c:pt idx="915">
                  <c:v>37496</c:v>
                </c:pt>
                <c:pt idx="916">
                  <c:v>37497</c:v>
                </c:pt>
                <c:pt idx="917">
                  <c:v>37498</c:v>
                </c:pt>
                <c:pt idx="918">
                  <c:v>37501</c:v>
                </c:pt>
                <c:pt idx="919">
                  <c:v>37502</c:v>
                </c:pt>
                <c:pt idx="920">
                  <c:v>37503</c:v>
                </c:pt>
                <c:pt idx="921">
                  <c:v>37504</c:v>
                </c:pt>
                <c:pt idx="922">
                  <c:v>37505</c:v>
                </c:pt>
                <c:pt idx="923">
                  <c:v>37508</c:v>
                </c:pt>
                <c:pt idx="924">
                  <c:v>37509</c:v>
                </c:pt>
                <c:pt idx="925">
                  <c:v>37510</c:v>
                </c:pt>
                <c:pt idx="926">
                  <c:v>37511</c:v>
                </c:pt>
                <c:pt idx="927">
                  <c:v>37512</c:v>
                </c:pt>
                <c:pt idx="928">
                  <c:v>37515</c:v>
                </c:pt>
                <c:pt idx="929">
                  <c:v>37516</c:v>
                </c:pt>
                <c:pt idx="930">
                  <c:v>37517</c:v>
                </c:pt>
                <c:pt idx="931">
                  <c:v>37518</c:v>
                </c:pt>
                <c:pt idx="932">
                  <c:v>37519</c:v>
                </c:pt>
                <c:pt idx="933">
                  <c:v>37522</c:v>
                </c:pt>
                <c:pt idx="934">
                  <c:v>37523</c:v>
                </c:pt>
                <c:pt idx="935">
                  <c:v>37524</c:v>
                </c:pt>
                <c:pt idx="936">
                  <c:v>37525</c:v>
                </c:pt>
                <c:pt idx="937">
                  <c:v>37526</c:v>
                </c:pt>
                <c:pt idx="938">
                  <c:v>37529</c:v>
                </c:pt>
                <c:pt idx="939">
                  <c:v>37530</c:v>
                </c:pt>
                <c:pt idx="940">
                  <c:v>37531</c:v>
                </c:pt>
                <c:pt idx="941">
                  <c:v>37532</c:v>
                </c:pt>
                <c:pt idx="942">
                  <c:v>37533</c:v>
                </c:pt>
                <c:pt idx="943">
                  <c:v>37536</c:v>
                </c:pt>
                <c:pt idx="944">
                  <c:v>37537</c:v>
                </c:pt>
                <c:pt idx="945">
                  <c:v>37538</c:v>
                </c:pt>
                <c:pt idx="946">
                  <c:v>37539</c:v>
                </c:pt>
                <c:pt idx="947">
                  <c:v>37540</c:v>
                </c:pt>
                <c:pt idx="948">
                  <c:v>37543</c:v>
                </c:pt>
                <c:pt idx="949">
                  <c:v>37544</c:v>
                </c:pt>
                <c:pt idx="950">
                  <c:v>37545</c:v>
                </c:pt>
                <c:pt idx="951">
                  <c:v>37546</c:v>
                </c:pt>
                <c:pt idx="952">
                  <c:v>37547</c:v>
                </c:pt>
                <c:pt idx="953">
                  <c:v>37550</c:v>
                </c:pt>
                <c:pt idx="954">
                  <c:v>37551</c:v>
                </c:pt>
                <c:pt idx="955">
                  <c:v>37552</c:v>
                </c:pt>
                <c:pt idx="956">
                  <c:v>37553</c:v>
                </c:pt>
                <c:pt idx="957">
                  <c:v>37554</c:v>
                </c:pt>
                <c:pt idx="958">
                  <c:v>37557</c:v>
                </c:pt>
                <c:pt idx="959">
                  <c:v>37558</c:v>
                </c:pt>
                <c:pt idx="960">
                  <c:v>37559</c:v>
                </c:pt>
                <c:pt idx="961">
                  <c:v>37560</c:v>
                </c:pt>
                <c:pt idx="962">
                  <c:v>37561</c:v>
                </c:pt>
                <c:pt idx="963">
                  <c:v>37564</c:v>
                </c:pt>
                <c:pt idx="964">
                  <c:v>37565</c:v>
                </c:pt>
                <c:pt idx="965">
                  <c:v>37566</c:v>
                </c:pt>
                <c:pt idx="966">
                  <c:v>37567</c:v>
                </c:pt>
                <c:pt idx="967">
                  <c:v>37568</c:v>
                </c:pt>
                <c:pt idx="968">
                  <c:v>37571</c:v>
                </c:pt>
                <c:pt idx="969">
                  <c:v>37572</c:v>
                </c:pt>
                <c:pt idx="970">
                  <c:v>37573</c:v>
                </c:pt>
                <c:pt idx="971">
                  <c:v>37574</c:v>
                </c:pt>
                <c:pt idx="972">
                  <c:v>37578</c:v>
                </c:pt>
                <c:pt idx="973">
                  <c:v>37579</c:v>
                </c:pt>
                <c:pt idx="974">
                  <c:v>37580</c:v>
                </c:pt>
                <c:pt idx="975">
                  <c:v>37581</c:v>
                </c:pt>
                <c:pt idx="976">
                  <c:v>37582</c:v>
                </c:pt>
                <c:pt idx="977">
                  <c:v>37585</c:v>
                </c:pt>
                <c:pt idx="978">
                  <c:v>37586</c:v>
                </c:pt>
                <c:pt idx="979">
                  <c:v>37587</c:v>
                </c:pt>
                <c:pt idx="980">
                  <c:v>37588</c:v>
                </c:pt>
                <c:pt idx="981">
                  <c:v>37589</c:v>
                </c:pt>
                <c:pt idx="982">
                  <c:v>37592</c:v>
                </c:pt>
                <c:pt idx="983">
                  <c:v>37593</c:v>
                </c:pt>
                <c:pt idx="984">
                  <c:v>37594</c:v>
                </c:pt>
                <c:pt idx="985">
                  <c:v>37595</c:v>
                </c:pt>
                <c:pt idx="986">
                  <c:v>37596</c:v>
                </c:pt>
                <c:pt idx="987">
                  <c:v>37599</c:v>
                </c:pt>
                <c:pt idx="988">
                  <c:v>37600</c:v>
                </c:pt>
                <c:pt idx="989">
                  <c:v>37601</c:v>
                </c:pt>
                <c:pt idx="990">
                  <c:v>37602</c:v>
                </c:pt>
                <c:pt idx="991">
                  <c:v>37603</c:v>
                </c:pt>
                <c:pt idx="992">
                  <c:v>37606</c:v>
                </c:pt>
                <c:pt idx="993">
                  <c:v>37607</c:v>
                </c:pt>
                <c:pt idx="994">
                  <c:v>37608</c:v>
                </c:pt>
                <c:pt idx="995">
                  <c:v>37609</c:v>
                </c:pt>
                <c:pt idx="996">
                  <c:v>37610</c:v>
                </c:pt>
                <c:pt idx="997">
                  <c:v>37613</c:v>
                </c:pt>
                <c:pt idx="998">
                  <c:v>37614</c:v>
                </c:pt>
                <c:pt idx="999">
                  <c:v>37616</c:v>
                </c:pt>
                <c:pt idx="1000">
                  <c:v>37617</c:v>
                </c:pt>
                <c:pt idx="1001">
                  <c:v>37620</c:v>
                </c:pt>
                <c:pt idx="1002">
                  <c:v>37621</c:v>
                </c:pt>
                <c:pt idx="1003">
                  <c:v>37623</c:v>
                </c:pt>
                <c:pt idx="1004">
                  <c:v>37624</c:v>
                </c:pt>
                <c:pt idx="1005">
                  <c:v>37627</c:v>
                </c:pt>
                <c:pt idx="1006">
                  <c:v>37628</c:v>
                </c:pt>
                <c:pt idx="1007">
                  <c:v>37629</c:v>
                </c:pt>
                <c:pt idx="1008">
                  <c:v>37630</c:v>
                </c:pt>
                <c:pt idx="1009">
                  <c:v>37631</c:v>
                </c:pt>
                <c:pt idx="1010">
                  <c:v>37634</c:v>
                </c:pt>
                <c:pt idx="1011">
                  <c:v>37635</c:v>
                </c:pt>
                <c:pt idx="1012">
                  <c:v>37636</c:v>
                </c:pt>
                <c:pt idx="1013">
                  <c:v>37637</c:v>
                </c:pt>
                <c:pt idx="1014">
                  <c:v>37638</c:v>
                </c:pt>
                <c:pt idx="1015">
                  <c:v>37641</c:v>
                </c:pt>
                <c:pt idx="1016">
                  <c:v>37642</c:v>
                </c:pt>
                <c:pt idx="1017">
                  <c:v>37643</c:v>
                </c:pt>
                <c:pt idx="1018">
                  <c:v>37644</c:v>
                </c:pt>
                <c:pt idx="1019">
                  <c:v>37645</c:v>
                </c:pt>
                <c:pt idx="1020">
                  <c:v>37648</c:v>
                </c:pt>
                <c:pt idx="1021">
                  <c:v>37649</c:v>
                </c:pt>
                <c:pt idx="1022">
                  <c:v>37650</c:v>
                </c:pt>
                <c:pt idx="1023">
                  <c:v>37651</c:v>
                </c:pt>
                <c:pt idx="1024">
                  <c:v>37652</c:v>
                </c:pt>
                <c:pt idx="1025">
                  <c:v>37655</c:v>
                </c:pt>
                <c:pt idx="1026">
                  <c:v>37656</c:v>
                </c:pt>
                <c:pt idx="1027">
                  <c:v>37657</c:v>
                </c:pt>
                <c:pt idx="1028">
                  <c:v>37658</c:v>
                </c:pt>
                <c:pt idx="1029">
                  <c:v>37659</c:v>
                </c:pt>
                <c:pt idx="1030">
                  <c:v>37662</c:v>
                </c:pt>
                <c:pt idx="1031">
                  <c:v>37663</c:v>
                </c:pt>
                <c:pt idx="1032">
                  <c:v>37664</c:v>
                </c:pt>
                <c:pt idx="1033">
                  <c:v>37665</c:v>
                </c:pt>
                <c:pt idx="1034">
                  <c:v>37666</c:v>
                </c:pt>
                <c:pt idx="1035">
                  <c:v>37669</c:v>
                </c:pt>
                <c:pt idx="1036">
                  <c:v>37670</c:v>
                </c:pt>
                <c:pt idx="1037">
                  <c:v>37671</c:v>
                </c:pt>
                <c:pt idx="1038">
                  <c:v>37672</c:v>
                </c:pt>
                <c:pt idx="1039">
                  <c:v>37673</c:v>
                </c:pt>
                <c:pt idx="1040">
                  <c:v>37676</c:v>
                </c:pt>
                <c:pt idx="1041">
                  <c:v>37677</c:v>
                </c:pt>
                <c:pt idx="1042">
                  <c:v>37678</c:v>
                </c:pt>
                <c:pt idx="1043">
                  <c:v>37679</c:v>
                </c:pt>
                <c:pt idx="1044">
                  <c:v>37680</c:v>
                </c:pt>
                <c:pt idx="1045">
                  <c:v>37685</c:v>
                </c:pt>
                <c:pt idx="1046">
                  <c:v>37686</c:v>
                </c:pt>
                <c:pt idx="1047">
                  <c:v>37687</c:v>
                </c:pt>
                <c:pt idx="1048">
                  <c:v>37690</c:v>
                </c:pt>
                <c:pt idx="1049">
                  <c:v>37691</c:v>
                </c:pt>
                <c:pt idx="1050">
                  <c:v>37692</c:v>
                </c:pt>
                <c:pt idx="1051">
                  <c:v>37693</c:v>
                </c:pt>
                <c:pt idx="1052">
                  <c:v>37694</c:v>
                </c:pt>
                <c:pt idx="1053">
                  <c:v>37697</c:v>
                </c:pt>
                <c:pt idx="1054">
                  <c:v>37698</c:v>
                </c:pt>
                <c:pt idx="1055">
                  <c:v>37699</c:v>
                </c:pt>
                <c:pt idx="1056">
                  <c:v>37700</c:v>
                </c:pt>
                <c:pt idx="1057">
                  <c:v>37701</c:v>
                </c:pt>
                <c:pt idx="1058">
                  <c:v>37704</c:v>
                </c:pt>
                <c:pt idx="1059">
                  <c:v>37705</c:v>
                </c:pt>
                <c:pt idx="1060">
                  <c:v>37706</c:v>
                </c:pt>
                <c:pt idx="1061">
                  <c:v>37707</c:v>
                </c:pt>
                <c:pt idx="1062">
                  <c:v>37708</c:v>
                </c:pt>
                <c:pt idx="1063">
                  <c:v>37711</c:v>
                </c:pt>
                <c:pt idx="1064">
                  <c:v>37712</c:v>
                </c:pt>
                <c:pt idx="1065">
                  <c:v>37713</c:v>
                </c:pt>
                <c:pt idx="1066">
                  <c:v>37714</c:v>
                </c:pt>
                <c:pt idx="1067">
                  <c:v>37715</c:v>
                </c:pt>
                <c:pt idx="1068">
                  <c:v>37718</c:v>
                </c:pt>
                <c:pt idx="1069">
                  <c:v>37719</c:v>
                </c:pt>
                <c:pt idx="1070">
                  <c:v>37720</c:v>
                </c:pt>
                <c:pt idx="1071">
                  <c:v>37721</c:v>
                </c:pt>
                <c:pt idx="1072">
                  <c:v>37722</c:v>
                </c:pt>
                <c:pt idx="1073">
                  <c:v>37725</c:v>
                </c:pt>
                <c:pt idx="1074">
                  <c:v>37726</c:v>
                </c:pt>
                <c:pt idx="1075">
                  <c:v>37727</c:v>
                </c:pt>
                <c:pt idx="1076">
                  <c:v>37728</c:v>
                </c:pt>
                <c:pt idx="1077">
                  <c:v>37733</c:v>
                </c:pt>
                <c:pt idx="1078">
                  <c:v>37734</c:v>
                </c:pt>
                <c:pt idx="1079">
                  <c:v>37735</c:v>
                </c:pt>
                <c:pt idx="1080">
                  <c:v>37736</c:v>
                </c:pt>
                <c:pt idx="1081">
                  <c:v>37739</c:v>
                </c:pt>
                <c:pt idx="1082">
                  <c:v>37740</c:v>
                </c:pt>
                <c:pt idx="1083">
                  <c:v>37741</c:v>
                </c:pt>
                <c:pt idx="1084">
                  <c:v>37743</c:v>
                </c:pt>
                <c:pt idx="1085">
                  <c:v>37746</c:v>
                </c:pt>
                <c:pt idx="1086">
                  <c:v>37747</c:v>
                </c:pt>
                <c:pt idx="1087">
                  <c:v>37748</c:v>
                </c:pt>
                <c:pt idx="1088">
                  <c:v>37749</c:v>
                </c:pt>
                <c:pt idx="1089">
                  <c:v>37750</c:v>
                </c:pt>
                <c:pt idx="1090">
                  <c:v>37753</c:v>
                </c:pt>
                <c:pt idx="1091">
                  <c:v>37754</c:v>
                </c:pt>
                <c:pt idx="1092">
                  <c:v>37755</c:v>
                </c:pt>
                <c:pt idx="1093">
                  <c:v>37756</c:v>
                </c:pt>
                <c:pt idx="1094">
                  <c:v>37757</c:v>
                </c:pt>
                <c:pt idx="1095">
                  <c:v>37760</c:v>
                </c:pt>
                <c:pt idx="1096">
                  <c:v>37761</c:v>
                </c:pt>
                <c:pt idx="1097">
                  <c:v>37762</c:v>
                </c:pt>
                <c:pt idx="1098">
                  <c:v>37763</c:v>
                </c:pt>
                <c:pt idx="1099">
                  <c:v>37764</c:v>
                </c:pt>
                <c:pt idx="1100">
                  <c:v>37767</c:v>
                </c:pt>
                <c:pt idx="1101">
                  <c:v>37768</c:v>
                </c:pt>
                <c:pt idx="1102">
                  <c:v>37769</c:v>
                </c:pt>
                <c:pt idx="1103">
                  <c:v>37770</c:v>
                </c:pt>
                <c:pt idx="1104">
                  <c:v>37771</c:v>
                </c:pt>
                <c:pt idx="1105">
                  <c:v>37774</c:v>
                </c:pt>
                <c:pt idx="1106">
                  <c:v>37775</c:v>
                </c:pt>
                <c:pt idx="1107">
                  <c:v>37776</c:v>
                </c:pt>
                <c:pt idx="1108">
                  <c:v>37777</c:v>
                </c:pt>
                <c:pt idx="1109">
                  <c:v>37778</c:v>
                </c:pt>
                <c:pt idx="1110">
                  <c:v>37781</c:v>
                </c:pt>
                <c:pt idx="1111">
                  <c:v>37782</c:v>
                </c:pt>
                <c:pt idx="1112">
                  <c:v>37783</c:v>
                </c:pt>
                <c:pt idx="1113">
                  <c:v>37784</c:v>
                </c:pt>
                <c:pt idx="1114">
                  <c:v>37785</c:v>
                </c:pt>
                <c:pt idx="1115">
                  <c:v>37788</c:v>
                </c:pt>
                <c:pt idx="1116">
                  <c:v>37789</c:v>
                </c:pt>
                <c:pt idx="1117">
                  <c:v>37790</c:v>
                </c:pt>
                <c:pt idx="1118">
                  <c:v>37792</c:v>
                </c:pt>
                <c:pt idx="1119">
                  <c:v>37795</c:v>
                </c:pt>
                <c:pt idx="1120">
                  <c:v>37796</c:v>
                </c:pt>
                <c:pt idx="1121">
                  <c:v>37797</c:v>
                </c:pt>
                <c:pt idx="1122">
                  <c:v>37798</c:v>
                </c:pt>
                <c:pt idx="1123">
                  <c:v>37799</c:v>
                </c:pt>
                <c:pt idx="1124">
                  <c:v>37802</c:v>
                </c:pt>
                <c:pt idx="1125">
                  <c:v>37803</c:v>
                </c:pt>
                <c:pt idx="1126">
                  <c:v>37804</c:v>
                </c:pt>
                <c:pt idx="1127">
                  <c:v>37805</c:v>
                </c:pt>
                <c:pt idx="1128">
                  <c:v>37806</c:v>
                </c:pt>
                <c:pt idx="1129">
                  <c:v>37809</c:v>
                </c:pt>
                <c:pt idx="1130">
                  <c:v>37810</c:v>
                </c:pt>
                <c:pt idx="1131">
                  <c:v>37811</c:v>
                </c:pt>
                <c:pt idx="1132">
                  <c:v>37812</c:v>
                </c:pt>
                <c:pt idx="1133">
                  <c:v>37813</c:v>
                </c:pt>
                <c:pt idx="1134">
                  <c:v>37816</c:v>
                </c:pt>
                <c:pt idx="1135">
                  <c:v>37817</c:v>
                </c:pt>
                <c:pt idx="1136">
                  <c:v>37818</c:v>
                </c:pt>
                <c:pt idx="1137">
                  <c:v>37819</c:v>
                </c:pt>
                <c:pt idx="1138">
                  <c:v>37820</c:v>
                </c:pt>
                <c:pt idx="1139">
                  <c:v>37823</c:v>
                </c:pt>
                <c:pt idx="1140">
                  <c:v>37824</c:v>
                </c:pt>
                <c:pt idx="1141">
                  <c:v>37825</c:v>
                </c:pt>
                <c:pt idx="1142">
                  <c:v>37826</c:v>
                </c:pt>
                <c:pt idx="1143">
                  <c:v>37827</c:v>
                </c:pt>
                <c:pt idx="1144">
                  <c:v>37830</c:v>
                </c:pt>
                <c:pt idx="1145">
                  <c:v>37831</c:v>
                </c:pt>
                <c:pt idx="1146">
                  <c:v>37832</c:v>
                </c:pt>
                <c:pt idx="1147">
                  <c:v>37833</c:v>
                </c:pt>
                <c:pt idx="1148">
                  <c:v>37834</c:v>
                </c:pt>
                <c:pt idx="1149">
                  <c:v>37837</c:v>
                </c:pt>
                <c:pt idx="1150">
                  <c:v>37838</c:v>
                </c:pt>
                <c:pt idx="1151">
                  <c:v>37839</c:v>
                </c:pt>
                <c:pt idx="1152">
                  <c:v>37840</c:v>
                </c:pt>
                <c:pt idx="1153">
                  <c:v>37841</c:v>
                </c:pt>
                <c:pt idx="1154">
                  <c:v>37844</c:v>
                </c:pt>
                <c:pt idx="1155">
                  <c:v>37845</c:v>
                </c:pt>
                <c:pt idx="1156">
                  <c:v>37846</c:v>
                </c:pt>
                <c:pt idx="1157">
                  <c:v>37847</c:v>
                </c:pt>
                <c:pt idx="1158">
                  <c:v>37848</c:v>
                </c:pt>
                <c:pt idx="1159">
                  <c:v>37851</c:v>
                </c:pt>
                <c:pt idx="1160">
                  <c:v>37852</c:v>
                </c:pt>
                <c:pt idx="1161">
                  <c:v>37853</c:v>
                </c:pt>
                <c:pt idx="1162">
                  <c:v>37854</c:v>
                </c:pt>
                <c:pt idx="1163">
                  <c:v>37855</c:v>
                </c:pt>
                <c:pt idx="1164">
                  <c:v>37858</c:v>
                </c:pt>
                <c:pt idx="1165">
                  <c:v>37859</c:v>
                </c:pt>
                <c:pt idx="1166">
                  <c:v>37860</c:v>
                </c:pt>
                <c:pt idx="1167">
                  <c:v>37861</c:v>
                </c:pt>
                <c:pt idx="1168">
                  <c:v>37862</c:v>
                </c:pt>
                <c:pt idx="1169">
                  <c:v>37865</c:v>
                </c:pt>
                <c:pt idx="1170">
                  <c:v>37866</c:v>
                </c:pt>
                <c:pt idx="1171">
                  <c:v>37867</c:v>
                </c:pt>
                <c:pt idx="1172">
                  <c:v>37868</c:v>
                </c:pt>
                <c:pt idx="1173">
                  <c:v>37869</c:v>
                </c:pt>
                <c:pt idx="1174">
                  <c:v>37872</c:v>
                </c:pt>
                <c:pt idx="1175">
                  <c:v>37873</c:v>
                </c:pt>
                <c:pt idx="1176">
                  <c:v>37874</c:v>
                </c:pt>
                <c:pt idx="1177">
                  <c:v>37875</c:v>
                </c:pt>
                <c:pt idx="1178">
                  <c:v>37876</c:v>
                </c:pt>
                <c:pt idx="1179">
                  <c:v>37879</c:v>
                </c:pt>
                <c:pt idx="1180">
                  <c:v>37880</c:v>
                </c:pt>
                <c:pt idx="1181">
                  <c:v>37881</c:v>
                </c:pt>
                <c:pt idx="1182">
                  <c:v>37882</c:v>
                </c:pt>
                <c:pt idx="1183">
                  <c:v>37883</c:v>
                </c:pt>
                <c:pt idx="1184">
                  <c:v>37886</c:v>
                </c:pt>
                <c:pt idx="1185">
                  <c:v>37887</c:v>
                </c:pt>
                <c:pt idx="1186">
                  <c:v>37888</c:v>
                </c:pt>
                <c:pt idx="1187">
                  <c:v>37889</c:v>
                </c:pt>
                <c:pt idx="1188">
                  <c:v>37890</c:v>
                </c:pt>
                <c:pt idx="1189">
                  <c:v>37893</c:v>
                </c:pt>
                <c:pt idx="1190">
                  <c:v>37894</c:v>
                </c:pt>
                <c:pt idx="1191">
                  <c:v>37895</c:v>
                </c:pt>
                <c:pt idx="1192">
                  <c:v>37896</c:v>
                </c:pt>
                <c:pt idx="1193">
                  <c:v>37897</c:v>
                </c:pt>
                <c:pt idx="1194">
                  <c:v>37900</c:v>
                </c:pt>
                <c:pt idx="1195">
                  <c:v>37901</c:v>
                </c:pt>
                <c:pt idx="1196">
                  <c:v>37902</c:v>
                </c:pt>
                <c:pt idx="1197">
                  <c:v>37903</c:v>
                </c:pt>
                <c:pt idx="1198">
                  <c:v>37904</c:v>
                </c:pt>
                <c:pt idx="1199">
                  <c:v>37907</c:v>
                </c:pt>
                <c:pt idx="1200">
                  <c:v>37908</c:v>
                </c:pt>
                <c:pt idx="1201">
                  <c:v>37909</c:v>
                </c:pt>
                <c:pt idx="1202">
                  <c:v>37910</c:v>
                </c:pt>
                <c:pt idx="1203">
                  <c:v>37911</c:v>
                </c:pt>
                <c:pt idx="1204">
                  <c:v>37914</c:v>
                </c:pt>
                <c:pt idx="1205">
                  <c:v>37915</c:v>
                </c:pt>
                <c:pt idx="1206">
                  <c:v>37916</c:v>
                </c:pt>
                <c:pt idx="1207">
                  <c:v>37917</c:v>
                </c:pt>
                <c:pt idx="1208">
                  <c:v>37918</c:v>
                </c:pt>
                <c:pt idx="1209">
                  <c:v>37921</c:v>
                </c:pt>
                <c:pt idx="1210">
                  <c:v>37922</c:v>
                </c:pt>
                <c:pt idx="1211">
                  <c:v>37923</c:v>
                </c:pt>
                <c:pt idx="1212">
                  <c:v>37924</c:v>
                </c:pt>
                <c:pt idx="1213">
                  <c:v>37925</c:v>
                </c:pt>
                <c:pt idx="1214">
                  <c:v>37928</c:v>
                </c:pt>
                <c:pt idx="1215">
                  <c:v>37929</c:v>
                </c:pt>
                <c:pt idx="1216">
                  <c:v>37930</c:v>
                </c:pt>
                <c:pt idx="1217">
                  <c:v>37931</c:v>
                </c:pt>
                <c:pt idx="1218">
                  <c:v>37932</c:v>
                </c:pt>
                <c:pt idx="1219">
                  <c:v>37935</c:v>
                </c:pt>
                <c:pt idx="1220">
                  <c:v>37936</c:v>
                </c:pt>
                <c:pt idx="1221">
                  <c:v>37937</c:v>
                </c:pt>
                <c:pt idx="1222">
                  <c:v>37938</c:v>
                </c:pt>
                <c:pt idx="1223">
                  <c:v>37939</c:v>
                </c:pt>
                <c:pt idx="1224">
                  <c:v>37942</c:v>
                </c:pt>
                <c:pt idx="1225">
                  <c:v>37943</c:v>
                </c:pt>
                <c:pt idx="1226">
                  <c:v>37944</c:v>
                </c:pt>
                <c:pt idx="1227">
                  <c:v>37945</c:v>
                </c:pt>
                <c:pt idx="1228">
                  <c:v>37946</c:v>
                </c:pt>
                <c:pt idx="1229">
                  <c:v>37949</c:v>
                </c:pt>
                <c:pt idx="1230">
                  <c:v>37950</c:v>
                </c:pt>
                <c:pt idx="1231">
                  <c:v>37951</c:v>
                </c:pt>
                <c:pt idx="1232">
                  <c:v>37952</c:v>
                </c:pt>
                <c:pt idx="1233">
                  <c:v>37953</c:v>
                </c:pt>
                <c:pt idx="1234">
                  <c:v>37956</c:v>
                </c:pt>
                <c:pt idx="1235">
                  <c:v>37957</c:v>
                </c:pt>
                <c:pt idx="1236">
                  <c:v>37958</c:v>
                </c:pt>
                <c:pt idx="1237">
                  <c:v>37959</c:v>
                </c:pt>
                <c:pt idx="1238">
                  <c:v>37960</c:v>
                </c:pt>
                <c:pt idx="1239">
                  <c:v>37963</c:v>
                </c:pt>
                <c:pt idx="1240">
                  <c:v>37964</c:v>
                </c:pt>
                <c:pt idx="1241">
                  <c:v>37965</c:v>
                </c:pt>
                <c:pt idx="1242">
                  <c:v>37966</c:v>
                </c:pt>
                <c:pt idx="1243">
                  <c:v>37967</c:v>
                </c:pt>
                <c:pt idx="1244">
                  <c:v>37970</c:v>
                </c:pt>
                <c:pt idx="1245">
                  <c:v>37971</c:v>
                </c:pt>
                <c:pt idx="1246">
                  <c:v>37972</c:v>
                </c:pt>
                <c:pt idx="1247">
                  <c:v>37973</c:v>
                </c:pt>
                <c:pt idx="1248">
                  <c:v>37974</c:v>
                </c:pt>
                <c:pt idx="1249">
                  <c:v>37977</c:v>
                </c:pt>
                <c:pt idx="1250">
                  <c:v>37978</c:v>
                </c:pt>
                <c:pt idx="1251">
                  <c:v>37979</c:v>
                </c:pt>
                <c:pt idx="1252">
                  <c:v>37981</c:v>
                </c:pt>
                <c:pt idx="1253">
                  <c:v>37984</c:v>
                </c:pt>
                <c:pt idx="1254">
                  <c:v>37985</c:v>
                </c:pt>
                <c:pt idx="1255">
                  <c:v>37986</c:v>
                </c:pt>
                <c:pt idx="1256">
                  <c:v>37988</c:v>
                </c:pt>
                <c:pt idx="1257">
                  <c:v>37991</c:v>
                </c:pt>
                <c:pt idx="1258">
                  <c:v>37992</c:v>
                </c:pt>
                <c:pt idx="1259">
                  <c:v>37993</c:v>
                </c:pt>
                <c:pt idx="1260">
                  <c:v>37994</c:v>
                </c:pt>
                <c:pt idx="1261">
                  <c:v>37995</c:v>
                </c:pt>
                <c:pt idx="1262">
                  <c:v>37998</c:v>
                </c:pt>
                <c:pt idx="1263">
                  <c:v>37999</c:v>
                </c:pt>
                <c:pt idx="1264">
                  <c:v>38000</c:v>
                </c:pt>
                <c:pt idx="1265">
                  <c:v>38001</c:v>
                </c:pt>
                <c:pt idx="1266">
                  <c:v>38002</c:v>
                </c:pt>
                <c:pt idx="1267">
                  <c:v>38005</c:v>
                </c:pt>
                <c:pt idx="1268">
                  <c:v>38006</c:v>
                </c:pt>
                <c:pt idx="1269">
                  <c:v>38007</c:v>
                </c:pt>
                <c:pt idx="1270">
                  <c:v>38008</c:v>
                </c:pt>
                <c:pt idx="1271">
                  <c:v>38009</c:v>
                </c:pt>
                <c:pt idx="1272">
                  <c:v>38012</c:v>
                </c:pt>
                <c:pt idx="1273">
                  <c:v>38013</c:v>
                </c:pt>
                <c:pt idx="1274">
                  <c:v>38014</c:v>
                </c:pt>
                <c:pt idx="1275">
                  <c:v>38015</c:v>
                </c:pt>
                <c:pt idx="1276">
                  <c:v>38016</c:v>
                </c:pt>
                <c:pt idx="1277">
                  <c:v>38019</c:v>
                </c:pt>
                <c:pt idx="1278">
                  <c:v>38020</c:v>
                </c:pt>
                <c:pt idx="1279">
                  <c:v>38021</c:v>
                </c:pt>
                <c:pt idx="1280">
                  <c:v>38022</c:v>
                </c:pt>
                <c:pt idx="1281">
                  <c:v>38023</c:v>
                </c:pt>
                <c:pt idx="1282">
                  <c:v>38026</c:v>
                </c:pt>
                <c:pt idx="1283">
                  <c:v>38027</c:v>
                </c:pt>
                <c:pt idx="1284">
                  <c:v>38028</c:v>
                </c:pt>
                <c:pt idx="1285">
                  <c:v>38029</c:v>
                </c:pt>
                <c:pt idx="1286">
                  <c:v>38030</c:v>
                </c:pt>
                <c:pt idx="1287">
                  <c:v>38033</c:v>
                </c:pt>
                <c:pt idx="1288">
                  <c:v>38034</c:v>
                </c:pt>
                <c:pt idx="1289">
                  <c:v>38035</c:v>
                </c:pt>
                <c:pt idx="1290">
                  <c:v>38036</c:v>
                </c:pt>
                <c:pt idx="1291">
                  <c:v>38037</c:v>
                </c:pt>
                <c:pt idx="1292">
                  <c:v>38042</c:v>
                </c:pt>
                <c:pt idx="1293">
                  <c:v>38043</c:v>
                </c:pt>
                <c:pt idx="1294">
                  <c:v>38044</c:v>
                </c:pt>
                <c:pt idx="1295">
                  <c:v>38047</c:v>
                </c:pt>
                <c:pt idx="1296">
                  <c:v>38048</c:v>
                </c:pt>
                <c:pt idx="1297">
                  <c:v>38049</c:v>
                </c:pt>
                <c:pt idx="1298">
                  <c:v>38050</c:v>
                </c:pt>
                <c:pt idx="1299">
                  <c:v>38051</c:v>
                </c:pt>
                <c:pt idx="1300">
                  <c:v>38054</c:v>
                </c:pt>
                <c:pt idx="1301">
                  <c:v>38055</c:v>
                </c:pt>
                <c:pt idx="1302">
                  <c:v>38056</c:v>
                </c:pt>
                <c:pt idx="1303">
                  <c:v>38057</c:v>
                </c:pt>
                <c:pt idx="1304">
                  <c:v>38058</c:v>
                </c:pt>
                <c:pt idx="1305">
                  <c:v>38061</c:v>
                </c:pt>
                <c:pt idx="1306">
                  <c:v>38062</c:v>
                </c:pt>
                <c:pt idx="1307">
                  <c:v>38063</c:v>
                </c:pt>
                <c:pt idx="1308">
                  <c:v>38064</c:v>
                </c:pt>
                <c:pt idx="1309">
                  <c:v>38065</c:v>
                </c:pt>
                <c:pt idx="1310">
                  <c:v>38068</c:v>
                </c:pt>
                <c:pt idx="1311">
                  <c:v>38069</c:v>
                </c:pt>
                <c:pt idx="1312">
                  <c:v>38070</c:v>
                </c:pt>
                <c:pt idx="1313">
                  <c:v>38071</c:v>
                </c:pt>
                <c:pt idx="1314">
                  <c:v>38072</c:v>
                </c:pt>
                <c:pt idx="1315">
                  <c:v>38075</c:v>
                </c:pt>
                <c:pt idx="1316">
                  <c:v>38076</c:v>
                </c:pt>
                <c:pt idx="1317">
                  <c:v>38077</c:v>
                </c:pt>
                <c:pt idx="1318">
                  <c:v>38078</c:v>
                </c:pt>
                <c:pt idx="1319">
                  <c:v>38079</c:v>
                </c:pt>
                <c:pt idx="1320">
                  <c:v>38082</c:v>
                </c:pt>
                <c:pt idx="1321">
                  <c:v>38083</c:v>
                </c:pt>
                <c:pt idx="1322">
                  <c:v>38084</c:v>
                </c:pt>
                <c:pt idx="1323">
                  <c:v>38085</c:v>
                </c:pt>
                <c:pt idx="1324">
                  <c:v>38089</c:v>
                </c:pt>
                <c:pt idx="1325">
                  <c:v>38090</c:v>
                </c:pt>
                <c:pt idx="1326">
                  <c:v>38091</c:v>
                </c:pt>
                <c:pt idx="1327">
                  <c:v>38092</c:v>
                </c:pt>
                <c:pt idx="1328">
                  <c:v>38093</c:v>
                </c:pt>
                <c:pt idx="1329">
                  <c:v>38096</c:v>
                </c:pt>
                <c:pt idx="1330">
                  <c:v>38097</c:v>
                </c:pt>
                <c:pt idx="1331">
                  <c:v>38099</c:v>
                </c:pt>
                <c:pt idx="1332">
                  <c:v>38100</c:v>
                </c:pt>
                <c:pt idx="1333">
                  <c:v>38103</c:v>
                </c:pt>
                <c:pt idx="1334">
                  <c:v>38104</c:v>
                </c:pt>
                <c:pt idx="1335">
                  <c:v>38105</c:v>
                </c:pt>
                <c:pt idx="1336">
                  <c:v>38106</c:v>
                </c:pt>
                <c:pt idx="1337">
                  <c:v>38107</c:v>
                </c:pt>
                <c:pt idx="1338">
                  <c:v>38110</c:v>
                </c:pt>
                <c:pt idx="1339">
                  <c:v>38111</c:v>
                </c:pt>
                <c:pt idx="1340">
                  <c:v>38112</c:v>
                </c:pt>
                <c:pt idx="1341">
                  <c:v>38113</c:v>
                </c:pt>
                <c:pt idx="1342">
                  <c:v>38114</c:v>
                </c:pt>
                <c:pt idx="1343">
                  <c:v>38117</c:v>
                </c:pt>
                <c:pt idx="1344">
                  <c:v>38118</c:v>
                </c:pt>
                <c:pt idx="1345">
                  <c:v>38119</c:v>
                </c:pt>
                <c:pt idx="1346">
                  <c:v>38120</c:v>
                </c:pt>
                <c:pt idx="1347">
                  <c:v>38121</c:v>
                </c:pt>
                <c:pt idx="1348">
                  <c:v>38124</c:v>
                </c:pt>
                <c:pt idx="1349">
                  <c:v>38125</c:v>
                </c:pt>
                <c:pt idx="1350">
                  <c:v>38126</c:v>
                </c:pt>
                <c:pt idx="1351">
                  <c:v>38127</c:v>
                </c:pt>
                <c:pt idx="1352">
                  <c:v>38128</c:v>
                </c:pt>
                <c:pt idx="1353">
                  <c:v>38131</c:v>
                </c:pt>
                <c:pt idx="1354">
                  <c:v>38132</c:v>
                </c:pt>
                <c:pt idx="1355">
                  <c:v>38133</c:v>
                </c:pt>
                <c:pt idx="1356">
                  <c:v>38134</c:v>
                </c:pt>
                <c:pt idx="1357">
                  <c:v>38135</c:v>
                </c:pt>
                <c:pt idx="1358">
                  <c:v>38138</c:v>
                </c:pt>
                <c:pt idx="1359">
                  <c:v>38139</c:v>
                </c:pt>
                <c:pt idx="1360">
                  <c:v>38140</c:v>
                </c:pt>
                <c:pt idx="1361">
                  <c:v>38141</c:v>
                </c:pt>
                <c:pt idx="1362">
                  <c:v>38142</c:v>
                </c:pt>
                <c:pt idx="1363">
                  <c:v>38145</c:v>
                </c:pt>
                <c:pt idx="1364">
                  <c:v>38146</c:v>
                </c:pt>
                <c:pt idx="1365">
                  <c:v>38147</c:v>
                </c:pt>
                <c:pt idx="1366">
                  <c:v>38149</c:v>
                </c:pt>
                <c:pt idx="1367">
                  <c:v>38152</c:v>
                </c:pt>
                <c:pt idx="1368">
                  <c:v>38153</c:v>
                </c:pt>
                <c:pt idx="1369">
                  <c:v>38154</c:v>
                </c:pt>
                <c:pt idx="1370">
                  <c:v>38155</c:v>
                </c:pt>
                <c:pt idx="1371">
                  <c:v>38156</c:v>
                </c:pt>
                <c:pt idx="1372">
                  <c:v>38159</c:v>
                </c:pt>
                <c:pt idx="1373">
                  <c:v>38160</c:v>
                </c:pt>
                <c:pt idx="1374">
                  <c:v>38161</c:v>
                </c:pt>
                <c:pt idx="1375">
                  <c:v>38162</c:v>
                </c:pt>
                <c:pt idx="1376">
                  <c:v>38163</c:v>
                </c:pt>
                <c:pt idx="1377">
                  <c:v>38166</c:v>
                </c:pt>
                <c:pt idx="1378">
                  <c:v>38167</c:v>
                </c:pt>
                <c:pt idx="1379">
                  <c:v>38168</c:v>
                </c:pt>
                <c:pt idx="1380">
                  <c:v>38169</c:v>
                </c:pt>
                <c:pt idx="1381">
                  <c:v>38170</c:v>
                </c:pt>
                <c:pt idx="1382">
                  <c:v>38173</c:v>
                </c:pt>
                <c:pt idx="1383">
                  <c:v>38174</c:v>
                </c:pt>
                <c:pt idx="1384">
                  <c:v>38175</c:v>
                </c:pt>
                <c:pt idx="1385">
                  <c:v>38176</c:v>
                </c:pt>
                <c:pt idx="1386">
                  <c:v>38177</c:v>
                </c:pt>
                <c:pt idx="1387">
                  <c:v>38180</c:v>
                </c:pt>
                <c:pt idx="1388">
                  <c:v>38181</c:v>
                </c:pt>
                <c:pt idx="1389">
                  <c:v>38182</c:v>
                </c:pt>
                <c:pt idx="1390">
                  <c:v>38183</c:v>
                </c:pt>
                <c:pt idx="1391">
                  <c:v>38184</c:v>
                </c:pt>
                <c:pt idx="1392">
                  <c:v>38187</c:v>
                </c:pt>
                <c:pt idx="1393">
                  <c:v>38188</c:v>
                </c:pt>
                <c:pt idx="1394">
                  <c:v>38189</c:v>
                </c:pt>
                <c:pt idx="1395">
                  <c:v>38190</c:v>
                </c:pt>
                <c:pt idx="1396">
                  <c:v>38191</c:v>
                </c:pt>
                <c:pt idx="1397">
                  <c:v>38194</c:v>
                </c:pt>
                <c:pt idx="1398">
                  <c:v>38195</c:v>
                </c:pt>
                <c:pt idx="1399">
                  <c:v>38196</c:v>
                </c:pt>
                <c:pt idx="1400">
                  <c:v>38197</c:v>
                </c:pt>
                <c:pt idx="1401">
                  <c:v>38198</c:v>
                </c:pt>
                <c:pt idx="1402">
                  <c:v>38201</c:v>
                </c:pt>
                <c:pt idx="1403">
                  <c:v>38202</c:v>
                </c:pt>
                <c:pt idx="1404">
                  <c:v>38203</c:v>
                </c:pt>
                <c:pt idx="1405">
                  <c:v>38204</c:v>
                </c:pt>
                <c:pt idx="1406">
                  <c:v>38205</c:v>
                </c:pt>
                <c:pt idx="1407">
                  <c:v>38208</c:v>
                </c:pt>
                <c:pt idx="1408">
                  <c:v>38209</c:v>
                </c:pt>
                <c:pt idx="1409">
                  <c:v>38210</c:v>
                </c:pt>
                <c:pt idx="1410">
                  <c:v>38211</c:v>
                </c:pt>
                <c:pt idx="1411">
                  <c:v>38212</c:v>
                </c:pt>
                <c:pt idx="1412">
                  <c:v>38215</c:v>
                </c:pt>
                <c:pt idx="1413">
                  <c:v>38216</c:v>
                </c:pt>
                <c:pt idx="1414">
                  <c:v>38217</c:v>
                </c:pt>
                <c:pt idx="1415">
                  <c:v>38218</c:v>
                </c:pt>
                <c:pt idx="1416">
                  <c:v>38219</c:v>
                </c:pt>
                <c:pt idx="1417">
                  <c:v>38222</c:v>
                </c:pt>
                <c:pt idx="1418">
                  <c:v>38223</c:v>
                </c:pt>
                <c:pt idx="1419">
                  <c:v>38224</c:v>
                </c:pt>
                <c:pt idx="1420">
                  <c:v>38225</c:v>
                </c:pt>
                <c:pt idx="1421">
                  <c:v>38226</c:v>
                </c:pt>
                <c:pt idx="1422">
                  <c:v>38229</c:v>
                </c:pt>
                <c:pt idx="1423">
                  <c:v>38230</c:v>
                </c:pt>
                <c:pt idx="1424">
                  <c:v>38231</c:v>
                </c:pt>
                <c:pt idx="1425">
                  <c:v>38232</c:v>
                </c:pt>
                <c:pt idx="1426">
                  <c:v>38233</c:v>
                </c:pt>
                <c:pt idx="1427">
                  <c:v>38236</c:v>
                </c:pt>
                <c:pt idx="1428">
                  <c:v>38238</c:v>
                </c:pt>
                <c:pt idx="1429">
                  <c:v>38239</c:v>
                </c:pt>
                <c:pt idx="1430">
                  <c:v>38240</c:v>
                </c:pt>
                <c:pt idx="1431">
                  <c:v>38243</c:v>
                </c:pt>
                <c:pt idx="1432">
                  <c:v>38244</c:v>
                </c:pt>
                <c:pt idx="1433">
                  <c:v>38245</c:v>
                </c:pt>
                <c:pt idx="1434">
                  <c:v>38246</c:v>
                </c:pt>
                <c:pt idx="1435">
                  <c:v>38247</c:v>
                </c:pt>
                <c:pt idx="1436">
                  <c:v>38250</c:v>
                </c:pt>
                <c:pt idx="1437">
                  <c:v>38251</c:v>
                </c:pt>
                <c:pt idx="1438">
                  <c:v>38252</c:v>
                </c:pt>
                <c:pt idx="1439">
                  <c:v>38253</c:v>
                </c:pt>
                <c:pt idx="1440">
                  <c:v>38254</c:v>
                </c:pt>
                <c:pt idx="1441">
                  <c:v>38257</c:v>
                </c:pt>
                <c:pt idx="1442">
                  <c:v>38258</c:v>
                </c:pt>
                <c:pt idx="1443">
                  <c:v>38259</c:v>
                </c:pt>
                <c:pt idx="1444">
                  <c:v>38260</c:v>
                </c:pt>
                <c:pt idx="1445">
                  <c:v>38261</c:v>
                </c:pt>
                <c:pt idx="1446">
                  <c:v>38264</c:v>
                </c:pt>
                <c:pt idx="1447">
                  <c:v>38265</c:v>
                </c:pt>
                <c:pt idx="1448">
                  <c:v>38266</c:v>
                </c:pt>
                <c:pt idx="1449">
                  <c:v>38267</c:v>
                </c:pt>
                <c:pt idx="1450">
                  <c:v>38268</c:v>
                </c:pt>
                <c:pt idx="1451">
                  <c:v>38271</c:v>
                </c:pt>
                <c:pt idx="1452">
                  <c:v>38273</c:v>
                </c:pt>
                <c:pt idx="1453">
                  <c:v>38274</c:v>
                </c:pt>
                <c:pt idx="1454">
                  <c:v>38275</c:v>
                </c:pt>
                <c:pt idx="1455">
                  <c:v>38278</c:v>
                </c:pt>
                <c:pt idx="1456">
                  <c:v>38279</c:v>
                </c:pt>
                <c:pt idx="1457">
                  <c:v>38280</c:v>
                </c:pt>
                <c:pt idx="1458">
                  <c:v>38281</c:v>
                </c:pt>
                <c:pt idx="1459">
                  <c:v>38282</c:v>
                </c:pt>
                <c:pt idx="1460">
                  <c:v>38285</c:v>
                </c:pt>
                <c:pt idx="1461">
                  <c:v>38286</c:v>
                </c:pt>
                <c:pt idx="1462">
                  <c:v>38287</c:v>
                </c:pt>
                <c:pt idx="1463">
                  <c:v>38288</c:v>
                </c:pt>
                <c:pt idx="1464">
                  <c:v>38289</c:v>
                </c:pt>
                <c:pt idx="1465">
                  <c:v>38292</c:v>
                </c:pt>
                <c:pt idx="1466">
                  <c:v>38294</c:v>
                </c:pt>
                <c:pt idx="1467">
                  <c:v>38295</c:v>
                </c:pt>
                <c:pt idx="1468">
                  <c:v>38296</c:v>
                </c:pt>
                <c:pt idx="1469">
                  <c:v>38299</c:v>
                </c:pt>
                <c:pt idx="1470">
                  <c:v>38300</c:v>
                </c:pt>
                <c:pt idx="1471">
                  <c:v>38301</c:v>
                </c:pt>
                <c:pt idx="1472">
                  <c:v>38302</c:v>
                </c:pt>
                <c:pt idx="1473">
                  <c:v>38303</c:v>
                </c:pt>
                <c:pt idx="1474">
                  <c:v>38307</c:v>
                </c:pt>
                <c:pt idx="1475">
                  <c:v>38308</c:v>
                </c:pt>
                <c:pt idx="1476">
                  <c:v>38309</c:v>
                </c:pt>
                <c:pt idx="1477">
                  <c:v>38310</c:v>
                </c:pt>
                <c:pt idx="1478">
                  <c:v>38313</c:v>
                </c:pt>
                <c:pt idx="1479">
                  <c:v>38314</c:v>
                </c:pt>
                <c:pt idx="1480">
                  <c:v>38315</c:v>
                </c:pt>
                <c:pt idx="1481">
                  <c:v>38316</c:v>
                </c:pt>
                <c:pt idx="1482">
                  <c:v>38317</c:v>
                </c:pt>
                <c:pt idx="1483">
                  <c:v>38320</c:v>
                </c:pt>
                <c:pt idx="1484">
                  <c:v>38321</c:v>
                </c:pt>
                <c:pt idx="1485">
                  <c:v>38322</c:v>
                </c:pt>
                <c:pt idx="1486">
                  <c:v>38323</c:v>
                </c:pt>
                <c:pt idx="1487">
                  <c:v>38324</c:v>
                </c:pt>
                <c:pt idx="1488">
                  <c:v>38327</c:v>
                </c:pt>
                <c:pt idx="1489">
                  <c:v>38328</c:v>
                </c:pt>
                <c:pt idx="1490">
                  <c:v>38329</c:v>
                </c:pt>
                <c:pt idx="1491">
                  <c:v>38330</c:v>
                </c:pt>
                <c:pt idx="1492">
                  <c:v>38331</c:v>
                </c:pt>
                <c:pt idx="1493">
                  <c:v>38334</c:v>
                </c:pt>
                <c:pt idx="1494">
                  <c:v>38335</c:v>
                </c:pt>
                <c:pt idx="1495">
                  <c:v>38336</c:v>
                </c:pt>
                <c:pt idx="1496">
                  <c:v>38337</c:v>
                </c:pt>
                <c:pt idx="1497">
                  <c:v>38338</c:v>
                </c:pt>
                <c:pt idx="1498">
                  <c:v>38341</c:v>
                </c:pt>
                <c:pt idx="1499">
                  <c:v>38342</c:v>
                </c:pt>
                <c:pt idx="1500">
                  <c:v>38343</c:v>
                </c:pt>
                <c:pt idx="1501">
                  <c:v>38344</c:v>
                </c:pt>
                <c:pt idx="1502">
                  <c:v>38345</c:v>
                </c:pt>
                <c:pt idx="1503">
                  <c:v>38348</c:v>
                </c:pt>
                <c:pt idx="1504">
                  <c:v>38349</c:v>
                </c:pt>
                <c:pt idx="1505">
                  <c:v>38350</c:v>
                </c:pt>
                <c:pt idx="1506">
                  <c:v>38351</c:v>
                </c:pt>
                <c:pt idx="1507">
                  <c:v>38352</c:v>
                </c:pt>
                <c:pt idx="1508">
                  <c:v>38355</c:v>
                </c:pt>
                <c:pt idx="1509">
                  <c:v>38356</c:v>
                </c:pt>
                <c:pt idx="1510">
                  <c:v>38357</c:v>
                </c:pt>
                <c:pt idx="1511">
                  <c:v>38358</c:v>
                </c:pt>
                <c:pt idx="1512">
                  <c:v>38359</c:v>
                </c:pt>
                <c:pt idx="1513">
                  <c:v>38362</c:v>
                </c:pt>
                <c:pt idx="1514">
                  <c:v>38363</c:v>
                </c:pt>
                <c:pt idx="1515">
                  <c:v>38364</c:v>
                </c:pt>
                <c:pt idx="1516">
                  <c:v>38365</c:v>
                </c:pt>
                <c:pt idx="1517">
                  <c:v>38366</c:v>
                </c:pt>
                <c:pt idx="1518">
                  <c:v>38369</c:v>
                </c:pt>
                <c:pt idx="1519">
                  <c:v>38370</c:v>
                </c:pt>
                <c:pt idx="1520">
                  <c:v>38371</c:v>
                </c:pt>
                <c:pt idx="1521">
                  <c:v>38372</c:v>
                </c:pt>
                <c:pt idx="1522">
                  <c:v>38373</c:v>
                </c:pt>
                <c:pt idx="1523">
                  <c:v>38376</c:v>
                </c:pt>
                <c:pt idx="1524">
                  <c:v>38377</c:v>
                </c:pt>
                <c:pt idx="1525">
                  <c:v>38378</c:v>
                </c:pt>
                <c:pt idx="1526">
                  <c:v>38379</c:v>
                </c:pt>
                <c:pt idx="1527">
                  <c:v>38380</c:v>
                </c:pt>
                <c:pt idx="1528">
                  <c:v>38383</c:v>
                </c:pt>
                <c:pt idx="1529">
                  <c:v>38384</c:v>
                </c:pt>
                <c:pt idx="1530">
                  <c:v>38385</c:v>
                </c:pt>
                <c:pt idx="1531">
                  <c:v>38386</c:v>
                </c:pt>
                <c:pt idx="1532">
                  <c:v>38387</c:v>
                </c:pt>
                <c:pt idx="1533">
                  <c:v>38392</c:v>
                </c:pt>
                <c:pt idx="1534">
                  <c:v>38393</c:v>
                </c:pt>
                <c:pt idx="1535">
                  <c:v>38394</c:v>
                </c:pt>
                <c:pt idx="1536">
                  <c:v>38397</c:v>
                </c:pt>
                <c:pt idx="1537">
                  <c:v>38398</c:v>
                </c:pt>
                <c:pt idx="1538">
                  <c:v>38399</c:v>
                </c:pt>
                <c:pt idx="1539">
                  <c:v>38400</c:v>
                </c:pt>
                <c:pt idx="1540">
                  <c:v>38401</c:v>
                </c:pt>
                <c:pt idx="1541">
                  <c:v>38404</c:v>
                </c:pt>
                <c:pt idx="1542">
                  <c:v>38405</c:v>
                </c:pt>
                <c:pt idx="1543">
                  <c:v>38406</c:v>
                </c:pt>
                <c:pt idx="1544">
                  <c:v>38407</c:v>
                </c:pt>
                <c:pt idx="1545">
                  <c:v>38408</c:v>
                </c:pt>
                <c:pt idx="1546">
                  <c:v>38411</c:v>
                </c:pt>
                <c:pt idx="1547">
                  <c:v>38412</c:v>
                </c:pt>
                <c:pt idx="1548">
                  <c:v>38413</c:v>
                </c:pt>
                <c:pt idx="1549">
                  <c:v>38414</c:v>
                </c:pt>
                <c:pt idx="1550">
                  <c:v>38415</c:v>
                </c:pt>
                <c:pt idx="1551">
                  <c:v>38418</c:v>
                </c:pt>
                <c:pt idx="1552">
                  <c:v>38419</c:v>
                </c:pt>
                <c:pt idx="1553">
                  <c:v>38420</c:v>
                </c:pt>
                <c:pt idx="1554">
                  <c:v>38421</c:v>
                </c:pt>
                <c:pt idx="1555">
                  <c:v>38422</c:v>
                </c:pt>
                <c:pt idx="1556">
                  <c:v>38425</c:v>
                </c:pt>
                <c:pt idx="1557">
                  <c:v>38426</c:v>
                </c:pt>
                <c:pt idx="1558">
                  <c:v>38427</c:v>
                </c:pt>
                <c:pt idx="1559">
                  <c:v>38428</c:v>
                </c:pt>
                <c:pt idx="1560">
                  <c:v>38429</c:v>
                </c:pt>
                <c:pt idx="1561">
                  <c:v>38432</c:v>
                </c:pt>
                <c:pt idx="1562">
                  <c:v>38433</c:v>
                </c:pt>
                <c:pt idx="1563">
                  <c:v>38434</c:v>
                </c:pt>
                <c:pt idx="1564">
                  <c:v>38435</c:v>
                </c:pt>
                <c:pt idx="1565">
                  <c:v>38439</c:v>
                </c:pt>
                <c:pt idx="1566">
                  <c:v>38440</c:v>
                </c:pt>
                <c:pt idx="1567">
                  <c:v>38441</c:v>
                </c:pt>
                <c:pt idx="1568">
                  <c:v>38442</c:v>
                </c:pt>
                <c:pt idx="1569">
                  <c:v>38443</c:v>
                </c:pt>
                <c:pt idx="1570">
                  <c:v>38446</c:v>
                </c:pt>
                <c:pt idx="1571">
                  <c:v>38447</c:v>
                </c:pt>
                <c:pt idx="1572">
                  <c:v>38448</c:v>
                </c:pt>
                <c:pt idx="1573">
                  <c:v>38449</c:v>
                </c:pt>
                <c:pt idx="1574">
                  <c:v>38450</c:v>
                </c:pt>
                <c:pt idx="1575">
                  <c:v>38453</c:v>
                </c:pt>
                <c:pt idx="1576">
                  <c:v>38454</c:v>
                </c:pt>
                <c:pt idx="1577">
                  <c:v>38455</c:v>
                </c:pt>
                <c:pt idx="1578">
                  <c:v>38456</c:v>
                </c:pt>
                <c:pt idx="1579">
                  <c:v>38457</c:v>
                </c:pt>
                <c:pt idx="1580">
                  <c:v>38460</c:v>
                </c:pt>
                <c:pt idx="1581">
                  <c:v>38461</c:v>
                </c:pt>
                <c:pt idx="1582">
                  <c:v>38462</c:v>
                </c:pt>
                <c:pt idx="1583">
                  <c:v>38464</c:v>
                </c:pt>
                <c:pt idx="1584">
                  <c:v>38467</c:v>
                </c:pt>
                <c:pt idx="1585">
                  <c:v>38468</c:v>
                </c:pt>
                <c:pt idx="1586">
                  <c:v>38469</c:v>
                </c:pt>
                <c:pt idx="1587">
                  <c:v>38470</c:v>
                </c:pt>
                <c:pt idx="1588">
                  <c:v>38471</c:v>
                </c:pt>
                <c:pt idx="1589">
                  <c:v>38474</c:v>
                </c:pt>
                <c:pt idx="1590">
                  <c:v>38475</c:v>
                </c:pt>
                <c:pt idx="1591">
                  <c:v>38476</c:v>
                </c:pt>
                <c:pt idx="1592">
                  <c:v>38477</c:v>
                </c:pt>
                <c:pt idx="1593">
                  <c:v>38478</c:v>
                </c:pt>
                <c:pt idx="1594">
                  <c:v>38481</c:v>
                </c:pt>
                <c:pt idx="1595">
                  <c:v>38482</c:v>
                </c:pt>
                <c:pt idx="1596">
                  <c:v>38483</c:v>
                </c:pt>
                <c:pt idx="1597">
                  <c:v>38484</c:v>
                </c:pt>
                <c:pt idx="1598">
                  <c:v>38485</c:v>
                </c:pt>
                <c:pt idx="1599">
                  <c:v>38488</c:v>
                </c:pt>
                <c:pt idx="1600">
                  <c:v>38489</c:v>
                </c:pt>
                <c:pt idx="1601">
                  <c:v>38490</c:v>
                </c:pt>
                <c:pt idx="1602">
                  <c:v>38491</c:v>
                </c:pt>
                <c:pt idx="1603">
                  <c:v>38492</c:v>
                </c:pt>
                <c:pt idx="1604">
                  <c:v>38495</c:v>
                </c:pt>
                <c:pt idx="1605">
                  <c:v>38496</c:v>
                </c:pt>
                <c:pt idx="1606">
                  <c:v>38497</c:v>
                </c:pt>
                <c:pt idx="1607">
                  <c:v>38499</c:v>
                </c:pt>
                <c:pt idx="1608">
                  <c:v>38502</c:v>
                </c:pt>
                <c:pt idx="1609">
                  <c:v>38503</c:v>
                </c:pt>
                <c:pt idx="1610">
                  <c:v>38504</c:v>
                </c:pt>
                <c:pt idx="1611">
                  <c:v>38505</c:v>
                </c:pt>
                <c:pt idx="1612">
                  <c:v>38506</c:v>
                </c:pt>
                <c:pt idx="1613">
                  <c:v>38509</c:v>
                </c:pt>
                <c:pt idx="1614">
                  <c:v>38510</c:v>
                </c:pt>
                <c:pt idx="1615">
                  <c:v>38511</c:v>
                </c:pt>
                <c:pt idx="1616">
                  <c:v>38512</c:v>
                </c:pt>
                <c:pt idx="1617">
                  <c:v>38513</c:v>
                </c:pt>
                <c:pt idx="1618">
                  <c:v>38516</c:v>
                </c:pt>
                <c:pt idx="1619">
                  <c:v>38517</c:v>
                </c:pt>
                <c:pt idx="1620">
                  <c:v>38518</c:v>
                </c:pt>
                <c:pt idx="1621">
                  <c:v>38519</c:v>
                </c:pt>
                <c:pt idx="1622">
                  <c:v>38520</c:v>
                </c:pt>
                <c:pt idx="1623">
                  <c:v>38523</c:v>
                </c:pt>
                <c:pt idx="1624">
                  <c:v>38524</c:v>
                </c:pt>
                <c:pt idx="1625">
                  <c:v>38525</c:v>
                </c:pt>
                <c:pt idx="1626">
                  <c:v>38526</c:v>
                </c:pt>
                <c:pt idx="1627">
                  <c:v>38527</c:v>
                </c:pt>
                <c:pt idx="1628">
                  <c:v>38530</c:v>
                </c:pt>
                <c:pt idx="1629">
                  <c:v>38531</c:v>
                </c:pt>
                <c:pt idx="1630">
                  <c:v>38532</c:v>
                </c:pt>
                <c:pt idx="1631">
                  <c:v>38533</c:v>
                </c:pt>
                <c:pt idx="1632">
                  <c:v>38534</c:v>
                </c:pt>
                <c:pt idx="1633">
                  <c:v>38537</c:v>
                </c:pt>
                <c:pt idx="1634">
                  <c:v>38538</c:v>
                </c:pt>
                <c:pt idx="1635">
                  <c:v>38539</c:v>
                </c:pt>
                <c:pt idx="1636">
                  <c:v>38540</c:v>
                </c:pt>
                <c:pt idx="1637">
                  <c:v>38541</c:v>
                </c:pt>
                <c:pt idx="1638">
                  <c:v>38544</c:v>
                </c:pt>
                <c:pt idx="1639">
                  <c:v>38545</c:v>
                </c:pt>
                <c:pt idx="1640">
                  <c:v>38546</c:v>
                </c:pt>
                <c:pt idx="1641">
                  <c:v>38547</c:v>
                </c:pt>
                <c:pt idx="1642">
                  <c:v>38548</c:v>
                </c:pt>
                <c:pt idx="1643">
                  <c:v>38551</c:v>
                </c:pt>
                <c:pt idx="1644">
                  <c:v>38552</c:v>
                </c:pt>
                <c:pt idx="1645">
                  <c:v>38553</c:v>
                </c:pt>
                <c:pt idx="1646">
                  <c:v>38554</c:v>
                </c:pt>
                <c:pt idx="1647">
                  <c:v>38555</c:v>
                </c:pt>
                <c:pt idx="1648">
                  <c:v>38558</c:v>
                </c:pt>
                <c:pt idx="1649">
                  <c:v>38559</c:v>
                </c:pt>
                <c:pt idx="1650">
                  <c:v>38560</c:v>
                </c:pt>
                <c:pt idx="1651">
                  <c:v>38561</c:v>
                </c:pt>
                <c:pt idx="1652">
                  <c:v>38562</c:v>
                </c:pt>
                <c:pt idx="1653">
                  <c:v>38565</c:v>
                </c:pt>
                <c:pt idx="1654">
                  <c:v>38566</c:v>
                </c:pt>
                <c:pt idx="1655">
                  <c:v>38567</c:v>
                </c:pt>
                <c:pt idx="1656">
                  <c:v>38568</c:v>
                </c:pt>
                <c:pt idx="1657">
                  <c:v>38569</c:v>
                </c:pt>
                <c:pt idx="1658">
                  <c:v>38572</c:v>
                </c:pt>
                <c:pt idx="1659">
                  <c:v>38573</c:v>
                </c:pt>
                <c:pt idx="1660">
                  <c:v>38574</c:v>
                </c:pt>
                <c:pt idx="1661">
                  <c:v>38575</c:v>
                </c:pt>
                <c:pt idx="1662">
                  <c:v>38576</c:v>
                </c:pt>
                <c:pt idx="1663">
                  <c:v>38579</c:v>
                </c:pt>
                <c:pt idx="1664">
                  <c:v>38580</c:v>
                </c:pt>
                <c:pt idx="1665">
                  <c:v>38581</c:v>
                </c:pt>
                <c:pt idx="1666">
                  <c:v>38582</c:v>
                </c:pt>
                <c:pt idx="1667">
                  <c:v>38583</c:v>
                </c:pt>
                <c:pt idx="1668">
                  <c:v>38586</c:v>
                </c:pt>
                <c:pt idx="1669">
                  <c:v>38587</c:v>
                </c:pt>
                <c:pt idx="1670">
                  <c:v>38588</c:v>
                </c:pt>
                <c:pt idx="1671">
                  <c:v>38589</c:v>
                </c:pt>
                <c:pt idx="1672">
                  <c:v>38590</c:v>
                </c:pt>
                <c:pt idx="1673">
                  <c:v>38593</c:v>
                </c:pt>
                <c:pt idx="1674">
                  <c:v>38594</c:v>
                </c:pt>
                <c:pt idx="1675">
                  <c:v>38595</c:v>
                </c:pt>
                <c:pt idx="1676">
                  <c:v>38596</c:v>
                </c:pt>
                <c:pt idx="1677">
                  <c:v>38597</c:v>
                </c:pt>
                <c:pt idx="1678">
                  <c:v>38600</c:v>
                </c:pt>
                <c:pt idx="1679">
                  <c:v>38601</c:v>
                </c:pt>
                <c:pt idx="1680">
                  <c:v>38603</c:v>
                </c:pt>
                <c:pt idx="1681">
                  <c:v>38604</c:v>
                </c:pt>
                <c:pt idx="1682">
                  <c:v>38607</c:v>
                </c:pt>
                <c:pt idx="1683">
                  <c:v>38608</c:v>
                </c:pt>
                <c:pt idx="1684">
                  <c:v>38609</c:v>
                </c:pt>
                <c:pt idx="1685">
                  <c:v>38610</c:v>
                </c:pt>
                <c:pt idx="1686">
                  <c:v>38611</c:v>
                </c:pt>
                <c:pt idx="1687">
                  <c:v>38614</c:v>
                </c:pt>
                <c:pt idx="1688">
                  <c:v>38615</c:v>
                </c:pt>
                <c:pt idx="1689">
                  <c:v>38616</c:v>
                </c:pt>
                <c:pt idx="1690">
                  <c:v>38617</c:v>
                </c:pt>
                <c:pt idx="1691">
                  <c:v>38618</c:v>
                </c:pt>
                <c:pt idx="1692">
                  <c:v>38621</c:v>
                </c:pt>
                <c:pt idx="1693">
                  <c:v>38622</c:v>
                </c:pt>
                <c:pt idx="1694">
                  <c:v>38623</c:v>
                </c:pt>
                <c:pt idx="1695">
                  <c:v>38624</c:v>
                </c:pt>
                <c:pt idx="1696">
                  <c:v>38625</c:v>
                </c:pt>
                <c:pt idx="1697">
                  <c:v>38628</c:v>
                </c:pt>
                <c:pt idx="1698">
                  <c:v>38629</c:v>
                </c:pt>
                <c:pt idx="1699">
                  <c:v>38630</c:v>
                </c:pt>
                <c:pt idx="1700">
                  <c:v>38631</c:v>
                </c:pt>
                <c:pt idx="1701">
                  <c:v>38632</c:v>
                </c:pt>
                <c:pt idx="1702">
                  <c:v>38635</c:v>
                </c:pt>
                <c:pt idx="1703">
                  <c:v>38636</c:v>
                </c:pt>
                <c:pt idx="1704">
                  <c:v>38638</c:v>
                </c:pt>
                <c:pt idx="1705">
                  <c:v>38639</c:v>
                </c:pt>
                <c:pt idx="1706">
                  <c:v>38642</c:v>
                </c:pt>
                <c:pt idx="1707">
                  <c:v>38643</c:v>
                </c:pt>
                <c:pt idx="1708">
                  <c:v>38644</c:v>
                </c:pt>
                <c:pt idx="1709">
                  <c:v>38645</c:v>
                </c:pt>
                <c:pt idx="1710">
                  <c:v>38646</c:v>
                </c:pt>
                <c:pt idx="1711">
                  <c:v>38649</c:v>
                </c:pt>
                <c:pt idx="1712">
                  <c:v>38650</c:v>
                </c:pt>
                <c:pt idx="1713">
                  <c:v>38651</c:v>
                </c:pt>
                <c:pt idx="1714">
                  <c:v>38652</c:v>
                </c:pt>
                <c:pt idx="1715">
                  <c:v>38653</c:v>
                </c:pt>
                <c:pt idx="1716">
                  <c:v>38656</c:v>
                </c:pt>
                <c:pt idx="1717">
                  <c:v>38657</c:v>
                </c:pt>
                <c:pt idx="1718">
                  <c:v>38659</c:v>
                </c:pt>
                <c:pt idx="1719">
                  <c:v>38660</c:v>
                </c:pt>
                <c:pt idx="1720">
                  <c:v>38663</c:v>
                </c:pt>
                <c:pt idx="1721">
                  <c:v>38664</c:v>
                </c:pt>
                <c:pt idx="1722">
                  <c:v>38665</c:v>
                </c:pt>
                <c:pt idx="1723">
                  <c:v>38666</c:v>
                </c:pt>
                <c:pt idx="1724">
                  <c:v>38667</c:v>
                </c:pt>
                <c:pt idx="1725">
                  <c:v>38670</c:v>
                </c:pt>
                <c:pt idx="1726">
                  <c:v>38672</c:v>
                </c:pt>
                <c:pt idx="1727">
                  <c:v>38673</c:v>
                </c:pt>
                <c:pt idx="1728">
                  <c:v>38674</c:v>
                </c:pt>
                <c:pt idx="1729">
                  <c:v>38677</c:v>
                </c:pt>
                <c:pt idx="1730">
                  <c:v>38678</c:v>
                </c:pt>
                <c:pt idx="1731">
                  <c:v>38679</c:v>
                </c:pt>
                <c:pt idx="1732">
                  <c:v>38680</c:v>
                </c:pt>
                <c:pt idx="1733">
                  <c:v>38681</c:v>
                </c:pt>
                <c:pt idx="1734">
                  <c:v>38684</c:v>
                </c:pt>
                <c:pt idx="1735">
                  <c:v>38685</c:v>
                </c:pt>
                <c:pt idx="1736">
                  <c:v>38686</c:v>
                </c:pt>
                <c:pt idx="1737">
                  <c:v>38687</c:v>
                </c:pt>
                <c:pt idx="1738">
                  <c:v>38688</c:v>
                </c:pt>
                <c:pt idx="1739">
                  <c:v>38691</c:v>
                </c:pt>
                <c:pt idx="1740">
                  <c:v>38692</c:v>
                </c:pt>
                <c:pt idx="1741">
                  <c:v>38693</c:v>
                </c:pt>
                <c:pt idx="1742">
                  <c:v>38694</c:v>
                </c:pt>
                <c:pt idx="1743">
                  <c:v>38695</c:v>
                </c:pt>
                <c:pt idx="1744">
                  <c:v>38698</c:v>
                </c:pt>
                <c:pt idx="1745">
                  <c:v>38699</c:v>
                </c:pt>
                <c:pt idx="1746">
                  <c:v>38700</c:v>
                </c:pt>
                <c:pt idx="1747">
                  <c:v>38701</c:v>
                </c:pt>
                <c:pt idx="1748">
                  <c:v>38702</c:v>
                </c:pt>
                <c:pt idx="1749">
                  <c:v>38705</c:v>
                </c:pt>
                <c:pt idx="1750">
                  <c:v>38706</c:v>
                </c:pt>
                <c:pt idx="1751">
                  <c:v>38707</c:v>
                </c:pt>
                <c:pt idx="1752">
                  <c:v>38708</c:v>
                </c:pt>
                <c:pt idx="1753">
                  <c:v>38709</c:v>
                </c:pt>
                <c:pt idx="1754">
                  <c:v>38712</c:v>
                </c:pt>
                <c:pt idx="1755">
                  <c:v>38713</c:v>
                </c:pt>
                <c:pt idx="1756">
                  <c:v>38714</c:v>
                </c:pt>
                <c:pt idx="1757">
                  <c:v>38715</c:v>
                </c:pt>
                <c:pt idx="1758">
                  <c:v>38716</c:v>
                </c:pt>
                <c:pt idx="1759">
                  <c:v>38719</c:v>
                </c:pt>
                <c:pt idx="1760">
                  <c:v>38720</c:v>
                </c:pt>
                <c:pt idx="1761">
                  <c:v>38721</c:v>
                </c:pt>
                <c:pt idx="1762">
                  <c:v>38722</c:v>
                </c:pt>
                <c:pt idx="1763">
                  <c:v>38723</c:v>
                </c:pt>
                <c:pt idx="1764">
                  <c:v>38726</c:v>
                </c:pt>
                <c:pt idx="1765">
                  <c:v>38727</c:v>
                </c:pt>
                <c:pt idx="1766">
                  <c:v>38728</c:v>
                </c:pt>
                <c:pt idx="1767">
                  <c:v>38729</c:v>
                </c:pt>
                <c:pt idx="1768">
                  <c:v>38730</c:v>
                </c:pt>
                <c:pt idx="1769">
                  <c:v>38733</c:v>
                </c:pt>
                <c:pt idx="1770">
                  <c:v>38734</c:v>
                </c:pt>
                <c:pt idx="1771">
                  <c:v>38735</c:v>
                </c:pt>
                <c:pt idx="1772">
                  <c:v>38736</c:v>
                </c:pt>
                <c:pt idx="1773">
                  <c:v>38737</c:v>
                </c:pt>
                <c:pt idx="1774">
                  <c:v>38740</c:v>
                </c:pt>
                <c:pt idx="1775">
                  <c:v>38741</c:v>
                </c:pt>
                <c:pt idx="1776">
                  <c:v>38742</c:v>
                </c:pt>
                <c:pt idx="1777">
                  <c:v>38743</c:v>
                </c:pt>
                <c:pt idx="1778">
                  <c:v>38744</c:v>
                </c:pt>
                <c:pt idx="1779">
                  <c:v>38747</c:v>
                </c:pt>
                <c:pt idx="1780">
                  <c:v>38748</c:v>
                </c:pt>
                <c:pt idx="1781">
                  <c:v>38749</c:v>
                </c:pt>
                <c:pt idx="1782">
                  <c:v>38750</c:v>
                </c:pt>
                <c:pt idx="1783">
                  <c:v>38751</c:v>
                </c:pt>
                <c:pt idx="1784">
                  <c:v>38754</c:v>
                </c:pt>
                <c:pt idx="1785">
                  <c:v>38755</c:v>
                </c:pt>
                <c:pt idx="1786">
                  <c:v>38756</c:v>
                </c:pt>
                <c:pt idx="1787">
                  <c:v>38757</c:v>
                </c:pt>
                <c:pt idx="1788">
                  <c:v>38758</c:v>
                </c:pt>
                <c:pt idx="1789">
                  <c:v>38761</c:v>
                </c:pt>
                <c:pt idx="1790">
                  <c:v>38762</c:v>
                </c:pt>
                <c:pt idx="1791">
                  <c:v>38763</c:v>
                </c:pt>
                <c:pt idx="1792">
                  <c:v>38764</c:v>
                </c:pt>
                <c:pt idx="1793">
                  <c:v>38765</c:v>
                </c:pt>
                <c:pt idx="1794">
                  <c:v>38768</c:v>
                </c:pt>
                <c:pt idx="1795">
                  <c:v>38769</c:v>
                </c:pt>
                <c:pt idx="1796">
                  <c:v>38770</c:v>
                </c:pt>
                <c:pt idx="1797">
                  <c:v>38771</c:v>
                </c:pt>
                <c:pt idx="1798">
                  <c:v>38772</c:v>
                </c:pt>
                <c:pt idx="1799">
                  <c:v>38777</c:v>
                </c:pt>
                <c:pt idx="1800">
                  <c:v>38778</c:v>
                </c:pt>
                <c:pt idx="1801">
                  <c:v>38779</c:v>
                </c:pt>
                <c:pt idx="1802">
                  <c:v>38782</c:v>
                </c:pt>
                <c:pt idx="1803">
                  <c:v>38783</c:v>
                </c:pt>
                <c:pt idx="1804">
                  <c:v>38784</c:v>
                </c:pt>
                <c:pt idx="1805">
                  <c:v>38785</c:v>
                </c:pt>
                <c:pt idx="1806">
                  <c:v>38786</c:v>
                </c:pt>
                <c:pt idx="1807">
                  <c:v>38789</c:v>
                </c:pt>
                <c:pt idx="1808">
                  <c:v>38790</c:v>
                </c:pt>
                <c:pt idx="1809">
                  <c:v>38791</c:v>
                </c:pt>
                <c:pt idx="1810">
                  <c:v>38792</c:v>
                </c:pt>
                <c:pt idx="1811">
                  <c:v>38793</c:v>
                </c:pt>
                <c:pt idx="1812">
                  <c:v>38796</c:v>
                </c:pt>
                <c:pt idx="1813">
                  <c:v>38797</c:v>
                </c:pt>
                <c:pt idx="1814">
                  <c:v>38798</c:v>
                </c:pt>
                <c:pt idx="1815">
                  <c:v>38799</c:v>
                </c:pt>
                <c:pt idx="1816">
                  <c:v>38800</c:v>
                </c:pt>
                <c:pt idx="1817">
                  <c:v>38803</c:v>
                </c:pt>
                <c:pt idx="1818">
                  <c:v>38804</c:v>
                </c:pt>
                <c:pt idx="1819">
                  <c:v>38805</c:v>
                </c:pt>
                <c:pt idx="1820">
                  <c:v>38806</c:v>
                </c:pt>
                <c:pt idx="1821">
                  <c:v>38807</c:v>
                </c:pt>
                <c:pt idx="1822">
                  <c:v>38810</c:v>
                </c:pt>
                <c:pt idx="1823">
                  <c:v>38811</c:v>
                </c:pt>
                <c:pt idx="1824">
                  <c:v>38812</c:v>
                </c:pt>
                <c:pt idx="1825">
                  <c:v>38813</c:v>
                </c:pt>
                <c:pt idx="1826">
                  <c:v>38814</c:v>
                </c:pt>
                <c:pt idx="1827">
                  <c:v>38817</c:v>
                </c:pt>
                <c:pt idx="1828">
                  <c:v>38818</c:v>
                </c:pt>
                <c:pt idx="1829">
                  <c:v>38819</c:v>
                </c:pt>
                <c:pt idx="1830">
                  <c:v>38820</c:v>
                </c:pt>
                <c:pt idx="1831">
                  <c:v>38824</c:v>
                </c:pt>
                <c:pt idx="1832">
                  <c:v>38825</c:v>
                </c:pt>
                <c:pt idx="1833">
                  <c:v>38826</c:v>
                </c:pt>
                <c:pt idx="1834">
                  <c:v>38827</c:v>
                </c:pt>
                <c:pt idx="1835">
                  <c:v>38831</c:v>
                </c:pt>
                <c:pt idx="1836">
                  <c:v>38832</c:v>
                </c:pt>
                <c:pt idx="1837">
                  <c:v>38833</c:v>
                </c:pt>
                <c:pt idx="1838">
                  <c:v>38834</c:v>
                </c:pt>
                <c:pt idx="1839">
                  <c:v>38835</c:v>
                </c:pt>
                <c:pt idx="1840">
                  <c:v>38839</c:v>
                </c:pt>
                <c:pt idx="1841">
                  <c:v>38840</c:v>
                </c:pt>
                <c:pt idx="1842">
                  <c:v>38841</c:v>
                </c:pt>
                <c:pt idx="1843">
                  <c:v>38842</c:v>
                </c:pt>
                <c:pt idx="1844">
                  <c:v>38845</c:v>
                </c:pt>
                <c:pt idx="1845">
                  <c:v>38846</c:v>
                </c:pt>
                <c:pt idx="1846">
                  <c:v>38847</c:v>
                </c:pt>
                <c:pt idx="1847">
                  <c:v>38848</c:v>
                </c:pt>
                <c:pt idx="1848">
                  <c:v>38849</c:v>
                </c:pt>
                <c:pt idx="1849">
                  <c:v>38852</c:v>
                </c:pt>
                <c:pt idx="1850">
                  <c:v>38853</c:v>
                </c:pt>
                <c:pt idx="1851">
                  <c:v>38854</c:v>
                </c:pt>
                <c:pt idx="1852">
                  <c:v>38855</c:v>
                </c:pt>
                <c:pt idx="1853">
                  <c:v>38856</c:v>
                </c:pt>
                <c:pt idx="1854">
                  <c:v>38859</c:v>
                </c:pt>
                <c:pt idx="1855">
                  <c:v>38860</c:v>
                </c:pt>
                <c:pt idx="1856">
                  <c:v>38861</c:v>
                </c:pt>
                <c:pt idx="1857">
                  <c:v>38862</c:v>
                </c:pt>
                <c:pt idx="1858">
                  <c:v>38863</c:v>
                </c:pt>
                <c:pt idx="1859">
                  <c:v>38866</c:v>
                </c:pt>
                <c:pt idx="1860">
                  <c:v>38867</c:v>
                </c:pt>
                <c:pt idx="1861">
                  <c:v>38868</c:v>
                </c:pt>
                <c:pt idx="1862">
                  <c:v>38869</c:v>
                </c:pt>
                <c:pt idx="1863">
                  <c:v>38870</c:v>
                </c:pt>
                <c:pt idx="1864">
                  <c:v>38873</c:v>
                </c:pt>
                <c:pt idx="1865">
                  <c:v>38874</c:v>
                </c:pt>
                <c:pt idx="1866">
                  <c:v>38875</c:v>
                </c:pt>
                <c:pt idx="1867">
                  <c:v>38876</c:v>
                </c:pt>
                <c:pt idx="1868">
                  <c:v>38877</c:v>
                </c:pt>
                <c:pt idx="1869">
                  <c:v>38880</c:v>
                </c:pt>
                <c:pt idx="1870">
                  <c:v>38881</c:v>
                </c:pt>
                <c:pt idx="1871">
                  <c:v>38882</c:v>
                </c:pt>
                <c:pt idx="1872">
                  <c:v>38884</c:v>
                </c:pt>
                <c:pt idx="1873">
                  <c:v>38887</c:v>
                </c:pt>
                <c:pt idx="1874">
                  <c:v>38888</c:v>
                </c:pt>
                <c:pt idx="1875">
                  <c:v>38889</c:v>
                </c:pt>
                <c:pt idx="1876">
                  <c:v>38890</c:v>
                </c:pt>
                <c:pt idx="1877">
                  <c:v>38891</c:v>
                </c:pt>
                <c:pt idx="1878">
                  <c:v>38894</c:v>
                </c:pt>
                <c:pt idx="1879">
                  <c:v>38895</c:v>
                </c:pt>
                <c:pt idx="1880">
                  <c:v>38896</c:v>
                </c:pt>
                <c:pt idx="1881">
                  <c:v>38897</c:v>
                </c:pt>
                <c:pt idx="1882">
                  <c:v>38898</c:v>
                </c:pt>
                <c:pt idx="1883">
                  <c:v>38901</c:v>
                </c:pt>
                <c:pt idx="1884">
                  <c:v>38902</c:v>
                </c:pt>
                <c:pt idx="1885">
                  <c:v>38903</c:v>
                </c:pt>
                <c:pt idx="1886">
                  <c:v>38904</c:v>
                </c:pt>
                <c:pt idx="1887">
                  <c:v>38905</c:v>
                </c:pt>
                <c:pt idx="1888">
                  <c:v>38908</c:v>
                </c:pt>
                <c:pt idx="1889">
                  <c:v>38909</c:v>
                </c:pt>
                <c:pt idx="1890">
                  <c:v>38910</c:v>
                </c:pt>
                <c:pt idx="1891">
                  <c:v>38911</c:v>
                </c:pt>
                <c:pt idx="1892">
                  <c:v>38912</c:v>
                </c:pt>
                <c:pt idx="1893">
                  <c:v>38915</c:v>
                </c:pt>
                <c:pt idx="1894">
                  <c:v>38916</c:v>
                </c:pt>
                <c:pt idx="1895">
                  <c:v>38917</c:v>
                </c:pt>
                <c:pt idx="1896">
                  <c:v>38918</c:v>
                </c:pt>
                <c:pt idx="1897">
                  <c:v>38919</c:v>
                </c:pt>
                <c:pt idx="1898">
                  <c:v>38922</c:v>
                </c:pt>
                <c:pt idx="1899">
                  <c:v>38923</c:v>
                </c:pt>
                <c:pt idx="1900">
                  <c:v>38924</c:v>
                </c:pt>
                <c:pt idx="1901">
                  <c:v>38925</c:v>
                </c:pt>
                <c:pt idx="1902">
                  <c:v>38926</c:v>
                </c:pt>
                <c:pt idx="1903">
                  <c:v>38929</c:v>
                </c:pt>
                <c:pt idx="1904">
                  <c:v>38930</c:v>
                </c:pt>
                <c:pt idx="1905">
                  <c:v>38931</c:v>
                </c:pt>
                <c:pt idx="1906">
                  <c:v>38932</c:v>
                </c:pt>
                <c:pt idx="1907">
                  <c:v>38933</c:v>
                </c:pt>
                <c:pt idx="1908">
                  <c:v>38936</c:v>
                </c:pt>
                <c:pt idx="1909">
                  <c:v>38937</c:v>
                </c:pt>
                <c:pt idx="1910">
                  <c:v>38938</c:v>
                </c:pt>
                <c:pt idx="1911">
                  <c:v>38939</c:v>
                </c:pt>
                <c:pt idx="1912">
                  <c:v>38940</c:v>
                </c:pt>
                <c:pt idx="1913">
                  <c:v>38943</c:v>
                </c:pt>
                <c:pt idx="1914">
                  <c:v>38944</c:v>
                </c:pt>
                <c:pt idx="1915">
                  <c:v>38945</c:v>
                </c:pt>
                <c:pt idx="1916">
                  <c:v>38946</c:v>
                </c:pt>
                <c:pt idx="1917">
                  <c:v>38947</c:v>
                </c:pt>
                <c:pt idx="1918">
                  <c:v>38950</c:v>
                </c:pt>
                <c:pt idx="1919">
                  <c:v>38951</c:v>
                </c:pt>
                <c:pt idx="1920">
                  <c:v>38952</c:v>
                </c:pt>
                <c:pt idx="1921">
                  <c:v>38953</c:v>
                </c:pt>
                <c:pt idx="1922">
                  <c:v>38954</c:v>
                </c:pt>
                <c:pt idx="1923">
                  <c:v>38957</c:v>
                </c:pt>
                <c:pt idx="1924">
                  <c:v>38958</c:v>
                </c:pt>
                <c:pt idx="1925">
                  <c:v>38959</c:v>
                </c:pt>
                <c:pt idx="1926">
                  <c:v>38960</c:v>
                </c:pt>
                <c:pt idx="1927">
                  <c:v>38961</c:v>
                </c:pt>
                <c:pt idx="1928">
                  <c:v>38964</c:v>
                </c:pt>
                <c:pt idx="1929">
                  <c:v>38965</c:v>
                </c:pt>
                <c:pt idx="1930">
                  <c:v>38966</c:v>
                </c:pt>
                <c:pt idx="1931">
                  <c:v>38968</c:v>
                </c:pt>
                <c:pt idx="1932">
                  <c:v>38971</c:v>
                </c:pt>
                <c:pt idx="1933">
                  <c:v>38972</c:v>
                </c:pt>
                <c:pt idx="1934">
                  <c:v>38973</c:v>
                </c:pt>
                <c:pt idx="1935">
                  <c:v>38974</c:v>
                </c:pt>
                <c:pt idx="1936">
                  <c:v>38975</c:v>
                </c:pt>
                <c:pt idx="1937">
                  <c:v>38978</c:v>
                </c:pt>
                <c:pt idx="1938">
                  <c:v>38979</c:v>
                </c:pt>
                <c:pt idx="1939">
                  <c:v>38980</c:v>
                </c:pt>
                <c:pt idx="1940">
                  <c:v>38981</c:v>
                </c:pt>
                <c:pt idx="1941">
                  <c:v>38982</c:v>
                </c:pt>
                <c:pt idx="1942">
                  <c:v>38985</c:v>
                </c:pt>
                <c:pt idx="1943">
                  <c:v>38986</c:v>
                </c:pt>
                <c:pt idx="1944">
                  <c:v>38987</c:v>
                </c:pt>
                <c:pt idx="1945">
                  <c:v>38988</c:v>
                </c:pt>
                <c:pt idx="1946">
                  <c:v>38989</c:v>
                </c:pt>
                <c:pt idx="1947">
                  <c:v>38992</c:v>
                </c:pt>
                <c:pt idx="1948">
                  <c:v>38993</c:v>
                </c:pt>
                <c:pt idx="1949">
                  <c:v>38994</c:v>
                </c:pt>
                <c:pt idx="1950">
                  <c:v>38995</c:v>
                </c:pt>
                <c:pt idx="1951">
                  <c:v>38996</c:v>
                </c:pt>
                <c:pt idx="1952">
                  <c:v>38999</c:v>
                </c:pt>
                <c:pt idx="1953">
                  <c:v>39000</c:v>
                </c:pt>
                <c:pt idx="1954">
                  <c:v>39001</c:v>
                </c:pt>
                <c:pt idx="1955">
                  <c:v>39003</c:v>
                </c:pt>
                <c:pt idx="1956">
                  <c:v>39006</c:v>
                </c:pt>
                <c:pt idx="1957">
                  <c:v>39007</c:v>
                </c:pt>
                <c:pt idx="1958">
                  <c:v>39008</c:v>
                </c:pt>
                <c:pt idx="1959">
                  <c:v>39009</c:v>
                </c:pt>
                <c:pt idx="1960">
                  <c:v>39010</c:v>
                </c:pt>
                <c:pt idx="1961">
                  <c:v>39013</c:v>
                </c:pt>
                <c:pt idx="1962">
                  <c:v>39014</c:v>
                </c:pt>
                <c:pt idx="1963">
                  <c:v>39015</c:v>
                </c:pt>
                <c:pt idx="1964">
                  <c:v>39016</c:v>
                </c:pt>
                <c:pt idx="1965">
                  <c:v>39017</c:v>
                </c:pt>
                <c:pt idx="1966">
                  <c:v>39020</c:v>
                </c:pt>
                <c:pt idx="1967">
                  <c:v>39021</c:v>
                </c:pt>
                <c:pt idx="1968">
                  <c:v>39022</c:v>
                </c:pt>
                <c:pt idx="1969">
                  <c:v>39024</c:v>
                </c:pt>
                <c:pt idx="1970">
                  <c:v>39027</c:v>
                </c:pt>
                <c:pt idx="1971">
                  <c:v>39028</c:v>
                </c:pt>
                <c:pt idx="1972">
                  <c:v>39029</c:v>
                </c:pt>
                <c:pt idx="1973">
                  <c:v>39030</c:v>
                </c:pt>
                <c:pt idx="1974">
                  <c:v>39031</c:v>
                </c:pt>
                <c:pt idx="1975">
                  <c:v>39034</c:v>
                </c:pt>
                <c:pt idx="1976">
                  <c:v>39035</c:v>
                </c:pt>
                <c:pt idx="1977">
                  <c:v>39037</c:v>
                </c:pt>
                <c:pt idx="1978">
                  <c:v>39038</c:v>
                </c:pt>
                <c:pt idx="1979">
                  <c:v>39041</c:v>
                </c:pt>
                <c:pt idx="1980">
                  <c:v>39042</c:v>
                </c:pt>
                <c:pt idx="1981">
                  <c:v>39043</c:v>
                </c:pt>
                <c:pt idx="1982">
                  <c:v>39044</c:v>
                </c:pt>
                <c:pt idx="1983">
                  <c:v>39045</c:v>
                </c:pt>
                <c:pt idx="1984">
                  <c:v>39048</c:v>
                </c:pt>
                <c:pt idx="1985">
                  <c:v>39049</c:v>
                </c:pt>
                <c:pt idx="1986">
                  <c:v>39050</c:v>
                </c:pt>
                <c:pt idx="1987">
                  <c:v>39051</c:v>
                </c:pt>
                <c:pt idx="1988">
                  <c:v>39052</c:v>
                </c:pt>
                <c:pt idx="1989">
                  <c:v>39055</c:v>
                </c:pt>
                <c:pt idx="1990">
                  <c:v>39056</c:v>
                </c:pt>
                <c:pt idx="1991">
                  <c:v>39057</c:v>
                </c:pt>
                <c:pt idx="1992">
                  <c:v>39058</c:v>
                </c:pt>
                <c:pt idx="1993">
                  <c:v>39059</c:v>
                </c:pt>
                <c:pt idx="1994">
                  <c:v>39062</c:v>
                </c:pt>
                <c:pt idx="1995">
                  <c:v>39063</c:v>
                </c:pt>
                <c:pt idx="1996">
                  <c:v>39064</c:v>
                </c:pt>
                <c:pt idx="1997">
                  <c:v>39065</c:v>
                </c:pt>
                <c:pt idx="1998">
                  <c:v>39066</c:v>
                </c:pt>
                <c:pt idx="1999">
                  <c:v>39069</c:v>
                </c:pt>
                <c:pt idx="2000">
                  <c:v>39070</c:v>
                </c:pt>
                <c:pt idx="2001">
                  <c:v>39071</c:v>
                </c:pt>
                <c:pt idx="2002">
                  <c:v>39072</c:v>
                </c:pt>
                <c:pt idx="2003">
                  <c:v>39073</c:v>
                </c:pt>
                <c:pt idx="2004">
                  <c:v>39077</c:v>
                </c:pt>
                <c:pt idx="2005">
                  <c:v>39078</c:v>
                </c:pt>
                <c:pt idx="2006">
                  <c:v>39079</c:v>
                </c:pt>
                <c:pt idx="2007">
                  <c:v>39080</c:v>
                </c:pt>
                <c:pt idx="2008">
                  <c:v>39084</c:v>
                </c:pt>
                <c:pt idx="2009">
                  <c:v>39085</c:v>
                </c:pt>
                <c:pt idx="2010">
                  <c:v>39086</c:v>
                </c:pt>
                <c:pt idx="2011">
                  <c:v>39087</c:v>
                </c:pt>
                <c:pt idx="2012">
                  <c:v>39090</c:v>
                </c:pt>
                <c:pt idx="2013">
                  <c:v>39091</c:v>
                </c:pt>
                <c:pt idx="2014">
                  <c:v>39092</c:v>
                </c:pt>
                <c:pt idx="2015">
                  <c:v>39093</c:v>
                </c:pt>
                <c:pt idx="2016">
                  <c:v>39094</c:v>
                </c:pt>
                <c:pt idx="2017">
                  <c:v>39097</c:v>
                </c:pt>
                <c:pt idx="2018">
                  <c:v>39098</c:v>
                </c:pt>
                <c:pt idx="2019">
                  <c:v>39099</c:v>
                </c:pt>
                <c:pt idx="2020">
                  <c:v>39100</c:v>
                </c:pt>
                <c:pt idx="2021">
                  <c:v>39101</c:v>
                </c:pt>
                <c:pt idx="2022">
                  <c:v>39104</c:v>
                </c:pt>
                <c:pt idx="2023">
                  <c:v>39105</c:v>
                </c:pt>
                <c:pt idx="2024">
                  <c:v>39106</c:v>
                </c:pt>
                <c:pt idx="2025">
                  <c:v>39107</c:v>
                </c:pt>
                <c:pt idx="2026">
                  <c:v>39108</c:v>
                </c:pt>
                <c:pt idx="2027">
                  <c:v>39111</c:v>
                </c:pt>
                <c:pt idx="2028">
                  <c:v>39112</c:v>
                </c:pt>
                <c:pt idx="2029">
                  <c:v>39113</c:v>
                </c:pt>
                <c:pt idx="2030">
                  <c:v>39114</c:v>
                </c:pt>
                <c:pt idx="2031">
                  <c:v>39115</c:v>
                </c:pt>
                <c:pt idx="2032">
                  <c:v>39118</c:v>
                </c:pt>
                <c:pt idx="2033">
                  <c:v>39119</c:v>
                </c:pt>
                <c:pt idx="2034">
                  <c:v>39120</c:v>
                </c:pt>
                <c:pt idx="2035">
                  <c:v>39121</c:v>
                </c:pt>
                <c:pt idx="2036">
                  <c:v>39122</c:v>
                </c:pt>
                <c:pt idx="2037">
                  <c:v>39125</c:v>
                </c:pt>
                <c:pt idx="2038">
                  <c:v>39126</c:v>
                </c:pt>
                <c:pt idx="2039">
                  <c:v>39127</c:v>
                </c:pt>
                <c:pt idx="2040">
                  <c:v>39128</c:v>
                </c:pt>
                <c:pt idx="2041">
                  <c:v>39129</c:v>
                </c:pt>
                <c:pt idx="2042">
                  <c:v>39134</c:v>
                </c:pt>
                <c:pt idx="2043">
                  <c:v>39135</c:v>
                </c:pt>
                <c:pt idx="2044">
                  <c:v>39136</c:v>
                </c:pt>
                <c:pt idx="2045">
                  <c:v>39139</c:v>
                </c:pt>
                <c:pt idx="2046">
                  <c:v>39140</c:v>
                </c:pt>
                <c:pt idx="2047">
                  <c:v>39141</c:v>
                </c:pt>
                <c:pt idx="2048">
                  <c:v>39142</c:v>
                </c:pt>
                <c:pt idx="2049">
                  <c:v>39143</c:v>
                </c:pt>
                <c:pt idx="2050">
                  <c:v>39146</c:v>
                </c:pt>
                <c:pt idx="2051">
                  <c:v>39147</c:v>
                </c:pt>
                <c:pt idx="2052">
                  <c:v>39148</c:v>
                </c:pt>
                <c:pt idx="2053">
                  <c:v>39149</c:v>
                </c:pt>
                <c:pt idx="2054">
                  <c:v>39150</c:v>
                </c:pt>
                <c:pt idx="2055">
                  <c:v>39153</c:v>
                </c:pt>
                <c:pt idx="2056">
                  <c:v>39154</c:v>
                </c:pt>
                <c:pt idx="2057">
                  <c:v>39155</c:v>
                </c:pt>
                <c:pt idx="2058">
                  <c:v>39156</c:v>
                </c:pt>
                <c:pt idx="2059">
                  <c:v>39157</c:v>
                </c:pt>
                <c:pt idx="2060">
                  <c:v>39160</c:v>
                </c:pt>
                <c:pt idx="2061">
                  <c:v>39161</c:v>
                </c:pt>
                <c:pt idx="2062">
                  <c:v>39162</c:v>
                </c:pt>
                <c:pt idx="2063">
                  <c:v>39163</c:v>
                </c:pt>
                <c:pt idx="2064">
                  <c:v>39164</c:v>
                </c:pt>
                <c:pt idx="2065">
                  <c:v>39167</c:v>
                </c:pt>
                <c:pt idx="2066">
                  <c:v>39168</c:v>
                </c:pt>
                <c:pt idx="2067">
                  <c:v>39169</c:v>
                </c:pt>
                <c:pt idx="2068">
                  <c:v>39170</c:v>
                </c:pt>
                <c:pt idx="2069">
                  <c:v>39171</c:v>
                </c:pt>
                <c:pt idx="2070">
                  <c:v>39174</c:v>
                </c:pt>
                <c:pt idx="2071">
                  <c:v>39175</c:v>
                </c:pt>
                <c:pt idx="2072">
                  <c:v>39176</c:v>
                </c:pt>
                <c:pt idx="2073">
                  <c:v>39177</c:v>
                </c:pt>
                <c:pt idx="2074">
                  <c:v>39181</c:v>
                </c:pt>
                <c:pt idx="2075">
                  <c:v>39182</c:v>
                </c:pt>
                <c:pt idx="2076">
                  <c:v>39183</c:v>
                </c:pt>
                <c:pt idx="2077">
                  <c:v>39184</c:v>
                </c:pt>
                <c:pt idx="2078">
                  <c:v>39185</c:v>
                </c:pt>
                <c:pt idx="2079">
                  <c:v>39188</c:v>
                </c:pt>
                <c:pt idx="2080">
                  <c:v>39189</c:v>
                </c:pt>
                <c:pt idx="2081">
                  <c:v>39190</c:v>
                </c:pt>
                <c:pt idx="2082">
                  <c:v>39191</c:v>
                </c:pt>
                <c:pt idx="2083">
                  <c:v>39192</c:v>
                </c:pt>
                <c:pt idx="2084">
                  <c:v>39195</c:v>
                </c:pt>
                <c:pt idx="2085">
                  <c:v>39196</c:v>
                </c:pt>
                <c:pt idx="2086">
                  <c:v>39197</c:v>
                </c:pt>
                <c:pt idx="2087">
                  <c:v>39198</c:v>
                </c:pt>
                <c:pt idx="2088">
                  <c:v>39199</c:v>
                </c:pt>
                <c:pt idx="2089">
                  <c:v>39202</c:v>
                </c:pt>
                <c:pt idx="2090">
                  <c:v>39204</c:v>
                </c:pt>
                <c:pt idx="2091">
                  <c:v>39205</c:v>
                </c:pt>
                <c:pt idx="2092">
                  <c:v>39206</c:v>
                </c:pt>
                <c:pt idx="2093">
                  <c:v>39209</c:v>
                </c:pt>
                <c:pt idx="2094">
                  <c:v>39210</c:v>
                </c:pt>
                <c:pt idx="2095">
                  <c:v>39211</c:v>
                </c:pt>
                <c:pt idx="2096">
                  <c:v>39212</c:v>
                </c:pt>
                <c:pt idx="2097">
                  <c:v>39213</c:v>
                </c:pt>
                <c:pt idx="2098">
                  <c:v>39216</c:v>
                </c:pt>
                <c:pt idx="2099">
                  <c:v>39217</c:v>
                </c:pt>
                <c:pt idx="2100">
                  <c:v>39218</c:v>
                </c:pt>
                <c:pt idx="2101">
                  <c:v>39219</c:v>
                </c:pt>
                <c:pt idx="2102">
                  <c:v>39220</c:v>
                </c:pt>
                <c:pt idx="2103">
                  <c:v>39223</c:v>
                </c:pt>
                <c:pt idx="2104">
                  <c:v>39224</c:v>
                </c:pt>
                <c:pt idx="2105">
                  <c:v>39225</c:v>
                </c:pt>
                <c:pt idx="2106">
                  <c:v>39226</c:v>
                </c:pt>
                <c:pt idx="2107">
                  <c:v>39227</c:v>
                </c:pt>
                <c:pt idx="2108">
                  <c:v>39230</c:v>
                </c:pt>
                <c:pt idx="2109">
                  <c:v>39231</c:v>
                </c:pt>
                <c:pt idx="2110">
                  <c:v>39232</c:v>
                </c:pt>
                <c:pt idx="2111">
                  <c:v>39233</c:v>
                </c:pt>
                <c:pt idx="2112">
                  <c:v>39234</c:v>
                </c:pt>
                <c:pt idx="2113">
                  <c:v>39237</c:v>
                </c:pt>
                <c:pt idx="2114">
                  <c:v>39238</c:v>
                </c:pt>
                <c:pt idx="2115">
                  <c:v>39239</c:v>
                </c:pt>
                <c:pt idx="2116">
                  <c:v>39241</c:v>
                </c:pt>
                <c:pt idx="2117">
                  <c:v>39244</c:v>
                </c:pt>
                <c:pt idx="2118">
                  <c:v>39245</c:v>
                </c:pt>
                <c:pt idx="2119">
                  <c:v>39246</c:v>
                </c:pt>
                <c:pt idx="2120">
                  <c:v>39247</c:v>
                </c:pt>
                <c:pt idx="2121">
                  <c:v>39248</c:v>
                </c:pt>
                <c:pt idx="2122">
                  <c:v>39251</c:v>
                </c:pt>
                <c:pt idx="2123">
                  <c:v>39252</c:v>
                </c:pt>
                <c:pt idx="2124">
                  <c:v>39253</c:v>
                </c:pt>
                <c:pt idx="2125">
                  <c:v>39254</c:v>
                </c:pt>
                <c:pt idx="2126">
                  <c:v>39255</c:v>
                </c:pt>
                <c:pt idx="2127">
                  <c:v>39258</c:v>
                </c:pt>
                <c:pt idx="2128">
                  <c:v>39259</c:v>
                </c:pt>
                <c:pt idx="2129">
                  <c:v>39260</c:v>
                </c:pt>
                <c:pt idx="2130">
                  <c:v>39261</c:v>
                </c:pt>
                <c:pt idx="2131">
                  <c:v>39262</c:v>
                </c:pt>
                <c:pt idx="2132">
                  <c:v>39265</c:v>
                </c:pt>
                <c:pt idx="2133">
                  <c:v>39266</c:v>
                </c:pt>
                <c:pt idx="2134">
                  <c:v>39267</c:v>
                </c:pt>
                <c:pt idx="2135">
                  <c:v>39268</c:v>
                </c:pt>
                <c:pt idx="2136">
                  <c:v>39269</c:v>
                </c:pt>
                <c:pt idx="2137">
                  <c:v>39272</c:v>
                </c:pt>
                <c:pt idx="2138">
                  <c:v>39273</c:v>
                </c:pt>
                <c:pt idx="2139">
                  <c:v>39274</c:v>
                </c:pt>
                <c:pt idx="2140">
                  <c:v>39275</c:v>
                </c:pt>
                <c:pt idx="2141">
                  <c:v>39276</c:v>
                </c:pt>
                <c:pt idx="2142">
                  <c:v>39279</c:v>
                </c:pt>
                <c:pt idx="2143">
                  <c:v>39280</c:v>
                </c:pt>
                <c:pt idx="2144">
                  <c:v>39281</c:v>
                </c:pt>
                <c:pt idx="2145">
                  <c:v>39282</c:v>
                </c:pt>
                <c:pt idx="2146">
                  <c:v>39283</c:v>
                </c:pt>
                <c:pt idx="2147">
                  <c:v>39286</c:v>
                </c:pt>
                <c:pt idx="2148">
                  <c:v>39287</c:v>
                </c:pt>
                <c:pt idx="2149">
                  <c:v>39288</c:v>
                </c:pt>
                <c:pt idx="2150">
                  <c:v>39289</c:v>
                </c:pt>
                <c:pt idx="2151">
                  <c:v>39290</c:v>
                </c:pt>
                <c:pt idx="2152">
                  <c:v>39293</c:v>
                </c:pt>
                <c:pt idx="2153">
                  <c:v>39294</c:v>
                </c:pt>
                <c:pt idx="2154">
                  <c:v>39295</c:v>
                </c:pt>
                <c:pt idx="2155">
                  <c:v>39296</c:v>
                </c:pt>
                <c:pt idx="2156">
                  <c:v>39297</c:v>
                </c:pt>
                <c:pt idx="2157">
                  <c:v>39300</c:v>
                </c:pt>
                <c:pt idx="2158">
                  <c:v>39301</c:v>
                </c:pt>
                <c:pt idx="2159">
                  <c:v>39302</c:v>
                </c:pt>
                <c:pt idx="2160">
                  <c:v>39303</c:v>
                </c:pt>
                <c:pt idx="2161">
                  <c:v>39304</c:v>
                </c:pt>
                <c:pt idx="2162">
                  <c:v>39307</c:v>
                </c:pt>
                <c:pt idx="2163">
                  <c:v>39308</c:v>
                </c:pt>
                <c:pt idx="2164">
                  <c:v>39309</c:v>
                </c:pt>
                <c:pt idx="2165">
                  <c:v>39310</c:v>
                </c:pt>
                <c:pt idx="2166">
                  <c:v>39311</c:v>
                </c:pt>
                <c:pt idx="2167">
                  <c:v>39314</c:v>
                </c:pt>
                <c:pt idx="2168">
                  <c:v>39315</c:v>
                </c:pt>
                <c:pt idx="2169">
                  <c:v>39316</c:v>
                </c:pt>
                <c:pt idx="2170">
                  <c:v>39317</c:v>
                </c:pt>
                <c:pt idx="2171">
                  <c:v>39318</c:v>
                </c:pt>
                <c:pt idx="2172">
                  <c:v>39321</c:v>
                </c:pt>
                <c:pt idx="2173">
                  <c:v>39322</c:v>
                </c:pt>
                <c:pt idx="2174">
                  <c:v>39323</c:v>
                </c:pt>
                <c:pt idx="2175">
                  <c:v>39324</c:v>
                </c:pt>
                <c:pt idx="2176">
                  <c:v>39325</c:v>
                </c:pt>
                <c:pt idx="2177">
                  <c:v>39328</c:v>
                </c:pt>
                <c:pt idx="2178">
                  <c:v>39329</c:v>
                </c:pt>
                <c:pt idx="2179">
                  <c:v>39330</c:v>
                </c:pt>
                <c:pt idx="2180">
                  <c:v>39331</c:v>
                </c:pt>
                <c:pt idx="2181">
                  <c:v>39335</c:v>
                </c:pt>
                <c:pt idx="2182">
                  <c:v>39336</c:v>
                </c:pt>
                <c:pt idx="2183">
                  <c:v>39337</c:v>
                </c:pt>
                <c:pt idx="2184">
                  <c:v>39338</c:v>
                </c:pt>
                <c:pt idx="2185">
                  <c:v>39339</c:v>
                </c:pt>
                <c:pt idx="2186">
                  <c:v>39342</c:v>
                </c:pt>
                <c:pt idx="2187">
                  <c:v>39343</c:v>
                </c:pt>
                <c:pt idx="2188">
                  <c:v>39344</c:v>
                </c:pt>
                <c:pt idx="2189">
                  <c:v>39345</c:v>
                </c:pt>
                <c:pt idx="2190">
                  <c:v>39346</c:v>
                </c:pt>
                <c:pt idx="2191">
                  <c:v>39349</c:v>
                </c:pt>
                <c:pt idx="2192">
                  <c:v>39350</c:v>
                </c:pt>
                <c:pt idx="2193">
                  <c:v>39351</c:v>
                </c:pt>
                <c:pt idx="2194">
                  <c:v>39352</c:v>
                </c:pt>
                <c:pt idx="2195">
                  <c:v>39353</c:v>
                </c:pt>
                <c:pt idx="2196">
                  <c:v>39356</c:v>
                </c:pt>
                <c:pt idx="2197">
                  <c:v>39357</c:v>
                </c:pt>
                <c:pt idx="2198">
                  <c:v>39358</c:v>
                </c:pt>
                <c:pt idx="2199">
                  <c:v>39359</c:v>
                </c:pt>
                <c:pt idx="2200">
                  <c:v>39360</c:v>
                </c:pt>
                <c:pt idx="2201">
                  <c:v>39363</c:v>
                </c:pt>
                <c:pt idx="2202">
                  <c:v>39364</c:v>
                </c:pt>
                <c:pt idx="2203">
                  <c:v>39365</c:v>
                </c:pt>
                <c:pt idx="2204">
                  <c:v>39366</c:v>
                </c:pt>
                <c:pt idx="2205">
                  <c:v>39370</c:v>
                </c:pt>
                <c:pt idx="2206">
                  <c:v>39371</c:v>
                </c:pt>
                <c:pt idx="2207">
                  <c:v>39372</c:v>
                </c:pt>
                <c:pt idx="2208">
                  <c:v>39373</c:v>
                </c:pt>
                <c:pt idx="2209">
                  <c:v>39374</c:v>
                </c:pt>
                <c:pt idx="2210">
                  <c:v>39377</c:v>
                </c:pt>
                <c:pt idx="2211">
                  <c:v>39378</c:v>
                </c:pt>
                <c:pt idx="2212">
                  <c:v>39379</c:v>
                </c:pt>
                <c:pt idx="2213">
                  <c:v>39380</c:v>
                </c:pt>
                <c:pt idx="2214">
                  <c:v>39381</c:v>
                </c:pt>
                <c:pt idx="2215">
                  <c:v>39384</c:v>
                </c:pt>
                <c:pt idx="2216">
                  <c:v>39385</c:v>
                </c:pt>
                <c:pt idx="2217">
                  <c:v>39386</c:v>
                </c:pt>
                <c:pt idx="2218">
                  <c:v>39387</c:v>
                </c:pt>
                <c:pt idx="2219">
                  <c:v>39391</c:v>
                </c:pt>
                <c:pt idx="2220">
                  <c:v>39392</c:v>
                </c:pt>
                <c:pt idx="2221">
                  <c:v>39393</c:v>
                </c:pt>
                <c:pt idx="2222">
                  <c:v>39394</c:v>
                </c:pt>
                <c:pt idx="2223">
                  <c:v>39395</c:v>
                </c:pt>
                <c:pt idx="2224">
                  <c:v>39398</c:v>
                </c:pt>
                <c:pt idx="2225">
                  <c:v>39399</c:v>
                </c:pt>
                <c:pt idx="2226">
                  <c:v>39400</c:v>
                </c:pt>
                <c:pt idx="2227">
                  <c:v>39402</c:v>
                </c:pt>
                <c:pt idx="2228">
                  <c:v>39405</c:v>
                </c:pt>
                <c:pt idx="2229">
                  <c:v>39406</c:v>
                </c:pt>
                <c:pt idx="2230">
                  <c:v>39407</c:v>
                </c:pt>
                <c:pt idx="2231">
                  <c:v>39408</c:v>
                </c:pt>
                <c:pt idx="2232">
                  <c:v>39409</c:v>
                </c:pt>
                <c:pt idx="2233">
                  <c:v>39412</c:v>
                </c:pt>
                <c:pt idx="2234">
                  <c:v>39413</c:v>
                </c:pt>
                <c:pt idx="2235">
                  <c:v>39414</c:v>
                </c:pt>
                <c:pt idx="2236">
                  <c:v>39415</c:v>
                </c:pt>
                <c:pt idx="2237">
                  <c:v>39416</c:v>
                </c:pt>
                <c:pt idx="2238">
                  <c:v>39419</c:v>
                </c:pt>
                <c:pt idx="2239">
                  <c:v>39420</c:v>
                </c:pt>
                <c:pt idx="2240">
                  <c:v>39421</c:v>
                </c:pt>
                <c:pt idx="2241">
                  <c:v>39422</c:v>
                </c:pt>
                <c:pt idx="2242">
                  <c:v>39423</c:v>
                </c:pt>
                <c:pt idx="2243">
                  <c:v>39426</c:v>
                </c:pt>
                <c:pt idx="2244">
                  <c:v>39427</c:v>
                </c:pt>
                <c:pt idx="2245">
                  <c:v>39428</c:v>
                </c:pt>
                <c:pt idx="2246">
                  <c:v>39429</c:v>
                </c:pt>
                <c:pt idx="2247">
                  <c:v>39430</c:v>
                </c:pt>
                <c:pt idx="2248">
                  <c:v>39433</c:v>
                </c:pt>
                <c:pt idx="2249">
                  <c:v>39434</c:v>
                </c:pt>
                <c:pt idx="2250">
                  <c:v>39435</c:v>
                </c:pt>
                <c:pt idx="2251">
                  <c:v>39436</c:v>
                </c:pt>
                <c:pt idx="2252">
                  <c:v>39437</c:v>
                </c:pt>
                <c:pt idx="2253">
                  <c:v>39440</c:v>
                </c:pt>
                <c:pt idx="2254">
                  <c:v>39442</c:v>
                </c:pt>
                <c:pt idx="2255">
                  <c:v>39443</c:v>
                </c:pt>
                <c:pt idx="2256">
                  <c:v>39444</c:v>
                </c:pt>
                <c:pt idx="2257">
                  <c:v>39447</c:v>
                </c:pt>
                <c:pt idx="2258">
                  <c:v>39449</c:v>
                </c:pt>
                <c:pt idx="2259">
                  <c:v>39450</c:v>
                </c:pt>
                <c:pt idx="2260">
                  <c:v>39451</c:v>
                </c:pt>
                <c:pt idx="2261">
                  <c:v>39454</c:v>
                </c:pt>
                <c:pt idx="2262">
                  <c:v>39455</c:v>
                </c:pt>
                <c:pt idx="2263">
                  <c:v>39456</c:v>
                </c:pt>
                <c:pt idx="2264">
                  <c:v>39457</c:v>
                </c:pt>
                <c:pt idx="2265">
                  <c:v>39458</c:v>
                </c:pt>
                <c:pt idx="2266">
                  <c:v>39461</c:v>
                </c:pt>
                <c:pt idx="2267">
                  <c:v>39462</c:v>
                </c:pt>
                <c:pt idx="2268">
                  <c:v>39463</c:v>
                </c:pt>
                <c:pt idx="2269">
                  <c:v>39464</c:v>
                </c:pt>
                <c:pt idx="2270">
                  <c:v>39465</c:v>
                </c:pt>
                <c:pt idx="2271">
                  <c:v>39468</c:v>
                </c:pt>
                <c:pt idx="2272">
                  <c:v>39469</c:v>
                </c:pt>
                <c:pt idx="2273">
                  <c:v>39470</c:v>
                </c:pt>
                <c:pt idx="2274">
                  <c:v>39471</c:v>
                </c:pt>
                <c:pt idx="2275">
                  <c:v>39472</c:v>
                </c:pt>
                <c:pt idx="2276">
                  <c:v>39475</c:v>
                </c:pt>
                <c:pt idx="2277">
                  <c:v>39476</c:v>
                </c:pt>
                <c:pt idx="2278">
                  <c:v>39477</c:v>
                </c:pt>
                <c:pt idx="2279">
                  <c:v>39478</c:v>
                </c:pt>
                <c:pt idx="2280">
                  <c:v>39479</c:v>
                </c:pt>
                <c:pt idx="2281">
                  <c:v>39484</c:v>
                </c:pt>
                <c:pt idx="2282">
                  <c:v>39485</c:v>
                </c:pt>
                <c:pt idx="2283">
                  <c:v>39486</c:v>
                </c:pt>
                <c:pt idx="2284">
                  <c:v>39489</c:v>
                </c:pt>
                <c:pt idx="2285">
                  <c:v>39490</c:v>
                </c:pt>
                <c:pt idx="2286">
                  <c:v>39491</c:v>
                </c:pt>
                <c:pt idx="2287">
                  <c:v>39492</c:v>
                </c:pt>
                <c:pt idx="2288">
                  <c:v>39493</c:v>
                </c:pt>
                <c:pt idx="2289">
                  <c:v>39496</c:v>
                </c:pt>
                <c:pt idx="2290">
                  <c:v>39497</c:v>
                </c:pt>
                <c:pt idx="2291">
                  <c:v>39498</c:v>
                </c:pt>
                <c:pt idx="2292">
                  <c:v>39499</c:v>
                </c:pt>
                <c:pt idx="2293">
                  <c:v>39500</c:v>
                </c:pt>
                <c:pt idx="2294">
                  <c:v>39503</c:v>
                </c:pt>
                <c:pt idx="2295">
                  <c:v>39504</c:v>
                </c:pt>
                <c:pt idx="2296">
                  <c:v>39505</c:v>
                </c:pt>
                <c:pt idx="2297">
                  <c:v>39506</c:v>
                </c:pt>
                <c:pt idx="2298">
                  <c:v>39507</c:v>
                </c:pt>
                <c:pt idx="2299">
                  <c:v>39510</c:v>
                </c:pt>
                <c:pt idx="2300">
                  <c:v>39511</c:v>
                </c:pt>
                <c:pt idx="2301">
                  <c:v>39512</c:v>
                </c:pt>
                <c:pt idx="2302">
                  <c:v>39513</c:v>
                </c:pt>
                <c:pt idx="2303">
                  <c:v>39514</c:v>
                </c:pt>
                <c:pt idx="2304">
                  <c:v>39517</c:v>
                </c:pt>
                <c:pt idx="2305">
                  <c:v>39518</c:v>
                </c:pt>
                <c:pt idx="2306">
                  <c:v>39519</c:v>
                </c:pt>
                <c:pt idx="2307">
                  <c:v>39520</c:v>
                </c:pt>
                <c:pt idx="2308">
                  <c:v>39521</c:v>
                </c:pt>
                <c:pt idx="2309">
                  <c:v>39524</c:v>
                </c:pt>
                <c:pt idx="2310">
                  <c:v>39525</c:v>
                </c:pt>
                <c:pt idx="2311">
                  <c:v>39526</c:v>
                </c:pt>
                <c:pt idx="2312">
                  <c:v>39527</c:v>
                </c:pt>
                <c:pt idx="2313">
                  <c:v>39531</c:v>
                </c:pt>
                <c:pt idx="2314">
                  <c:v>39532</c:v>
                </c:pt>
                <c:pt idx="2315">
                  <c:v>39533</c:v>
                </c:pt>
                <c:pt idx="2316">
                  <c:v>39534</c:v>
                </c:pt>
                <c:pt idx="2317">
                  <c:v>39535</c:v>
                </c:pt>
                <c:pt idx="2318">
                  <c:v>39538</c:v>
                </c:pt>
                <c:pt idx="2319">
                  <c:v>39539</c:v>
                </c:pt>
                <c:pt idx="2320">
                  <c:v>39540</c:v>
                </c:pt>
                <c:pt idx="2321">
                  <c:v>39541</c:v>
                </c:pt>
                <c:pt idx="2322">
                  <c:v>39542</c:v>
                </c:pt>
                <c:pt idx="2323">
                  <c:v>39545</c:v>
                </c:pt>
                <c:pt idx="2324">
                  <c:v>39546</c:v>
                </c:pt>
                <c:pt idx="2325">
                  <c:v>39547</c:v>
                </c:pt>
                <c:pt idx="2326">
                  <c:v>39548</c:v>
                </c:pt>
                <c:pt idx="2327">
                  <c:v>39549</c:v>
                </c:pt>
                <c:pt idx="2328">
                  <c:v>39552</c:v>
                </c:pt>
                <c:pt idx="2329">
                  <c:v>39553</c:v>
                </c:pt>
                <c:pt idx="2330">
                  <c:v>39554</c:v>
                </c:pt>
                <c:pt idx="2331">
                  <c:v>39555</c:v>
                </c:pt>
                <c:pt idx="2332">
                  <c:v>39556</c:v>
                </c:pt>
                <c:pt idx="2333">
                  <c:v>39560</c:v>
                </c:pt>
                <c:pt idx="2334">
                  <c:v>39561</c:v>
                </c:pt>
                <c:pt idx="2335">
                  <c:v>39562</c:v>
                </c:pt>
                <c:pt idx="2336">
                  <c:v>39563</c:v>
                </c:pt>
                <c:pt idx="2337">
                  <c:v>39566</c:v>
                </c:pt>
                <c:pt idx="2338">
                  <c:v>39567</c:v>
                </c:pt>
                <c:pt idx="2339">
                  <c:v>39568</c:v>
                </c:pt>
                <c:pt idx="2340">
                  <c:v>39570</c:v>
                </c:pt>
                <c:pt idx="2341">
                  <c:v>39573</c:v>
                </c:pt>
                <c:pt idx="2342">
                  <c:v>39574</c:v>
                </c:pt>
                <c:pt idx="2343">
                  <c:v>39575</c:v>
                </c:pt>
                <c:pt idx="2344">
                  <c:v>39576</c:v>
                </c:pt>
                <c:pt idx="2345">
                  <c:v>39577</c:v>
                </c:pt>
                <c:pt idx="2346">
                  <c:v>39580</c:v>
                </c:pt>
                <c:pt idx="2347">
                  <c:v>39581</c:v>
                </c:pt>
                <c:pt idx="2348">
                  <c:v>39582</c:v>
                </c:pt>
                <c:pt idx="2349">
                  <c:v>39583</c:v>
                </c:pt>
                <c:pt idx="2350">
                  <c:v>39584</c:v>
                </c:pt>
                <c:pt idx="2351">
                  <c:v>39587</c:v>
                </c:pt>
                <c:pt idx="2352">
                  <c:v>39588</c:v>
                </c:pt>
                <c:pt idx="2353">
                  <c:v>39589</c:v>
                </c:pt>
                <c:pt idx="2354">
                  <c:v>39591</c:v>
                </c:pt>
                <c:pt idx="2355">
                  <c:v>39594</c:v>
                </c:pt>
                <c:pt idx="2356">
                  <c:v>39595</c:v>
                </c:pt>
                <c:pt idx="2357">
                  <c:v>39596</c:v>
                </c:pt>
                <c:pt idx="2358">
                  <c:v>39597</c:v>
                </c:pt>
                <c:pt idx="2359">
                  <c:v>39598</c:v>
                </c:pt>
                <c:pt idx="2360">
                  <c:v>39601</c:v>
                </c:pt>
                <c:pt idx="2361">
                  <c:v>39602</c:v>
                </c:pt>
                <c:pt idx="2362">
                  <c:v>39603</c:v>
                </c:pt>
                <c:pt idx="2363">
                  <c:v>39604</c:v>
                </c:pt>
                <c:pt idx="2364">
                  <c:v>39605</c:v>
                </c:pt>
                <c:pt idx="2365">
                  <c:v>39608</c:v>
                </c:pt>
                <c:pt idx="2366">
                  <c:v>39609</c:v>
                </c:pt>
                <c:pt idx="2367">
                  <c:v>39610</c:v>
                </c:pt>
                <c:pt idx="2368">
                  <c:v>39611</c:v>
                </c:pt>
                <c:pt idx="2369">
                  <c:v>39612</c:v>
                </c:pt>
                <c:pt idx="2370">
                  <c:v>39615</c:v>
                </c:pt>
                <c:pt idx="2371">
                  <c:v>39616</c:v>
                </c:pt>
                <c:pt idx="2372">
                  <c:v>39617</c:v>
                </c:pt>
                <c:pt idx="2373">
                  <c:v>39618</c:v>
                </c:pt>
                <c:pt idx="2374">
                  <c:v>39619</c:v>
                </c:pt>
                <c:pt idx="2375">
                  <c:v>39622</c:v>
                </c:pt>
                <c:pt idx="2376">
                  <c:v>39623</c:v>
                </c:pt>
                <c:pt idx="2377">
                  <c:v>39624</c:v>
                </c:pt>
                <c:pt idx="2378">
                  <c:v>39625</c:v>
                </c:pt>
                <c:pt idx="2379">
                  <c:v>39626</c:v>
                </c:pt>
                <c:pt idx="2380">
                  <c:v>39629</c:v>
                </c:pt>
                <c:pt idx="2381">
                  <c:v>39630</c:v>
                </c:pt>
                <c:pt idx="2382">
                  <c:v>39631</c:v>
                </c:pt>
                <c:pt idx="2383">
                  <c:v>39632</c:v>
                </c:pt>
                <c:pt idx="2384">
                  <c:v>39633</c:v>
                </c:pt>
                <c:pt idx="2385">
                  <c:v>39636</c:v>
                </c:pt>
                <c:pt idx="2386">
                  <c:v>39637</c:v>
                </c:pt>
                <c:pt idx="2387">
                  <c:v>39638</c:v>
                </c:pt>
                <c:pt idx="2388">
                  <c:v>39639</c:v>
                </c:pt>
                <c:pt idx="2389">
                  <c:v>39640</c:v>
                </c:pt>
                <c:pt idx="2390">
                  <c:v>39643</c:v>
                </c:pt>
                <c:pt idx="2391">
                  <c:v>39644</c:v>
                </c:pt>
                <c:pt idx="2392">
                  <c:v>39645</c:v>
                </c:pt>
                <c:pt idx="2393">
                  <c:v>39646</c:v>
                </c:pt>
                <c:pt idx="2394">
                  <c:v>39647</c:v>
                </c:pt>
                <c:pt idx="2395">
                  <c:v>39650</c:v>
                </c:pt>
                <c:pt idx="2396">
                  <c:v>39651</c:v>
                </c:pt>
                <c:pt idx="2397">
                  <c:v>39652</c:v>
                </c:pt>
                <c:pt idx="2398">
                  <c:v>39653</c:v>
                </c:pt>
                <c:pt idx="2399">
                  <c:v>39654</c:v>
                </c:pt>
                <c:pt idx="2400">
                  <c:v>39657</c:v>
                </c:pt>
                <c:pt idx="2401">
                  <c:v>39658</c:v>
                </c:pt>
                <c:pt idx="2402">
                  <c:v>39659</c:v>
                </c:pt>
                <c:pt idx="2403">
                  <c:v>39660</c:v>
                </c:pt>
                <c:pt idx="2404">
                  <c:v>39661</c:v>
                </c:pt>
                <c:pt idx="2405">
                  <c:v>39664</c:v>
                </c:pt>
                <c:pt idx="2406">
                  <c:v>39665</c:v>
                </c:pt>
                <c:pt idx="2407">
                  <c:v>39666</c:v>
                </c:pt>
                <c:pt idx="2408">
                  <c:v>39667</c:v>
                </c:pt>
                <c:pt idx="2409">
                  <c:v>39668</c:v>
                </c:pt>
                <c:pt idx="2410">
                  <c:v>39671</c:v>
                </c:pt>
                <c:pt idx="2411">
                  <c:v>39672</c:v>
                </c:pt>
                <c:pt idx="2412">
                  <c:v>39673</c:v>
                </c:pt>
                <c:pt idx="2413">
                  <c:v>39674</c:v>
                </c:pt>
                <c:pt idx="2414">
                  <c:v>39675</c:v>
                </c:pt>
                <c:pt idx="2415">
                  <c:v>39678</c:v>
                </c:pt>
                <c:pt idx="2416">
                  <c:v>39679</c:v>
                </c:pt>
                <c:pt idx="2417">
                  <c:v>39680</c:v>
                </c:pt>
                <c:pt idx="2418">
                  <c:v>39681</c:v>
                </c:pt>
                <c:pt idx="2419">
                  <c:v>39682</c:v>
                </c:pt>
                <c:pt idx="2420">
                  <c:v>39685</c:v>
                </c:pt>
                <c:pt idx="2421">
                  <c:v>39686</c:v>
                </c:pt>
                <c:pt idx="2422">
                  <c:v>39687</c:v>
                </c:pt>
                <c:pt idx="2423">
                  <c:v>39688</c:v>
                </c:pt>
                <c:pt idx="2424">
                  <c:v>39689</c:v>
                </c:pt>
                <c:pt idx="2425">
                  <c:v>39692</c:v>
                </c:pt>
                <c:pt idx="2426">
                  <c:v>39693</c:v>
                </c:pt>
                <c:pt idx="2427">
                  <c:v>39694</c:v>
                </c:pt>
                <c:pt idx="2428">
                  <c:v>39695</c:v>
                </c:pt>
                <c:pt idx="2429">
                  <c:v>39696</c:v>
                </c:pt>
                <c:pt idx="2430">
                  <c:v>39699</c:v>
                </c:pt>
                <c:pt idx="2431">
                  <c:v>39700</c:v>
                </c:pt>
                <c:pt idx="2432">
                  <c:v>39701</c:v>
                </c:pt>
                <c:pt idx="2433">
                  <c:v>39702</c:v>
                </c:pt>
                <c:pt idx="2434">
                  <c:v>39703</c:v>
                </c:pt>
                <c:pt idx="2435">
                  <c:v>39706</c:v>
                </c:pt>
                <c:pt idx="2436">
                  <c:v>39707</c:v>
                </c:pt>
                <c:pt idx="2437">
                  <c:v>39708</c:v>
                </c:pt>
                <c:pt idx="2438">
                  <c:v>39709</c:v>
                </c:pt>
                <c:pt idx="2439">
                  <c:v>39710</c:v>
                </c:pt>
                <c:pt idx="2440">
                  <c:v>39713</c:v>
                </c:pt>
                <c:pt idx="2441">
                  <c:v>39714</c:v>
                </c:pt>
                <c:pt idx="2442">
                  <c:v>39715</c:v>
                </c:pt>
                <c:pt idx="2443">
                  <c:v>39716</c:v>
                </c:pt>
                <c:pt idx="2444">
                  <c:v>39717</c:v>
                </c:pt>
                <c:pt idx="2445">
                  <c:v>39720</c:v>
                </c:pt>
                <c:pt idx="2446">
                  <c:v>39721</c:v>
                </c:pt>
                <c:pt idx="2447">
                  <c:v>39722</c:v>
                </c:pt>
                <c:pt idx="2448">
                  <c:v>39723</c:v>
                </c:pt>
                <c:pt idx="2449">
                  <c:v>39724</c:v>
                </c:pt>
                <c:pt idx="2450">
                  <c:v>39727</c:v>
                </c:pt>
                <c:pt idx="2451">
                  <c:v>39728</c:v>
                </c:pt>
                <c:pt idx="2452">
                  <c:v>39729</c:v>
                </c:pt>
                <c:pt idx="2453">
                  <c:v>39730</c:v>
                </c:pt>
                <c:pt idx="2454">
                  <c:v>39731</c:v>
                </c:pt>
                <c:pt idx="2455">
                  <c:v>39734</c:v>
                </c:pt>
                <c:pt idx="2456">
                  <c:v>39735</c:v>
                </c:pt>
                <c:pt idx="2457">
                  <c:v>39736</c:v>
                </c:pt>
                <c:pt idx="2458">
                  <c:v>39737</c:v>
                </c:pt>
                <c:pt idx="2459">
                  <c:v>39738</c:v>
                </c:pt>
                <c:pt idx="2460">
                  <c:v>39741</c:v>
                </c:pt>
                <c:pt idx="2461">
                  <c:v>39742</c:v>
                </c:pt>
                <c:pt idx="2462">
                  <c:v>39743</c:v>
                </c:pt>
                <c:pt idx="2463">
                  <c:v>39744</c:v>
                </c:pt>
                <c:pt idx="2464">
                  <c:v>39745</c:v>
                </c:pt>
                <c:pt idx="2465">
                  <c:v>39748</c:v>
                </c:pt>
                <c:pt idx="2466">
                  <c:v>39749</c:v>
                </c:pt>
                <c:pt idx="2467">
                  <c:v>39750</c:v>
                </c:pt>
                <c:pt idx="2468">
                  <c:v>39751</c:v>
                </c:pt>
                <c:pt idx="2469">
                  <c:v>39752</c:v>
                </c:pt>
                <c:pt idx="2470">
                  <c:v>39755</c:v>
                </c:pt>
                <c:pt idx="2471">
                  <c:v>39756</c:v>
                </c:pt>
                <c:pt idx="2472">
                  <c:v>39757</c:v>
                </c:pt>
                <c:pt idx="2473">
                  <c:v>39758</c:v>
                </c:pt>
                <c:pt idx="2474">
                  <c:v>39759</c:v>
                </c:pt>
                <c:pt idx="2475">
                  <c:v>39762</c:v>
                </c:pt>
                <c:pt idx="2476">
                  <c:v>39763</c:v>
                </c:pt>
                <c:pt idx="2477">
                  <c:v>39764</c:v>
                </c:pt>
                <c:pt idx="2478">
                  <c:v>39765</c:v>
                </c:pt>
                <c:pt idx="2479">
                  <c:v>39766</c:v>
                </c:pt>
                <c:pt idx="2480">
                  <c:v>39769</c:v>
                </c:pt>
                <c:pt idx="2481">
                  <c:v>39770</c:v>
                </c:pt>
                <c:pt idx="2482">
                  <c:v>39771</c:v>
                </c:pt>
                <c:pt idx="2483">
                  <c:v>39772</c:v>
                </c:pt>
                <c:pt idx="2484">
                  <c:v>39773</c:v>
                </c:pt>
                <c:pt idx="2485">
                  <c:v>39776</c:v>
                </c:pt>
                <c:pt idx="2486">
                  <c:v>39777</c:v>
                </c:pt>
                <c:pt idx="2487">
                  <c:v>39778</c:v>
                </c:pt>
                <c:pt idx="2488">
                  <c:v>39779</c:v>
                </c:pt>
                <c:pt idx="2489">
                  <c:v>39780</c:v>
                </c:pt>
                <c:pt idx="2490">
                  <c:v>39783</c:v>
                </c:pt>
                <c:pt idx="2491">
                  <c:v>39784</c:v>
                </c:pt>
                <c:pt idx="2492">
                  <c:v>39785</c:v>
                </c:pt>
                <c:pt idx="2493">
                  <c:v>39786</c:v>
                </c:pt>
                <c:pt idx="2494">
                  <c:v>39787</c:v>
                </c:pt>
                <c:pt idx="2495">
                  <c:v>39790</c:v>
                </c:pt>
                <c:pt idx="2496">
                  <c:v>39791</c:v>
                </c:pt>
                <c:pt idx="2497">
                  <c:v>39792</c:v>
                </c:pt>
                <c:pt idx="2498">
                  <c:v>39793</c:v>
                </c:pt>
                <c:pt idx="2499">
                  <c:v>39794</c:v>
                </c:pt>
                <c:pt idx="2500">
                  <c:v>39797</c:v>
                </c:pt>
                <c:pt idx="2501">
                  <c:v>39798</c:v>
                </c:pt>
                <c:pt idx="2502">
                  <c:v>39799</c:v>
                </c:pt>
                <c:pt idx="2503">
                  <c:v>39800</c:v>
                </c:pt>
                <c:pt idx="2504">
                  <c:v>39801</c:v>
                </c:pt>
                <c:pt idx="2505">
                  <c:v>39804</c:v>
                </c:pt>
                <c:pt idx="2506">
                  <c:v>39805</c:v>
                </c:pt>
                <c:pt idx="2507">
                  <c:v>39806</c:v>
                </c:pt>
                <c:pt idx="2508">
                  <c:v>39808</c:v>
                </c:pt>
                <c:pt idx="2509">
                  <c:v>39811</c:v>
                </c:pt>
                <c:pt idx="2510">
                  <c:v>39812</c:v>
                </c:pt>
                <c:pt idx="2511">
                  <c:v>39813</c:v>
                </c:pt>
                <c:pt idx="2512">
                  <c:v>39815</c:v>
                </c:pt>
                <c:pt idx="2513">
                  <c:v>39818</c:v>
                </c:pt>
                <c:pt idx="2514">
                  <c:v>39819</c:v>
                </c:pt>
                <c:pt idx="2515">
                  <c:v>39820</c:v>
                </c:pt>
                <c:pt idx="2516">
                  <c:v>39821</c:v>
                </c:pt>
                <c:pt idx="2517">
                  <c:v>39822</c:v>
                </c:pt>
                <c:pt idx="2518">
                  <c:v>39825</c:v>
                </c:pt>
                <c:pt idx="2519">
                  <c:v>39826</c:v>
                </c:pt>
                <c:pt idx="2520">
                  <c:v>39827</c:v>
                </c:pt>
                <c:pt idx="2521">
                  <c:v>39828</c:v>
                </c:pt>
                <c:pt idx="2522">
                  <c:v>39829</c:v>
                </c:pt>
                <c:pt idx="2523">
                  <c:v>39832</c:v>
                </c:pt>
                <c:pt idx="2524">
                  <c:v>39833</c:v>
                </c:pt>
                <c:pt idx="2525">
                  <c:v>39834</c:v>
                </c:pt>
                <c:pt idx="2526">
                  <c:v>39835</c:v>
                </c:pt>
                <c:pt idx="2527">
                  <c:v>39836</c:v>
                </c:pt>
                <c:pt idx="2528">
                  <c:v>39839</c:v>
                </c:pt>
                <c:pt idx="2529">
                  <c:v>39840</c:v>
                </c:pt>
                <c:pt idx="2530">
                  <c:v>39841</c:v>
                </c:pt>
                <c:pt idx="2531">
                  <c:v>39842</c:v>
                </c:pt>
                <c:pt idx="2532">
                  <c:v>39843</c:v>
                </c:pt>
                <c:pt idx="2533">
                  <c:v>39846</c:v>
                </c:pt>
                <c:pt idx="2534">
                  <c:v>39847</c:v>
                </c:pt>
                <c:pt idx="2535">
                  <c:v>39848</c:v>
                </c:pt>
                <c:pt idx="2536">
                  <c:v>39849</c:v>
                </c:pt>
                <c:pt idx="2537">
                  <c:v>39850</c:v>
                </c:pt>
                <c:pt idx="2538">
                  <c:v>39853</c:v>
                </c:pt>
                <c:pt idx="2539">
                  <c:v>39854</c:v>
                </c:pt>
                <c:pt idx="2540">
                  <c:v>39855</c:v>
                </c:pt>
                <c:pt idx="2541">
                  <c:v>39856</c:v>
                </c:pt>
                <c:pt idx="2542">
                  <c:v>39857</c:v>
                </c:pt>
                <c:pt idx="2543">
                  <c:v>39860</c:v>
                </c:pt>
                <c:pt idx="2544">
                  <c:v>39861</c:v>
                </c:pt>
                <c:pt idx="2545">
                  <c:v>39862</c:v>
                </c:pt>
                <c:pt idx="2546">
                  <c:v>39863</c:v>
                </c:pt>
                <c:pt idx="2547">
                  <c:v>39864</c:v>
                </c:pt>
                <c:pt idx="2548">
                  <c:v>39869</c:v>
                </c:pt>
                <c:pt idx="2549">
                  <c:v>39870</c:v>
                </c:pt>
                <c:pt idx="2550">
                  <c:v>39871</c:v>
                </c:pt>
                <c:pt idx="2551">
                  <c:v>39874</c:v>
                </c:pt>
                <c:pt idx="2552">
                  <c:v>39875</c:v>
                </c:pt>
                <c:pt idx="2553">
                  <c:v>39876</c:v>
                </c:pt>
                <c:pt idx="2554">
                  <c:v>39877</c:v>
                </c:pt>
                <c:pt idx="2555">
                  <c:v>39878</c:v>
                </c:pt>
                <c:pt idx="2556">
                  <c:v>39881</c:v>
                </c:pt>
                <c:pt idx="2557">
                  <c:v>39882</c:v>
                </c:pt>
                <c:pt idx="2558">
                  <c:v>39883</c:v>
                </c:pt>
                <c:pt idx="2559">
                  <c:v>39884</c:v>
                </c:pt>
                <c:pt idx="2560">
                  <c:v>39885</c:v>
                </c:pt>
                <c:pt idx="2561">
                  <c:v>39888</c:v>
                </c:pt>
                <c:pt idx="2562">
                  <c:v>39889</c:v>
                </c:pt>
                <c:pt idx="2563">
                  <c:v>39890</c:v>
                </c:pt>
                <c:pt idx="2564">
                  <c:v>39891</c:v>
                </c:pt>
                <c:pt idx="2565">
                  <c:v>39892</c:v>
                </c:pt>
                <c:pt idx="2566">
                  <c:v>39895</c:v>
                </c:pt>
                <c:pt idx="2567">
                  <c:v>39896</c:v>
                </c:pt>
                <c:pt idx="2568">
                  <c:v>39897</c:v>
                </c:pt>
                <c:pt idx="2569">
                  <c:v>39898</c:v>
                </c:pt>
                <c:pt idx="2570">
                  <c:v>39899</c:v>
                </c:pt>
                <c:pt idx="2571">
                  <c:v>39902</c:v>
                </c:pt>
                <c:pt idx="2572">
                  <c:v>39903</c:v>
                </c:pt>
                <c:pt idx="2573">
                  <c:v>39904</c:v>
                </c:pt>
                <c:pt idx="2574">
                  <c:v>39905</c:v>
                </c:pt>
                <c:pt idx="2575">
                  <c:v>39906</c:v>
                </c:pt>
                <c:pt idx="2576">
                  <c:v>39909</c:v>
                </c:pt>
                <c:pt idx="2577">
                  <c:v>39910</c:v>
                </c:pt>
                <c:pt idx="2578">
                  <c:v>39911</c:v>
                </c:pt>
                <c:pt idx="2579">
                  <c:v>39912</c:v>
                </c:pt>
                <c:pt idx="2580">
                  <c:v>39916</c:v>
                </c:pt>
                <c:pt idx="2581">
                  <c:v>39917</c:v>
                </c:pt>
                <c:pt idx="2582">
                  <c:v>39918</c:v>
                </c:pt>
                <c:pt idx="2583">
                  <c:v>39919</c:v>
                </c:pt>
                <c:pt idx="2584">
                  <c:v>39920</c:v>
                </c:pt>
                <c:pt idx="2585">
                  <c:v>39923</c:v>
                </c:pt>
                <c:pt idx="2586">
                  <c:v>39925</c:v>
                </c:pt>
                <c:pt idx="2587">
                  <c:v>39926</c:v>
                </c:pt>
                <c:pt idx="2588">
                  <c:v>39927</c:v>
                </c:pt>
                <c:pt idx="2589">
                  <c:v>39930</c:v>
                </c:pt>
                <c:pt idx="2590">
                  <c:v>39931</c:v>
                </c:pt>
                <c:pt idx="2591">
                  <c:v>39932</c:v>
                </c:pt>
                <c:pt idx="2592">
                  <c:v>39933</c:v>
                </c:pt>
                <c:pt idx="2593">
                  <c:v>39937</c:v>
                </c:pt>
                <c:pt idx="2594">
                  <c:v>39938</c:v>
                </c:pt>
                <c:pt idx="2595">
                  <c:v>39939</c:v>
                </c:pt>
                <c:pt idx="2596">
                  <c:v>39940</c:v>
                </c:pt>
                <c:pt idx="2597">
                  <c:v>39941</c:v>
                </c:pt>
                <c:pt idx="2598">
                  <c:v>39944</c:v>
                </c:pt>
                <c:pt idx="2599">
                  <c:v>39945</c:v>
                </c:pt>
                <c:pt idx="2600">
                  <c:v>39946</c:v>
                </c:pt>
                <c:pt idx="2601">
                  <c:v>39947</c:v>
                </c:pt>
                <c:pt idx="2602">
                  <c:v>39948</c:v>
                </c:pt>
                <c:pt idx="2603">
                  <c:v>39951</c:v>
                </c:pt>
                <c:pt idx="2604">
                  <c:v>39952</c:v>
                </c:pt>
                <c:pt idx="2605">
                  <c:v>39953</c:v>
                </c:pt>
                <c:pt idx="2606">
                  <c:v>39954</c:v>
                </c:pt>
                <c:pt idx="2607">
                  <c:v>39955</c:v>
                </c:pt>
                <c:pt idx="2608">
                  <c:v>39958</c:v>
                </c:pt>
                <c:pt idx="2609">
                  <c:v>39959</c:v>
                </c:pt>
                <c:pt idx="2610">
                  <c:v>39960</c:v>
                </c:pt>
                <c:pt idx="2611">
                  <c:v>39961</c:v>
                </c:pt>
                <c:pt idx="2612">
                  <c:v>39962</c:v>
                </c:pt>
                <c:pt idx="2613">
                  <c:v>39965</c:v>
                </c:pt>
                <c:pt idx="2614">
                  <c:v>39966</c:v>
                </c:pt>
                <c:pt idx="2615">
                  <c:v>39967</c:v>
                </c:pt>
                <c:pt idx="2616">
                  <c:v>39968</c:v>
                </c:pt>
                <c:pt idx="2617">
                  <c:v>39969</c:v>
                </c:pt>
                <c:pt idx="2618">
                  <c:v>39972</c:v>
                </c:pt>
                <c:pt idx="2619">
                  <c:v>39973</c:v>
                </c:pt>
                <c:pt idx="2620">
                  <c:v>39974</c:v>
                </c:pt>
                <c:pt idx="2621">
                  <c:v>39976</c:v>
                </c:pt>
                <c:pt idx="2622">
                  <c:v>39979</c:v>
                </c:pt>
                <c:pt idx="2623">
                  <c:v>39980</c:v>
                </c:pt>
                <c:pt idx="2624">
                  <c:v>39981</c:v>
                </c:pt>
                <c:pt idx="2625">
                  <c:v>39982</c:v>
                </c:pt>
                <c:pt idx="2626">
                  <c:v>39983</c:v>
                </c:pt>
                <c:pt idx="2627">
                  <c:v>39986</c:v>
                </c:pt>
                <c:pt idx="2628">
                  <c:v>39987</c:v>
                </c:pt>
                <c:pt idx="2629">
                  <c:v>39988</c:v>
                </c:pt>
                <c:pt idx="2630">
                  <c:v>39989</c:v>
                </c:pt>
                <c:pt idx="2631">
                  <c:v>39990</c:v>
                </c:pt>
                <c:pt idx="2632">
                  <c:v>39993</c:v>
                </c:pt>
                <c:pt idx="2633">
                  <c:v>39994</c:v>
                </c:pt>
                <c:pt idx="2634">
                  <c:v>39995</c:v>
                </c:pt>
                <c:pt idx="2635">
                  <c:v>39996</c:v>
                </c:pt>
                <c:pt idx="2636">
                  <c:v>39997</c:v>
                </c:pt>
                <c:pt idx="2637">
                  <c:v>40000</c:v>
                </c:pt>
                <c:pt idx="2638">
                  <c:v>40001</c:v>
                </c:pt>
                <c:pt idx="2639">
                  <c:v>40002</c:v>
                </c:pt>
                <c:pt idx="2640">
                  <c:v>40003</c:v>
                </c:pt>
                <c:pt idx="2641">
                  <c:v>40004</c:v>
                </c:pt>
                <c:pt idx="2642">
                  <c:v>40007</c:v>
                </c:pt>
                <c:pt idx="2643">
                  <c:v>40008</c:v>
                </c:pt>
                <c:pt idx="2644">
                  <c:v>40009</c:v>
                </c:pt>
                <c:pt idx="2645">
                  <c:v>40010</c:v>
                </c:pt>
                <c:pt idx="2646">
                  <c:v>40011</c:v>
                </c:pt>
                <c:pt idx="2647">
                  <c:v>40014</c:v>
                </c:pt>
                <c:pt idx="2648">
                  <c:v>40015</c:v>
                </c:pt>
                <c:pt idx="2649">
                  <c:v>40016</c:v>
                </c:pt>
                <c:pt idx="2650">
                  <c:v>40017</c:v>
                </c:pt>
                <c:pt idx="2651">
                  <c:v>40018</c:v>
                </c:pt>
                <c:pt idx="2652">
                  <c:v>40021</c:v>
                </c:pt>
                <c:pt idx="2653">
                  <c:v>40022</c:v>
                </c:pt>
                <c:pt idx="2654">
                  <c:v>40023</c:v>
                </c:pt>
                <c:pt idx="2655">
                  <c:v>40024</c:v>
                </c:pt>
                <c:pt idx="2656">
                  <c:v>40025</c:v>
                </c:pt>
                <c:pt idx="2657">
                  <c:v>40028</c:v>
                </c:pt>
                <c:pt idx="2658">
                  <c:v>40029</c:v>
                </c:pt>
                <c:pt idx="2659">
                  <c:v>40030</c:v>
                </c:pt>
                <c:pt idx="2660">
                  <c:v>40031</c:v>
                </c:pt>
                <c:pt idx="2661">
                  <c:v>40032</c:v>
                </c:pt>
                <c:pt idx="2662">
                  <c:v>40035</c:v>
                </c:pt>
                <c:pt idx="2663">
                  <c:v>40036</c:v>
                </c:pt>
                <c:pt idx="2664">
                  <c:v>40037</c:v>
                </c:pt>
                <c:pt idx="2665">
                  <c:v>40038</c:v>
                </c:pt>
                <c:pt idx="2666">
                  <c:v>40039</c:v>
                </c:pt>
                <c:pt idx="2667">
                  <c:v>40042</c:v>
                </c:pt>
                <c:pt idx="2668">
                  <c:v>40043</c:v>
                </c:pt>
                <c:pt idx="2669">
                  <c:v>40044</c:v>
                </c:pt>
                <c:pt idx="2670">
                  <c:v>40045</c:v>
                </c:pt>
                <c:pt idx="2671">
                  <c:v>40046</c:v>
                </c:pt>
                <c:pt idx="2672">
                  <c:v>40049</c:v>
                </c:pt>
                <c:pt idx="2673">
                  <c:v>40050</c:v>
                </c:pt>
                <c:pt idx="2674">
                  <c:v>40051</c:v>
                </c:pt>
                <c:pt idx="2675">
                  <c:v>40052</c:v>
                </c:pt>
                <c:pt idx="2676">
                  <c:v>40053</c:v>
                </c:pt>
                <c:pt idx="2677">
                  <c:v>40056</c:v>
                </c:pt>
                <c:pt idx="2678">
                  <c:v>40057</c:v>
                </c:pt>
                <c:pt idx="2679">
                  <c:v>40058</c:v>
                </c:pt>
                <c:pt idx="2680">
                  <c:v>40059</c:v>
                </c:pt>
                <c:pt idx="2681">
                  <c:v>40060</c:v>
                </c:pt>
                <c:pt idx="2682">
                  <c:v>40064</c:v>
                </c:pt>
                <c:pt idx="2683">
                  <c:v>40065</c:v>
                </c:pt>
                <c:pt idx="2684">
                  <c:v>40066</c:v>
                </c:pt>
                <c:pt idx="2685">
                  <c:v>40067</c:v>
                </c:pt>
                <c:pt idx="2686">
                  <c:v>40070</c:v>
                </c:pt>
                <c:pt idx="2687">
                  <c:v>40071</c:v>
                </c:pt>
                <c:pt idx="2688">
                  <c:v>40072</c:v>
                </c:pt>
                <c:pt idx="2689">
                  <c:v>40073</c:v>
                </c:pt>
                <c:pt idx="2690">
                  <c:v>40074</c:v>
                </c:pt>
                <c:pt idx="2691">
                  <c:v>40077</c:v>
                </c:pt>
                <c:pt idx="2692">
                  <c:v>40078</c:v>
                </c:pt>
                <c:pt idx="2693">
                  <c:v>40079</c:v>
                </c:pt>
                <c:pt idx="2694">
                  <c:v>40080</c:v>
                </c:pt>
                <c:pt idx="2695">
                  <c:v>40081</c:v>
                </c:pt>
                <c:pt idx="2696">
                  <c:v>40084</c:v>
                </c:pt>
                <c:pt idx="2697">
                  <c:v>40085</c:v>
                </c:pt>
                <c:pt idx="2698">
                  <c:v>40086</c:v>
                </c:pt>
                <c:pt idx="2699">
                  <c:v>40087</c:v>
                </c:pt>
                <c:pt idx="2700">
                  <c:v>40088</c:v>
                </c:pt>
                <c:pt idx="2701">
                  <c:v>40091</c:v>
                </c:pt>
                <c:pt idx="2702">
                  <c:v>40092</c:v>
                </c:pt>
                <c:pt idx="2703">
                  <c:v>40093</c:v>
                </c:pt>
                <c:pt idx="2704">
                  <c:v>40094</c:v>
                </c:pt>
                <c:pt idx="2705">
                  <c:v>40095</c:v>
                </c:pt>
                <c:pt idx="2706">
                  <c:v>40099</c:v>
                </c:pt>
                <c:pt idx="2707">
                  <c:v>40100</c:v>
                </c:pt>
                <c:pt idx="2708">
                  <c:v>40101</c:v>
                </c:pt>
                <c:pt idx="2709">
                  <c:v>40102</c:v>
                </c:pt>
                <c:pt idx="2710">
                  <c:v>40105</c:v>
                </c:pt>
                <c:pt idx="2711">
                  <c:v>40106</c:v>
                </c:pt>
                <c:pt idx="2712">
                  <c:v>40107</c:v>
                </c:pt>
                <c:pt idx="2713">
                  <c:v>40108</c:v>
                </c:pt>
                <c:pt idx="2714">
                  <c:v>40109</c:v>
                </c:pt>
                <c:pt idx="2715">
                  <c:v>40112</c:v>
                </c:pt>
                <c:pt idx="2716">
                  <c:v>40113</c:v>
                </c:pt>
                <c:pt idx="2717">
                  <c:v>40114</c:v>
                </c:pt>
                <c:pt idx="2718">
                  <c:v>40115</c:v>
                </c:pt>
                <c:pt idx="2719">
                  <c:v>40116</c:v>
                </c:pt>
                <c:pt idx="2720">
                  <c:v>40120</c:v>
                </c:pt>
                <c:pt idx="2721">
                  <c:v>40121</c:v>
                </c:pt>
                <c:pt idx="2722">
                  <c:v>40122</c:v>
                </c:pt>
                <c:pt idx="2723">
                  <c:v>40123</c:v>
                </c:pt>
                <c:pt idx="2724">
                  <c:v>40126</c:v>
                </c:pt>
                <c:pt idx="2725">
                  <c:v>40127</c:v>
                </c:pt>
                <c:pt idx="2726">
                  <c:v>40128</c:v>
                </c:pt>
                <c:pt idx="2727">
                  <c:v>40129</c:v>
                </c:pt>
                <c:pt idx="2728">
                  <c:v>40130</c:v>
                </c:pt>
                <c:pt idx="2729">
                  <c:v>40133</c:v>
                </c:pt>
                <c:pt idx="2730">
                  <c:v>40134</c:v>
                </c:pt>
                <c:pt idx="2731">
                  <c:v>40135</c:v>
                </c:pt>
                <c:pt idx="2732">
                  <c:v>40136</c:v>
                </c:pt>
                <c:pt idx="2733">
                  <c:v>40137</c:v>
                </c:pt>
                <c:pt idx="2734">
                  <c:v>40140</c:v>
                </c:pt>
                <c:pt idx="2735">
                  <c:v>40141</c:v>
                </c:pt>
                <c:pt idx="2736">
                  <c:v>40142</c:v>
                </c:pt>
                <c:pt idx="2737">
                  <c:v>40143</c:v>
                </c:pt>
                <c:pt idx="2738">
                  <c:v>40144</c:v>
                </c:pt>
                <c:pt idx="2739">
                  <c:v>40147</c:v>
                </c:pt>
                <c:pt idx="2740">
                  <c:v>40148</c:v>
                </c:pt>
                <c:pt idx="2741">
                  <c:v>40149</c:v>
                </c:pt>
                <c:pt idx="2742">
                  <c:v>40150</c:v>
                </c:pt>
                <c:pt idx="2743">
                  <c:v>40151</c:v>
                </c:pt>
                <c:pt idx="2744">
                  <c:v>40154</c:v>
                </c:pt>
                <c:pt idx="2745">
                  <c:v>40155</c:v>
                </c:pt>
                <c:pt idx="2746">
                  <c:v>40156</c:v>
                </c:pt>
                <c:pt idx="2747">
                  <c:v>40157</c:v>
                </c:pt>
                <c:pt idx="2748">
                  <c:v>40158</c:v>
                </c:pt>
                <c:pt idx="2749">
                  <c:v>40161</c:v>
                </c:pt>
                <c:pt idx="2750">
                  <c:v>40162</c:v>
                </c:pt>
                <c:pt idx="2751">
                  <c:v>40163</c:v>
                </c:pt>
                <c:pt idx="2752">
                  <c:v>40164</c:v>
                </c:pt>
                <c:pt idx="2753">
                  <c:v>40165</c:v>
                </c:pt>
                <c:pt idx="2754">
                  <c:v>40168</c:v>
                </c:pt>
                <c:pt idx="2755">
                  <c:v>40169</c:v>
                </c:pt>
                <c:pt idx="2756">
                  <c:v>40170</c:v>
                </c:pt>
                <c:pt idx="2757">
                  <c:v>40171</c:v>
                </c:pt>
                <c:pt idx="2758">
                  <c:v>40175</c:v>
                </c:pt>
                <c:pt idx="2759">
                  <c:v>40176</c:v>
                </c:pt>
                <c:pt idx="2760">
                  <c:v>40177</c:v>
                </c:pt>
                <c:pt idx="2761">
                  <c:v>40178</c:v>
                </c:pt>
                <c:pt idx="2762">
                  <c:v>40182</c:v>
                </c:pt>
                <c:pt idx="2763">
                  <c:v>40183</c:v>
                </c:pt>
                <c:pt idx="2764">
                  <c:v>40184</c:v>
                </c:pt>
                <c:pt idx="2765">
                  <c:v>40185</c:v>
                </c:pt>
                <c:pt idx="2766">
                  <c:v>40186</c:v>
                </c:pt>
                <c:pt idx="2767">
                  <c:v>40189</c:v>
                </c:pt>
                <c:pt idx="2768">
                  <c:v>40190</c:v>
                </c:pt>
                <c:pt idx="2769">
                  <c:v>40191</c:v>
                </c:pt>
                <c:pt idx="2770">
                  <c:v>40192</c:v>
                </c:pt>
                <c:pt idx="2771">
                  <c:v>40193</c:v>
                </c:pt>
                <c:pt idx="2772">
                  <c:v>40196</c:v>
                </c:pt>
                <c:pt idx="2773">
                  <c:v>40197</c:v>
                </c:pt>
                <c:pt idx="2774">
                  <c:v>40198</c:v>
                </c:pt>
                <c:pt idx="2775">
                  <c:v>40199</c:v>
                </c:pt>
                <c:pt idx="2776">
                  <c:v>40200</c:v>
                </c:pt>
                <c:pt idx="2777">
                  <c:v>40203</c:v>
                </c:pt>
                <c:pt idx="2778">
                  <c:v>40204</c:v>
                </c:pt>
                <c:pt idx="2779">
                  <c:v>40205</c:v>
                </c:pt>
                <c:pt idx="2780">
                  <c:v>40206</c:v>
                </c:pt>
                <c:pt idx="2781">
                  <c:v>40207</c:v>
                </c:pt>
                <c:pt idx="2782">
                  <c:v>40210</c:v>
                </c:pt>
                <c:pt idx="2783">
                  <c:v>40211</c:v>
                </c:pt>
                <c:pt idx="2784">
                  <c:v>40212</c:v>
                </c:pt>
                <c:pt idx="2785">
                  <c:v>40213</c:v>
                </c:pt>
                <c:pt idx="2786">
                  <c:v>40214</c:v>
                </c:pt>
                <c:pt idx="2787">
                  <c:v>40217</c:v>
                </c:pt>
                <c:pt idx="2788">
                  <c:v>40218</c:v>
                </c:pt>
                <c:pt idx="2789">
                  <c:v>40219</c:v>
                </c:pt>
                <c:pt idx="2790">
                  <c:v>40220</c:v>
                </c:pt>
                <c:pt idx="2791">
                  <c:v>40221</c:v>
                </c:pt>
                <c:pt idx="2792">
                  <c:v>40226</c:v>
                </c:pt>
                <c:pt idx="2793">
                  <c:v>40227</c:v>
                </c:pt>
                <c:pt idx="2794">
                  <c:v>40228</c:v>
                </c:pt>
                <c:pt idx="2795">
                  <c:v>40231</c:v>
                </c:pt>
                <c:pt idx="2796">
                  <c:v>40232</c:v>
                </c:pt>
                <c:pt idx="2797">
                  <c:v>40233</c:v>
                </c:pt>
                <c:pt idx="2798">
                  <c:v>40234</c:v>
                </c:pt>
                <c:pt idx="2799">
                  <c:v>40235</c:v>
                </c:pt>
                <c:pt idx="2800">
                  <c:v>40238</c:v>
                </c:pt>
                <c:pt idx="2801">
                  <c:v>40239</c:v>
                </c:pt>
                <c:pt idx="2802">
                  <c:v>40240</c:v>
                </c:pt>
                <c:pt idx="2803">
                  <c:v>40241</c:v>
                </c:pt>
                <c:pt idx="2804">
                  <c:v>40242</c:v>
                </c:pt>
                <c:pt idx="2805">
                  <c:v>40245</c:v>
                </c:pt>
                <c:pt idx="2806">
                  <c:v>40246</c:v>
                </c:pt>
                <c:pt idx="2807">
                  <c:v>40247</c:v>
                </c:pt>
                <c:pt idx="2808">
                  <c:v>40248</c:v>
                </c:pt>
                <c:pt idx="2809">
                  <c:v>40249</c:v>
                </c:pt>
                <c:pt idx="2810">
                  <c:v>40252</c:v>
                </c:pt>
                <c:pt idx="2811">
                  <c:v>40253</c:v>
                </c:pt>
                <c:pt idx="2812">
                  <c:v>40254</c:v>
                </c:pt>
                <c:pt idx="2813">
                  <c:v>40255</c:v>
                </c:pt>
                <c:pt idx="2814">
                  <c:v>40256</c:v>
                </c:pt>
                <c:pt idx="2815">
                  <c:v>40259</c:v>
                </c:pt>
                <c:pt idx="2816">
                  <c:v>40260</c:v>
                </c:pt>
                <c:pt idx="2817">
                  <c:v>40261</c:v>
                </c:pt>
                <c:pt idx="2818">
                  <c:v>40262</c:v>
                </c:pt>
                <c:pt idx="2819">
                  <c:v>40263</c:v>
                </c:pt>
                <c:pt idx="2820">
                  <c:v>40266</c:v>
                </c:pt>
                <c:pt idx="2821">
                  <c:v>40267</c:v>
                </c:pt>
                <c:pt idx="2822">
                  <c:v>40268</c:v>
                </c:pt>
                <c:pt idx="2823">
                  <c:v>40269</c:v>
                </c:pt>
                <c:pt idx="2824">
                  <c:v>40273</c:v>
                </c:pt>
                <c:pt idx="2825">
                  <c:v>40274</c:v>
                </c:pt>
                <c:pt idx="2826">
                  <c:v>40275</c:v>
                </c:pt>
                <c:pt idx="2827">
                  <c:v>40276</c:v>
                </c:pt>
                <c:pt idx="2828">
                  <c:v>40277</c:v>
                </c:pt>
                <c:pt idx="2829">
                  <c:v>40280</c:v>
                </c:pt>
                <c:pt idx="2830">
                  <c:v>40281</c:v>
                </c:pt>
                <c:pt idx="2831">
                  <c:v>40282</c:v>
                </c:pt>
                <c:pt idx="2832">
                  <c:v>40283</c:v>
                </c:pt>
                <c:pt idx="2833">
                  <c:v>40284</c:v>
                </c:pt>
                <c:pt idx="2834">
                  <c:v>40287</c:v>
                </c:pt>
                <c:pt idx="2835">
                  <c:v>40288</c:v>
                </c:pt>
                <c:pt idx="2836">
                  <c:v>40290</c:v>
                </c:pt>
                <c:pt idx="2837">
                  <c:v>40291</c:v>
                </c:pt>
                <c:pt idx="2838">
                  <c:v>40294</c:v>
                </c:pt>
                <c:pt idx="2839">
                  <c:v>40295</c:v>
                </c:pt>
                <c:pt idx="2840">
                  <c:v>40296</c:v>
                </c:pt>
                <c:pt idx="2841">
                  <c:v>40297</c:v>
                </c:pt>
                <c:pt idx="2842">
                  <c:v>40298</c:v>
                </c:pt>
                <c:pt idx="2843">
                  <c:v>40301</c:v>
                </c:pt>
                <c:pt idx="2844">
                  <c:v>40302</c:v>
                </c:pt>
                <c:pt idx="2845">
                  <c:v>40303</c:v>
                </c:pt>
                <c:pt idx="2846">
                  <c:v>40304</c:v>
                </c:pt>
                <c:pt idx="2847">
                  <c:v>40305</c:v>
                </c:pt>
                <c:pt idx="2848">
                  <c:v>40308</c:v>
                </c:pt>
                <c:pt idx="2849">
                  <c:v>40309</c:v>
                </c:pt>
                <c:pt idx="2850">
                  <c:v>40310</c:v>
                </c:pt>
                <c:pt idx="2851">
                  <c:v>40311</c:v>
                </c:pt>
                <c:pt idx="2852">
                  <c:v>40312</c:v>
                </c:pt>
                <c:pt idx="2853">
                  <c:v>40315</c:v>
                </c:pt>
                <c:pt idx="2854">
                  <c:v>40316</c:v>
                </c:pt>
                <c:pt idx="2855">
                  <c:v>40317</c:v>
                </c:pt>
                <c:pt idx="2856">
                  <c:v>40318</c:v>
                </c:pt>
                <c:pt idx="2857">
                  <c:v>40319</c:v>
                </c:pt>
                <c:pt idx="2858">
                  <c:v>40322</c:v>
                </c:pt>
                <c:pt idx="2859">
                  <c:v>40323</c:v>
                </c:pt>
                <c:pt idx="2860">
                  <c:v>40324</c:v>
                </c:pt>
                <c:pt idx="2861">
                  <c:v>40325</c:v>
                </c:pt>
                <c:pt idx="2862">
                  <c:v>40326</c:v>
                </c:pt>
                <c:pt idx="2863">
                  <c:v>40329</c:v>
                </c:pt>
                <c:pt idx="2864">
                  <c:v>40330</c:v>
                </c:pt>
                <c:pt idx="2865">
                  <c:v>40331</c:v>
                </c:pt>
                <c:pt idx="2866">
                  <c:v>40333</c:v>
                </c:pt>
                <c:pt idx="2867">
                  <c:v>40336</c:v>
                </c:pt>
                <c:pt idx="2868">
                  <c:v>40337</c:v>
                </c:pt>
                <c:pt idx="2869">
                  <c:v>40338</c:v>
                </c:pt>
                <c:pt idx="2870">
                  <c:v>40339</c:v>
                </c:pt>
                <c:pt idx="2871">
                  <c:v>40340</c:v>
                </c:pt>
                <c:pt idx="2872">
                  <c:v>40343</c:v>
                </c:pt>
                <c:pt idx="2873">
                  <c:v>40344</c:v>
                </c:pt>
                <c:pt idx="2874">
                  <c:v>40345</c:v>
                </c:pt>
                <c:pt idx="2875">
                  <c:v>40346</c:v>
                </c:pt>
                <c:pt idx="2876">
                  <c:v>40347</c:v>
                </c:pt>
                <c:pt idx="2877">
                  <c:v>40350</c:v>
                </c:pt>
                <c:pt idx="2878">
                  <c:v>40351</c:v>
                </c:pt>
                <c:pt idx="2879">
                  <c:v>40352</c:v>
                </c:pt>
                <c:pt idx="2880">
                  <c:v>40353</c:v>
                </c:pt>
                <c:pt idx="2881">
                  <c:v>40354</c:v>
                </c:pt>
                <c:pt idx="2882">
                  <c:v>40357</c:v>
                </c:pt>
                <c:pt idx="2883">
                  <c:v>40358</c:v>
                </c:pt>
                <c:pt idx="2884">
                  <c:v>40359</c:v>
                </c:pt>
                <c:pt idx="2885">
                  <c:v>40360</c:v>
                </c:pt>
                <c:pt idx="2886">
                  <c:v>40361</c:v>
                </c:pt>
                <c:pt idx="2887">
                  <c:v>40364</c:v>
                </c:pt>
                <c:pt idx="2888">
                  <c:v>40365</c:v>
                </c:pt>
                <c:pt idx="2889">
                  <c:v>40366</c:v>
                </c:pt>
                <c:pt idx="2890">
                  <c:v>40367</c:v>
                </c:pt>
                <c:pt idx="2891">
                  <c:v>40368</c:v>
                </c:pt>
                <c:pt idx="2892">
                  <c:v>40371</c:v>
                </c:pt>
                <c:pt idx="2893">
                  <c:v>40372</c:v>
                </c:pt>
                <c:pt idx="2894">
                  <c:v>40373</c:v>
                </c:pt>
                <c:pt idx="2895">
                  <c:v>40374</c:v>
                </c:pt>
                <c:pt idx="2896">
                  <c:v>40375</c:v>
                </c:pt>
                <c:pt idx="2897">
                  <c:v>40378</c:v>
                </c:pt>
                <c:pt idx="2898">
                  <c:v>40379</c:v>
                </c:pt>
                <c:pt idx="2899">
                  <c:v>40380</c:v>
                </c:pt>
                <c:pt idx="2900">
                  <c:v>40381</c:v>
                </c:pt>
                <c:pt idx="2901">
                  <c:v>40382</c:v>
                </c:pt>
                <c:pt idx="2902">
                  <c:v>40385</c:v>
                </c:pt>
                <c:pt idx="2903">
                  <c:v>40386</c:v>
                </c:pt>
                <c:pt idx="2904">
                  <c:v>40387</c:v>
                </c:pt>
                <c:pt idx="2905">
                  <c:v>40388</c:v>
                </c:pt>
                <c:pt idx="2906">
                  <c:v>40389</c:v>
                </c:pt>
                <c:pt idx="2907">
                  <c:v>40392</c:v>
                </c:pt>
                <c:pt idx="2908">
                  <c:v>40393</c:v>
                </c:pt>
                <c:pt idx="2909">
                  <c:v>40394</c:v>
                </c:pt>
                <c:pt idx="2910">
                  <c:v>40395</c:v>
                </c:pt>
                <c:pt idx="2911">
                  <c:v>40396</c:v>
                </c:pt>
                <c:pt idx="2912">
                  <c:v>40399</c:v>
                </c:pt>
                <c:pt idx="2913">
                  <c:v>40400</c:v>
                </c:pt>
                <c:pt idx="2914">
                  <c:v>40401</c:v>
                </c:pt>
                <c:pt idx="2915">
                  <c:v>40402</c:v>
                </c:pt>
                <c:pt idx="2916">
                  <c:v>40403</c:v>
                </c:pt>
                <c:pt idx="2917">
                  <c:v>40406</c:v>
                </c:pt>
                <c:pt idx="2918">
                  <c:v>40407</c:v>
                </c:pt>
                <c:pt idx="2919">
                  <c:v>40408</c:v>
                </c:pt>
                <c:pt idx="2920">
                  <c:v>40409</c:v>
                </c:pt>
                <c:pt idx="2921">
                  <c:v>40410</c:v>
                </c:pt>
                <c:pt idx="2922">
                  <c:v>40413</c:v>
                </c:pt>
                <c:pt idx="2923">
                  <c:v>40414</c:v>
                </c:pt>
                <c:pt idx="2924">
                  <c:v>40415</c:v>
                </c:pt>
                <c:pt idx="2925">
                  <c:v>40416</c:v>
                </c:pt>
                <c:pt idx="2926">
                  <c:v>40417</c:v>
                </c:pt>
                <c:pt idx="2927">
                  <c:v>40420</c:v>
                </c:pt>
                <c:pt idx="2928">
                  <c:v>40421</c:v>
                </c:pt>
                <c:pt idx="2929">
                  <c:v>40422</c:v>
                </c:pt>
                <c:pt idx="2930">
                  <c:v>40423</c:v>
                </c:pt>
                <c:pt idx="2931">
                  <c:v>40424</c:v>
                </c:pt>
                <c:pt idx="2932">
                  <c:v>40427</c:v>
                </c:pt>
                <c:pt idx="2933">
                  <c:v>40429</c:v>
                </c:pt>
                <c:pt idx="2934">
                  <c:v>40430</c:v>
                </c:pt>
                <c:pt idx="2935">
                  <c:v>40431</c:v>
                </c:pt>
                <c:pt idx="2936">
                  <c:v>40434</c:v>
                </c:pt>
                <c:pt idx="2937">
                  <c:v>40435</c:v>
                </c:pt>
                <c:pt idx="2938">
                  <c:v>40436</c:v>
                </c:pt>
                <c:pt idx="2939">
                  <c:v>40437</c:v>
                </c:pt>
                <c:pt idx="2940">
                  <c:v>40438</c:v>
                </c:pt>
                <c:pt idx="2941">
                  <c:v>40441</c:v>
                </c:pt>
                <c:pt idx="2942">
                  <c:v>40442</c:v>
                </c:pt>
                <c:pt idx="2943">
                  <c:v>40443</c:v>
                </c:pt>
                <c:pt idx="2944">
                  <c:v>40444</c:v>
                </c:pt>
                <c:pt idx="2945">
                  <c:v>40445</c:v>
                </c:pt>
                <c:pt idx="2946">
                  <c:v>40448</c:v>
                </c:pt>
                <c:pt idx="2947">
                  <c:v>40449</c:v>
                </c:pt>
                <c:pt idx="2948">
                  <c:v>40450</c:v>
                </c:pt>
                <c:pt idx="2949">
                  <c:v>40451</c:v>
                </c:pt>
                <c:pt idx="2950">
                  <c:v>40452</c:v>
                </c:pt>
                <c:pt idx="2951">
                  <c:v>40455</c:v>
                </c:pt>
                <c:pt idx="2952">
                  <c:v>40456</c:v>
                </c:pt>
                <c:pt idx="2953">
                  <c:v>40457</c:v>
                </c:pt>
                <c:pt idx="2954">
                  <c:v>40458</c:v>
                </c:pt>
                <c:pt idx="2955">
                  <c:v>40459</c:v>
                </c:pt>
                <c:pt idx="2956">
                  <c:v>40462</c:v>
                </c:pt>
                <c:pt idx="2957">
                  <c:v>40464</c:v>
                </c:pt>
                <c:pt idx="2958">
                  <c:v>40465</c:v>
                </c:pt>
                <c:pt idx="2959">
                  <c:v>40466</c:v>
                </c:pt>
                <c:pt idx="2960">
                  <c:v>40469</c:v>
                </c:pt>
                <c:pt idx="2961">
                  <c:v>40470</c:v>
                </c:pt>
                <c:pt idx="2962">
                  <c:v>40471</c:v>
                </c:pt>
                <c:pt idx="2963">
                  <c:v>40472</c:v>
                </c:pt>
                <c:pt idx="2964">
                  <c:v>40473</c:v>
                </c:pt>
                <c:pt idx="2965">
                  <c:v>40476</c:v>
                </c:pt>
                <c:pt idx="2966">
                  <c:v>40477</c:v>
                </c:pt>
                <c:pt idx="2967">
                  <c:v>40478</c:v>
                </c:pt>
                <c:pt idx="2968">
                  <c:v>40479</c:v>
                </c:pt>
                <c:pt idx="2969">
                  <c:v>40480</c:v>
                </c:pt>
                <c:pt idx="2970">
                  <c:v>40483</c:v>
                </c:pt>
                <c:pt idx="2971">
                  <c:v>40485</c:v>
                </c:pt>
                <c:pt idx="2972">
                  <c:v>40486</c:v>
                </c:pt>
                <c:pt idx="2973">
                  <c:v>40487</c:v>
                </c:pt>
                <c:pt idx="2974">
                  <c:v>40490</c:v>
                </c:pt>
                <c:pt idx="2975">
                  <c:v>40491</c:v>
                </c:pt>
                <c:pt idx="2976">
                  <c:v>40492</c:v>
                </c:pt>
                <c:pt idx="2977">
                  <c:v>40493</c:v>
                </c:pt>
                <c:pt idx="2978">
                  <c:v>40494</c:v>
                </c:pt>
                <c:pt idx="2979">
                  <c:v>40498</c:v>
                </c:pt>
                <c:pt idx="2980">
                  <c:v>40499</c:v>
                </c:pt>
                <c:pt idx="2981">
                  <c:v>40500</c:v>
                </c:pt>
                <c:pt idx="2982">
                  <c:v>40501</c:v>
                </c:pt>
                <c:pt idx="2983">
                  <c:v>40504</c:v>
                </c:pt>
                <c:pt idx="2984">
                  <c:v>40505</c:v>
                </c:pt>
                <c:pt idx="2985">
                  <c:v>40506</c:v>
                </c:pt>
                <c:pt idx="2986">
                  <c:v>40507</c:v>
                </c:pt>
                <c:pt idx="2987">
                  <c:v>40508</c:v>
                </c:pt>
                <c:pt idx="2988">
                  <c:v>40511</c:v>
                </c:pt>
                <c:pt idx="2989">
                  <c:v>40512</c:v>
                </c:pt>
                <c:pt idx="2990">
                  <c:v>40513</c:v>
                </c:pt>
                <c:pt idx="2991">
                  <c:v>40514</c:v>
                </c:pt>
                <c:pt idx="2992">
                  <c:v>40515</c:v>
                </c:pt>
                <c:pt idx="2993">
                  <c:v>40518</c:v>
                </c:pt>
                <c:pt idx="2994">
                  <c:v>40519</c:v>
                </c:pt>
                <c:pt idx="2995">
                  <c:v>40520</c:v>
                </c:pt>
                <c:pt idx="2996">
                  <c:v>40521</c:v>
                </c:pt>
                <c:pt idx="2997">
                  <c:v>40522</c:v>
                </c:pt>
                <c:pt idx="2998">
                  <c:v>40525</c:v>
                </c:pt>
                <c:pt idx="2999">
                  <c:v>40526</c:v>
                </c:pt>
                <c:pt idx="3000">
                  <c:v>40527</c:v>
                </c:pt>
                <c:pt idx="3001">
                  <c:v>40528</c:v>
                </c:pt>
                <c:pt idx="3002">
                  <c:v>40529</c:v>
                </c:pt>
                <c:pt idx="3003">
                  <c:v>40532</c:v>
                </c:pt>
                <c:pt idx="3004">
                  <c:v>40533</c:v>
                </c:pt>
                <c:pt idx="3005">
                  <c:v>40534</c:v>
                </c:pt>
                <c:pt idx="3006">
                  <c:v>40535</c:v>
                </c:pt>
                <c:pt idx="3007">
                  <c:v>40536</c:v>
                </c:pt>
                <c:pt idx="3008">
                  <c:v>40539</c:v>
                </c:pt>
                <c:pt idx="3009">
                  <c:v>40540</c:v>
                </c:pt>
                <c:pt idx="3010">
                  <c:v>40541</c:v>
                </c:pt>
                <c:pt idx="3011">
                  <c:v>40542</c:v>
                </c:pt>
                <c:pt idx="3012">
                  <c:v>40543</c:v>
                </c:pt>
                <c:pt idx="3013">
                  <c:v>40546</c:v>
                </c:pt>
                <c:pt idx="3014">
                  <c:v>40547</c:v>
                </c:pt>
                <c:pt idx="3015">
                  <c:v>40548</c:v>
                </c:pt>
                <c:pt idx="3016">
                  <c:v>40549</c:v>
                </c:pt>
                <c:pt idx="3017">
                  <c:v>40550</c:v>
                </c:pt>
                <c:pt idx="3018">
                  <c:v>40553</c:v>
                </c:pt>
                <c:pt idx="3019">
                  <c:v>40554</c:v>
                </c:pt>
                <c:pt idx="3020">
                  <c:v>40555</c:v>
                </c:pt>
                <c:pt idx="3021">
                  <c:v>40556</c:v>
                </c:pt>
                <c:pt idx="3022">
                  <c:v>40557</c:v>
                </c:pt>
                <c:pt idx="3023">
                  <c:v>40560</c:v>
                </c:pt>
                <c:pt idx="3024">
                  <c:v>40561</c:v>
                </c:pt>
                <c:pt idx="3025">
                  <c:v>40562</c:v>
                </c:pt>
                <c:pt idx="3026">
                  <c:v>40563</c:v>
                </c:pt>
                <c:pt idx="3027">
                  <c:v>40564</c:v>
                </c:pt>
                <c:pt idx="3028">
                  <c:v>40567</c:v>
                </c:pt>
                <c:pt idx="3029">
                  <c:v>40568</c:v>
                </c:pt>
                <c:pt idx="3030">
                  <c:v>40569</c:v>
                </c:pt>
                <c:pt idx="3031">
                  <c:v>40570</c:v>
                </c:pt>
                <c:pt idx="3032">
                  <c:v>40571</c:v>
                </c:pt>
                <c:pt idx="3033">
                  <c:v>40574</c:v>
                </c:pt>
                <c:pt idx="3034">
                  <c:v>40575</c:v>
                </c:pt>
                <c:pt idx="3035">
                  <c:v>40576</c:v>
                </c:pt>
                <c:pt idx="3036">
                  <c:v>40577</c:v>
                </c:pt>
                <c:pt idx="3037">
                  <c:v>40578</c:v>
                </c:pt>
                <c:pt idx="3038">
                  <c:v>40581</c:v>
                </c:pt>
                <c:pt idx="3039">
                  <c:v>40582</c:v>
                </c:pt>
                <c:pt idx="3040">
                  <c:v>40583</c:v>
                </c:pt>
                <c:pt idx="3041">
                  <c:v>40584</c:v>
                </c:pt>
                <c:pt idx="3042">
                  <c:v>40585</c:v>
                </c:pt>
                <c:pt idx="3043">
                  <c:v>40588</c:v>
                </c:pt>
                <c:pt idx="3044">
                  <c:v>40589</c:v>
                </c:pt>
                <c:pt idx="3045">
                  <c:v>40590</c:v>
                </c:pt>
                <c:pt idx="3046">
                  <c:v>40591</c:v>
                </c:pt>
                <c:pt idx="3047">
                  <c:v>40592</c:v>
                </c:pt>
                <c:pt idx="3048">
                  <c:v>40595</c:v>
                </c:pt>
                <c:pt idx="3049">
                  <c:v>40596</c:v>
                </c:pt>
                <c:pt idx="3050">
                  <c:v>40597</c:v>
                </c:pt>
                <c:pt idx="3051">
                  <c:v>40598</c:v>
                </c:pt>
                <c:pt idx="3052">
                  <c:v>40599</c:v>
                </c:pt>
                <c:pt idx="3053">
                  <c:v>40602</c:v>
                </c:pt>
                <c:pt idx="3054">
                  <c:v>40603</c:v>
                </c:pt>
                <c:pt idx="3055">
                  <c:v>40604</c:v>
                </c:pt>
                <c:pt idx="3056">
                  <c:v>40605</c:v>
                </c:pt>
                <c:pt idx="3057">
                  <c:v>40606</c:v>
                </c:pt>
                <c:pt idx="3058">
                  <c:v>40611</c:v>
                </c:pt>
                <c:pt idx="3059">
                  <c:v>40612</c:v>
                </c:pt>
                <c:pt idx="3060">
                  <c:v>40613</c:v>
                </c:pt>
                <c:pt idx="3061">
                  <c:v>40616</c:v>
                </c:pt>
                <c:pt idx="3062">
                  <c:v>40617</c:v>
                </c:pt>
                <c:pt idx="3063">
                  <c:v>40618</c:v>
                </c:pt>
                <c:pt idx="3064">
                  <c:v>40619</c:v>
                </c:pt>
                <c:pt idx="3065">
                  <c:v>40620</c:v>
                </c:pt>
                <c:pt idx="3066">
                  <c:v>40623</c:v>
                </c:pt>
                <c:pt idx="3067">
                  <c:v>40624</c:v>
                </c:pt>
                <c:pt idx="3068">
                  <c:v>40625</c:v>
                </c:pt>
                <c:pt idx="3069">
                  <c:v>40626</c:v>
                </c:pt>
                <c:pt idx="3070">
                  <c:v>40627</c:v>
                </c:pt>
                <c:pt idx="3071">
                  <c:v>40630</c:v>
                </c:pt>
                <c:pt idx="3072">
                  <c:v>40631</c:v>
                </c:pt>
                <c:pt idx="3073">
                  <c:v>40632</c:v>
                </c:pt>
                <c:pt idx="3074">
                  <c:v>40633</c:v>
                </c:pt>
                <c:pt idx="3075">
                  <c:v>40634</c:v>
                </c:pt>
                <c:pt idx="3076">
                  <c:v>40637</c:v>
                </c:pt>
                <c:pt idx="3077">
                  <c:v>40638</c:v>
                </c:pt>
                <c:pt idx="3078">
                  <c:v>40639</c:v>
                </c:pt>
                <c:pt idx="3079">
                  <c:v>40640</c:v>
                </c:pt>
                <c:pt idx="3080">
                  <c:v>40641</c:v>
                </c:pt>
                <c:pt idx="3081">
                  <c:v>40644</c:v>
                </c:pt>
                <c:pt idx="3082">
                  <c:v>40645</c:v>
                </c:pt>
                <c:pt idx="3083">
                  <c:v>40646</c:v>
                </c:pt>
                <c:pt idx="3084">
                  <c:v>40647</c:v>
                </c:pt>
                <c:pt idx="3085">
                  <c:v>40648</c:v>
                </c:pt>
                <c:pt idx="3086">
                  <c:v>40651</c:v>
                </c:pt>
                <c:pt idx="3087">
                  <c:v>40652</c:v>
                </c:pt>
                <c:pt idx="3088">
                  <c:v>40653</c:v>
                </c:pt>
                <c:pt idx="3089">
                  <c:v>40658</c:v>
                </c:pt>
                <c:pt idx="3090">
                  <c:v>40659</c:v>
                </c:pt>
                <c:pt idx="3091">
                  <c:v>40660</c:v>
                </c:pt>
                <c:pt idx="3092">
                  <c:v>40661</c:v>
                </c:pt>
                <c:pt idx="3093">
                  <c:v>40662</c:v>
                </c:pt>
                <c:pt idx="3094">
                  <c:v>40665</c:v>
                </c:pt>
                <c:pt idx="3095">
                  <c:v>40666</c:v>
                </c:pt>
                <c:pt idx="3096">
                  <c:v>40667</c:v>
                </c:pt>
                <c:pt idx="3097">
                  <c:v>40668</c:v>
                </c:pt>
                <c:pt idx="3098">
                  <c:v>40669</c:v>
                </c:pt>
                <c:pt idx="3099">
                  <c:v>40672</c:v>
                </c:pt>
                <c:pt idx="3100">
                  <c:v>40673</c:v>
                </c:pt>
                <c:pt idx="3101">
                  <c:v>40674</c:v>
                </c:pt>
                <c:pt idx="3102">
                  <c:v>40675</c:v>
                </c:pt>
                <c:pt idx="3103">
                  <c:v>40676</c:v>
                </c:pt>
                <c:pt idx="3104">
                  <c:v>40679</c:v>
                </c:pt>
                <c:pt idx="3105">
                  <c:v>40680</c:v>
                </c:pt>
                <c:pt idx="3106">
                  <c:v>40681</c:v>
                </c:pt>
                <c:pt idx="3107">
                  <c:v>40682</c:v>
                </c:pt>
                <c:pt idx="3108">
                  <c:v>40683</c:v>
                </c:pt>
                <c:pt idx="3109">
                  <c:v>40686</c:v>
                </c:pt>
                <c:pt idx="3110">
                  <c:v>40687</c:v>
                </c:pt>
                <c:pt idx="3111">
                  <c:v>40688</c:v>
                </c:pt>
                <c:pt idx="3112">
                  <c:v>40689</c:v>
                </c:pt>
                <c:pt idx="3113">
                  <c:v>40690</c:v>
                </c:pt>
                <c:pt idx="3114">
                  <c:v>40693</c:v>
                </c:pt>
                <c:pt idx="3115">
                  <c:v>40694</c:v>
                </c:pt>
                <c:pt idx="3116">
                  <c:v>40695</c:v>
                </c:pt>
                <c:pt idx="3117">
                  <c:v>40696</c:v>
                </c:pt>
                <c:pt idx="3118">
                  <c:v>40697</c:v>
                </c:pt>
                <c:pt idx="3119">
                  <c:v>40700</c:v>
                </c:pt>
                <c:pt idx="3120">
                  <c:v>40701</c:v>
                </c:pt>
                <c:pt idx="3121">
                  <c:v>40702</c:v>
                </c:pt>
                <c:pt idx="3122">
                  <c:v>40703</c:v>
                </c:pt>
                <c:pt idx="3123">
                  <c:v>40704</c:v>
                </c:pt>
                <c:pt idx="3124">
                  <c:v>40707</c:v>
                </c:pt>
                <c:pt idx="3125">
                  <c:v>40708</c:v>
                </c:pt>
                <c:pt idx="3126">
                  <c:v>40709</c:v>
                </c:pt>
                <c:pt idx="3127">
                  <c:v>40710</c:v>
                </c:pt>
                <c:pt idx="3128">
                  <c:v>40711</c:v>
                </c:pt>
                <c:pt idx="3129">
                  <c:v>40714</c:v>
                </c:pt>
                <c:pt idx="3130">
                  <c:v>40715</c:v>
                </c:pt>
                <c:pt idx="3131">
                  <c:v>40716</c:v>
                </c:pt>
                <c:pt idx="3132">
                  <c:v>40718</c:v>
                </c:pt>
                <c:pt idx="3133">
                  <c:v>40721</c:v>
                </c:pt>
                <c:pt idx="3134">
                  <c:v>40722</c:v>
                </c:pt>
                <c:pt idx="3135">
                  <c:v>40723</c:v>
                </c:pt>
                <c:pt idx="3136">
                  <c:v>40724</c:v>
                </c:pt>
                <c:pt idx="3137">
                  <c:v>40725</c:v>
                </c:pt>
                <c:pt idx="3138">
                  <c:v>40728</c:v>
                </c:pt>
                <c:pt idx="3139">
                  <c:v>40729</c:v>
                </c:pt>
                <c:pt idx="3140">
                  <c:v>40730</c:v>
                </c:pt>
                <c:pt idx="3141">
                  <c:v>40731</c:v>
                </c:pt>
                <c:pt idx="3142">
                  <c:v>40732</c:v>
                </c:pt>
                <c:pt idx="3143">
                  <c:v>40735</c:v>
                </c:pt>
                <c:pt idx="3144">
                  <c:v>40736</c:v>
                </c:pt>
                <c:pt idx="3145">
                  <c:v>40737</c:v>
                </c:pt>
                <c:pt idx="3146">
                  <c:v>40738</c:v>
                </c:pt>
                <c:pt idx="3147">
                  <c:v>40739</c:v>
                </c:pt>
                <c:pt idx="3148">
                  <c:v>40742</c:v>
                </c:pt>
                <c:pt idx="3149">
                  <c:v>40743</c:v>
                </c:pt>
                <c:pt idx="3150">
                  <c:v>40744</c:v>
                </c:pt>
                <c:pt idx="3151">
                  <c:v>40745</c:v>
                </c:pt>
                <c:pt idx="3152">
                  <c:v>40746</c:v>
                </c:pt>
                <c:pt idx="3153">
                  <c:v>40749</c:v>
                </c:pt>
                <c:pt idx="3154">
                  <c:v>40750</c:v>
                </c:pt>
                <c:pt idx="3155">
                  <c:v>40751</c:v>
                </c:pt>
                <c:pt idx="3156">
                  <c:v>40752</c:v>
                </c:pt>
                <c:pt idx="3157">
                  <c:v>40753</c:v>
                </c:pt>
                <c:pt idx="3158">
                  <c:v>40756</c:v>
                </c:pt>
                <c:pt idx="3159">
                  <c:v>40757</c:v>
                </c:pt>
                <c:pt idx="3160">
                  <c:v>40758</c:v>
                </c:pt>
                <c:pt idx="3161">
                  <c:v>40759</c:v>
                </c:pt>
                <c:pt idx="3162">
                  <c:v>40760</c:v>
                </c:pt>
                <c:pt idx="3163">
                  <c:v>40763</c:v>
                </c:pt>
                <c:pt idx="3164">
                  <c:v>40764</c:v>
                </c:pt>
                <c:pt idx="3165">
                  <c:v>40765</c:v>
                </c:pt>
                <c:pt idx="3166">
                  <c:v>40766</c:v>
                </c:pt>
                <c:pt idx="3167">
                  <c:v>40767</c:v>
                </c:pt>
                <c:pt idx="3168">
                  <c:v>40770</c:v>
                </c:pt>
                <c:pt idx="3169">
                  <c:v>40771</c:v>
                </c:pt>
                <c:pt idx="3170">
                  <c:v>40772</c:v>
                </c:pt>
                <c:pt idx="3171">
                  <c:v>40773</c:v>
                </c:pt>
                <c:pt idx="3172">
                  <c:v>40774</c:v>
                </c:pt>
                <c:pt idx="3173">
                  <c:v>40777</c:v>
                </c:pt>
                <c:pt idx="3174">
                  <c:v>40778</c:v>
                </c:pt>
                <c:pt idx="3175">
                  <c:v>40779</c:v>
                </c:pt>
                <c:pt idx="3176">
                  <c:v>40780</c:v>
                </c:pt>
                <c:pt idx="3177">
                  <c:v>40781</c:v>
                </c:pt>
                <c:pt idx="3178">
                  <c:v>40784</c:v>
                </c:pt>
                <c:pt idx="3179">
                  <c:v>40785</c:v>
                </c:pt>
                <c:pt idx="3180">
                  <c:v>40786</c:v>
                </c:pt>
                <c:pt idx="3181">
                  <c:v>40787</c:v>
                </c:pt>
                <c:pt idx="3182">
                  <c:v>40788</c:v>
                </c:pt>
                <c:pt idx="3183">
                  <c:v>40791</c:v>
                </c:pt>
                <c:pt idx="3184">
                  <c:v>40792</c:v>
                </c:pt>
                <c:pt idx="3185">
                  <c:v>40794</c:v>
                </c:pt>
                <c:pt idx="3186">
                  <c:v>40795</c:v>
                </c:pt>
                <c:pt idx="3187">
                  <c:v>40798</c:v>
                </c:pt>
                <c:pt idx="3188">
                  <c:v>40799</c:v>
                </c:pt>
                <c:pt idx="3189">
                  <c:v>40800</c:v>
                </c:pt>
                <c:pt idx="3190">
                  <c:v>40801</c:v>
                </c:pt>
                <c:pt idx="3191">
                  <c:v>40802</c:v>
                </c:pt>
                <c:pt idx="3192">
                  <c:v>40805</c:v>
                </c:pt>
                <c:pt idx="3193">
                  <c:v>40806</c:v>
                </c:pt>
                <c:pt idx="3194">
                  <c:v>40807</c:v>
                </c:pt>
                <c:pt idx="3195">
                  <c:v>40808</c:v>
                </c:pt>
                <c:pt idx="3196">
                  <c:v>40809</c:v>
                </c:pt>
                <c:pt idx="3197">
                  <c:v>40812</c:v>
                </c:pt>
                <c:pt idx="3198">
                  <c:v>40813</c:v>
                </c:pt>
                <c:pt idx="3199">
                  <c:v>40814</c:v>
                </c:pt>
                <c:pt idx="3200">
                  <c:v>40815</c:v>
                </c:pt>
                <c:pt idx="3201">
                  <c:v>40816</c:v>
                </c:pt>
                <c:pt idx="3202">
                  <c:v>40819</c:v>
                </c:pt>
                <c:pt idx="3203">
                  <c:v>40820</c:v>
                </c:pt>
                <c:pt idx="3204">
                  <c:v>40821</c:v>
                </c:pt>
                <c:pt idx="3205">
                  <c:v>40822</c:v>
                </c:pt>
                <c:pt idx="3206">
                  <c:v>40823</c:v>
                </c:pt>
                <c:pt idx="3207">
                  <c:v>40826</c:v>
                </c:pt>
                <c:pt idx="3208">
                  <c:v>40827</c:v>
                </c:pt>
                <c:pt idx="3209">
                  <c:v>40829</c:v>
                </c:pt>
                <c:pt idx="3210">
                  <c:v>40830</c:v>
                </c:pt>
                <c:pt idx="3211">
                  <c:v>40833</c:v>
                </c:pt>
                <c:pt idx="3212">
                  <c:v>40834</c:v>
                </c:pt>
                <c:pt idx="3213">
                  <c:v>40835</c:v>
                </c:pt>
                <c:pt idx="3214">
                  <c:v>40836</c:v>
                </c:pt>
                <c:pt idx="3215">
                  <c:v>40837</c:v>
                </c:pt>
                <c:pt idx="3216">
                  <c:v>40840</c:v>
                </c:pt>
                <c:pt idx="3217">
                  <c:v>40841</c:v>
                </c:pt>
                <c:pt idx="3218">
                  <c:v>40842</c:v>
                </c:pt>
                <c:pt idx="3219">
                  <c:v>40843</c:v>
                </c:pt>
                <c:pt idx="3220">
                  <c:v>40844</c:v>
                </c:pt>
                <c:pt idx="3221">
                  <c:v>40847</c:v>
                </c:pt>
                <c:pt idx="3222">
                  <c:v>40848</c:v>
                </c:pt>
                <c:pt idx="3223">
                  <c:v>40850</c:v>
                </c:pt>
                <c:pt idx="3224">
                  <c:v>40851</c:v>
                </c:pt>
                <c:pt idx="3225">
                  <c:v>40854</c:v>
                </c:pt>
                <c:pt idx="3226">
                  <c:v>40855</c:v>
                </c:pt>
                <c:pt idx="3227">
                  <c:v>40856</c:v>
                </c:pt>
                <c:pt idx="3228">
                  <c:v>40857</c:v>
                </c:pt>
                <c:pt idx="3229">
                  <c:v>40858</c:v>
                </c:pt>
                <c:pt idx="3230">
                  <c:v>40861</c:v>
                </c:pt>
                <c:pt idx="3231">
                  <c:v>40863</c:v>
                </c:pt>
                <c:pt idx="3232">
                  <c:v>40864</c:v>
                </c:pt>
                <c:pt idx="3233">
                  <c:v>40865</c:v>
                </c:pt>
                <c:pt idx="3234">
                  <c:v>40868</c:v>
                </c:pt>
                <c:pt idx="3235">
                  <c:v>40869</c:v>
                </c:pt>
                <c:pt idx="3236">
                  <c:v>40870</c:v>
                </c:pt>
                <c:pt idx="3237">
                  <c:v>40871</c:v>
                </c:pt>
                <c:pt idx="3238">
                  <c:v>40872</c:v>
                </c:pt>
                <c:pt idx="3239">
                  <c:v>40875</c:v>
                </c:pt>
                <c:pt idx="3240">
                  <c:v>40876</c:v>
                </c:pt>
                <c:pt idx="3241">
                  <c:v>40877</c:v>
                </c:pt>
                <c:pt idx="3242">
                  <c:v>40878</c:v>
                </c:pt>
                <c:pt idx="3243">
                  <c:v>40879</c:v>
                </c:pt>
                <c:pt idx="3244">
                  <c:v>40882</c:v>
                </c:pt>
                <c:pt idx="3245">
                  <c:v>40883</c:v>
                </c:pt>
                <c:pt idx="3246">
                  <c:v>40884</c:v>
                </c:pt>
                <c:pt idx="3247">
                  <c:v>40885</c:v>
                </c:pt>
                <c:pt idx="3248">
                  <c:v>40886</c:v>
                </c:pt>
                <c:pt idx="3249">
                  <c:v>40889</c:v>
                </c:pt>
                <c:pt idx="3250">
                  <c:v>40890</c:v>
                </c:pt>
                <c:pt idx="3251">
                  <c:v>40891</c:v>
                </c:pt>
                <c:pt idx="3252">
                  <c:v>40892</c:v>
                </c:pt>
                <c:pt idx="3253">
                  <c:v>40893</c:v>
                </c:pt>
                <c:pt idx="3254">
                  <c:v>40896</c:v>
                </c:pt>
                <c:pt idx="3255">
                  <c:v>40897</c:v>
                </c:pt>
                <c:pt idx="3256">
                  <c:v>40898</c:v>
                </c:pt>
                <c:pt idx="3257">
                  <c:v>40899</c:v>
                </c:pt>
                <c:pt idx="3258">
                  <c:v>40900</c:v>
                </c:pt>
                <c:pt idx="3259">
                  <c:v>40903</c:v>
                </c:pt>
                <c:pt idx="3260">
                  <c:v>40904</c:v>
                </c:pt>
                <c:pt idx="3261">
                  <c:v>40905</c:v>
                </c:pt>
                <c:pt idx="3262">
                  <c:v>40906</c:v>
                </c:pt>
                <c:pt idx="3263">
                  <c:v>40907</c:v>
                </c:pt>
                <c:pt idx="3264">
                  <c:v>40910</c:v>
                </c:pt>
                <c:pt idx="3265">
                  <c:v>40911</c:v>
                </c:pt>
                <c:pt idx="3266">
                  <c:v>40912</c:v>
                </c:pt>
                <c:pt idx="3267">
                  <c:v>40913</c:v>
                </c:pt>
                <c:pt idx="3268">
                  <c:v>40914</c:v>
                </c:pt>
                <c:pt idx="3269">
                  <c:v>40917</c:v>
                </c:pt>
                <c:pt idx="3270">
                  <c:v>40918</c:v>
                </c:pt>
                <c:pt idx="3271">
                  <c:v>40919</c:v>
                </c:pt>
                <c:pt idx="3272">
                  <c:v>40920</c:v>
                </c:pt>
                <c:pt idx="3273">
                  <c:v>40921</c:v>
                </c:pt>
                <c:pt idx="3274">
                  <c:v>40924</c:v>
                </c:pt>
                <c:pt idx="3275">
                  <c:v>40925</c:v>
                </c:pt>
                <c:pt idx="3276">
                  <c:v>40926</c:v>
                </c:pt>
                <c:pt idx="3277">
                  <c:v>40927</c:v>
                </c:pt>
                <c:pt idx="3278">
                  <c:v>40928</c:v>
                </c:pt>
                <c:pt idx="3279">
                  <c:v>40931</c:v>
                </c:pt>
                <c:pt idx="3280">
                  <c:v>40932</c:v>
                </c:pt>
                <c:pt idx="3281">
                  <c:v>40933</c:v>
                </c:pt>
                <c:pt idx="3282">
                  <c:v>40934</c:v>
                </c:pt>
                <c:pt idx="3283">
                  <c:v>40935</c:v>
                </c:pt>
                <c:pt idx="3284">
                  <c:v>40938</c:v>
                </c:pt>
                <c:pt idx="3285">
                  <c:v>40939</c:v>
                </c:pt>
                <c:pt idx="3286">
                  <c:v>40940</c:v>
                </c:pt>
                <c:pt idx="3287">
                  <c:v>40941</c:v>
                </c:pt>
                <c:pt idx="3288">
                  <c:v>40942</c:v>
                </c:pt>
                <c:pt idx="3289">
                  <c:v>40945</c:v>
                </c:pt>
                <c:pt idx="3290">
                  <c:v>40946</c:v>
                </c:pt>
                <c:pt idx="3291">
                  <c:v>40947</c:v>
                </c:pt>
                <c:pt idx="3292">
                  <c:v>40948</c:v>
                </c:pt>
                <c:pt idx="3293">
                  <c:v>40949</c:v>
                </c:pt>
                <c:pt idx="3294">
                  <c:v>40952</c:v>
                </c:pt>
                <c:pt idx="3295">
                  <c:v>40953</c:v>
                </c:pt>
                <c:pt idx="3296">
                  <c:v>40954</c:v>
                </c:pt>
                <c:pt idx="3297">
                  <c:v>40955</c:v>
                </c:pt>
                <c:pt idx="3298">
                  <c:v>40956</c:v>
                </c:pt>
                <c:pt idx="3299">
                  <c:v>40961</c:v>
                </c:pt>
                <c:pt idx="3300">
                  <c:v>40962</c:v>
                </c:pt>
                <c:pt idx="3301">
                  <c:v>40963</c:v>
                </c:pt>
                <c:pt idx="3302">
                  <c:v>40966</c:v>
                </c:pt>
                <c:pt idx="3303">
                  <c:v>40967</c:v>
                </c:pt>
                <c:pt idx="3304">
                  <c:v>40968</c:v>
                </c:pt>
                <c:pt idx="3305">
                  <c:v>40969</c:v>
                </c:pt>
                <c:pt idx="3306">
                  <c:v>40970</c:v>
                </c:pt>
                <c:pt idx="3307">
                  <c:v>40973</c:v>
                </c:pt>
                <c:pt idx="3308">
                  <c:v>40974</c:v>
                </c:pt>
                <c:pt idx="3309">
                  <c:v>40975</c:v>
                </c:pt>
                <c:pt idx="3310">
                  <c:v>40976</c:v>
                </c:pt>
                <c:pt idx="3311">
                  <c:v>40977</c:v>
                </c:pt>
                <c:pt idx="3312">
                  <c:v>40980</c:v>
                </c:pt>
                <c:pt idx="3313">
                  <c:v>40981</c:v>
                </c:pt>
                <c:pt idx="3314">
                  <c:v>40982</c:v>
                </c:pt>
                <c:pt idx="3315">
                  <c:v>40983</c:v>
                </c:pt>
                <c:pt idx="3316">
                  <c:v>40984</c:v>
                </c:pt>
                <c:pt idx="3317">
                  <c:v>40987</c:v>
                </c:pt>
                <c:pt idx="3318">
                  <c:v>40988</c:v>
                </c:pt>
                <c:pt idx="3319">
                  <c:v>40989</c:v>
                </c:pt>
                <c:pt idx="3320">
                  <c:v>40990</c:v>
                </c:pt>
                <c:pt idx="3321">
                  <c:v>40991</c:v>
                </c:pt>
                <c:pt idx="3322">
                  <c:v>40994</c:v>
                </c:pt>
                <c:pt idx="3323">
                  <c:v>40995</c:v>
                </c:pt>
                <c:pt idx="3324">
                  <c:v>40996</c:v>
                </c:pt>
                <c:pt idx="3325">
                  <c:v>40997</c:v>
                </c:pt>
                <c:pt idx="3326">
                  <c:v>40998</c:v>
                </c:pt>
                <c:pt idx="3327">
                  <c:v>41001</c:v>
                </c:pt>
                <c:pt idx="3328">
                  <c:v>41002</c:v>
                </c:pt>
                <c:pt idx="3329">
                  <c:v>41003</c:v>
                </c:pt>
                <c:pt idx="3330">
                  <c:v>41004</c:v>
                </c:pt>
                <c:pt idx="3331">
                  <c:v>41008</c:v>
                </c:pt>
                <c:pt idx="3332">
                  <c:v>41009</c:v>
                </c:pt>
                <c:pt idx="3333">
                  <c:v>41010</c:v>
                </c:pt>
                <c:pt idx="3334">
                  <c:v>41011</c:v>
                </c:pt>
                <c:pt idx="3335">
                  <c:v>41012</c:v>
                </c:pt>
                <c:pt idx="3336">
                  <c:v>41015</c:v>
                </c:pt>
                <c:pt idx="3337">
                  <c:v>41016</c:v>
                </c:pt>
                <c:pt idx="3338">
                  <c:v>41017</c:v>
                </c:pt>
                <c:pt idx="3339">
                  <c:v>41018</c:v>
                </c:pt>
                <c:pt idx="3340">
                  <c:v>41019</c:v>
                </c:pt>
                <c:pt idx="3341">
                  <c:v>41022</c:v>
                </c:pt>
                <c:pt idx="3342">
                  <c:v>41023</c:v>
                </c:pt>
                <c:pt idx="3343">
                  <c:v>41024</c:v>
                </c:pt>
                <c:pt idx="3344">
                  <c:v>41025</c:v>
                </c:pt>
                <c:pt idx="3345">
                  <c:v>41026</c:v>
                </c:pt>
                <c:pt idx="3346">
                  <c:v>41029</c:v>
                </c:pt>
                <c:pt idx="3347">
                  <c:v>41031</c:v>
                </c:pt>
                <c:pt idx="3348">
                  <c:v>41032</c:v>
                </c:pt>
                <c:pt idx="3349">
                  <c:v>41033</c:v>
                </c:pt>
                <c:pt idx="3350">
                  <c:v>41036</c:v>
                </c:pt>
                <c:pt idx="3351">
                  <c:v>41037</c:v>
                </c:pt>
                <c:pt idx="3352">
                  <c:v>41038</c:v>
                </c:pt>
                <c:pt idx="3353">
                  <c:v>41039</c:v>
                </c:pt>
                <c:pt idx="3354">
                  <c:v>41040</c:v>
                </c:pt>
                <c:pt idx="3355">
                  <c:v>41043</c:v>
                </c:pt>
                <c:pt idx="3356">
                  <c:v>41044</c:v>
                </c:pt>
                <c:pt idx="3357">
                  <c:v>41045</c:v>
                </c:pt>
                <c:pt idx="3358">
                  <c:v>41046</c:v>
                </c:pt>
                <c:pt idx="3359">
                  <c:v>41047</c:v>
                </c:pt>
                <c:pt idx="3360">
                  <c:v>41050</c:v>
                </c:pt>
                <c:pt idx="3361">
                  <c:v>41051</c:v>
                </c:pt>
                <c:pt idx="3362">
                  <c:v>41052</c:v>
                </c:pt>
                <c:pt idx="3363">
                  <c:v>41053</c:v>
                </c:pt>
                <c:pt idx="3364">
                  <c:v>41054</c:v>
                </c:pt>
                <c:pt idx="3365">
                  <c:v>41057</c:v>
                </c:pt>
                <c:pt idx="3366">
                  <c:v>41058</c:v>
                </c:pt>
                <c:pt idx="3367">
                  <c:v>41059</c:v>
                </c:pt>
                <c:pt idx="3368">
                  <c:v>41060</c:v>
                </c:pt>
                <c:pt idx="3369">
                  <c:v>41061</c:v>
                </c:pt>
                <c:pt idx="3370">
                  <c:v>41064</c:v>
                </c:pt>
                <c:pt idx="3371">
                  <c:v>41065</c:v>
                </c:pt>
                <c:pt idx="3372">
                  <c:v>41066</c:v>
                </c:pt>
                <c:pt idx="3373">
                  <c:v>41068</c:v>
                </c:pt>
                <c:pt idx="3374">
                  <c:v>41071</c:v>
                </c:pt>
                <c:pt idx="3375">
                  <c:v>41072</c:v>
                </c:pt>
                <c:pt idx="3376">
                  <c:v>41073</c:v>
                </c:pt>
                <c:pt idx="3377">
                  <c:v>41074</c:v>
                </c:pt>
                <c:pt idx="3378">
                  <c:v>41075</c:v>
                </c:pt>
                <c:pt idx="3379">
                  <c:v>41078</c:v>
                </c:pt>
                <c:pt idx="3380">
                  <c:v>41079</c:v>
                </c:pt>
                <c:pt idx="3381">
                  <c:v>41080</c:v>
                </c:pt>
                <c:pt idx="3382">
                  <c:v>41081</c:v>
                </c:pt>
                <c:pt idx="3383">
                  <c:v>41082</c:v>
                </c:pt>
                <c:pt idx="3384">
                  <c:v>41085</c:v>
                </c:pt>
                <c:pt idx="3385">
                  <c:v>41086</c:v>
                </c:pt>
                <c:pt idx="3386">
                  <c:v>41087</c:v>
                </c:pt>
                <c:pt idx="3387">
                  <c:v>41088</c:v>
                </c:pt>
                <c:pt idx="3388">
                  <c:v>41089</c:v>
                </c:pt>
                <c:pt idx="3389">
                  <c:v>41092</c:v>
                </c:pt>
                <c:pt idx="3390">
                  <c:v>41093</c:v>
                </c:pt>
                <c:pt idx="3391">
                  <c:v>41094</c:v>
                </c:pt>
                <c:pt idx="3392">
                  <c:v>41095</c:v>
                </c:pt>
                <c:pt idx="3393">
                  <c:v>41096</c:v>
                </c:pt>
                <c:pt idx="3394">
                  <c:v>41099</c:v>
                </c:pt>
                <c:pt idx="3395">
                  <c:v>41100</c:v>
                </c:pt>
                <c:pt idx="3396">
                  <c:v>41101</c:v>
                </c:pt>
                <c:pt idx="3397">
                  <c:v>41102</c:v>
                </c:pt>
                <c:pt idx="3398">
                  <c:v>41103</c:v>
                </c:pt>
                <c:pt idx="3399">
                  <c:v>41106</c:v>
                </c:pt>
                <c:pt idx="3400">
                  <c:v>41107</c:v>
                </c:pt>
                <c:pt idx="3401">
                  <c:v>41108</c:v>
                </c:pt>
                <c:pt idx="3402">
                  <c:v>41109</c:v>
                </c:pt>
                <c:pt idx="3403">
                  <c:v>41110</c:v>
                </c:pt>
                <c:pt idx="3404">
                  <c:v>41113</c:v>
                </c:pt>
                <c:pt idx="3405">
                  <c:v>41114</c:v>
                </c:pt>
                <c:pt idx="3406">
                  <c:v>41115</c:v>
                </c:pt>
                <c:pt idx="3407">
                  <c:v>41116</c:v>
                </c:pt>
                <c:pt idx="3408">
                  <c:v>41117</c:v>
                </c:pt>
                <c:pt idx="3409">
                  <c:v>41120</c:v>
                </c:pt>
                <c:pt idx="3410">
                  <c:v>41121</c:v>
                </c:pt>
                <c:pt idx="3411">
                  <c:v>41122</c:v>
                </c:pt>
                <c:pt idx="3412">
                  <c:v>41123</c:v>
                </c:pt>
                <c:pt idx="3413">
                  <c:v>41124</c:v>
                </c:pt>
                <c:pt idx="3414">
                  <c:v>41127</c:v>
                </c:pt>
                <c:pt idx="3415">
                  <c:v>41128</c:v>
                </c:pt>
                <c:pt idx="3416">
                  <c:v>41129</c:v>
                </c:pt>
                <c:pt idx="3417">
                  <c:v>41130</c:v>
                </c:pt>
                <c:pt idx="3418">
                  <c:v>41131</c:v>
                </c:pt>
                <c:pt idx="3419">
                  <c:v>41134</c:v>
                </c:pt>
                <c:pt idx="3420">
                  <c:v>41135</c:v>
                </c:pt>
                <c:pt idx="3421">
                  <c:v>41136</c:v>
                </c:pt>
                <c:pt idx="3422">
                  <c:v>41137</c:v>
                </c:pt>
                <c:pt idx="3423">
                  <c:v>41138</c:v>
                </c:pt>
                <c:pt idx="3424">
                  <c:v>41141</c:v>
                </c:pt>
                <c:pt idx="3425">
                  <c:v>41142</c:v>
                </c:pt>
                <c:pt idx="3426">
                  <c:v>41143</c:v>
                </c:pt>
                <c:pt idx="3427">
                  <c:v>41144</c:v>
                </c:pt>
                <c:pt idx="3428">
                  <c:v>41145</c:v>
                </c:pt>
                <c:pt idx="3429">
                  <c:v>41148</c:v>
                </c:pt>
                <c:pt idx="3430">
                  <c:v>41149</c:v>
                </c:pt>
                <c:pt idx="3431">
                  <c:v>41150</c:v>
                </c:pt>
                <c:pt idx="3432">
                  <c:v>41151</c:v>
                </c:pt>
                <c:pt idx="3433">
                  <c:v>41152</c:v>
                </c:pt>
                <c:pt idx="3434">
                  <c:v>41155</c:v>
                </c:pt>
                <c:pt idx="3435">
                  <c:v>41156</c:v>
                </c:pt>
                <c:pt idx="3436">
                  <c:v>41157</c:v>
                </c:pt>
                <c:pt idx="3437">
                  <c:v>41158</c:v>
                </c:pt>
                <c:pt idx="3438">
                  <c:v>41162</c:v>
                </c:pt>
                <c:pt idx="3439">
                  <c:v>41163</c:v>
                </c:pt>
                <c:pt idx="3440">
                  <c:v>41164</c:v>
                </c:pt>
                <c:pt idx="3441">
                  <c:v>41165</c:v>
                </c:pt>
                <c:pt idx="3442">
                  <c:v>41166</c:v>
                </c:pt>
                <c:pt idx="3443">
                  <c:v>41169</c:v>
                </c:pt>
                <c:pt idx="3444">
                  <c:v>41170</c:v>
                </c:pt>
                <c:pt idx="3445">
                  <c:v>41171</c:v>
                </c:pt>
                <c:pt idx="3446">
                  <c:v>41172</c:v>
                </c:pt>
                <c:pt idx="3447">
                  <c:v>41173</c:v>
                </c:pt>
                <c:pt idx="3448">
                  <c:v>41176</c:v>
                </c:pt>
                <c:pt idx="3449">
                  <c:v>41177</c:v>
                </c:pt>
                <c:pt idx="3450">
                  <c:v>41178</c:v>
                </c:pt>
                <c:pt idx="3451">
                  <c:v>41179</c:v>
                </c:pt>
                <c:pt idx="3452">
                  <c:v>41180</c:v>
                </c:pt>
                <c:pt idx="3453">
                  <c:v>41183</c:v>
                </c:pt>
                <c:pt idx="3454">
                  <c:v>41184</c:v>
                </c:pt>
                <c:pt idx="3455">
                  <c:v>41185</c:v>
                </c:pt>
                <c:pt idx="3456">
                  <c:v>41186</c:v>
                </c:pt>
                <c:pt idx="3457">
                  <c:v>41187</c:v>
                </c:pt>
                <c:pt idx="3458">
                  <c:v>41190</c:v>
                </c:pt>
                <c:pt idx="3459">
                  <c:v>41191</c:v>
                </c:pt>
                <c:pt idx="3460">
                  <c:v>41192</c:v>
                </c:pt>
                <c:pt idx="3461">
                  <c:v>41193</c:v>
                </c:pt>
                <c:pt idx="3462">
                  <c:v>41197</c:v>
                </c:pt>
                <c:pt idx="3463">
                  <c:v>41198</c:v>
                </c:pt>
                <c:pt idx="3464">
                  <c:v>41199</c:v>
                </c:pt>
                <c:pt idx="3465">
                  <c:v>41200</c:v>
                </c:pt>
                <c:pt idx="3466">
                  <c:v>41201</c:v>
                </c:pt>
                <c:pt idx="3467">
                  <c:v>41204</c:v>
                </c:pt>
                <c:pt idx="3468">
                  <c:v>41205</c:v>
                </c:pt>
                <c:pt idx="3469">
                  <c:v>41206</c:v>
                </c:pt>
                <c:pt idx="3470">
                  <c:v>41207</c:v>
                </c:pt>
                <c:pt idx="3471">
                  <c:v>41208</c:v>
                </c:pt>
                <c:pt idx="3472">
                  <c:v>41211</c:v>
                </c:pt>
                <c:pt idx="3473">
                  <c:v>41212</c:v>
                </c:pt>
                <c:pt idx="3474">
                  <c:v>41213</c:v>
                </c:pt>
                <c:pt idx="3475">
                  <c:v>41214</c:v>
                </c:pt>
                <c:pt idx="3476">
                  <c:v>41218</c:v>
                </c:pt>
                <c:pt idx="3477">
                  <c:v>41219</c:v>
                </c:pt>
                <c:pt idx="3478">
                  <c:v>41220</c:v>
                </c:pt>
                <c:pt idx="3479">
                  <c:v>41221</c:v>
                </c:pt>
                <c:pt idx="3480">
                  <c:v>41222</c:v>
                </c:pt>
                <c:pt idx="3481">
                  <c:v>41225</c:v>
                </c:pt>
                <c:pt idx="3482">
                  <c:v>41226</c:v>
                </c:pt>
                <c:pt idx="3483">
                  <c:v>41227</c:v>
                </c:pt>
                <c:pt idx="3484">
                  <c:v>41229</c:v>
                </c:pt>
                <c:pt idx="3485">
                  <c:v>41232</c:v>
                </c:pt>
                <c:pt idx="3486">
                  <c:v>41233</c:v>
                </c:pt>
                <c:pt idx="3487">
                  <c:v>41234</c:v>
                </c:pt>
                <c:pt idx="3488">
                  <c:v>41235</c:v>
                </c:pt>
                <c:pt idx="3489">
                  <c:v>41236</c:v>
                </c:pt>
                <c:pt idx="3490">
                  <c:v>41239</c:v>
                </c:pt>
                <c:pt idx="3491">
                  <c:v>41240</c:v>
                </c:pt>
                <c:pt idx="3492">
                  <c:v>41241</c:v>
                </c:pt>
                <c:pt idx="3493">
                  <c:v>41242</c:v>
                </c:pt>
                <c:pt idx="3494">
                  <c:v>41243</c:v>
                </c:pt>
                <c:pt idx="3495">
                  <c:v>41246</c:v>
                </c:pt>
                <c:pt idx="3496">
                  <c:v>41247</c:v>
                </c:pt>
                <c:pt idx="3497">
                  <c:v>41248</c:v>
                </c:pt>
                <c:pt idx="3498">
                  <c:v>41249</c:v>
                </c:pt>
                <c:pt idx="3499">
                  <c:v>41250</c:v>
                </c:pt>
                <c:pt idx="3500">
                  <c:v>41253</c:v>
                </c:pt>
                <c:pt idx="3501">
                  <c:v>41254</c:v>
                </c:pt>
                <c:pt idx="3502">
                  <c:v>41255</c:v>
                </c:pt>
                <c:pt idx="3503">
                  <c:v>41256</c:v>
                </c:pt>
                <c:pt idx="3504">
                  <c:v>41257</c:v>
                </c:pt>
                <c:pt idx="3505">
                  <c:v>41260</c:v>
                </c:pt>
                <c:pt idx="3506">
                  <c:v>41261</c:v>
                </c:pt>
                <c:pt idx="3507">
                  <c:v>41262</c:v>
                </c:pt>
                <c:pt idx="3508">
                  <c:v>41263</c:v>
                </c:pt>
                <c:pt idx="3509">
                  <c:v>41264</c:v>
                </c:pt>
                <c:pt idx="3510">
                  <c:v>41267</c:v>
                </c:pt>
                <c:pt idx="3511">
                  <c:v>41269</c:v>
                </c:pt>
                <c:pt idx="3512">
                  <c:v>41270</c:v>
                </c:pt>
                <c:pt idx="3513">
                  <c:v>41271</c:v>
                </c:pt>
                <c:pt idx="3514">
                  <c:v>41274</c:v>
                </c:pt>
                <c:pt idx="3515">
                  <c:v>41276</c:v>
                </c:pt>
                <c:pt idx="3516">
                  <c:v>41277</c:v>
                </c:pt>
                <c:pt idx="3517">
                  <c:v>41278</c:v>
                </c:pt>
                <c:pt idx="3518">
                  <c:v>41281</c:v>
                </c:pt>
                <c:pt idx="3519">
                  <c:v>41282</c:v>
                </c:pt>
                <c:pt idx="3520">
                  <c:v>41283</c:v>
                </c:pt>
                <c:pt idx="3521">
                  <c:v>41284</c:v>
                </c:pt>
                <c:pt idx="3522">
                  <c:v>41285</c:v>
                </c:pt>
                <c:pt idx="3523">
                  <c:v>41288</c:v>
                </c:pt>
                <c:pt idx="3524">
                  <c:v>41289</c:v>
                </c:pt>
                <c:pt idx="3525">
                  <c:v>41290</c:v>
                </c:pt>
                <c:pt idx="3526">
                  <c:v>41291</c:v>
                </c:pt>
                <c:pt idx="3527">
                  <c:v>41292</c:v>
                </c:pt>
                <c:pt idx="3528">
                  <c:v>41295</c:v>
                </c:pt>
                <c:pt idx="3529">
                  <c:v>41296</c:v>
                </c:pt>
                <c:pt idx="3530">
                  <c:v>41297</c:v>
                </c:pt>
                <c:pt idx="3531">
                  <c:v>41298</c:v>
                </c:pt>
                <c:pt idx="3532">
                  <c:v>41299</c:v>
                </c:pt>
                <c:pt idx="3533">
                  <c:v>41302</c:v>
                </c:pt>
                <c:pt idx="3534">
                  <c:v>41303</c:v>
                </c:pt>
                <c:pt idx="3535">
                  <c:v>41304</c:v>
                </c:pt>
                <c:pt idx="3536">
                  <c:v>41305</c:v>
                </c:pt>
                <c:pt idx="3537">
                  <c:v>41306</c:v>
                </c:pt>
                <c:pt idx="3538">
                  <c:v>41309</c:v>
                </c:pt>
                <c:pt idx="3539">
                  <c:v>41310</c:v>
                </c:pt>
                <c:pt idx="3540">
                  <c:v>41311</c:v>
                </c:pt>
                <c:pt idx="3541">
                  <c:v>41312</c:v>
                </c:pt>
                <c:pt idx="3542">
                  <c:v>41313</c:v>
                </c:pt>
                <c:pt idx="3543">
                  <c:v>41318</c:v>
                </c:pt>
                <c:pt idx="3544">
                  <c:v>41319</c:v>
                </c:pt>
                <c:pt idx="3545">
                  <c:v>41320</c:v>
                </c:pt>
                <c:pt idx="3546">
                  <c:v>41323</c:v>
                </c:pt>
                <c:pt idx="3547">
                  <c:v>41324</c:v>
                </c:pt>
                <c:pt idx="3548">
                  <c:v>41325</c:v>
                </c:pt>
                <c:pt idx="3549">
                  <c:v>41326</c:v>
                </c:pt>
                <c:pt idx="3550">
                  <c:v>41327</c:v>
                </c:pt>
                <c:pt idx="3551">
                  <c:v>41330</c:v>
                </c:pt>
                <c:pt idx="3552">
                  <c:v>41331</c:v>
                </c:pt>
                <c:pt idx="3553">
                  <c:v>41332</c:v>
                </c:pt>
                <c:pt idx="3554">
                  <c:v>41333</c:v>
                </c:pt>
                <c:pt idx="3555">
                  <c:v>41334</c:v>
                </c:pt>
                <c:pt idx="3556">
                  <c:v>41337</c:v>
                </c:pt>
                <c:pt idx="3557">
                  <c:v>41338</c:v>
                </c:pt>
                <c:pt idx="3558">
                  <c:v>41339</c:v>
                </c:pt>
                <c:pt idx="3559">
                  <c:v>41340</c:v>
                </c:pt>
                <c:pt idx="3560">
                  <c:v>41341</c:v>
                </c:pt>
                <c:pt idx="3561">
                  <c:v>41344</c:v>
                </c:pt>
                <c:pt idx="3562">
                  <c:v>41345</c:v>
                </c:pt>
                <c:pt idx="3563">
                  <c:v>41346</c:v>
                </c:pt>
                <c:pt idx="3564">
                  <c:v>41347</c:v>
                </c:pt>
                <c:pt idx="3565">
                  <c:v>41348</c:v>
                </c:pt>
                <c:pt idx="3566">
                  <c:v>41351</c:v>
                </c:pt>
                <c:pt idx="3567">
                  <c:v>41352</c:v>
                </c:pt>
                <c:pt idx="3568">
                  <c:v>41353</c:v>
                </c:pt>
                <c:pt idx="3569">
                  <c:v>41354</c:v>
                </c:pt>
                <c:pt idx="3570">
                  <c:v>41355</c:v>
                </c:pt>
                <c:pt idx="3571">
                  <c:v>41358</c:v>
                </c:pt>
                <c:pt idx="3572">
                  <c:v>41359</c:v>
                </c:pt>
                <c:pt idx="3573">
                  <c:v>41360</c:v>
                </c:pt>
                <c:pt idx="3574">
                  <c:v>41361</c:v>
                </c:pt>
                <c:pt idx="3575">
                  <c:v>41365</c:v>
                </c:pt>
                <c:pt idx="3576">
                  <c:v>41366</c:v>
                </c:pt>
                <c:pt idx="3577">
                  <c:v>41367</c:v>
                </c:pt>
                <c:pt idx="3578">
                  <c:v>41368</c:v>
                </c:pt>
                <c:pt idx="3579">
                  <c:v>41369</c:v>
                </c:pt>
                <c:pt idx="3580">
                  <c:v>41372</c:v>
                </c:pt>
                <c:pt idx="3581">
                  <c:v>41373</c:v>
                </c:pt>
                <c:pt idx="3582">
                  <c:v>41374</c:v>
                </c:pt>
                <c:pt idx="3583">
                  <c:v>41375</c:v>
                </c:pt>
                <c:pt idx="3584">
                  <c:v>41376</c:v>
                </c:pt>
                <c:pt idx="3585">
                  <c:v>41379</c:v>
                </c:pt>
                <c:pt idx="3586">
                  <c:v>41380</c:v>
                </c:pt>
                <c:pt idx="3587">
                  <c:v>41381</c:v>
                </c:pt>
                <c:pt idx="3588">
                  <c:v>41382</c:v>
                </c:pt>
                <c:pt idx="3589">
                  <c:v>41383</c:v>
                </c:pt>
                <c:pt idx="3590">
                  <c:v>41386</c:v>
                </c:pt>
                <c:pt idx="3591">
                  <c:v>41387</c:v>
                </c:pt>
                <c:pt idx="3592">
                  <c:v>41388</c:v>
                </c:pt>
                <c:pt idx="3593">
                  <c:v>41389</c:v>
                </c:pt>
                <c:pt idx="3594">
                  <c:v>41390</c:v>
                </c:pt>
                <c:pt idx="3595">
                  <c:v>41393</c:v>
                </c:pt>
                <c:pt idx="3596">
                  <c:v>41394</c:v>
                </c:pt>
                <c:pt idx="3597">
                  <c:v>41396</c:v>
                </c:pt>
                <c:pt idx="3598">
                  <c:v>41397</c:v>
                </c:pt>
                <c:pt idx="3599">
                  <c:v>41400</c:v>
                </c:pt>
                <c:pt idx="3600">
                  <c:v>41401</c:v>
                </c:pt>
                <c:pt idx="3601">
                  <c:v>41402</c:v>
                </c:pt>
                <c:pt idx="3602">
                  <c:v>41403</c:v>
                </c:pt>
                <c:pt idx="3603">
                  <c:v>41404</c:v>
                </c:pt>
                <c:pt idx="3604">
                  <c:v>41407</c:v>
                </c:pt>
                <c:pt idx="3605">
                  <c:v>41408</c:v>
                </c:pt>
                <c:pt idx="3606">
                  <c:v>41409</c:v>
                </c:pt>
                <c:pt idx="3607">
                  <c:v>41410</c:v>
                </c:pt>
                <c:pt idx="3608">
                  <c:v>41411</c:v>
                </c:pt>
                <c:pt idx="3609">
                  <c:v>41414</c:v>
                </c:pt>
                <c:pt idx="3610">
                  <c:v>41415</c:v>
                </c:pt>
                <c:pt idx="3611">
                  <c:v>41416</c:v>
                </c:pt>
                <c:pt idx="3612">
                  <c:v>41417</c:v>
                </c:pt>
                <c:pt idx="3613">
                  <c:v>41418</c:v>
                </c:pt>
                <c:pt idx="3614">
                  <c:v>41421</c:v>
                </c:pt>
                <c:pt idx="3615">
                  <c:v>41422</c:v>
                </c:pt>
                <c:pt idx="3616">
                  <c:v>41423</c:v>
                </c:pt>
                <c:pt idx="3617">
                  <c:v>41425</c:v>
                </c:pt>
                <c:pt idx="3618">
                  <c:v>41428</c:v>
                </c:pt>
                <c:pt idx="3619">
                  <c:v>41429</c:v>
                </c:pt>
                <c:pt idx="3620">
                  <c:v>41430</c:v>
                </c:pt>
                <c:pt idx="3621">
                  <c:v>41431</c:v>
                </c:pt>
                <c:pt idx="3622">
                  <c:v>41432</c:v>
                </c:pt>
                <c:pt idx="3623">
                  <c:v>41435</c:v>
                </c:pt>
                <c:pt idx="3624">
                  <c:v>41436</c:v>
                </c:pt>
                <c:pt idx="3625">
                  <c:v>41437</c:v>
                </c:pt>
                <c:pt idx="3626">
                  <c:v>41438</c:v>
                </c:pt>
                <c:pt idx="3627">
                  <c:v>41439</c:v>
                </c:pt>
                <c:pt idx="3628">
                  <c:v>41442</c:v>
                </c:pt>
                <c:pt idx="3629">
                  <c:v>41443</c:v>
                </c:pt>
                <c:pt idx="3630">
                  <c:v>41444</c:v>
                </c:pt>
                <c:pt idx="3631">
                  <c:v>41445</c:v>
                </c:pt>
                <c:pt idx="3632">
                  <c:v>41446</c:v>
                </c:pt>
                <c:pt idx="3633">
                  <c:v>41449</c:v>
                </c:pt>
                <c:pt idx="3634">
                  <c:v>41450</c:v>
                </c:pt>
                <c:pt idx="3635">
                  <c:v>41451</c:v>
                </c:pt>
                <c:pt idx="3636">
                  <c:v>41452</c:v>
                </c:pt>
                <c:pt idx="3637">
                  <c:v>41453</c:v>
                </c:pt>
                <c:pt idx="3638">
                  <c:v>41456</c:v>
                </c:pt>
                <c:pt idx="3639">
                  <c:v>41457</c:v>
                </c:pt>
                <c:pt idx="3640">
                  <c:v>41458</c:v>
                </c:pt>
                <c:pt idx="3641">
                  <c:v>41459</c:v>
                </c:pt>
                <c:pt idx="3642">
                  <c:v>41460</c:v>
                </c:pt>
                <c:pt idx="3643">
                  <c:v>41463</c:v>
                </c:pt>
                <c:pt idx="3644">
                  <c:v>41464</c:v>
                </c:pt>
                <c:pt idx="3645">
                  <c:v>41465</c:v>
                </c:pt>
                <c:pt idx="3646">
                  <c:v>41466</c:v>
                </c:pt>
                <c:pt idx="3647">
                  <c:v>41467</c:v>
                </c:pt>
                <c:pt idx="3648">
                  <c:v>41470</c:v>
                </c:pt>
                <c:pt idx="3649">
                  <c:v>41471</c:v>
                </c:pt>
                <c:pt idx="3650">
                  <c:v>41472</c:v>
                </c:pt>
                <c:pt idx="3651">
                  <c:v>41473</c:v>
                </c:pt>
                <c:pt idx="3652">
                  <c:v>41474</c:v>
                </c:pt>
                <c:pt idx="3653">
                  <c:v>41477</c:v>
                </c:pt>
                <c:pt idx="3654">
                  <c:v>41478</c:v>
                </c:pt>
                <c:pt idx="3655">
                  <c:v>41479</c:v>
                </c:pt>
                <c:pt idx="3656">
                  <c:v>41480</c:v>
                </c:pt>
                <c:pt idx="3657">
                  <c:v>41481</c:v>
                </c:pt>
                <c:pt idx="3658">
                  <c:v>41484</c:v>
                </c:pt>
                <c:pt idx="3659">
                  <c:v>41485</c:v>
                </c:pt>
                <c:pt idx="3660">
                  <c:v>41486</c:v>
                </c:pt>
                <c:pt idx="3661">
                  <c:v>41487</c:v>
                </c:pt>
                <c:pt idx="3662">
                  <c:v>41488</c:v>
                </c:pt>
                <c:pt idx="3663">
                  <c:v>41491</c:v>
                </c:pt>
                <c:pt idx="3664">
                  <c:v>41492</c:v>
                </c:pt>
                <c:pt idx="3665">
                  <c:v>41493</c:v>
                </c:pt>
                <c:pt idx="3666">
                  <c:v>41494</c:v>
                </c:pt>
                <c:pt idx="3667">
                  <c:v>41495</c:v>
                </c:pt>
                <c:pt idx="3668">
                  <c:v>41498</c:v>
                </c:pt>
                <c:pt idx="3669">
                  <c:v>41499</c:v>
                </c:pt>
                <c:pt idx="3670">
                  <c:v>41500</c:v>
                </c:pt>
                <c:pt idx="3671">
                  <c:v>41501</c:v>
                </c:pt>
                <c:pt idx="3672">
                  <c:v>41502</c:v>
                </c:pt>
                <c:pt idx="3673">
                  <c:v>41505</c:v>
                </c:pt>
                <c:pt idx="3674">
                  <c:v>41506</c:v>
                </c:pt>
                <c:pt idx="3675">
                  <c:v>41507</c:v>
                </c:pt>
                <c:pt idx="3676">
                  <c:v>41508</c:v>
                </c:pt>
                <c:pt idx="3677">
                  <c:v>41509</c:v>
                </c:pt>
                <c:pt idx="3678">
                  <c:v>41512</c:v>
                </c:pt>
                <c:pt idx="3679">
                  <c:v>41513</c:v>
                </c:pt>
                <c:pt idx="3680">
                  <c:v>41514</c:v>
                </c:pt>
                <c:pt idx="3681">
                  <c:v>41515</c:v>
                </c:pt>
                <c:pt idx="3682">
                  <c:v>41516</c:v>
                </c:pt>
                <c:pt idx="3683">
                  <c:v>41519</c:v>
                </c:pt>
                <c:pt idx="3684">
                  <c:v>41520</c:v>
                </c:pt>
                <c:pt idx="3685">
                  <c:v>41521</c:v>
                </c:pt>
                <c:pt idx="3686">
                  <c:v>41522</c:v>
                </c:pt>
                <c:pt idx="3687">
                  <c:v>41523</c:v>
                </c:pt>
                <c:pt idx="3688">
                  <c:v>41526</c:v>
                </c:pt>
                <c:pt idx="3689">
                  <c:v>41527</c:v>
                </c:pt>
                <c:pt idx="3690">
                  <c:v>41528</c:v>
                </c:pt>
                <c:pt idx="3691">
                  <c:v>41529</c:v>
                </c:pt>
                <c:pt idx="3692">
                  <c:v>41530</c:v>
                </c:pt>
                <c:pt idx="3693">
                  <c:v>41533</c:v>
                </c:pt>
                <c:pt idx="3694">
                  <c:v>41534</c:v>
                </c:pt>
                <c:pt idx="3695">
                  <c:v>41535</c:v>
                </c:pt>
                <c:pt idx="3696">
                  <c:v>41536</c:v>
                </c:pt>
                <c:pt idx="3697">
                  <c:v>41537</c:v>
                </c:pt>
                <c:pt idx="3698">
                  <c:v>41540</c:v>
                </c:pt>
                <c:pt idx="3699">
                  <c:v>41541</c:v>
                </c:pt>
                <c:pt idx="3700">
                  <c:v>41542</c:v>
                </c:pt>
                <c:pt idx="3701">
                  <c:v>41543</c:v>
                </c:pt>
                <c:pt idx="3702">
                  <c:v>41544</c:v>
                </c:pt>
                <c:pt idx="3703">
                  <c:v>41547</c:v>
                </c:pt>
                <c:pt idx="3704">
                  <c:v>41548</c:v>
                </c:pt>
                <c:pt idx="3705">
                  <c:v>41549</c:v>
                </c:pt>
                <c:pt idx="3706">
                  <c:v>41550</c:v>
                </c:pt>
                <c:pt idx="3707">
                  <c:v>41551</c:v>
                </c:pt>
                <c:pt idx="3708">
                  <c:v>41554</c:v>
                </c:pt>
                <c:pt idx="3709">
                  <c:v>41555</c:v>
                </c:pt>
                <c:pt idx="3710">
                  <c:v>41556</c:v>
                </c:pt>
                <c:pt idx="3711">
                  <c:v>41557</c:v>
                </c:pt>
                <c:pt idx="3712">
                  <c:v>41558</c:v>
                </c:pt>
                <c:pt idx="3713">
                  <c:v>41561</c:v>
                </c:pt>
                <c:pt idx="3714">
                  <c:v>41562</c:v>
                </c:pt>
                <c:pt idx="3715">
                  <c:v>41563</c:v>
                </c:pt>
                <c:pt idx="3716">
                  <c:v>41564</c:v>
                </c:pt>
                <c:pt idx="3717">
                  <c:v>41565</c:v>
                </c:pt>
                <c:pt idx="3718">
                  <c:v>41568</c:v>
                </c:pt>
                <c:pt idx="3719">
                  <c:v>41569</c:v>
                </c:pt>
                <c:pt idx="3720">
                  <c:v>41570</c:v>
                </c:pt>
                <c:pt idx="3721">
                  <c:v>41571</c:v>
                </c:pt>
                <c:pt idx="3722">
                  <c:v>41572</c:v>
                </c:pt>
                <c:pt idx="3723">
                  <c:v>41575</c:v>
                </c:pt>
                <c:pt idx="3724">
                  <c:v>41576</c:v>
                </c:pt>
                <c:pt idx="3725">
                  <c:v>41577</c:v>
                </c:pt>
                <c:pt idx="3726">
                  <c:v>41578</c:v>
                </c:pt>
                <c:pt idx="3727">
                  <c:v>41579</c:v>
                </c:pt>
                <c:pt idx="3728">
                  <c:v>41582</c:v>
                </c:pt>
                <c:pt idx="3729">
                  <c:v>41583</c:v>
                </c:pt>
                <c:pt idx="3730">
                  <c:v>41584</c:v>
                </c:pt>
                <c:pt idx="3731">
                  <c:v>41585</c:v>
                </c:pt>
                <c:pt idx="3732">
                  <c:v>41586</c:v>
                </c:pt>
                <c:pt idx="3733">
                  <c:v>41589</c:v>
                </c:pt>
                <c:pt idx="3734">
                  <c:v>41590</c:v>
                </c:pt>
                <c:pt idx="3735">
                  <c:v>41591</c:v>
                </c:pt>
                <c:pt idx="3736">
                  <c:v>41592</c:v>
                </c:pt>
                <c:pt idx="3737">
                  <c:v>41596</c:v>
                </c:pt>
                <c:pt idx="3738">
                  <c:v>41598</c:v>
                </c:pt>
                <c:pt idx="3739">
                  <c:v>41599</c:v>
                </c:pt>
                <c:pt idx="3740">
                  <c:v>41600</c:v>
                </c:pt>
                <c:pt idx="3741">
                  <c:v>41603</c:v>
                </c:pt>
                <c:pt idx="3742">
                  <c:v>41604</c:v>
                </c:pt>
                <c:pt idx="3743">
                  <c:v>41605</c:v>
                </c:pt>
                <c:pt idx="3744">
                  <c:v>41606</c:v>
                </c:pt>
                <c:pt idx="3745">
                  <c:v>41607</c:v>
                </c:pt>
                <c:pt idx="3746">
                  <c:v>41610</c:v>
                </c:pt>
                <c:pt idx="3747">
                  <c:v>41611</c:v>
                </c:pt>
                <c:pt idx="3748">
                  <c:v>41612</c:v>
                </c:pt>
                <c:pt idx="3749">
                  <c:v>41613</c:v>
                </c:pt>
                <c:pt idx="3750">
                  <c:v>41614</c:v>
                </c:pt>
                <c:pt idx="3751">
                  <c:v>41617</c:v>
                </c:pt>
                <c:pt idx="3752">
                  <c:v>41618</c:v>
                </c:pt>
                <c:pt idx="3753">
                  <c:v>41619</c:v>
                </c:pt>
                <c:pt idx="3754">
                  <c:v>41620</c:v>
                </c:pt>
                <c:pt idx="3755">
                  <c:v>41621</c:v>
                </c:pt>
                <c:pt idx="3756">
                  <c:v>41624</c:v>
                </c:pt>
                <c:pt idx="3757">
                  <c:v>41626</c:v>
                </c:pt>
                <c:pt idx="3758">
                  <c:v>41627</c:v>
                </c:pt>
                <c:pt idx="3759">
                  <c:v>41628</c:v>
                </c:pt>
                <c:pt idx="3760">
                  <c:v>41631</c:v>
                </c:pt>
                <c:pt idx="3761">
                  <c:v>41632</c:v>
                </c:pt>
                <c:pt idx="3762">
                  <c:v>41634</c:v>
                </c:pt>
                <c:pt idx="3763">
                  <c:v>41635</c:v>
                </c:pt>
                <c:pt idx="3764">
                  <c:v>41638</c:v>
                </c:pt>
                <c:pt idx="3765">
                  <c:v>41639</c:v>
                </c:pt>
                <c:pt idx="3766">
                  <c:v>41641</c:v>
                </c:pt>
                <c:pt idx="3767">
                  <c:v>41642</c:v>
                </c:pt>
                <c:pt idx="3768">
                  <c:v>41645</c:v>
                </c:pt>
                <c:pt idx="3769">
                  <c:v>41646</c:v>
                </c:pt>
                <c:pt idx="3770">
                  <c:v>41647</c:v>
                </c:pt>
                <c:pt idx="3771">
                  <c:v>41648</c:v>
                </c:pt>
                <c:pt idx="3772">
                  <c:v>41649</c:v>
                </c:pt>
                <c:pt idx="3773">
                  <c:v>41652</c:v>
                </c:pt>
                <c:pt idx="3774">
                  <c:v>41653</c:v>
                </c:pt>
                <c:pt idx="3775">
                  <c:v>41654</c:v>
                </c:pt>
                <c:pt idx="3776">
                  <c:v>41655</c:v>
                </c:pt>
                <c:pt idx="3777">
                  <c:v>41656</c:v>
                </c:pt>
                <c:pt idx="3778">
                  <c:v>41659</c:v>
                </c:pt>
                <c:pt idx="3779">
                  <c:v>41660</c:v>
                </c:pt>
                <c:pt idx="3780">
                  <c:v>41661</c:v>
                </c:pt>
                <c:pt idx="3781">
                  <c:v>41662</c:v>
                </c:pt>
                <c:pt idx="3782">
                  <c:v>41663</c:v>
                </c:pt>
                <c:pt idx="3783">
                  <c:v>41666</c:v>
                </c:pt>
                <c:pt idx="3784">
                  <c:v>41667</c:v>
                </c:pt>
                <c:pt idx="3785">
                  <c:v>41668</c:v>
                </c:pt>
                <c:pt idx="3786">
                  <c:v>41669</c:v>
                </c:pt>
                <c:pt idx="3787">
                  <c:v>41670</c:v>
                </c:pt>
                <c:pt idx="3788">
                  <c:v>41673</c:v>
                </c:pt>
                <c:pt idx="3789">
                  <c:v>41674</c:v>
                </c:pt>
                <c:pt idx="3790">
                  <c:v>41675</c:v>
                </c:pt>
                <c:pt idx="3791">
                  <c:v>41676</c:v>
                </c:pt>
                <c:pt idx="3792">
                  <c:v>41677</c:v>
                </c:pt>
                <c:pt idx="3793">
                  <c:v>41680</c:v>
                </c:pt>
                <c:pt idx="3794">
                  <c:v>41681</c:v>
                </c:pt>
                <c:pt idx="3795">
                  <c:v>41682</c:v>
                </c:pt>
                <c:pt idx="3796">
                  <c:v>41683</c:v>
                </c:pt>
                <c:pt idx="3797">
                  <c:v>41684</c:v>
                </c:pt>
                <c:pt idx="3798">
                  <c:v>41687</c:v>
                </c:pt>
                <c:pt idx="3799">
                  <c:v>41688</c:v>
                </c:pt>
                <c:pt idx="3800">
                  <c:v>41689</c:v>
                </c:pt>
                <c:pt idx="3801">
                  <c:v>41690</c:v>
                </c:pt>
                <c:pt idx="3802">
                  <c:v>41691</c:v>
                </c:pt>
                <c:pt idx="3803">
                  <c:v>41694</c:v>
                </c:pt>
                <c:pt idx="3804">
                  <c:v>41695</c:v>
                </c:pt>
                <c:pt idx="3805">
                  <c:v>41696</c:v>
                </c:pt>
                <c:pt idx="3806">
                  <c:v>41697</c:v>
                </c:pt>
                <c:pt idx="3807">
                  <c:v>41698</c:v>
                </c:pt>
                <c:pt idx="3808">
                  <c:v>41703</c:v>
                </c:pt>
                <c:pt idx="3809">
                  <c:v>41704</c:v>
                </c:pt>
                <c:pt idx="3810">
                  <c:v>41705</c:v>
                </c:pt>
                <c:pt idx="3811">
                  <c:v>41708</c:v>
                </c:pt>
                <c:pt idx="3812">
                  <c:v>41709</c:v>
                </c:pt>
                <c:pt idx="3813">
                  <c:v>41710</c:v>
                </c:pt>
                <c:pt idx="3814">
                  <c:v>41711</c:v>
                </c:pt>
                <c:pt idx="3815">
                  <c:v>41712</c:v>
                </c:pt>
                <c:pt idx="3816">
                  <c:v>41715</c:v>
                </c:pt>
                <c:pt idx="3817">
                  <c:v>41716</c:v>
                </c:pt>
                <c:pt idx="3818">
                  <c:v>41717</c:v>
                </c:pt>
                <c:pt idx="3819">
                  <c:v>41718</c:v>
                </c:pt>
                <c:pt idx="3820">
                  <c:v>41719</c:v>
                </c:pt>
                <c:pt idx="3821">
                  <c:v>41722</c:v>
                </c:pt>
                <c:pt idx="3822">
                  <c:v>41723</c:v>
                </c:pt>
                <c:pt idx="3823">
                  <c:v>41724</c:v>
                </c:pt>
                <c:pt idx="3824">
                  <c:v>41725</c:v>
                </c:pt>
                <c:pt idx="3825">
                  <c:v>41726</c:v>
                </c:pt>
                <c:pt idx="3826">
                  <c:v>41729</c:v>
                </c:pt>
                <c:pt idx="3827">
                  <c:v>41730</c:v>
                </c:pt>
                <c:pt idx="3828">
                  <c:v>41731</c:v>
                </c:pt>
                <c:pt idx="3829">
                  <c:v>41732</c:v>
                </c:pt>
                <c:pt idx="3830">
                  <c:v>41733</c:v>
                </c:pt>
                <c:pt idx="3831">
                  <c:v>41736</c:v>
                </c:pt>
                <c:pt idx="3832">
                  <c:v>41737</c:v>
                </c:pt>
                <c:pt idx="3833">
                  <c:v>41738</c:v>
                </c:pt>
                <c:pt idx="3834">
                  <c:v>41739</c:v>
                </c:pt>
                <c:pt idx="3835">
                  <c:v>41740</c:v>
                </c:pt>
                <c:pt idx="3836">
                  <c:v>41743</c:v>
                </c:pt>
                <c:pt idx="3837">
                  <c:v>41744</c:v>
                </c:pt>
                <c:pt idx="3838">
                  <c:v>41745</c:v>
                </c:pt>
                <c:pt idx="3839">
                  <c:v>41746</c:v>
                </c:pt>
                <c:pt idx="3840">
                  <c:v>41751</c:v>
                </c:pt>
                <c:pt idx="3841">
                  <c:v>41752</c:v>
                </c:pt>
                <c:pt idx="3842">
                  <c:v>41753</c:v>
                </c:pt>
                <c:pt idx="3843">
                  <c:v>41754</c:v>
                </c:pt>
                <c:pt idx="3844">
                  <c:v>41757</c:v>
                </c:pt>
                <c:pt idx="3845">
                  <c:v>41758</c:v>
                </c:pt>
                <c:pt idx="3846">
                  <c:v>41759</c:v>
                </c:pt>
                <c:pt idx="3847">
                  <c:v>41761</c:v>
                </c:pt>
                <c:pt idx="3848">
                  <c:v>41764</c:v>
                </c:pt>
                <c:pt idx="3849">
                  <c:v>41765</c:v>
                </c:pt>
                <c:pt idx="3850">
                  <c:v>41766</c:v>
                </c:pt>
                <c:pt idx="3851">
                  <c:v>41767</c:v>
                </c:pt>
                <c:pt idx="3852">
                  <c:v>41768</c:v>
                </c:pt>
                <c:pt idx="3853">
                  <c:v>41771</c:v>
                </c:pt>
                <c:pt idx="3854">
                  <c:v>41772</c:v>
                </c:pt>
                <c:pt idx="3855">
                  <c:v>41773</c:v>
                </c:pt>
                <c:pt idx="3856">
                  <c:v>41774</c:v>
                </c:pt>
                <c:pt idx="3857">
                  <c:v>41775</c:v>
                </c:pt>
                <c:pt idx="3858">
                  <c:v>41778</c:v>
                </c:pt>
                <c:pt idx="3859">
                  <c:v>41779</c:v>
                </c:pt>
                <c:pt idx="3860">
                  <c:v>41780</c:v>
                </c:pt>
                <c:pt idx="3861">
                  <c:v>41781</c:v>
                </c:pt>
                <c:pt idx="3862">
                  <c:v>41782</c:v>
                </c:pt>
                <c:pt idx="3863">
                  <c:v>41785</c:v>
                </c:pt>
                <c:pt idx="3864">
                  <c:v>41786</c:v>
                </c:pt>
                <c:pt idx="3865">
                  <c:v>41787</c:v>
                </c:pt>
                <c:pt idx="3866">
                  <c:v>41788</c:v>
                </c:pt>
                <c:pt idx="3867">
                  <c:v>41789</c:v>
                </c:pt>
                <c:pt idx="3868">
                  <c:v>41792</c:v>
                </c:pt>
                <c:pt idx="3869">
                  <c:v>41793</c:v>
                </c:pt>
                <c:pt idx="3870">
                  <c:v>41794</c:v>
                </c:pt>
                <c:pt idx="3871">
                  <c:v>41795</c:v>
                </c:pt>
                <c:pt idx="3872">
                  <c:v>41796</c:v>
                </c:pt>
                <c:pt idx="3873">
                  <c:v>41799</c:v>
                </c:pt>
                <c:pt idx="3874">
                  <c:v>41800</c:v>
                </c:pt>
                <c:pt idx="3875">
                  <c:v>41801</c:v>
                </c:pt>
                <c:pt idx="3876">
                  <c:v>41802</c:v>
                </c:pt>
                <c:pt idx="3877">
                  <c:v>41803</c:v>
                </c:pt>
                <c:pt idx="3878">
                  <c:v>41806</c:v>
                </c:pt>
                <c:pt idx="3879">
                  <c:v>41807</c:v>
                </c:pt>
                <c:pt idx="3880">
                  <c:v>41808</c:v>
                </c:pt>
                <c:pt idx="3881">
                  <c:v>41810</c:v>
                </c:pt>
                <c:pt idx="3882">
                  <c:v>41813</c:v>
                </c:pt>
                <c:pt idx="3883">
                  <c:v>41814</c:v>
                </c:pt>
                <c:pt idx="3884">
                  <c:v>41815</c:v>
                </c:pt>
                <c:pt idx="3885">
                  <c:v>41816</c:v>
                </c:pt>
                <c:pt idx="3886">
                  <c:v>41817</c:v>
                </c:pt>
                <c:pt idx="3887">
                  <c:v>41820</c:v>
                </c:pt>
                <c:pt idx="3888">
                  <c:v>41821</c:v>
                </c:pt>
                <c:pt idx="3889">
                  <c:v>41822</c:v>
                </c:pt>
                <c:pt idx="3890">
                  <c:v>41823</c:v>
                </c:pt>
                <c:pt idx="3891">
                  <c:v>41824</c:v>
                </c:pt>
                <c:pt idx="3892">
                  <c:v>41827</c:v>
                </c:pt>
                <c:pt idx="3893">
                  <c:v>41828</c:v>
                </c:pt>
                <c:pt idx="3894">
                  <c:v>41829</c:v>
                </c:pt>
                <c:pt idx="3895">
                  <c:v>41830</c:v>
                </c:pt>
                <c:pt idx="3896">
                  <c:v>41831</c:v>
                </c:pt>
                <c:pt idx="3897">
                  <c:v>41834</c:v>
                </c:pt>
                <c:pt idx="3898">
                  <c:v>41835</c:v>
                </c:pt>
                <c:pt idx="3899">
                  <c:v>41836</c:v>
                </c:pt>
                <c:pt idx="3900">
                  <c:v>41837</c:v>
                </c:pt>
                <c:pt idx="3901">
                  <c:v>41838</c:v>
                </c:pt>
                <c:pt idx="3902">
                  <c:v>41841</c:v>
                </c:pt>
                <c:pt idx="3903">
                  <c:v>41842</c:v>
                </c:pt>
                <c:pt idx="3904">
                  <c:v>41843</c:v>
                </c:pt>
                <c:pt idx="3905">
                  <c:v>41844</c:v>
                </c:pt>
                <c:pt idx="3906">
                  <c:v>41845</c:v>
                </c:pt>
                <c:pt idx="3907">
                  <c:v>41848</c:v>
                </c:pt>
                <c:pt idx="3908">
                  <c:v>41849</c:v>
                </c:pt>
                <c:pt idx="3909">
                  <c:v>41850</c:v>
                </c:pt>
                <c:pt idx="3910">
                  <c:v>41851</c:v>
                </c:pt>
                <c:pt idx="3911">
                  <c:v>41852</c:v>
                </c:pt>
                <c:pt idx="3912">
                  <c:v>41855</c:v>
                </c:pt>
                <c:pt idx="3913">
                  <c:v>41856</c:v>
                </c:pt>
                <c:pt idx="3914">
                  <c:v>41857</c:v>
                </c:pt>
                <c:pt idx="3915">
                  <c:v>41858</c:v>
                </c:pt>
                <c:pt idx="3916">
                  <c:v>41859</c:v>
                </c:pt>
                <c:pt idx="3917">
                  <c:v>41862</c:v>
                </c:pt>
                <c:pt idx="3918">
                  <c:v>41863</c:v>
                </c:pt>
                <c:pt idx="3919">
                  <c:v>41864</c:v>
                </c:pt>
                <c:pt idx="3920">
                  <c:v>41865</c:v>
                </c:pt>
                <c:pt idx="3921">
                  <c:v>41866</c:v>
                </c:pt>
                <c:pt idx="3922">
                  <c:v>41869</c:v>
                </c:pt>
                <c:pt idx="3923">
                  <c:v>41870</c:v>
                </c:pt>
                <c:pt idx="3924">
                  <c:v>41871</c:v>
                </c:pt>
                <c:pt idx="3925">
                  <c:v>41872</c:v>
                </c:pt>
                <c:pt idx="3926">
                  <c:v>41873</c:v>
                </c:pt>
                <c:pt idx="3927">
                  <c:v>41876</c:v>
                </c:pt>
                <c:pt idx="3928">
                  <c:v>41877</c:v>
                </c:pt>
                <c:pt idx="3929">
                  <c:v>41878</c:v>
                </c:pt>
                <c:pt idx="3930">
                  <c:v>41879</c:v>
                </c:pt>
                <c:pt idx="3931">
                  <c:v>41880</c:v>
                </c:pt>
                <c:pt idx="3932">
                  <c:v>41883</c:v>
                </c:pt>
                <c:pt idx="3933">
                  <c:v>41884</c:v>
                </c:pt>
                <c:pt idx="3934">
                  <c:v>41885</c:v>
                </c:pt>
                <c:pt idx="3935">
                  <c:v>41886</c:v>
                </c:pt>
                <c:pt idx="3936">
                  <c:v>41887</c:v>
                </c:pt>
                <c:pt idx="3937">
                  <c:v>41890</c:v>
                </c:pt>
                <c:pt idx="3938">
                  <c:v>41891</c:v>
                </c:pt>
                <c:pt idx="3939">
                  <c:v>41892</c:v>
                </c:pt>
                <c:pt idx="3940">
                  <c:v>41893</c:v>
                </c:pt>
                <c:pt idx="3941">
                  <c:v>41894</c:v>
                </c:pt>
                <c:pt idx="3942">
                  <c:v>41897</c:v>
                </c:pt>
                <c:pt idx="3943">
                  <c:v>41898</c:v>
                </c:pt>
                <c:pt idx="3944">
                  <c:v>41899</c:v>
                </c:pt>
                <c:pt idx="3945">
                  <c:v>41900</c:v>
                </c:pt>
                <c:pt idx="3946">
                  <c:v>41901</c:v>
                </c:pt>
                <c:pt idx="3947">
                  <c:v>41904</c:v>
                </c:pt>
                <c:pt idx="3948">
                  <c:v>41905</c:v>
                </c:pt>
                <c:pt idx="3949">
                  <c:v>41906</c:v>
                </c:pt>
                <c:pt idx="3950">
                  <c:v>41907</c:v>
                </c:pt>
                <c:pt idx="3951">
                  <c:v>41908</c:v>
                </c:pt>
                <c:pt idx="3952">
                  <c:v>41911</c:v>
                </c:pt>
                <c:pt idx="3953">
                  <c:v>41912</c:v>
                </c:pt>
                <c:pt idx="3954">
                  <c:v>41913</c:v>
                </c:pt>
                <c:pt idx="3955">
                  <c:v>41914</c:v>
                </c:pt>
                <c:pt idx="3956">
                  <c:v>41915</c:v>
                </c:pt>
                <c:pt idx="3957">
                  <c:v>41918</c:v>
                </c:pt>
                <c:pt idx="3958">
                  <c:v>41919</c:v>
                </c:pt>
                <c:pt idx="3959">
                  <c:v>41920</c:v>
                </c:pt>
                <c:pt idx="3960">
                  <c:v>41921</c:v>
                </c:pt>
                <c:pt idx="3961">
                  <c:v>41922</c:v>
                </c:pt>
                <c:pt idx="3962">
                  <c:v>41925</c:v>
                </c:pt>
                <c:pt idx="3963">
                  <c:v>41926</c:v>
                </c:pt>
                <c:pt idx="3964">
                  <c:v>41927</c:v>
                </c:pt>
                <c:pt idx="3965">
                  <c:v>41928</c:v>
                </c:pt>
                <c:pt idx="3966">
                  <c:v>41929</c:v>
                </c:pt>
                <c:pt idx="3967">
                  <c:v>41932</c:v>
                </c:pt>
                <c:pt idx="3968">
                  <c:v>41933</c:v>
                </c:pt>
                <c:pt idx="3969">
                  <c:v>41934</c:v>
                </c:pt>
                <c:pt idx="3970">
                  <c:v>41935</c:v>
                </c:pt>
                <c:pt idx="3971">
                  <c:v>41936</c:v>
                </c:pt>
                <c:pt idx="3972">
                  <c:v>41939</c:v>
                </c:pt>
                <c:pt idx="3973">
                  <c:v>41940</c:v>
                </c:pt>
                <c:pt idx="3974">
                  <c:v>41941</c:v>
                </c:pt>
                <c:pt idx="3975">
                  <c:v>41942</c:v>
                </c:pt>
                <c:pt idx="3976">
                  <c:v>41943</c:v>
                </c:pt>
                <c:pt idx="3977">
                  <c:v>41946</c:v>
                </c:pt>
                <c:pt idx="3978">
                  <c:v>41947</c:v>
                </c:pt>
                <c:pt idx="3979">
                  <c:v>41948</c:v>
                </c:pt>
                <c:pt idx="3980">
                  <c:v>41949</c:v>
                </c:pt>
                <c:pt idx="3981">
                  <c:v>41950</c:v>
                </c:pt>
                <c:pt idx="3982">
                  <c:v>41953</c:v>
                </c:pt>
                <c:pt idx="3983">
                  <c:v>41954</c:v>
                </c:pt>
                <c:pt idx="3984">
                  <c:v>41955</c:v>
                </c:pt>
                <c:pt idx="3985">
                  <c:v>41956</c:v>
                </c:pt>
                <c:pt idx="3986">
                  <c:v>41957</c:v>
                </c:pt>
                <c:pt idx="3987">
                  <c:v>41960</c:v>
                </c:pt>
                <c:pt idx="3988">
                  <c:v>41961</c:v>
                </c:pt>
                <c:pt idx="3989">
                  <c:v>41962</c:v>
                </c:pt>
                <c:pt idx="3990">
                  <c:v>41963</c:v>
                </c:pt>
                <c:pt idx="3991">
                  <c:v>41964</c:v>
                </c:pt>
                <c:pt idx="3992">
                  <c:v>41967</c:v>
                </c:pt>
                <c:pt idx="3993">
                  <c:v>41968</c:v>
                </c:pt>
                <c:pt idx="3994">
                  <c:v>41969</c:v>
                </c:pt>
                <c:pt idx="3995">
                  <c:v>41970</c:v>
                </c:pt>
                <c:pt idx="3996">
                  <c:v>41971</c:v>
                </c:pt>
                <c:pt idx="3997">
                  <c:v>41974</c:v>
                </c:pt>
                <c:pt idx="3998">
                  <c:v>41975</c:v>
                </c:pt>
                <c:pt idx="3999">
                  <c:v>41976</c:v>
                </c:pt>
                <c:pt idx="4000">
                  <c:v>41977</c:v>
                </c:pt>
                <c:pt idx="4001">
                  <c:v>41978</c:v>
                </c:pt>
                <c:pt idx="4002">
                  <c:v>41981</c:v>
                </c:pt>
                <c:pt idx="4003">
                  <c:v>41982</c:v>
                </c:pt>
                <c:pt idx="4004">
                  <c:v>41983</c:v>
                </c:pt>
                <c:pt idx="4005">
                  <c:v>41984</c:v>
                </c:pt>
                <c:pt idx="4006">
                  <c:v>41985</c:v>
                </c:pt>
                <c:pt idx="4007">
                  <c:v>41988</c:v>
                </c:pt>
                <c:pt idx="4008">
                  <c:v>41989</c:v>
                </c:pt>
                <c:pt idx="4009">
                  <c:v>41990</c:v>
                </c:pt>
                <c:pt idx="4010">
                  <c:v>41991</c:v>
                </c:pt>
                <c:pt idx="4011">
                  <c:v>41992</c:v>
                </c:pt>
                <c:pt idx="4012">
                  <c:v>41995</c:v>
                </c:pt>
                <c:pt idx="4013">
                  <c:v>41996</c:v>
                </c:pt>
                <c:pt idx="4014">
                  <c:v>41997</c:v>
                </c:pt>
                <c:pt idx="4015">
                  <c:v>41999</c:v>
                </c:pt>
                <c:pt idx="4016">
                  <c:v>42002</c:v>
                </c:pt>
                <c:pt idx="4017">
                  <c:v>42003</c:v>
                </c:pt>
                <c:pt idx="4018">
                  <c:v>42004</c:v>
                </c:pt>
                <c:pt idx="4019">
                  <c:v>42006</c:v>
                </c:pt>
                <c:pt idx="4020">
                  <c:v>42009</c:v>
                </c:pt>
                <c:pt idx="4021">
                  <c:v>42010</c:v>
                </c:pt>
                <c:pt idx="4022">
                  <c:v>42011</c:v>
                </c:pt>
                <c:pt idx="4023">
                  <c:v>42012</c:v>
                </c:pt>
                <c:pt idx="4024">
                  <c:v>42013</c:v>
                </c:pt>
                <c:pt idx="4025">
                  <c:v>42016</c:v>
                </c:pt>
                <c:pt idx="4026">
                  <c:v>42017</c:v>
                </c:pt>
                <c:pt idx="4027">
                  <c:v>42018</c:v>
                </c:pt>
                <c:pt idx="4028">
                  <c:v>42019</c:v>
                </c:pt>
                <c:pt idx="4029">
                  <c:v>42020</c:v>
                </c:pt>
                <c:pt idx="4030">
                  <c:v>42023</c:v>
                </c:pt>
                <c:pt idx="4031">
                  <c:v>42024</c:v>
                </c:pt>
                <c:pt idx="4032">
                  <c:v>42025</c:v>
                </c:pt>
                <c:pt idx="4033">
                  <c:v>42026</c:v>
                </c:pt>
                <c:pt idx="4034">
                  <c:v>42027</c:v>
                </c:pt>
                <c:pt idx="4035">
                  <c:v>42030</c:v>
                </c:pt>
                <c:pt idx="4036">
                  <c:v>42031</c:v>
                </c:pt>
                <c:pt idx="4037">
                  <c:v>42032</c:v>
                </c:pt>
                <c:pt idx="4038">
                  <c:v>42033</c:v>
                </c:pt>
                <c:pt idx="4039">
                  <c:v>42034</c:v>
                </c:pt>
                <c:pt idx="4040">
                  <c:v>42037</c:v>
                </c:pt>
                <c:pt idx="4041">
                  <c:v>42038</c:v>
                </c:pt>
                <c:pt idx="4042">
                  <c:v>42039</c:v>
                </c:pt>
                <c:pt idx="4043">
                  <c:v>42040</c:v>
                </c:pt>
                <c:pt idx="4044">
                  <c:v>42041</c:v>
                </c:pt>
                <c:pt idx="4045">
                  <c:v>42044</c:v>
                </c:pt>
                <c:pt idx="4046">
                  <c:v>42045</c:v>
                </c:pt>
                <c:pt idx="4047">
                  <c:v>42046</c:v>
                </c:pt>
                <c:pt idx="4048">
                  <c:v>42047</c:v>
                </c:pt>
                <c:pt idx="4049">
                  <c:v>42048</c:v>
                </c:pt>
                <c:pt idx="4050">
                  <c:v>42053</c:v>
                </c:pt>
                <c:pt idx="4051">
                  <c:v>42054</c:v>
                </c:pt>
                <c:pt idx="4052">
                  <c:v>42055</c:v>
                </c:pt>
                <c:pt idx="4053">
                  <c:v>42058</c:v>
                </c:pt>
                <c:pt idx="4054">
                  <c:v>42059</c:v>
                </c:pt>
                <c:pt idx="4055">
                  <c:v>42060</c:v>
                </c:pt>
                <c:pt idx="4056">
                  <c:v>42061</c:v>
                </c:pt>
                <c:pt idx="4057">
                  <c:v>42062</c:v>
                </c:pt>
                <c:pt idx="4058">
                  <c:v>42065</c:v>
                </c:pt>
                <c:pt idx="4059">
                  <c:v>42066</c:v>
                </c:pt>
                <c:pt idx="4060">
                  <c:v>42067</c:v>
                </c:pt>
                <c:pt idx="4061">
                  <c:v>42068</c:v>
                </c:pt>
                <c:pt idx="4062">
                  <c:v>42069</c:v>
                </c:pt>
                <c:pt idx="4063">
                  <c:v>42072</c:v>
                </c:pt>
                <c:pt idx="4064">
                  <c:v>42073</c:v>
                </c:pt>
                <c:pt idx="4065">
                  <c:v>42074</c:v>
                </c:pt>
                <c:pt idx="4066">
                  <c:v>42075</c:v>
                </c:pt>
                <c:pt idx="4067">
                  <c:v>42076</c:v>
                </c:pt>
                <c:pt idx="4068">
                  <c:v>42079</c:v>
                </c:pt>
                <c:pt idx="4069">
                  <c:v>42080</c:v>
                </c:pt>
                <c:pt idx="4070">
                  <c:v>42081</c:v>
                </c:pt>
                <c:pt idx="4071">
                  <c:v>42082</c:v>
                </c:pt>
                <c:pt idx="4072">
                  <c:v>42083</c:v>
                </c:pt>
                <c:pt idx="4073">
                  <c:v>42086</c:v>
                </c:pt>
                <c:pt idx="4074">
                  <c:v>42087</c:v>
                </c:pt>
                <c:pt idx="4075">
                  <c:v>42088</c:v>
                </c:pt>
                <c:pt idx="4076">
                  <c:v>42089</c:v>
                </c:pt>
                <c:pt idx="4077">
                  <c:v>42090</c:v>
                </c:pt>
                <c:pt idx="4078">
                  <c:v>42093</c:v>
                </c:pt>
                <c:pt idx="4079">
                  <c:v>42094</c:v>
                </c:pt>
                <c:pt idx="4080">
                  <c:v>42095</c:v>
                </c:pt>
                <c:pt idx="4081">
                  <c:v>42096</c:v>
                </c:pt>
                <c:pt idx="4082">
                  <c:v>42100</c:v>
                </c:pt>
                <c:pt idx="4083">
                  <c:v>42101</c:v>
                </c:pt>
                <c:pt idx="4084">
                  <c:v>42102</c:v>
                </c:pt>
                <c:pt idx="4085">
                  <c:v>42103</c:v>
                </c:pt>
                <c:pt idx="4086">
                  <c:v>42104</c:v>
                </c:pt>
                <c:pt idx="4087">
                  <c:v>42107</c:v>
                </c:pt>
                <c:pt idx="4088">
                  <c:v>42108</c:v>
                </c:pt>
                <c:pt idx="4089">
                  <c:v>42109</c:v>
                </c:pt>
                <c:pt idx="4090">
                  <c:v>42110</c:v>
                </c:pt>
                <c:pt idx="4091">
                  <c:v>42111</c:v>
                </c:pt>
                <c:pt idx="4092">
                  <c:v>42114</c:v>
                </c:pt>
                <c:pt idx="4093">
                  <c:v>42116</c:v>
                </c:pt>
                <c:pt idx="4094">
                  <c:v>42117</c:v>
                </c:pt>
                <c:pt idx="4095">
                  <c:v>42118</c:v>
                </c:pt>
                <c:pt idx="4096">
                  <c:v>42121</c:v>
                </c:pt>
                <c:pt idx="4097">
                  <c:v>42122</c:v>
                </c:pt>
                <c:pt idx="4098">
                  <c:v>42123</c:v>
                </c:pt>
                <c:pt idx="4099">
                  <c:v>42124</c:v>
                </c:pt>
                <c:pt idx="4100">
                  <c:v>42128</c:v>
                </c:pt>
                <c:pt idx="4101">
                  <c:v>42129</c:v>
                </c:pt>
                <c:pt idx="4102">
                  <c:v>42130</c:v>
                </c:pt>
                <c:pt idx="4103">
                  <c:v>42131</c:v>
                </c:pt>
                <c:pt idx="4104">
                  <c:v>42132</c:v>
                </c:pt>
                <c:pt idx="4105">
                  <c:v>42135</c:v>
                </c:pt>
                <c:pt idx="4106">
                  <c:v>42136</c:v>
                </c:pt>
                <c:pt idx="4107">
                  <c:v>42137</c:v>
                </c:pt>
                <c:pt idx="4108">
                  <c:v>42138</c:v>
                </c:pt>
                <c:pt idx="4109">
                  <c:v>42139</c:v>
                </c:pt>
                <c:pt idx="4110">
                  <c:v>42142</c:v>
                </c:pt>
                <c:pt idx="4111">
                  <c:v>42143</c:v>
                </c:pt>
                <c:pt idx="4112">
                  <c:v>42144</c:v>
                </c:pt>
                <c:pt idx="4113">
                  <c:v>42145</c:v>
                </c:pt>
                <c:pt idx="4114">
                  <c:v>42146</c:v>
                </c:pt>
                <c:pt idx="4115">
                  <c:v>42149</c:v>
                </c:pt>
                <c:pt idx="4116">
                  <c:v>42150</c:v>
                </c:pt>
                <c:pt idx="4117">
                  <c:v>42151</c:v>
                </c:pt>
                <c:pt idx="4118">
                  <c:v>42152</c:v>
                </c:pt>
                <c:pt idx="4119">
                  <c:v>42153</c:v>
                </c:pt>
                <c:pt idx="4120">
                  <c:v>42156</c:v>
                </c:pt>
                <c:pt idx="4121">
                  <c:v>42157</c:v>
                </c:pt>
                <c:pt idx="4122">
                  <c:v>42158</c:v>
                </c:pt>
                <c:pt idx="4123">
                  <c:v>42160</c:v>
                </c:pt>
                <c:pt idx="4124">
                  <c:v>42163</c:v>
                </c:pt>
                <c:pt idx="4125">
                  <c:v>42164</c:v>
                </c:pt>
                <c:pt idx="4126">
                  <c:v>42165</c:v>
                </c:pt>
                <c:pt idx="4127">
                  <c:v>42166</c:v>
                </c:pt>
                <c:pt idx="4128">
                  <c:v>42167</c:v>
                </c:pt>
                <c:pt idx="4129">
                  <c:v>42170</c:v>
                </c:pt>
                <c:pt idx="4130">
                  <c:v>42171</c:v>
                </c:pt>
                <c:pt idx="4131">
                  <c:v>42172</c:v>
                </c:pt>
                <c:pt idx="4132">
                  <c:v>42173</c:v>
                </c:pt>
                <c:pt idx="4133">
                  <c:v>42174</c:v>
                </c:pt>
                <c:pt idx="4134">
                  <c:v>42177</c:v>
                </c:pt>
                <c:pt idx="4135">
                  <c:v>42178</c:v>
                </c:pt>
                <c:pt idx="4136">
                  <c:v>42179</c:v>
                </c:pt>
                <c:pt idx="4137">
                  <c:v>42180</c:v>
                </c:pt>
                <c:pt idx="4138">
                  <c:v>42181</c:v>
                </c:pt>
                <c:pt idx="4139">
                  <c:v>42184</c:v>
                </c:pt>
                <c:pt idx="4140">
                  <c:v>42185</c:v>
                </c:pt>
                <c:pt idx="4141">
                  <c:v>42186</c:v>
                </c:pt>
                <c:pt idx="4142">
                  <c:v>42187</c:v>
                </c:pt>
                <c:pt idx="4143">
                  <c:v>42188</c:v>
                </c:pt>
                <c:pt idx="4144">
                  <c:v>42191</c:v>
                </c:pt>
                <c:pt idx="4145">
                  <c:v>42192</c:v>
                </c:pt>
                <c:pt idx="4146">
                  <c:v>42193</c:v>
                </c:pt>
                <c:pt idx="4147">
                  <c:v>42194</c:v>
                </c:pt>
                <c:pt idx="4148">
                  <c:v>42195</c:v>
                </c:pt>
                <c:pt idx="4149">
                  <c:v>42198</c:v>
                </c:pt>
                <c:pt idx="4150">
                  <c:v>42199</c:v>
                </c:pt>
                <c:pt idx="4151">
                  <c:v>42200</c:v>
                </c:pt>
                <c:pt idx="4152">
                  <c:v>42201</c:v>
                </c:pt>
                <c:pt idx="4153">
                  <c:v>42202</c:v>
                </c:pt>
                <c:pt idx="4154">
                  <c:v>42205</c:v>
                </c:pt>
                <c:pt idx="4155">
                  <c:v>42206</c:v>
                </c:pt>
                <c:pt idx="4156">
                  <c:v>42207</c:v>
                </c:pt>
                <c:pt idx="4157">
                  <c:v>42208</c:v>
                </c:pt>
                <c:pt idx="4158">
                  <c:v>42209</c:v>
                </c:pt>
                <c:pt idx="4159">
                  <c:v>42212</c:v>
                </c:pt>
                <c:pt idx="4160">
                  <c:v>42213</c:v>
                </c:pt>
                <c:pt idx="4161">
                  <c:v>42214</c:v>
                </c:pt>
                <c:pt idx="4162">
                  <c:v>42215</c:v>
                </c:pt>
                <c:pt idx="4163">
                  <c:v>42216</c:v>
                </c:pt>
                <c:pt idx="4164">
                  <c:v>42219</c:v>
                </c:pt>
                <c:pt idx="4165">
                  <c:v>42220</c:v>
                </c:pt>
                <c:pt idx="4166">
                  <c:v>42221</c:v>
                </c:pt>
                <c:pt idx="4167">
                  <c:v>42222</c:v>
                </c:pt>
                <c:pt idx="4168">
                  <c:v>42223</c:v>
                </c:pt>
                <c:pt idx="4169">
                  <c:v>42226</c:v>
                </c:pt>
                <c:pt idx="4170">
                  <c:v>42227</c:v>
                </c:pt>
                <c:pt idx="4171">
                  <c:v>42228</c:v>
                </c:pt>
                <c:pt idx="4172">
                  <c:v>42229</c:v>
                </c:pt>
                <c:pt idx="4173">
                  <c:v>42230</c:v>
                </c:pt>
                <c:pt idx="4174">
                  <c:v>42233</c:v>
                </c:pt>
                <c:pt idx="4175">
                  <c:v>42234</c:v>
                </c:pt>
                <c:pt idx="4176">
                  <c:v>42235</c:v>
                </c:pt>
                <c:pt idx="4177">
                  <c:v>42236</c:v>
                </c:pt>
                <c:pt idx="4178">
                  <c:v>42237</c:v>
                </c:pt>
                <c:pt idx="4179">
                  <c:v>42240</c:v>
                </c:pt>
                <c:pt idx="4180">
                  <c:v>42241</c:v>
                </c:pt>
                <c:pt idx="4181">
                  <c:v>42242</c:v>
                </c:pt>
                <c:pt idx="4182">
                  <c:v>42243</c:v>
                </c:pt>
                <c:pt idx="4183">
                  <c:v>42244</c:v>
                </c:pt>
                <c:pt idx="4184">
                  <c:v>42247</c:v>
                </c:pt>
                <c:pt idx="4185">
                  <c:v>42248</c:v>
                </c:pt>
                <c:pt idx="4186">
                  <c:v>42249</c:v>
                </c:pt>
                <c:pt idx="4187">
                  <c:v>42250</c:v>
                </c:pt>
                <c:pt idx="4188">
                  <c:v>42251</c:v>
                </c:pt>
                <c:pt idx="4189">
                  <c:v>42255</c:v>
                </c:pt>
                <c:pt idx="4190">
                  <c:v>42256</c:v>
                </c:pt>
                <c:pt idx="4191">
                  <c:v>42257</c:v>
                </c:pt>
                <c:pt idx="4192">
                  <c:v>42258</c:v>
                </c:pt>
                <c:pt idx="4193">
                  <c:v>42261</c:v>
                </c:pt>
                <c:pt idx="4194">
                  <c:v>42262</c:v>
                </c:pt>
                <c:pt idx="4195">
                  <c:v>42263</c:v>
                </c:pt>
                <c:pt idx="4196">
                  <c:v>42264</c:v>
                </c:pt>
                <c:pt idx="4197">
                  <c:v>42265</c:v>
                </c:pt>
                <c:pt idx="4198">
                  <c:v>42268</c:v>
                </c:pt>
                <c:pt idx="4199">
                  <c:v>42269</c:v>
                </c:pt>
                <c:pt idx="4200">
                  <c:v>42270</c:v>
                </c:pt>
                <c:pt idx="4201">
                  <c:v>42271</c:v>
                </c:pt>
                <c:pt idx="4202">
                  <c:v>42272</c:v>
                </c:pt>
                <c:pt idx="4203">
                  <c:v>42275</c:v>
                </c:pt>
                <c:pt idx="4204">
                  <c:v>42276</c:v>
                </c:pt>
                <c:pt idx="4205">
                  <c:v>42277</c:v>
                </c:pt>
                <c:pt idx="4206">
                  <c:v>42278</c:v>
                </c:pt>
                <c:pt idx="4207">
                  <c:v>42279</c:v>
                </c:pt>
                <c:pt idx="4208">
                  <c:v>42282</c:v>
                </c:pt>
                <c:pt idx="4209">
                  <c:v>42283</c:v>
                </c:pt>
                <c:pt idx="4210">
                  <c:v>42284</c:v>
                </c:pt>
                <c:pt idx="4211">
                  <c:v>42285</c:v>
                </c:pt>
                <c:pt idx="4212">
                  <c:v>42286</c:v>
                </c:pt>
                <c:pt idx="4213">
                  <c:v>42290</c:v>
                </c:pt>
                <c:pt idx="4214">
                  <c:v>42291</c:v>
                </c:pt>
                <c:pt idx="4215">
                  <c:v>42292</c:v>
                </c:pt>
                <c:pt idx="4216">
                  <c:v>42293</c:v>
                </c:pt>
                <c:pt idx="4217">
                  <c:v>42296</c:v>
                </c:pt>
                <c:pt idx="4218">
                  <c:v>42297</c:v>
                </c:pt>
                <c:pt idx="4219">
                  <c:v>42298</c:v>
                </c:pt>
                <c:pt idx="4220">
                  <c:v>42299</c:v>
                </c:pt>
                <c:pt idx="4221">
                  <c:v>42300</c:v>
                </c:pt>
                <c:pt idx="4222">
                  <c:v>42303</c:v>
                </c:pt>
                <c:pt idx="4223">
                  <c:v>42304</c:v>
                </c:pt>
                <c:pt idx="4224">
                  <c:v>42305</c:v>
                </c:pt>
                <c:pt idx="4225">
                  <c:v>42306</c:v>
                </c:pt>
                <c:pt idx="4226">
                  <c:v>42307</c:v>
                </c:pt>
                <c:pt idx="4227">
                  <c:v>42311</c:v>
                </c:pt>
                <c:pt idx="4228">
                  <c:v>42312</c:v>
                </c:pt>
                <c:pt idx="4229">
                  <c:v>42313</c:v>
                </c:pt>
                <c:pt idx="4230">
                  <c:v>42314</c:v>
                </c:pt>
                <c:pt idx="4231">
                  <c:v>42317</c:v>
                </c:pt>
                <c:pt idx="4232">
                  <c:v>42318</c:v>
                </c:pt>
                <c:pt idx="4233">
                  <c:v>42319</c:v>
                </c:pt>
                <c:pt idx="4234">
                  <c:v>42320</c:v>
                </c:pt>
                <c:pt idx="4235">
                  <c:v>42321</c:v>
                </c:pt>
                <c:pt idx="4236">
                  <c:v>42324</c:v>
                </c:pt>
                <c:pt idx="4237">
                  <c:v>42325</c:v>
                </c:pt>
                <c:pt idx="4238">
                  <c:v>42326</c:v>
                </c:pt>
                <c:pt idx="4239">
                  <c:v>42327</c:v>
                </c:pt>
                <c:pt idx="4240">
                  <c:v>42328</c:v>
                </c:pt>
                <c:pt idx="4241">
                  <c:v>42331</c:v>
                </c:pt>
                <c:pt idx="4242">
                  <c:v>42332</c:v>
                </c:pt>
                <c:pt idx="4243">
                  <c:v>42333</c:v>
                </c:pt>
                <c:pt idx="4244">
                  <c:v>42334</c:v>
                </c:pt>
                <c:pt idx="4245">
                  <c:v>42335</c:v>
                </c:pt>
                <c:pt idx="4246">
                  <c:v>42338</c:v>
                </c:pt>
                <c:pt idx="4247">
                  <c:v>42339</c:v>
                </c:pt>
                <c:pt idx="4248">
                  <c:v>42340</c:v>
                </c:pt>
                <c:pt idx="4249">
                  <c:v>42341</c:v>
                </c:pt>
                <c:pt idx="4250">
                  <c:v>42345</c:v>
                </c:pt>
                <c:pt idx="4251">
                  <c:v>42346</c:v>
                </c:pt>
                <c:pt idx="4252">
                  <c:v>42347</c:v>
                </c:pt>
                <c:pt idx="4253">
                  <c:v>42348</c:v>
                </c:pt>
                <c:pt idx="4254">
                  <c:v>42349</c:v>
                </c:pt>
                <c:pt idx="4255">
                  <c:v>42352</c:v>
                </c:pt>
                <c:pt idx="4256">
                  <c:v>42353</c:v>
                </c:pt>
                <c:pt idx="4257">
                  <c:v>42354</c:v>
                </c:pt>
                <c:pt idx="4258">
                  <c:v>42355</c:v>
                </c:pt>
                <c:pt idx="4259">
                  <c:v>42356</c:v>
                </c:pt>
                <c:pt idx="4260">
                  <c:v>42359</c:v>
                </c:pt>
                <c:pt idx="4261">
                  <c:v>42360</c:v>
                </c:pt>
                <c:pt idx="4262">
                  <c:v>42361</c:v>
                </c:pt>
                <c:pt idx="4263">
                  <c:v>42362</c:v>
                </c:pt>
                <c:pt idx="4264">
                  <c:v>42366</c:v>
                </c:pt>
                <c:pt idx="4265">
                  <c:v>42367</c:v>
                </c:pt>
                <c:pt idx="4266">
                  <c:v>42368</c:v>
                </c:pt>
                <c:pt idx="4267">
                  <c:v>42369</c:v>
                </c:pt>
                <c:pt idx="4268">
                  <c:v>42373</c:v>
                </c:pt>
                <c:pt idx="4269">
                  <c:v>42374</c:v>
                </c:pt>
                <c:pt idx="4270">
                  <c:v>42375</c:v>
                </c:pt>
                <c:pt idx="4271">
                  <c:v>42376</c:v>
                </c:pt>
                <c:pt idx="4272">
                  <c:v>42377</c:v>
                </c:pt>
                <c:pt idx="4273">
                  <c:v>42380</c:v>
                </c:pt>
                <c:pt idx="4274">
                  <c:v>42381</c:v>
                </c:pt>
                <c:pt idx="4275">
                  <c:v>42382</c:v>
                </c:pt>
                <c:pt idx="4276">
                  <c:v>42383</c:v>
                </c:pt>
                <c:pt idx="4277">
                  <c:v>42384</c:v>
                </c:pt>
                <c:pt idx="4278">
                  <c:v>42387</c:v>
                </c:pt>
                <c:pt idx="4279">
                  <c:v>42388</c:v>
                </c:pt>
                <c:pt idx="4280">
                  <c:v>42389</c:v>
                </c:pt>
                <c:pt idx="4281">
                  <c:v>42390</c:v>
                </c:pt>
                <c:pt idx="4282">
                  <c:v>42391</c:v>
                </c:pt>
                <c:pt idx="4283">
                  <c:v>42394</c:v>
                </c:pt>
                <c:pt idx="4284">
                  <c:v>42395</c:v>
                </c:pt>
                <c:pt idx="4285">
                  <c:v>42396</c:v>
                </c:pt>
                <c:pt idx="4286">
                  <c:v>42397</c:v>
                </c:pt>
                <c:pt idx="4287">
                  <c:v>42398</c:v>
                </c:pt>
                <c:pt idx="4288">
                  <c:v>42401</c:v>
                </c:pt>
                <c:pt idx="4289">
                  <c:v>42402</c:v>
                </c:pt>
                <c:pt idx="4290">
                  <c:v>42403</c:v>
                </c:pt>
                <c:pt idx="4291">
                  <c:v>42404</c:v>
                </c:pt>
                <c:pt idx="4292">
                  <c:v>42405</c:v>
                </c:pt>
                <c:pt idx="4293">
                  <c:v>42410</c:v>
                </c:pt>
                <c:pt idx="4294">
                  <c:v>42411</c:v>
                </c:pt>
                <c:pt idx="4295">
                  <c:v>42412</c:v>
                </c:pt>
                <c:pt idx="4296">
                  <c:v>42415</c:v>
                </c:pt>
                <c:pt idx="4297">
                  <c:v>42416</c:v>
                </c:pt>
                <c:pt idx="4298">
                  <c:v>42417</c:v>
                </c:pt>
                <c:pt idx="4299">
                  <c:v>42418</c:v>
                </c:pt>
                <c:pt idx="4300">
                  <c:v>42419</c:v>
                </c:pt>
                <c:pt idx="4301">
                  <c:v>42422</c:v>
                </c:pt>
                <c:pt idx="4302">
                  <c:v>42423</c:v>
                </c:pt>
                <c:pt idx="4303">
                  <c:v>42424</c:v>
                </c:pt>
                <c:pt idx="4304">
                  <c:v>42425</c:v>
                </c:pt>
                <c:pt idx="4305">
                  <c:v>42426</c:v>
                </c:pt>
                <c:pt idx="4306">
                  <c:v>42429</c:v>
                </c:pt>
                <c:pt idx="4307">
                  <c:v>42430</c:v>
                </c:pt>
                <c:pt idx="4308">
                  <c:v>42431</c:v>
                </c:pt>
                <c:pt idx="4309">
                  <c:v>42432</c:v>
                </c:pt>
                <c:pt idx="4310">
                  <c:v>42433</c:v>
                </c:pt>
                <c:pt idx="4311">
                  <c:v>42436</c:v>
                </c:pt>
                <c:pt idx="4312">
                  <c:v>42437</c:v>
                </c:pt>
                <c:pt idx="4313">
                  <c:v>42438</c:v>
                </c:pt>
                <c:pt idx="4314">
                  <c:v>42439</c:v>
                </c:pt>
                <c:pt idx="4315">
                  <c:v>42440</c:v>
                </c:pt>
                <c:pt idx="4316">
                  <c:v>42443</c:v>
                </c:pt>
                <c:pt idx="4317">
                  <c:v>42444</c:v>
                </c:pt>
                <c:pt idx="4318">
                  <c:v>42445</c:v>
                </c:pt>
                <c:pt idx="4319">
                  <c:v>42446</c:v>
                </c:pt>
                <c:pt idx="4320">
                  <c:v>42447</c:v>
                </c:pt>
                <c:pt idx="4321">
                  <c:v>42450</c:v>
                </c:pt>
                <c:pt idx="4322">
                  <c:v>42451</c:v>
                </c:pt>
                <c:pt idx="4323">
                  <c:v>42452</c:v>
                </c:pt>
                <c:pt idx="4324">
                  <c:v>42453</c:v>
                </c:pt>
                <c:pt idx="4325">
                  <c:v>42457</c:v>
                </c:pt>
                <c:pt idx="4326">
                  <c:v>42458</c:v>
                </c:pt>
                <c:pt idx="4327">
                  <c:v>42459</c:v>
                </c:pt>
                <c:pt idx="4328">
                  <c:v>42460</c:v>
                </c:pt>
                <c:pt idx="4329">
                  <c:v>42461</c:v>
                </c:pt>
                <c:pt idx="4330">
                  <c:v>42464</c:v>
                </c:pt>
                <c:pt idx="4331">
                  <c:v>42465</c:v>
                </c:pt>
                <c:pt idx="4332">
                  <c:v>42466</c:v>
                </c:pt>
                <c:pt idx="4333">
                  <c:v>42467</c:v>
                </c:pt>
                <c:pt idx="4334">
                  <c:v>42468</c:v>
                </c:pt>
                <c:pt idx="4335">
                  <c:v>42471</c:v>
                </c:pt>
                <c:pt idx="4336">
                  <c:v>42472</c:v>
                </c:pt>
                <c:pt idx="4337">
                  <c:v>42473</c:v>
                </c:pt>
                <c:pt idx="4338">
                  <c:v>42474</c:v>
                </c:pt>
                <c:pt idx="4339">
                  <c:v>42475</c:v>
                </c:pt>
                <c:pt idx="4340">
                  <c:v>42478</c:v>
                </c:pt>
                <c:pt idx="4341">
                  <c:v>42479</c:v>
                </c:pt>
                <c:pt idx="4342">
                  <c:v>42480</c:v>
                </c:pt>
                <c:pt idx="4343">
                  <c:v>42482</c:v>
                </c:pt>
                <c:pt idx="4344">
                  <c:v>42485</c:v>
                </c:pt>
                <c:pt idx="4345">
                  <c:v>42486</c:v>
                </c:pt>
                <c:pt idx="4346">
                  <c:v>42487</c:v>
                </c:pt>
                <c:pt idx="4347">
                  <c:v>42488</c:v>
                </c:pt>
                <c:pt idx="4348">
                  <c:v>42489</c:v>
                </c:pt>
                <c:pt idx="4349">
                  <c:v>42492</c:v>
                </c:pt>
                <c:pt idx="4350">
                  <c:v>42493</c:v>
                </c:pt>
                <c:pt idx="4351">
                  <c:v>42494</c:v>
                </c:pt>
                <c:pt idx="4352">
                  <c:v>42495</c:v>
                </c:pt>
                <c:pt idx="4353">
                  <c:v>42496</c:v>
                </c:pt>
                <c:pt idx="4354">
                  <c:v>42499</c:v>
                </c:pt>
                <c:pt idx="4355">
                  <c:v>42500</c:v>
                </c:pt>
                <c:pt idx="4356">
                  <c:v>42501</c:v>
                </c:pt>
                <c:pt idx="4357">
                  <c:v>42502</c:v>
                </c:pt>
                <c:pt idx="4358">
                  <c:v>42503</c:v>
                </c:pt>
                <c:pt idx="4359">
                  <c:v>42506</c:v>
                </c:pt>
                <c:pt idx="4360">
                  <c:v>42507</c:v>
                </c:pt>
                <c:pt idx="4361">
                  <c:v>42508</c:v>
                </c:pt>
                <c:pt idx="4362">
                  <c:v>42509</c:v>
                </c:pt>
                <c:pt idx="4363">
                  <c:v>42510</c:v>
                </c:pt>
                <c:pt idx="4364">
                  <c:v>42513</c:v>
                </c:pt>
                <c:pt idx="4365">
                  <c:v>42514</c:v>
                </c:pt>
                <c:pt idx="4366">
                  <c:v>42515</c:v>
                </c:pt>
                <c:pt idx="4367">
                  <c:v>42517</c:v>
                </c:pt>
                <c:pt idx="4368">
                  <c:v>42520</c:v>
                </c:pt>
                <c:pt idx="4369">
                  <c:v>42521</c:v>
                </c:pt>
                <c:pt idx="4370">
                  <c:v>42522</c:v>
                </c:pt>
                <c:pt idx="4371">
                  <c:v>42523</c:v>
                </c:pt>
                <c:pt idx="4372">
                  <c:v>42524</c:v>
                </c:pt>
                <c:pt idx="4373">
                  <c:v>42527</c:v>
                </c:pt>
                <c:pt idx="4374">
                  <c:v>42528</c:v>
                </c:pt>
                <c:pt idx="4375">
                  <c:v>42529</c:v>
                </c:pt>
                <c:pt idx="4376">
                  <c:v>42530</c:v>
                </c:pt>
                <c:pt idx="4377">
                  <c:v>42531</c:v>
                </c:pt>
                <c:pt idx="4378">
                  <c:v>42534</c:v>
                </c:pt>
                <c:pt idx="4379">
                  <c:v>42535</c:v>
                </c:pt>
                <c:pt idx="4380">
                  <c:v>42536</c:v>
                </c:pt>
                <c:pt idx="4381">
                  <c:v>42537</c:v>
                </c:pt>
                <c:pt idx="4382">
                  <c:v>42538</c:v>
                </c:pt>
                <c:pt idx="4383">
                  <c:v>42541</c:v>
                </c:pt>
                <c:pt idx="4384">
                  <c:v>42542</c:v>
                </c:pt>
                <c:pt idx="4385">
                  <c:v>42543</c:v>
                </c:pt>
                <c:pt idx="4386">
                  <c:v>42544</c:v>
                </c:pt>
                <c:pt idx="4387">
                  <c:v>42545</c:v>
                </c:pt>
                <c:pt idx="4388">
                  <c:v>42548</c:v>
                </c:pt>
                <c:pt idx="4389">
                  <c:v>42549</c:v>
                </c:pt>
                <c:pt idx="4390">
                  <c:v>42550</c:v>
                </c:pt>
                <c:pt idx="4391">
                  <c:v>42551</c:v>
                </c:pt>
                <c:pt idx="4392">
                  <c:v>42552</c:v>
                </c:pt>
                <c:pt idx="4393">
                  <c:v>42555</c:v>
                </c:pt>
                <c:pt idx="4394">
                  <c:v>42556</c:v>
                </c:pt>
                <c:pt idx="4395">
                  <c:v>42557</c:v>
                </c:pt>
                <c:pt idx="4396">
                  <c:v>42558</c:v>
                </c:pt>
                <c:pt idx="4397">
                  <c:v>42559</c:v>
                </c:pt>
                <c:pt idx="4398">
                  <c:v>42562</c:v>
                </c:pt>
                <c:pt idx="4399">
                  <c:v>42563</c:v>
                </c:pt>
                <c:pt idx="4400">
                  <c:v>42564</c:v>
                </c:pt>
                <c:pt idx="4401">
                  <c:v>42565</c:v>
                </c:pt>
                <c:pt idx="4402">
                  <c:v>42566</c:v>
                </c:pt>
                <c:pt idx="4403">
                  <c:v>42569</c:v>
                </c:pt>
                <c:pt idx="4404">
                  <c:v>42570</c:v>
                </c:pt>
                <c:pt idx="4405">
                  <c:v>42571</c:v>
                </c:pt>
                <c:pt idx="4406">
                  <c:v>42572</c:v>
                </c:pt>
                <c:pt idx="4407">
                  <c:v>42573</c:v>
                </c:pt>
                <c:pt idx="4408">
                  <c:v>42576</c:v>
                </c:pt>
                <c:pt idx="4409">
                  <c:v>42577</c:v>
                </c:pt>
                <c:pt idx="4410">
                  <c:v>42578</c:v>
                </c:pt>
                <c:pt idx="4411">
                  <c:v>42579</c:v>
                </c:pt>
                <c:pt idx="4412">
                  <c:v>42580</c:v>
                </c:pt>
                <c:pt idx="4413">
                  <c:v>42583</c:v>
                </c:pt>
                <c:pt idx="4414">
                  <c:v>42584</c:v>
                </c:pt>
                <c:pt idx="4415">
                  <c:v>42585</c:v>
                </c:pt>
                <c:pt idx="4416">
                  <c:v>42586</c:v>
                </c:pt>
                <c:pt idx="4417">
                  <c:v>42587</c:v>
                </c:pt>
                <c:pt idx="4418">
                  <c:v>42590</c:v>
                </c:pt>
                <c:pt idx="4419">
                  <c:v>42591</c:v>
                </c:pt>
                <c:pt idx="4420">
                  <c:v>42592</c:v>
                </c:pt>
                <c:pt idx="4421">
                  <c:v>42593</c:v>
                </c:pt>
                <c:pt idx="4422">
                  <c:v>42594</c:v>
                </c:pt>
                <c:pt idx="4423">
                  <c:v>42597</c:v>
                </c:pt>
                <c:pt idx="4424">
                  <c:v>42598</c:v>
                </c:pt>
                <c:pt idx="4425">
                  <c:v>42599</c:v>
                </c:pt>
                <c:pt idx="4426">
                  <c:v>42600</c:v>
                </c:pt>
                <c:pt idx="4427">
                  <c:v>42601</c:v>
                </c:pt>
                <c:pt idx="4428">
                  <c:v>42604</c:v>
                </c:pt>
                <c:pt idx="4429">
                  <c:v>42605</c:v>
                </c:pt>
                <c:pt idx="4430">
                  <c:v>42606</c:v>
                </c:pt>
                <c:pt idx="4431">
                  <c:v>42607</c:v>
                </c:pt>
                <c:pt idx="4432">
                  <c:v>42608</c:v>
                </c:pt>
                <c:pt idx="4433">
                  <c:v>42611</c:v>
                </c:pt>
                <c:pt idx="4434">
                  <c:v>42612</c:v>
                </c:pt>
                <c:pt idx="4435">
                  <c:v>42613</c:v>
                </c:pt>
                <c:pt idx="4436">
                  <c:v>42614</c:v>
                </c:pt>
                <c:pt idx="4437">
                  <c:v>42615</c:v>
                </c:pt>
                <c:pt idx="4438">
                  <c:v>42618</c:v>
                </c:pt>
                <c:pt idx="4439">
                  <c:v>42619</c:v>
                </c:pt>
                <c:pt idx="4440">
                  <c:v>42621</c:v>
                </c:pt>
                <c:pt idx="4441">
                  <c:v>42622</c:v>
                </c:pt>
                <c:pt idx="4442">
                  <c:v>42625</c:v>
                </c:pt>
                <c:pt idx="4443">
                  <c:v>42626</c:v>
                </c:pt>
                <c:pt idx="4444">
                  <c:v>42627</c:v>
                </c:pt>
                <c:pt idx="4445">
                  <c:v>42628</c:v>
                </c:pt>
                <c:pt idx="4446">
                  <c:v>42629</c:v>
                </c:pt>
                <c:pt idx="4447">
                  <c:v>42632</c:v>
                </c:pt>
                <c:pt idx="4448">
                  <c:v>42633</c:v>
                </c:pt>
                <c:pt idx="4449">
                  <c:v>42634</c:v>
                </c:pt>
                <c:pt idx="4450">
                  <c:v>42635</c:v>
                </c:pt>
                <c:pt idx="4451">
                  <c:v>42636</c:v>
                </c:pt>
                <c:pt idx="4452">
                  <c:v>42639</c:v>
                </c:pt>
                <c:pt idx="4453">
                  <c:v>42640</c:v>
                </c:pt>
                <c:pt idx="4454">
                  <c:v>42641</c:v>
                </c:pt>
                <c:pt idx="4455">
                  <c:v>42642</c:v>
                </c:pt>
                <c:pt idx="4456">
                  <c:v>42643</c:v>
                </c:pt>
                <c:pt idx="4457">
                  <c:v>42646</c:v>
                </c:pt>
                <c:pt idx="4458">
                  <c:v>42647</c:v>
                </c:pt>
                <c:pt idx="4459">
                  <c:v>42648</c:v>
                </c:pt>
                <c:pt idx="4460">
                  <c:v>42649</c:v>
                </c:pt>
                <c:pt idx="4461">
                  <c:v>42650</c:v>
                </c:pt>
                <c:pt idx="4462">
                  <c:v>42653</c:v>
                </c:pt>
                <c:pt idx="4463">
                  <c:v>42654</c:v>
                </c:pt>
                <c:pt idx="4464">
                  <c:v>42656</c:v>
                </c:pt>
                <c:pt idx="4465">
                  <c:v>42657</c:v>
                </c:pt>
                <c:pt idx="4466">
                  <c:v>42660</c:v>
                </c:pt>
                <c:pt idx="4467">
                  <c:v>42661</c:v>
                </c:pt>
                <c:pt idx="4468">
                  <c:v>42662</c:v>
                </c:pt>
                <c:pt idx="4469">
                  <c:v>42663</c:v>
                </c:pt>
                <c:pt idx="4470">
                  <c:v>42664</c:v>
                </c:pt>
                <c:pt idx="4471">
                  <c:v>42667</c:v>
                </c:pt>
                <c:pt idx="4472">
                  <c:v>42668</c:v>
                </c:pt>
                <c:pt idx="4473">
                  <c:v>42669</c:v>
                </c:pt>
                <c:pt idx="4474">
                  <c:v>42670</c:v>
                </c:pt>
                <c:pt idx="4475">
                  <c:v>42671</c:v>
                </c:pt>
                <c:pt idx="4476">
                  <c:v>42674</c:v>
                </c:pt>
                <c:pt idx="4477">
                  <c:v>42675</c:v>
                </c:pt>
                <c:pt idx="4478">
                  <c:v>42677</c:v>
                </c:pt>
                <c:pt idx="4479">
                  <c:v>42678</c:v>
                </c:pt>
                <c:pt idx="4480">
                  <c:v>42681</c:v>
                </c:pt>
                <c:pt idx="4481">
                  <c:v>42682</c:v>
                </c:pt>
                <c:pt idx="4482">
                  <c:v>42683</c:v>
                </c:pt>
                <c:pt idx="4483">
                  <c:v>42684</c:v>
                </c:pt>
                <c:pt idx="4484">
                  <c:v>42685</c:v>
                </c:pt>
                <c:pt idx="4485">
                  <c:v>42688</c:v>
                </c:pt>
                <c:pt idx="4486">
                  <c:v>42690</c:v>
                </c:pt>
                <c:pt idx="4487">
                  <c:v>42691</c:v>
                </c:pt>
                <c:pt idx="4488">
                  <c:v>42692</c:v>
                </c:pt>
                <c:pt idx="4489">
                  <c:v>42695</c:v>
                </c:pt>
                <c:pt idx="4490">
                  <c:v>42696</c:v>
                </c:pt>
                <c:pt idx="4491">
                  <c:v>42697</c:v>
                </c:pt>
                <c:pt idx="4492">
                  <c:v>42698</c:v>
                </c:pt>
                <c:pt idx="4493">
                  <c:v>42699</c:v>
                </c:pt>
                <c:pt idx="4494">
                  <c:v>42702</c:v>
                </c:pt>
                <c:pt idx="4495">
                  <c:v>42703</c:v>
                </c:pt>
                <c:pt idx="4496">
                  <c:v>42704</c:v>
                </c:pt>
                <c:pt idx="4497">
                  <c:v>42705</c:v>
                </c:pt>
                <c:pt idx="4498">
                  <c:v>42706</c:v>
                </c:pt>
                <c:pt idx="4499">
                  <c:v>42709</c:v>
                </c:pt>
                <c:pt idx="4500">
                  <c:v>42710</c:v>
                </c:pt>
                <c:pt idx="4501">
                  <c:v>42711</c:v>
                </c:pt>
                <c:pt idx="4502">
                  <c:v>42712</c:v>
                </c:pt>
                <c:pt idx="4503">
                  <c:v>42713</c:v>
                </c:pt>
                <c:pt idx="4504">
                  <c:v>42716</c:v>
                </c:pt>
                <c:pt idx="4505">
                  <c:v>42717</c:v>
                </c:pt>
                <c:pt idx="4506">
                  <c:v>42718</c:v>
                </c:pt>
                <c:pt idx="4507">
                  <c:v>42719</c:v>
                </c:pt>
                <c:pt idx="4508">
                  <c:v>42720</c:v>
                </c:pt>
                <c:pt idx="4509">
                  <c:v>42723</c:v>
                </c:pt>
                <c:pt idx="4510">
                  <c:v>42724</c:v>
                </c:pt>
                <c:pt idx="4511">
                  <c:v>42725</c:v>
                </c:pt>
                <c:pt idx="4512">
                  <c:v>42726</c:v>
                </c:pt>
                <c:pt idx="4513">
                  <c:v>42727</c:v>
                </c:pt>
                <c:pt idx="4514">
                  <c:v>42730</c:v>
                </c:pt>
                <c:pt idx="4515">
                  <c:v>42731</c:v>
                </c:pt>
                <c:pt idx="4516">
                  <c:v>42732</c:v>
                </c:pt>
                <c:pt idx="4517">
                  <c:v>42733</c:v>
                </c:pt>
                <c:pt idx="4518">
                  <c:v>42734</c:v>
                </c:pt>
                <c:pt idx="4519">
                  <c:v>42737</c:v>
                </c:pt>
                <c:pt idx="4520">
                  <c:v>42738</c:v>
                </c:pt>
                <c:pt idx="4521">
                  <c:v>42739</c:v>
                </c:pt>
                <c:pt idx="4522">
                  <c:v>42740</c:v>
                </c:pt>
                <c:pt idx="4523">
                  <c:v>42741</c:v>
                </c:pt>
                <c:pt idx="4524">
                  <c:v>42744</c:v>
                </c:pt>
                <c:pt idx="4525">
                  <c:v>42745</c:v>
                </c:pt>
                <c:pt idx="4526">
                  <c:v>42746</c:v>
                </c:pt>
                <c:pt idx="4527">
                  <c:v>42747</c:v>
                </c:pt>
                <c:pt idx="4528">
                  <c:v>42748</c:v>
                </c:pt>
                <c:pt idx="4529">
                  <c:v>42751</c:v>
                </c:pt>
                <c:pt idx="4530">
                  <c:v>42752</c:v>
                </c:pt>
                <c:pt idx="4531">
                  <c:v>42753</c:v>
                </c:pt>
                <c:pt idx="4532">
                  <c:v>42754</c:v>
                </c:pt>
                <c:pt idx="4533">
                  <c:v>42755</c:v>
                </c:pt>
                <c:pt idx="4534">
                  <c:v>42758</c:v>
                </c:pt>
                <c:pt idx="4535">
                  <c:v>42759</c:v>
                </c:pt>
                <c:pt idx="4536">
                  <c:v>42760</c:v>
                </c:pt>
                <c:pt idx="4537">
                  <c:v>42761</c:v>
                </c:pt>
                <c:pt idx="4538">
                  <c:v>42762</c:v>
                </c:pt>
                <c:pt idx="4539">
                  <c:v>42765</c:v>
                </c:pt>
                <c:pt idx="4540">
                  <c:v>42766</c:v>
                </c:pt>
                <c:pt idx="4541">
                  <c:v>42767</c:v>
                </c:pt>
                <c:pt idx="4542">
                  <c:v>42768</c:v>
                </c:pt>
                <c:pt idx="4543">
                  <c:v>42769</c:v>
                </c:pt>
                <c:pt idx="4544">
                  <c:v>42772</c:v>
                </c:pt>
                <c:pt idx="4545">
                  <c:v>42773</c:v>
                </c:pt>
                <c:pt idx="4546">
                  <c:v>42774</c:v>
                </c:pt>
                <c:pt idx="4547">
                  <c:v>42775</c:v>
                </c:pt>
                <c:pt idx="4548">
                  <c:v>42776</c:v>
                </c:pt>
                <c:pt idx="4549">
                  <c:v>42779</c:v>
                </c:pt>
                <c:pt idx="4550">
                  <c:v>42780</c:v>
                </c:pt>
                <c:pt idx="4551">
                  <c:v>42781</c:v>
                </c:pt>
                <c:pt idx="4552">
                  <c:v>42782</c:v>
                </c:pt>
                <c:pt idx="4553">
                  <c:v>42783</c:v>
                </c:pt>
                <c:pt idx="4554">
                  <c:v>42786</c:v>
                </c:pt>
                <c:pt idx="4555">
                  <c:v>42787</c:v>
                </c:pt>
                <c:pt idx="4556">
                  <c:v>42788</c:v>
                </c:pt>
                <c:pt idx="4557">
                  <c:v>42789</c:v>
                </c:pt>
                <c:pt idx="4558">
                  <c:v>42790</c:v>
                </c:pt>
                <c:pt idx="4559">
                  <c:v>42795</c:v>
                </c:pt>
                <c:pt idx="4560">
                  <c:v>42796</c:v>
                </c:pt>
                <c:pt idx="4561">
                  <c:v>42797</c:v>
                </c:pt>
                <c:pt idx="4562">
                  <c:v>42800</c:v>
                </c:pt>
                <c:pt idx="4563">
                  <c:v>42801</c:v>
                </c:pt>
                <c:pt idx="4564">
                  <c:v>42802</c:v>
                </c:pt>
                <c:pt idx="4565">
                  <c:v>42803</c:v>
                </c:pt>
                <c:pt idx="4566">
                  <c:v>42804</c:v>
                </c:pt>
                <c:pt idx="4567">
                  <c:v>42807</c:v>
                </c:pt>
                <c:pt idx="4568">
                  <c:v>42808</c:v>
                </c:pt>
                <c:pt idx="4569">
                  <c:v>42809</c:v>
                </c:pt>
                <c:pt idx="4570">
                  <c:v>42810</c:v>
                </c:pt>
                <c:pt idx="4571">
                  <c:v>42811</c:v>
                </c:pt>
                <c:pt idx="4572">
                  <c:v>42814</c:v>
                </c:pt>
                <c:pt idx="4573">
                  <c:v>42815</c:v>
                </c:pt>
                <c:pt idx="4574">
                  <c:v>42816</c:v>
                </c:pt>
                <c:pt idx="4575">
                  <c:v>42817</c:v>
                </c:pt>
                <c:pt idx="4576">
                  <c:v>42818</c:v>
                </c:pt>
                <c:pt idx="4577">
                  <c:v>42821</c:v>
                </c:pt>
                <c:pt idx="4578">
                  <c:v>42822</c:v>
                </c:pt>
                <c:pt idx="4579">
                  <c:v>42823</c:v>
                </c:pt>
                <c:pt idx="4580">
                  <c:v>42824</c:v>
                </c:pt>
                <c:pt idx="4581">
                  <c:v>42825</c:v>
                </c:pt>
                <c:pt idx="4582">
                  <c:v>42828</c:v>
                </c:pt>
                <c:pt idx="4583">
                  <c:v>42829</c:v>
                </c:pt>
                <c:pt idx="4584">
                  <c:v>42830</c:v>
                </c:pt>
                <c:pt idx="4585">
                  <c:v>42831</c:v>
                </c:pt>
                <c:pt idx="4586">
                  <c:v>42832</c:v>
                </c:pt>
                <c:pt idx="4587">
                  <c:v>42835</c:v>
                </c:pt>
                <c:pt idx="4588">
                  <c:v>42836</c:v>
                </c:pt>
                <c:pt idx="4589">
                  <c:v>42837</c:v>
                </c:pt>
                <c:pt idx="4590">
                  <c:v>42838</c:v>
                </c:pt>
                <c:pt idx="4591">
                  <c:v>42842</c:v>
                </c:pt>
                <c:pt idx="4592">
                  <c:v>42843</c:v>
                </c:pt>
                <c:pt idx="4593">
                  <c:v>42844</c:v>
                </c:pt>
                <c:pt idx="4594">
                  <c:v>42845</c:v>
                </c:pt>
                <c:pt idx="4595">
                  <c:v>42849</c:v>
                </c:pt>
                <c:pt idx="4596">
                  <c:v>42850</c:v>
                </c:pt>
                <c:pt idx="4597">
                  <c:v>42851</c:v>
                </c:pt>
                <c:pt idx="4598">
                  <c:v>42852</c:v>
                </c:pt>
                <c:pt idx="4599">
                  <c:v>42853</c:v>
                </c:pt>
                <c:pt idx="4600">
                  <c:v>42857</c:v>
                </c:pt>
                <c:pt idx="4601">
                  <c:v>42858</c:v>
                </c:pt>
                <c:pt idx="4602">
                  <c:v>42859</c:v>
                </c:pt>
                <c:pt idx="4603">
                  <c:v>42860</c:v>
                </c:pt>
                <c:pt idx="4604">
                  <c:v>42863</c:v>
                </c:pt>
                <c:pt idx="4605">
                  <c:v>42864</c:v>
                </c:pt>
                <c:pt idx="4606">
                  <c:v>42865</c:v>
                </c:pt>
                <c:pt idx="4607">
                  <c:v>42866</c:v>
                </c:pt>
                <c:pt idx="4608">
                  <c:v>42867</c:v>
                </c:pt>
                <c:pt idx="4609">
                  <c:v>42870</c:v>
                </c:pt>
                <c:pt idx="4610">
                  <c:v>42871</c:v>
                </c:pt>
                <c:pt idx="4611">
                  <c:v>42872</c:v>
                </c:pt>
                <c:pt idx="4612">
                  <c:v>42873</c:v>
                </c:pt>
                <c:pt idx="4613">
                  <c:v>42874</c:v>
                </c:pt>
                <c:pt idx="4614">
                  <c:v>42877</c:v>
                </c:pt>
                <c:pt idx="4615">
                  <c:v>42878</c:v>
                </c:pt>
                <c:pt idx="4616">
                  <c:v>42879</c:v>
                </c:pt>
                <c:pt idx="4617">
                  <c:v>42880</c:v>
                </c:pt>
                <c:pt idx="4618">
                  <c:v>42881</c:v>
                </c:pt>
                <c:pt idx="4619">
                  <c:v>42884</c:v>
                </c:pt>
                <c:pt idx="4620">
                  <c:v>42885</c:v>
                </c:pt>
                <c:pt idx="4621">
                  <c:v>42886</c:v>
                </c:pt>
                <c:pt idx="4622">
                  <c:v>42887</c:v>
                </c:pt>
                <c:pt idx="4623">
                  <c:v>42888</c:v>
                </c:pt>
                <c:pt idx="4624">
                  <c:v>42891</c:v>
                </c:pt>
                <c:pt idx="4625">
                  <c:v>42892</c:v>
                </c:pt>
                <c:pt idx="4626">
                  <c:v>42893</c:v>
                </c:pt>
                <c:pt idx="4627">
                  <c:v>42894</c:v>
                </c:pt>
                <c:pt idx="4628">
                  <c:v>42895</c:v>
                </c:pt>
                <c:pt idx="4629">
                  <c:v>42898</c:v>
                </c:pt>
                <c:pt idx="4630">
                  <c:v>42899</c:v>
                </c:pt>
                <c:pt idx="4631">
                  <c:v>42900</c:v>
                </c:pt>
                <c:pt idx="4632">
                  <c:v>42902</c:v>
                </c:pt>
                <c:pt idx="4633">
                  <c:v>42905</c:v>
                </c:pt>
                <c:pt idx="4634">
                  <c:v>42906</c:v>
                </c:pt>
                <c:pt idx="4635">
                  <c:v>42907</c:v>
                </c:pt>
                <c:pt idx="4636">
                  <c:v>42908</c:v>
                </c:pt>
                <c:pt idx="4637">
                  <c:v>42909</c:v>
                </c:pt>
                <c:pt idx="4638">
                  <c:v>42912</c:v>
                </c:pt>
                <c:pt idx="4639">
                  <c:v>42913</c:v>
                </c:pt>
                <c:pt idx="4640">
                  <c:v>42914</c:v>
                </c:pt>
                <c:pt idx="4641">
                  <c:v>42915</c:v>
                </c:pt>
                <c:pt idx="4642">
                  <c:v>42916</c:v>
                </c:pt>
                <c:pt idx="4643">
                  <c:v>42919</c:v>
                </c:pt>
                <c:pt idx="4644">
                  <c:v>42920</c:v>
                </c:pt>
                <c:pt idx="4645">
                  <c:v>42921</c:v>
                </c:pt>
                <c:pt idx="4646">
                  <c:v>42922</c:v>
                </c:pt>
                <c:pt idx="4647">
                  <c:v>42923</c:v>
                </c:pt>
                <c:pt idx="4648">
                  <c:v>42926</c:v>
                </c:pt>
                <c:pt idx="4649">
                  <c:v>42927</c:v>
                </c:pt>
                <c:pt idx="4650">
                  <c:v>42928</c:v>
                </c:pt>
                <c:pt idx="4651">
                  <c:v>42929</c:v>
                </c:pt>
                <c:pt idx="4652">
                  <c:v>42930</c:v>
                </c:pt>
                <c:pt idx="4653">
                  <c:v>42933</c:v>
                </c:pt>
                <c:pt idx="4654">
                  <c:v>42934</c:v>
                </c:pt>
                <c:pt idx="4655">
                  <c:v>42935</c:v>
                </c:pt>
                <c:pt idx="4656">
                  <c:v>42936</c:v>
                </c:pt>
                <c:pt idx="4657">
                  <c:v>42937</c:v>
                </c:pt>
                <c:pt idx="4658">
                  <c:v>42940</c:v>
                </c:pt>
                <c:pt idx="4659">
                  <c:v>42941</c:v>
                </c:pt>
                <c:pt idx="4660">
                  <c:v>42942</c:v>
                </c:pt>
                <c:pt idx="4661">
                  <c:v>42943</c:v>
                </c:pt>
                <c:pt idx="4662">
                  <c:v>42944</c:v>
                </c:pt>
                <c:pt idx="4663">
                  <c:v>42947</c:v>
                </c:pt>
                <c:pt idx="4664">
                  <c:v>42948</c:v>
                </c:pt>
                <c:pt idx="4665">
                  <c:v>42949</c:v>
                </c:pt>
                <c:pt idx="4666">
                  <c:v>42950</c:v>
                </c:pt>
                <c:pt idx="4667">
                  <c:v>42951</c:v>
                </c:pt>
                <c:pt idx="4668">
                  <c:v>42954</c:v>
                </c:pt>
                <c:pt idx="4669">
                  <c:v>42955</c:v>
                </c:pt>
                <c:pt idx="4670">
                  <c:v>42956</c:v>
                </c:pt>
                <c:pt idx="4671">
                  <c:v>42957</c:v>
                </c:pt>
                <c:pt idx="4672">
                  <c:v>42958</c:v>
                </c:pt>
                <c:pt idx="4673">
                  <c:v>42961</c:v>
                </c:pt>
                <c:pt idx="4674">
                  <c:v>42962</c:v>
                </c:pt>
                <c:pt idx="4675">
                  <c:v>42963</c:v>
                </c:pt>
                <c:pt idx="4676">
                  <c:v>42964</c:v>
                </c:pt>
                <c:pt idx="4677">
                  <c:v>42965</c:v>
                </c:pt>
                <c:pt idx="4678">
                  <c:v>42968</c:v>
                </c:pt>
                <c:pt idx="4679">
                  <c:v>42969</c:v>
                </c:pt>
                <c:pt idx="4680">
                  <c:v>42970</c:v>
                </c:pt>
                <c:pt idx="4681">
                  <c:v>42971</c:v>
                </c:pt>
                <c:pt idx="4682">
                  <c:v>42972</c:v>
                </c:pt>
                <c:pt idx="4683">
                  <c:v>42975</c:v>
                </c:pt>
                <c:pt idx="4684">
                  <c:v>42976</c:v>
                </c:pt>
                <c:pt idx="4685">
                  <c:v>42977</c:v>
                </c:pt>
                <c:pt idx="4686">
                  <c:v>42978</c:v>
                </c:pt>
                <c:pt idx="4687">
                  <c:v>42979</c:v>
                </c:pt>
                <c:pt idx="4688">
                  <c:v>42982</c:v>
                </c:pt>
                <c:pt idx="4689">
                  <c:v>42983</c:v>
                </c:pt>
                <c:pt idx="4690">
                  <c:v>42984</c:v>
                </c:pt>
                <c:pt idx="4691">
                  <c:v>42986</c:v>
                </c:pt>
                <c:pt idx="4692">
                  <c:v>42989</c:v>
                </c:pt>
                <c:pt idx="4693">
                  <c:v>42990</c:v>
                </c:pt>
                <c:pt idx="4694">
                  <c:v>42991</c:v>
                </c:pt>
                <c:pt idx="4695">
                  <c:v>42992</c:v>
                </c:pt>
                <c:pt idx="4696">
                  <c:v>42993</c:v>
                </c:pt>
                <c:pt idx="4697">
                  <c:v>42996</c:v>
                </c:pt>
                <c:pt idx="4698">
                  <c:v>42997</c:v>
                </c:pt>
                <c:pt idx="4699">
                  <c:v>42998</c:v>
                </c:pt>
                <c:pt idx="4700">
                  <c:v>42999</c:v>
                </c:pt>
                <c:pt idx="4701">
                  <c:v>43000</c:v>
                </c:pt>
                <c:pt idx="4702">
                  <c:v>43003</c:v>
                </c:pt>
                <c:pt idx="4703">
                  <c:v>43004</c:v>
                </c:pt>
                <c:pt idx="4704">
                  <c:v>43005</c:v>
                </c:pt>
                <c:pt idx="4705">
                  <c:v>43006</c:v>
                </c:pt>
                <c:pt idx="4706">
                  <c:v>43007</c:v>
                </c:pt>
                <c:pt idx="4707">
                  <c:v>43010</c:v>
                </c:pt>
                <c:pt idx="4708">
                  <c:v>43011</c:v>
                </c:pt>
                <c:pt idx="4709">
                  <c:v>43012</c:v>
                </c:pt>
                <c:pt idx="4710">
                  <c:v>43013</c:v>
                </c:pt>
                <c:pt idx="4711">
                  <c:v>43014</c:v>
                </c:pt>
                <c:pt idx="4712">
                  <c:v>43017</c:v>
                </c:pt>
                <c:pt idx="4713">
                  <c:v>43018</c:v>
                </c:pt>
                <c:pt idx="4714">
                  <c:v>43019</c:v>
                </c:pt>
                <c:pt idx="4715">
                  <c:v>43021</c:v>
                </c:pt>
                <c:pt idx="4716">
                  <c:v>43024</c:v>
                </c:pt>
                <c:pt idx="4717">
                  <c:v>43025</c:v>
                </c:pt>
                <c:pt idx="4718">
                  <c:v>43026</c:v>
                </c:pt>
                <c:pt idx="4719">
                  <c:v>43027</c:v>
                </c:pt>
                <c:pt idx="4720">
                  <c:v>43028</c:v>
                </c:pt>
                <c:pt idx="4721">
                  <c:v>43031</c:v>
                </c:pt>
                <c:pt idx="4722">
                  <c:v>43032</c:v>
                </c:pt>
                <c:pt idx="4723">
                  <c:v>43033</c:v>
                </c:pt>
                <c:pt idx="4724">
                  <c:v>43034</c:v>
                </c:pt>
                <c:pt idx="4725">
                  <c:v>43035</c:v>
                </c:pt>
                <c:pt idx="4726">
                  <c:v>43038</c:v>
                </c:pt>
                <c:pt idx="4727">
                  <c:v>43039</c:v>
                </c:pt>
                <c:pt idx="4728">
                  <c:v>43040</c:v>
                </c:pt>
                <c:pt idx="4729">
                  <c:v>43042</c:v>
                </c:pt>
                <c:pt idx="4730">
                  <c:v>43045</c:v>
                </c:pt>
                <c:pt idx="4731">
                  <c:v>43046</c:v>
                </c:pt>
                <c:pt idx="4732">
                  <c:v>43047</c:v>
                </c:pt>
                <c:pt idx="4733">
                  <c:v>43048</c:v>
                </c:pt>
                <c:pt idx="4734">
                  <c:v>43049</c:v>
                </c:pt>
                <c:pt idx="4735">
                  <c:v>43052</c:v>
                </c:pt>
                <c:pt idx="4736">
                  <c:v>43053</c:v>
                </c:pt>
                <c:pt idx="4737">
                  <c:v>43055</c:v>
                </c:pt>
                <c:pt idx="4738">
                  <c:v>43056</c:v>
                </c:pt>
                <c:pt idx="4739">
                  <c:v>43059</c:v>
                </c:pt>
                <c:pt idx="4740">
                  <c:v>43060</c:v>
                </c:pt>
                <c:pt idx="4741">
                  <c:v>43061</c:v>
                </c:pt>
                <c:pt idx="4742">
                  <c:v>43062</c:v>
                </c:pt>
                <c:pt idx="4743">
                  <c:v>43063</c:v>
                </c:pt>
                <c:pt idx="4744">
                  <c:v>43066</c:v>
                </c:pt>
                <c:pt idx="4745">
                  <c:v>43067</c:v>
                </c:pt>
                <c:pt idx="4746">
                  <c:v>43068</c:v>
                </c:pt>
                <c:pt idx="4747">
                  <c:v>43069</c:v>
                </c:pt>
                <c:pt idx="4748">
                  <c:v>43070</c:v>
                </c:pt>
                <c:pt idx="4749">
                  <c:v>43073</c:v>
                </c:pt>
                <c:pt idx="4750">
                  <c:v>43074</c:v>
                </c:pt>
                <c:pt idx="4751">
                  <c:v>43075</c:v>
                </c:pt>
                <c:pt idx="4752">
                  <c:v>43076</c:v>
                </c:pt>
                <c:pt idx="4753">
                  <c:v>43077</c:v>
                </c:pt>
                <c:pt idx="4754">
                  <c:v>43080</c:v>
                </c:pt>
                <c:pt idx="4755">
                  <c:v>43081</c:v>
                </c:pt>
                <c:pt idx="4756">
                  <c:v>43082</c:v>
                </c:pt>
                <c:pt idx="4757">
                  <c:v>43083</c:v>
                </c:pt>
                <c:pt idx="4758">
                  <c:v>43084</c:v>
                </c:pt>
                <c:pt idx="4759">
                  <c:v>43087</c:v>
                </c:pt>
                <c:pt idx="4760">
                  <c:v>43088</c:v>
                </c:pt>
                <c:pt idx="4761">
                  <c:v>43089</c:v>
                </c:pt>
                <c:pt idx="4762">
                  <c:v>43090</c:v>
                </c:pt>
                <c:pt idx="4763">
                  <c:v>43091</c:v>
                </c:pt>
                <c:pt idx="4764">
                  <c:v>43095</c:v>
                </c:pt>
                <c:pt idx="4765">
                  <c:v>43096</c:v>
                </c:pt>
                <c:pt idx="4766">
                  <c:v>43097</c:v>
                </c:pt>
                <c:pt idx="4767">
                  <c:v>43098</c:v>
                </c:pt>
                <c:pt idx="4768">
                  <c:v>43102</c:v>
                </c:pt>
                <c:pt idx="4769">
                  <c:v>43103</c:v>
                </c:pt>
                <c:pt idx="4770">
                  <c:v>43104</c:v>
                </c:pt>
                <c:pt idx="4771">
                  <c:v>43105</c:v>
                </c:pt>
                <c:pt idx="4772">
                  <c:v>43108</c:v>
                </c:pt>
                <c:pt idx="4773">
                  <c:v>43109</c:v>
                </c:pt>
                <c:pt idx="4774">
                  <c:v>43110</c:v>
                </c:pt>
                <c:pt idx="4775">
                  <c:v>43111</c:v>
                </c:pt>
                <c:pt idx="4776">
                  <c:v>43112</c:v>
                </c:pt>
                <c:pt idx="4777">
                  <c:v>43115</c:v>
                </c:pt>
                <c:pt idx="4778">
                  <c:v>43116</c:v>
                </c:pt>
                <c:pt idx="4779">
                  <c:v>43117</c:v>
                </c:pt>
                <c:pt idx="4780">
                  <c:v>43118</c:v>
                </c:pt>
                <c:pt idx="4781">
                  <c:v>43119</c:v>
                </c:pt>
                <c:pt idx="4782">
                  <c:v>43122</c:v>
                </c:pt>
                <c:pt idx="4783">
                  <c:v>43123</c:v>
                </c:pt>
                <c:pt idx="4784">
                  <c:v>43124</c:v>
                </c:pt>
                <c:pt idx="4785">
                  <c:v>43125</c:v>
                </c:pt>
                <c:pt idx="4786">
                  <c:v>43126</c:v>
                </c:pt>
                <c:pt idx="4787">
                  <c:v>43129</c:v>
                </c:pt>
                <c:pt idx="4788">
                  <c:v>43130</c:v>
                </c:pt>
                <c:pt idx="4789">
                  <c:v>43131</c:v>
                </c:pt>
                <c:pt idx="4790">
                  <c:v>43132</c:v>
                </c:pt>
                <c:pt idx="4791">
                  <c:v>43133</c:v>
                </c:pt>
                <c:pt idx="4792">
                  <c:v>43136</c:v>
                </c:pt>
                <c:pt idx="4793">
                  <c:v>43137</c:v>
                </c:pt>
                <c:pt idx="4794">
                  <c:v>43138</c:v>
                </c:pt>
                <c:pt idx="4795">
                  <c:v>43139</c:v>
                </c:pt>
                <c:pt idx="4796">
                  <c:v>43140</c:v>
                </c:pt>
                <c:pt idx="4797">
                  <c:v>43145</c:v>
                </c:pt>
                <c:pt idx="4798">
                  <c:v>43146</c:v>
                </c:pt>
                <c:pt idx="4799">
                  <c:v>43147</c:v>
                </c:pt>
                <c:pt idx="4800">
                  <c:v>43150</c:v>
                </c:pt>
                <c:pt idx="4801">
                  <c:v>43151</c:v>
                </c:pt>
                <c:pt idx="4802">
                  <c:v>43152</c:v>
                </c:pt>
                <c:pt idx="4803">
                  <c:v>43153</c:v>
                </c:pt>
                <c:pt idx="4804">
                  <c:v>43154</c:v>
                </c:pt>
                <c:pt idx="4805">
                  <c:v>43157</c:v>
                </c:pt>
                <c:pt idx="4806">
                  <c:v>43158</c:v>
                </c:pt>
                <c:pt idx="4807">
                  <c:v>43159</c:v>
                </c:pt>
                <c:pt idx="4808">
                  <c:v>43160</c:v>
                </c:pt>
                <c:pt idx="4809">
                  <c:v>43161</c:v>
                </c:pt>
                <c:pt idx="4810">
                  <c:v>43164</c:v>
                </c:pt>
                <c:pt idx="4811">
                  <c:v>43165</c:v>
                </c:pt>
                <c:pt idx="4812">
                  <c:v>43166</c:v>
                </c:pt>
                <c:pt idx="4813">
                  <c:v>43167</c:v>
                </c:pt>
                <c:pt idx="4814">
                  <c:v>43168</c:v>
                </c:pt>
                <c:pt idx="4815">
                  <c:v>43171</c:v>
                </c:pt>
                <c:pt idx="4816">
                  <c:v>43172</c:v>
                </c:pt>
                <c:pt idx="4817">
                  <c:v>43173</c:v>
                </c:pt>
                <c:pt idx="4818">
                  <c:v>43174</c:v>
                </c:pt>
                <c:pt idx="4819">
                  <c:v>43175</c:v>
                </c:pt>
                <c:pt idx="4820">
                  <c:v>43178</c:v>
                </c:pt>
                <c:pt idx="4821">
                  <c:v>43179</c:v>
                </c:pt>
                <c:pt idx="4822">
                  <c:v>43180</c:v>
                </c:pt>
                <c:pt idx="4823">
                  <c:v>43181</c:v>
                </c:pt>
                <c:pt idx="4824">
                  <c:v>43182</c:v>
                </c:pt>
                <c:pt idx="4825">
                  <c:v>43185</c:v>
                </c:pt>
                <c:pt idx="4826">
                  <c:v>43186</c:v>
                </c:pt>
                <c:pt idx="4827">
                  <c:v>43187</c:v>
                </c:pt>
                <c:pt idx="4828">
                  <c:v>43188</c:v>
                </c:pt>
                <c:pt idx="4829">
                  <c:v>43192</c:v>
                </c:pt>
                <c:pt idx="4830">
                  <c:v>43193</c:v>
                </c:pt>
                <c:pt idx="4831">
                  <c:v>43194</c:v>
                </c:pt>
                <c:pt idx="4832">
                  <c:v>43195</c:v>
                </c:pt>
                <c:pt idx="4833">
                  <c:v>43196</c:v>
                </c:pt>
                <c:pt idx="4834">
                  <c:v>43199</c:v>
                </c:pt>
                <c:pt idx="4835">
                  <c:v>43200</c:v>
                </c:pt>
                <c:pt idx="4836">
                  <c:v>43201</c:v>
                </c:pt>
                <c:pt idx="4837">
                  <c:v>43202</c:v>
                </c:pt>
                <c:pt idx="4838">
                  <c:v>43203</c:v>
                </c:pt>
                <c:pt idx="4839">
                  <c:v>43206</c:v>
                </c:pt>
                <c:pt idx="4840">
                  <c:v>43207</c:v>
                </c:pt>
                <c:pt idx="4841">
                  <c:v>43208</c:v>
                </c:pt>
                <c:pt idx="4842">
                  <c:v>43209</c:v>
                </c:pt>
                <c:pt idx="4843">
                  <c:v>43210</c:v>
                </c:pt>
                <c:pt idx="4844">
                  <c:v>43213</c:v>
                </c:pt>
                <c:pt idx="4845">
                  <c:v>43214</c:v>
                </c:pt>
                <c:pt idx="4846">
                  <c:v>43215</c:v>
                </c:pt>
                <c:pt idx="4847">
                  <c:v>43216</c:v>
                </c:pt>
                <c:pt idx="4848">
                  <c:v>43217</c:v>
                </c:pt>
                <c:pt idx="4849">
                  <c:v>43220</c:v>
                </c:pt>
                <c:pt idx="4850">
                  <c:v>43222</c:v>
                </c:pt>
                <c:pt idx="4851">
                  <c:v>43223</c:v>
                </c:pt>
                <c:pt idx="4852">
                  <c:v>43224</c:v>
                </c:pt>
                <c:pt idx="4853">
                  <c:v>43227</c:v>
                </c:pt>
                <c:pt idx="4854">
                  <c:v>43228</c:v>
                </c:pt>
                <c:pt idx="4855">
                  <c:v>43229</c:v>
                </c:pt>
                <c:pt idx="4856">
                  <c:v>43230</c:v>
                </c:pt>
                <c:pt idx="4857">
                  <c:v>43231</c:v>
                </c:pt>
                <c:pt idx="4858">
                  <c:v>43234</c:v>
                </c:pt>
                <c:pt idx="4859">
                  <c:v>43235</c:v>
                </c:pt>
                <c:pt idx="4860">
                  <c:v>43236</c:v>
                </c:pt>
                <c:pt idx="4861">
                  <c:v>43237</c:v>
                </c:pt>
                <c:pt idx="4862">
                  <c:v>43238</c:v>
                </c:pt>
                <c:pt idx="4863">
                  <c:v>43241</c:v>
                </c:pt>
                <c:pt idx="4864">
                  <c:v>43242</c:v>
                </c:pt>
                <c:pt idx="4865">
                  <c:v>43243</c:v>
                </c:pt>
                <c:pt idx="4866">
                  <c:v>43244</c:v>
                </c:pt>
                <c:pt idx="4867">
                  <c:v>43245</c:v>
                </c:pt>
                <c:pt idx="4868">
                  <c:v>43248</c:v>
                </c:pt>
                <c:pt idx="4869">
                  <c:v>43249</c:v>
                </c:pt>
                <c:pt idx="4870">
                  <c:v>43250</c:v>
                </c:pt>
                <c:pt idx="4871">
                  <c:v>43252</c:v>
                </c:pt>
                <c:pt idx="4872">
                  <c:v>43255</c:v>
                </c:pt>
                <c:pt idx="4873">
                  <c:v>43256</c:v>
                </c:pt>
                <c:pt idx="4874">
                  <c:v>43257</c:v>
                </c:pt>
                <c:pt idx="4875">
                  <c:v>43258</c:v>
                </c:pt>
                <c:pt idx="4876">
                  <c:v>43259</c:v>
                </c:pt>
                <c:pt idx="4877">
                  <c:v>43262</c:v>
                </c:pt>
                <c:pt idx="4878">
                  <c:v>43263</c:v>
                </c:pt>
                <c:pt idx="4879">
                  <c:v>43264</c:v>
                </c:pt>
                <c:pt idx="4880">
                  <c:v>43265</c:v>
                </c:pt>
                <c:pt idx="4881">
                  <c:v>43266</c:v>
                </c:pt>
                <c:pt idx="4882">
                  <c:v>43269</c:v>
                </c:pt>
                <c:pt idx="4883">
                  <c:v>43270</c:v>
                </c:pt>
                <c:pt idx="4884">
                  <c:v>43271</c:v>
                </c:pt>
                <c:pt idx="4885">
                  <c:v>43272</c:v>
                </c:pt>
                <c:pt idx="4886">
                  <c:v>43273</c:v>
                </c:pt>
                <c:pt idx="4887">
                  <c:v>43276</c:v>
                </c:pt>
                <c:pt idx="4888">
                  <c:v>43277</c:v>
                </c:pt>
                <c:pt idx="4889">
                  <c:v>43278</c:v>
                </c:pt>
                <c:pt idx="4890">
                  <c:v>43279</c:v>
                </c:pt>
                <c:pt idx="4891">
                  <c:v>43280</c:v>
                </c:pt>
                <c:pt idx="4892">
                  <c:v>43283</c:v>
                </c:pt>
                <c:pt idx="4893">
                  <c:v>43284</c:v>
                </c:pt>
                <c:pt idx="4894">
                  <c:v>43285</c:v>
                </c:pt>
                <c:pt idx="4895">
                  <c:v>43286</c:v>
                </c:pt>
                <c:pt idx="4896">
                  <c:v>43287</c:v>
                </c:pt>
                <c:pt idx="4897">
                  <c:v>43290</c:v>
                </c:pt>
                <c:pt idx="4898">
                  <c:v>43291</c:v>
                </c:pt>
                <c:pt idx="4899">
                  <c:v>43292</c:v>
                </c:pt>
                <c:pt idx="4900">
                  <c:v>43293</c:v>
                </c:pt>
                <c:pt idx="4901">
                  <c:v>43294</c:v>
                </c:pt>
                <c:pt idx="4902">
                  <c:v>43297</c:v>
                </c:pt>
                <c:pt idx="4903">
                  <c:v>43298</c:v>
                </c:pt>
                <c:pt idx="4904">
                  <c:v>43299</c:v>
                </c:pt>
                <c:pt idx="4905">
                  <c:v>43300</c:v>
                </c:pt>
                <c:pt idx="4906">
                  <c:v>43301</c:v>
                </c:pt>
                <c:pt idx="4907">
                  <c:v>43304</c:v>
                </c:pt>
                <c:pt idx="4908">
                  <c:v>43305</c:v>
                </c:pt>
                <c:pt idx="4909">
                  <c:v>43306</c:v>
                </c:pt>
                <c:pt idx="4910">
                  <c:v>43307</c:v>
                </c:pt>
                <c:pt idx="4911">
                  <c:v>43308</c:v>
                </c:pt>
                <c:pt idx="4912">
                  <c:v>43311</c:v>
                </c:pt>
                <c:pt idx="4913">
                  <c:v>43312</c:v>
                </c:pt>
                <c:pt idx="4914">
                  <c:v>43313</c:v>
                </c:pt>
                <c:pt idx="4915">
                  <c:v>43314</c:v>
                </c:pt>
                <c:pt idx="4916">
                  <c:v>43315</c:v>
                </c:pt>
                <c:pt idx="4917">
                  <c:v>43318</c:v>
                </c:pt>
                <c:pt idx="4918">
                  <c:v>43319</c:v>
                </c:pt>
                <c:pt idx="4919">
                  <c:v>43320</c:v>
                </c:pt>
                <c:pt idx="4920">
                  <c:v>43321</c:v>
                </c:pt>
                <c:pt idx="4921">
                  <c:v>43322</c:v>
                </c:pt>
                <c:pt idx="4922">
                  <c:v>43325</c:v>
                </c:pt>
                <c:pt idx="4923">
                  <c:v>43326</c:v>
                </c:pt>
                <c:pt idx="4924">
                  <c:v>43327</c:v>
                </c:pt>
                <c:pt idx="4925">
                  <c:v>43328</c:v>
                </c:pt>
                <c:pt idx="4926">
                  <c:v>43329</c:v>
                </c:pt>
                <c:pt idx="4927">
                  <c:v>43332</c:v>
                </c:pt>
                <c:pt idx="4928">
                  <c:v>43333</c:v>
                </c:pt>
                <c:pt idx="4929">
                  <c:v>43334</c:v>
                </c:pt>
                <c:pt idx="4930">
                  <c:v>43335</c:v>
                </c:pt>
                <c:pt idx="4931">
                  <c:v>43336</c:v>
                </c:pt>
                <c:pt idx="4932">
                  <c:v>43339</c:v>
                </c:pt>
                <c:pt idx="4933">
                  <c:v>43340</c:v>
                </c:pt>
                <c:pt idx="4934">
                  <c:v>43341</c:v>
                </c:pt>
                <c:pt idx="4935">
                  <c:v>43342</c:v>
                </c:pt>
                <c:pt idx="4936">
                  <c:v>43343</c:v>
                </c:pt>
                <c:pt idx="4937">
                  <c:v>43346</c:v>
                </c:pt>
                <c:pt idx="4938">
                  <c:v>43347</c:v>
                </c:pt>
                <c:pt idx="4939">
                  <c:v>43348</c:v>
                </c:pt>
                <c:pt idx="4940">
                  <c:v>43349</c:v>
                </c:pt>
                <c:pt idx="4941">
                  <c:v>43353</c:v>
                </c:pt>
                <c:pt idx="4942">
                  <c:v>43354</c:v>
                </c:pt>
                <c:pt idx="4943">
                  <c:v>43355</c:v>
                </c:pt>
                <c:pt idx="4944">
                  <c:v>43356</c:v>
                </c:pt>
                <c:pt idx="4945">
                  <c:v>43357</c:v>
                </c:pt>
                <c:pt idx="4946">
                  <c:v>43360</c:v>
                </c:pt>
                <c:pt idx="4947">
                  <c:v>43361</c:v>
                </c:pt>
                <c:pt idx="4948">
                  <c:v>43362</c:v>
                </c:pt>
                <c:pt idx="4949">
                  <c:v>43363</c:v>
                </c:pt>
                <c:pt idx="4950">
                  <c:v>43364</c:v>
                </c:pt>
                <c:pt idx="4951">
                  <c:v>43367</c:v>
                </c:pt>
                <c:pt idx="4952">
                  <c:v>43368</c:v>
                </c:pt>
                <c:pt idx="4953">
                  <c:v>43369</c:v>
                </c:pt>
                <c:pt idx="4954">
                  <c:v>43370</c:v>
                </c:pt>
                <c:pt idx="4955">
                  <c:v>43371</c:v>
                </c:pt>
                <c:pt idx="4956">
                  <c:v>43374</c:v>
                </c:pt>
                <c:pt idx="4957">
                  <c:v>43375</c:v>
                </c:pt>
                <c:pt idx="4958">
                  <c:v>43376</c:v>
                </c:pt>
                <c:pt idx="4959">
                  <c:v>43377</c:v>
                </c:pt>
                <c:pt idx="4960">
                  <c:v>43378</c:v>
                </c:pt>
                <c:pt idx="4961">
                  <c:v>43381</c:v>
                </c:pt>
                <c:pt idx="4962">
                  <c:v>43382</c:v>
                </c:pt>
                <c:pt idx="4963">
                  <c:v>43383</c:v>
                </c:pt>
                <c:pt idx="4964">
                  <c:v>43384</c:v>
                </c:pt>
                <c:pt idx="4965">
                  <c:v>43388</c:v>
                </c:pt>
                <c:pt idx="4966">
                  <c:v>43389</c:v>
                </c:pt>
                <c:pt idx="4967">
                  <c:v>43390</c:v>
                </c:pt>
                <c:pt idx="4968">
                  <c:v>43391</c:v>
                </c:pt>
                <c:pt idx="4969">
                  <c:v>43392</c:v>
                </c:pt>
                <c:pt idx="4970">
                  <c:v>43395</c:v>
                </c:pt>
                <c:pt idx="4971">
                  <c:v>43396</c:v>
                </c:pt>
                <c:pt idx="4972">
                  <c:v>43397</c:v>
                </c:pt>
                <c:pt idx="4973">
                  <c:v>43398</c:v>
                </c:pt>
                <c:pt idx="4974">
                  <c:v>43399</c:v>
                </c:pt>
                <c:pt idx="4975">
                  <c:v>43402</c:v>
                </c:pt>
                <c:pt idx="4976">
                  <c:v>43403</c:v>
                </c:pt>
                <c:pt idx="4977">
                  <c:v>43404</c:v>
                </c:pt>
                <c:pt idx="4978">
                  <c:v>43405</c:v>
                </c:pt>
                <c:pt idx="4979">
                  <c:v>43409</c:v>
                </c:pt>
                <c:pt idx="4980">
                  <c:v>43410</c:v>
                </c:pt>
                <c:pt idx="4981">
                  <c:v>43411</c:v>
                </c:pt>
                <c:pt idx="4982">
                  <c:v>43412</c:v>
                </c:pt>
                <c:pt idx="4983">
                  <c:v>43413</c:v>
                </c:pt>
                <c:pt idx="4984">
                  <c:v>43416</c:v>
                </c:pt>
                <c:pt idx="4985">
                  <c:v>43417</c:v>
                </c:pt>
                <c:pt idx="4986">
                  <c:v>43418</c:v>
                </c:pt>
                <c:pt idx="4987">
                  <c:v>43420</c:v>
                </c:pt>
                <c:pt idx="4988">
                  <c:v>43423</c:v>
                </c:pt>
                <c:pt idx="4989">
                  <c:v>43424</c:v>
                </c:pt>
                <c:pt idx="4990">
                  <c:v>43425</c:v>
                </c:pt>
                <c:pt idx="4991">
                  <c:v>43426</c:v>
                </c:pt>
                <c:pt idx="4992">
                  <c:v>43427</c:v>
                </c:pt>
                <c:pt idx="4993">
                  <c:v>43430</c:v>
                </c:pt>
                <c:pt idx="4994">
                  <c:v>43431</c:v>
                </c:pt>
                <c:pt idx="4995">
                  <c:v>43432</c:v>
                </c:pt>
                <c:pt idx="4996">
                  <c:v>43433</c:v>
                </c:pt>
                <c:pt idx="4997">
                  <c:v>43434</c:v>
                </c:pt>
                <c:pt idx="4998">
                  <c:v>43437</c:v>
                </c:pt>
                <c:pt idx="4999">
                  <c:v>43438</c:v>
                </c:pt>
                <c:pt idx="5000">
                  <c:v>43439</c:v>
                </c:pt>
                <c:pt idx="5001">
                  <c:v>43440</c:v>
                </c:pt>
                <c:pt idx="5002">
                  <c:v>43441</c:v>
                </c:pt>
                <c:pt idx="5003">
                  <c:v>43444</c:v>
                </c:pt>
                <c:pt idx="5004">
                  <c:v>43445</c:v>
                </c:pt>
                <c:pt idx="5005">
                  <c:v>43446</c:v>
                </c:pt>
                <c:pt idx="5006">
                  <c:v>43447</c:v>
                </c:pt>
                <c:pt idx="5007">
                  <c:v>43448</c:v>
                </c:pt>
                <c:pt idx="5008">
                  <c:v>43451</c:v>
                </c:pt>
                <c:pt idx="5009">
                  <c:v>43452</c:v>
                </c:pt>
                <c:pt idx="5010">
                  <c:v>43453</c:v>
                </c:pt>
                <c:pt idx="5011">
                  <c:v>43454</c:v>
                </c:pt>
                <c:pt idx="5012">
                  <c:v>43455</c:v>
                </c:pt>
                <c:pt idx="5013">
                  <c:v>43458</c:v>
                </c:pt>
                <c:pt idx="5014">
                  <c:v>43460</c:v>
                </c:pt>
                <c:pt idx="5015">
                  <c:v>43461</c:v>
                </c:pt>
                <c:pt idx="5016">
                  <c:v>43462</c:v>
                </c:pt>
                <c:pt idx="5017">
                  <c:v>43465</c:v>
                </c:pt>
                <c:pt idx="5018">
                  <c:v>43467</c:v>
                </c:pt>
                <c:pt idx="5019">
                  <c:v>43468</c:v>
                </c:pt>
                <c:pt idx="5020">
                  <c:v>43469</c:v>
                </c:pt>
                <c:pt idx="5021">
                  <c:v>43472</c:v>
                </c:pt>
                <c:pt idx="5022">
                  <c:v>43473</c:v>
                </c:pt>
                <c:pt idx="5023">
                  <c:v>43474</c:v>
                </c:pt>
                <c:pt idx="5024">
                  <c:v>43475</c:v>
                </c:pt>
                <c:pt idx="5025">
                  <c:v>43476</c:v>
                </c:pt>
                <c:pt idx="5026">
                  <c:v>43479</c:v>
                </c:pt>
                <c:pt idx="5027">
                  <c:v>43480</c:v>
                </c:pt>
                <c:pt idx="5028">
                  <c:v>43481</c:v>
                </c:pt>
                <c:pt idx="5029">
                  <c:v>43482</c:v>
                </c:pt>
                <c:pt idx="5030">
                  <c:v>43483</c:v>
                </c:pt>
                <c:pt idx="5031">
                  <c:v>43486</c:v>
                </c:pt>
                <c:pt idx="5032">
                  <c:v>43487</c:v>
                </c:pt>
                <c:pt idx="5033">
                  <c:v>43488</c:v>
                </c:pt>
                <c:pt idx="5034">
                  <c:v>43489</c:v>
                </c:pt>
                <c:pt idx="5035">
                  <c:v>43490</c:v>
                </c:pt>
                <c:pt idx="5036">
                  <c:v>43493</c:v>
                </c:pt>
                <c:pt idx="5037">
                  <c:v>43494</c:v>
                </c:pt>
                <c:pt idx="5038">
                  <c:v>43495</c:v>
                </c:pt>
                <c:pt idx="5039">
                  <c:v>43496</c:v>
                </c:pt>
                <c:pt idx="5040">
                  <c:v>43497</c:v>
                </c:pt>
                <c:pt idx="5041">
                  <c:v>43500</c:v>
                </c:pt>
                <c:pt idx="5042">
                  <c:v>43501</c:v>
                </c:pt>
                <c:pt idx="5043">
                  <c:v>43502</c:v>
                </c:pt>
                <c:pt idx="5044">
                  <c:v>43503</c:v>
                </c:pt>
                <c:pt idx="5045">
                  <c:v>43504</c:v>
                </c:pt>
                <c:pt idx="5046">
                  <c:v>43507</c:v>
                </c:pt>
                <c:pt idx="5047">
                  <c:v>43508</c:v>
                </c:pt>
                <c:pt idx="5048">
                  <c:v>43509</c:v>
                </c:pt>
                <c:pt idx="5049">
                  <c:v>43510</c:v>
                </c:pt>
                <c:pt idx="5050">
                  <c:v>43511</c:v>
                </c:pt>
                <c:pt idx="5051">
                  <c:v>43514</c:v>
                </c:pt>
                <c:pt idx="5052">
                  <c:v>43515</c:v>
                </c:pt>
                <c:pt idx="5053">
                  <c:v>43516</c:v>
                </c:pt>
                <c:pt idx="5054">
                  <c:v>43517</c:v>
                </c:pt>
                <c:pt idx="5055">
                  <c:v>43518</c:v>
                </c:pt>
                <c:pt idx="5056">
                  <c:v>43521</c:v>
                </c:pt>
                <c:pt idx="5057">
                  <c:v>43522</c:v>
                </c:pt>
                <c:pt idx="5058">
                  <c:v>43523</c:v>
                </c:pt>
                <c:pt idx="5059">
                  <c:v>43524</c:v>
                </c:pt>
                <c:pt idx="5060">
                  <c:v>43525</c:v>
                </c:pt>
                <c:pt idx="5061">
                  <c:v>43530</c:v>
                </c:pt>
                <c:pt idx="5062">
                  <c:v>43531</c:v>
                </c:pt>
                <c:pt idx="5063">
                  <c:v>43532</c:v>
                </c:pt>
                <c:pt idx="5064">
                  <c:v>43535</c:v>
                </c:pt>
                <c:pt idx="5065">
                  <c:v>43536</c:v>
                </c:pt>
                <c:pt idx="5066">
                  <c:v>43537</c:v>
                </c:pt>
                <c:pt idx="5067">
                  <c:v>43538</c:v>
                </c:pt>
                <c:pt idx="5068">
                  <c:v>43539</c:v>
                </c:pt>
                <c:pt idx="5069">
                  <c:v>43542</c:v>
                </c:pt>
                <c:pt idx="5070">
                  <c:v>43543</c:v>
                </c:pt>
                <c:pt idx="5071">
                  <c:v>43544</c:v>
                </c:pt>
                <c:pt idx="5072">
                  <c:v>43545</c:v>
                </c:pt>
                <c:pt idx="5073">
                  <c:v>43546</c:v>
                </c:pt>
                <c:pt idx="5074">
                  <c:v>43549</c:v>
                </c:pt>
                <c:pt idx="5075">
                  <c:v>43550</c:v>
                </c:pt>
                <c:pt idx="5076">
                  <c:v>43551</c:v>
                </c:pt>
                <c:pt idx="5077">
                  <c:v>43552</c:v>
                </c:pt>
                <c:pt idx="5078">
                  <c:v>43553</c:v>
                </c:pt>
                <c:pt idx="5079">
                  <c:v>43556</c:v>
                </c:pt>
                <c:pt idx="5080">
                  <c:v>43557</c:v>
                </c:pt>
                <c:pt idx="5081">
                  <c:v>43558</c:v>
                </c:pt>
                <c:pt idx="5082">
                  <c:v>43559</c:v>
                </c:pt>
                <c:pt idx="5083">
                  <c:v>43560</c:v>
                </c:pt>
                <c:pt idx="5084">
                  <c:v>43563</c:v>
                </c:pt>
                <c:pt idx="5085">
                  <c:v>43564</c:v>
                </c:pt>
                <c:pt idx="5086">
                  <c:v>43565</c:v>
                </c:pt>
                <c:pt idx="5087">
                  <c:v>43566</c:v>
                </c:pt>
                <c:pt idx="5088">
                  <c:v>43567</c:v>
                </c:pt>
                <c:pt idx="5089">
                  <c:v>43570</c:v>
                </c:pt>
                <c:pt idx="5090">
                  <c:v>43571</c:v>
                </c:pt>
                <c:pt idx="5091">
                  <c:v>43572</c:v>
                </c:pt>
                <c:pt idx="5092">
                  <c:v>43573</c:v>
                </c:pt>
                <c:pt idx="5093">
                  <c:v>43577</c:v>
                </c:pt>
                <c:pt idx="5094">
                  <c:v>43578</c:v>
                </c:pt>
                <c:pt idx="5095">
                  <c:v>43579</c:v>
                </c:pt>
                <c:pt idx="5096">
                  <c:v>43580</c:v>
                </c:pt>
                <c:pt idx="5097">
                  <c:v>43581</c:v>
                </c:pt>
                <c:pt idx="5098">
                  <c:v>43584</c:v>
                </c:pt>
                <c:pt idx="5099">
                  <c:v>43585</c:v>
                </c:pt>
                <c:pt idx="5100">
                  <c:v>43587</c:v>
                </c:pt>
                <c:pt idx="5101">
                  <c:v>43588</c:v>
                </c:pt>
                <c:pt idx="5102">
                  <c:v>43591</c:v>
                </c:pt>
                <c:pt idx="5103">
                  <c:v>43592</c:v>
                </c:pt>
                <c:pt idx="5104">
                  <c:v>43593</c:v>
                </c:pt>
                <c:pt idx="5105">
                  <c:v>43594</c:v>
                </c:pt>
                <c:pt idx="5106">
                  <c:v>43595</c:v>
                </c:pt>
                <c:pt idx="5107">
                  <c:v>43598</c:v>
                </c:pt>
                <c:pt idx="5108">
                  <c:v>43599</c:v>
                </c:pt>
                <c:pt idx="5109">
                  <c:v>43600</c:v>
                </c:pt>
                <c:pt idx="5110">
                  <c:v>43601</c:v>
                </c:pt>
                <c:pt idx="5111">
                  <c:v>43602</c:v>
                </c:pt>
                <c:pt idx="5112">
                  <c:v>43606</c:v>
                </c:pt>
                <c:pt idx="5113">
                  <c:v>43607</c:v>
                </c:pt>
                <c:pt idx="5114">
                  <c:v>43608</c:v>
                </c:pt>
                <c:pt idx="5115">
                  <c:v>43609</c:v>
                </c:pt>
                <c:pt idx="5116">
                  <c:v>43612</c:v>
                </c:pt>
                <c:pt idx="5117">
                  <c:v>43613</c:v>
                </c:pt>
                <c:pt idx="5118">
                  <c:v>43614</c:v>
                </c:pt>
                <c:pt idx="5119">
                  <c:v>43615</c:v>
                </c:pt>
                <c:pt idx="5120">
                  <c:v>43616</c:v>
                </c:pt>
                <c:pt idx="5121">
                  <c:v>43619</c:v>
                </c:pt>
                <c:pt idx="5122">
                  <c:v>43620</c:v>
                </c:pt>
                <c:pt idx="5123">
                  <c:v>43621</c:v>
                </c:pt>
                <c:pt idx="5124">
                  <c:v>43622</c:v>
                </c:pt>
                <c:pt idx="5125">
                  <c:v>43623</c:v>
                </c:pt>
                <c:pt idx="5126">
                  <c:v>43626</c:v>
                </c:pt>
                <c:pt idx="5127">
                  <c:v>43627</c:v>
                </c:pt>
                <c:pt idx="5128">
                  <c:v>43628</c:v>
                </c:pt>
                <c:pt idx="5129">
                  <c:v>43629</c:v>
                </c:pt>
                <c:pt idx="5130">
                  <c:v>43630</c:v>
                </c:pt>
                <c:pt idx="5131">
                  <c:v>43633</c:v>
                </c:pt>
                <c:pt idx="5132">
                  <c:v>43634</c:v>
                </c:pt>
                <c:pt idx="5133">
                  <c:v>43635</c:v>
                </c:pt>
                <c:pt idx="5134">
                  <c:v>43637</c:v>
                </c:pt>
                <c:pt idx="5135">
                  <c:v>43640</c:v>
                </c:pt>
                <c:pt idx="5136">
                  <c:v>43641</c:v>
                </c:pt>
                <c:pt idx="5137">
                  <c:v>43642</c:v>
                </c:pt>
                <c:pt idx="5138">
                  <c:v>43643</c:v>
                </c:pt>
                <c:pt idx="5139">
                  <c:v>43644</c:v>
                </c:pt>
                <c:pt idx="5140">
                  <c:v>43647</c:v>
                </c:pt>
                <c:pt idx="5141">
                  <c:v>43648</c:v>
                </c:pt>
                <c:pt idx="5142">
                  <c:v>43649</c:v>
                </c:pt>
                <c:pt idx="5143">
                  <c:v>43650</c:v>
                </c:pt>
                <c:pt idx="5144">
                  <c:v>43651</c:v>
                </c:pt>
                <c:pt idx="5145">
                  <c:v>43654</c:v>
                </c:pt>
                <c:pt idx="5146">
                  <c:v>43655</c:v>
                </c:pt>
                <c:pt idx="5147">
                  <c:v>43656</c:v>
                </c:pt>
                <c:pt idx="5148">
                  <c:v>43657</c:v>
                </c:pt>
                <c:pt idx="5149">
                  <c:v>43658</c:v>
                </c:pt>
                <c:pt idx="5150">
                  <c:v>43661</c:v>
                </c:pt>
                <c:pt idx="5151">
                  <c:v>43662</c:v>
                </c:pt>
                <c:pt idx="5152">
                  <c:v>43663</c:v>
                </c:pt>
                <c:pt idx="5153">
                  <c:v>43664</c:v>
                </c:pt>
                <c:pt idx="5154">
                  <c:v>43665</c:v>
                </c:pt>
                <c:pt idx="5155">
                  <c:v>43668</c:v>
                </c:pt>
                <c:pt idx="5156">
                  <c:v>43669</c:v>
                </c:pt>
                <c:pt idx="5157">
                  <c:v>43670</c:v>
                </c:pt>
                <c:pt idx="5158">
                  <c:v>43671</c:v>
                </c:pt>
                <c:pt idx="5159">
                  <c:v>43672</c:v>
                </c:pt>
                <c:pt idx="5160">
                  <c:v>43675</c:v>
                </c:pt>
                <c:pt idx="5161">
                  <c:v>43676</c:v>
                </c:pt>
                <c:pt idx="5162">
                  <c:v>43677</c:v>
                </c:pt>
                <c:pt idx="5163">
                  <c:v>43678</c:v>
                </c:pt>
                <c:pt idx="5164">
                  <c:v>43679</c:v>
                </c:pt>
                <c:pt idx="5165">
                  <c:v>43682</c:v>
                </c:pt>
                <c:pt idx="5166">
                  <c:v>43683</c:v>
                </c:pt>
                <c:pt idx="5167">
                  <c:v>43684</c:v>
                </c:pt>
                <c:pt idx="5168">
                  <c:v>43685</c:v>
                </c:pt>
                <c:pt idx="5169">
                  <c:v>43686</c:v>
                </c:pt>
                <c:pt idx="5170">
                  <c:v>43689</c:v>
                </c:pt>
                <c:pt idx="5171">
                  <c:v>43690</c:v>
                </c:pt>
                <c:pt idx="5172">
                  <c:v>43691</c:v>
                </c:pt>
                <c:pt idx="5173">
                  <c:v>43692</c:v>
                </c:pt>
                <c:pt idx="5174">
                  <c:v>43693</c:v>
                </c:pt>
                <c:pt idx="5175">
                  <c:v>43696</c:v>
                </c:pt>
                <c:pt idx="5176">
                  <c:v>43697</c:v>
                </c:pt>
                <c:pt idx="5177">
                  <c:v>43698</c:v>
                </c:pt>
                <c:pt idx="5178">
                  <c:v>43699</c:v>
                </c:pt>
                <c:pt idx="5179">
                  <c:v>43700</c:v>
                </c:pt>
                <c:pt idx="5180">
                  <c:v>43703</c:v>
                </c:pt>
                <c:pt idx="5181">
                  <c:v>43704</c:v>
                </c:pt>
                <c:pt idx="5182">
                  <c:v>43705</c:v>
                </c:pt>
                <c:pt idx="5183">
                  <c:v>43706</c:v>
                </c:pt>
                <c:pt idx="5184">
                  <c:v>43707</c:v>
                </c:pt>
                <c:pt idx="5185">
                  <c:v>43710</c:v>
                </c:pt>
                <c:pt idx="5186">
                  <c:v>43711</c:v>
                </c:pt>
                <c:pt idx="5187">
                  <c:v>43712</c:v>
                </c:pt>
              </c:numCache>
            </c:numRef>
          </c:cat>
          <c:val>
            <c:numRef>
              <c:f>Plan1!$B$2:$B$5189</c:f>
              <c:numCache>
                <c:formatCode>_(* #,##0.00_);_(* \(#,##0.00\);_(* "-"??_);_(@_)</c:formatCode>
                <c:ptCount val="51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1.0900000999999999E-2</c:v>
                </c:pt>
                <c:pt idx="8">
                  <c:v>1.0908748199999999E-2</c:v>
                </c:pt>
                <c:pt idx="9">
                  <c:v>1.0913124599999999E-2</c:v>
                </c:pt>
                <c:pt idx="10">
                  <c:v>1.091750275E-2</c:v>
                </c:pt>
                <c:pt idx="11">
                  <c:v>1.0921882650000001E-2</c:v>
                </c:pt>
                <c:pt idx="12">
                  <c:v>1.09262643E-2</c:v>
                </c:pt>
                <c:pt idx="13">
                  <c:v>1.0930647699999999E-2</c:v>
                </c:pt>
                <c:pt idx="14">
                  <c:v>1.093503285E-2</c:v>
                </c:pt>
                <c:pt idx="15">
                  <c:v>1.093941975E-2</c:v>
                </c:pt>
                <c:pt idx="16">
                  <c:v>1.0943808750000001E-2</c:v>
                </c:pt>
                <c:pt idx="17">
                  <c:v>1.0948199150000001E-2</c:v>
                </c:pt>
                <c:pt idx="18">
                  <c:v>1.09525913E-2</c:v>
                </c:pt>
                <c:pt idx="19">
                  <c:v>1.09569852E-2</c:v>
                </c:pt>
                <c:pt idx="20">
                  <c:v>1.0961380849999999E-2</c:v>
                </c:pt>
                <c:pt idx="21">
                  <c:v>1.0965778250000001E-2</c:v>
                </c:pt>
                <c:pt idx="22">
                  <c:v>1.0970177750000001E-2</c:v>
                </c:pt>
                <c:pt idx="23">
                  <c:v>1.097457865E-2</c:v>
                </c:pt>
                <c:pt idx="24">
                  <c:v>1.0978981300000001E-2</c:v>
                </c:pt>
                <c:pt idx="25">
                  <c:v>1.098338605E-2</c:v>
                </c:pt>
                <c:pt idx="26">
                  <c:v>1.098779255E-2</c:v>
                </c:pt>
                <c:pt idx="27">
                  <c:v>1.099220045E-2</c:v>
                </c:pt>
                <c:pt idx="28">
                  <c:v>1.0996610449999999E-2</c:v>
                </c:pt>
                <c:pt idx="29">
                  <c:v>1.058702085E-2</c:v>
                </c:pt>
                <c:pt idx="30">
                  <c:v>1.058702085E-2</c:v>
                </c:pt>
                <c:pt idx="31">
                  <c:v>1.0593722999999999E-2</c:v>
                </c:pt>
                <c:pt idx="32">
                  <c:v>1.0597075650000001E-2</c:v>
                </c:pt>
                <c:pt idx="33">
                  <c:v>1.0600429349999999E-2</c:v>
                </c:pt>
                <c:pt idx="34">
                  <c:v>1.0603784099999999E-2</c:v>
                </c:pt>
                <c:pt idx="35">
                  <c:v>1.06071399E-2</c:v>
                </c:pt>
                <c:pt idx="36">
                  <c:v>1.06104971E-2</c:v>
                </c:pt>
                <c:pt idx="37">
                  <c:v>1.0613855E-2</c:v>
                </c:pt>
                <c:pt idx="38">
                  <c:v>1.0617213949999999E-2</c:v>
                </c:pt>
                <c:pt idx="39">
                  <c:v>1.0620574300000001E-2</c:v>
                </c:pt>
                <c:pt idx="40">
                  <c:v>1.062393535E-2</c:v>
                </c:pt>
                <c:pt idx="41">
                  <c:v>1.0627297800000001E-2</c:v>
                </c:pt>
                <c:pt idx="42">
                  <c:v>1.0630660949999999E-2</c:v>
                </c:pt>
                <c:pt idx="43">
                  <c:v>1.06340255E-2</c:v>
                </c:pt>
                <c:pt idx="44">
                  <c:v>1.063739075E-2</c:v>
                </c:pt>
                <c:pt idx="45">
                  <c:v>1.0640757400000001E-2</c:v>
                </c:pt>
                <c:pt idx="46">
                  <c:v>1.06441251E-2</c:v>
                </c:pt>
                <c:pt idx="47">
                  <c:v>1.02432939E-2</c:v>
                </c:pt>
                <c:pt idx="48">
                  <c:v>1.02432939E-2</c:v>
                </c:pt>
                <c:pt idx="49">
                  <c:v>1.0251250449999999E-2</c:v>
                </c:pt>
                <c:pt idx="50">
                  <c:v>1.025523135E-2</c:v>
                </c:pt>
                <c:pt idx="51">
                  <c:v>1.0259213999999999E-2</c:v>
                </c:pt>
                <c:pt idx="52">
                  <c:v>1.0263197699999999E-2</c:v>
                </c:pt>
                <c:pt idx="53">
                  <c:v>1.0267183150000001E-2</c:v>
                </c:pt>
                <c:pt idx="54">
                  <c:v>1.027117E-2</c:v>
                </c:pt>
                <c:pt idx="55">
                  <c:v>1.0275158599999999E-2</c:v>
                </c:pt>
                <c:pt idx="56">
                  <c:v>1.0279148949999999E-2</c:v>
                </c:pt>
                <c:pt idx="57">
                  <c:v>1.0283140349999999E-2</c:v>
                </c:pt>
                <c:pt idx="58">
                  <c:v>1.02871335E-2</c:v>
                </c:pt>
                <c:pt idx="59">
                  <c:v>1.02911284E-2</c:v>
                </c:pt>
                <c:pt idx="60">
                  <c:v>1.02951247E-2</c:v>
                </c:pt>
                <c:pt idx="61">
                  <c:v>1.0299122400000001E-2</c:v>
                </c:pt>
                <c:pt idx="62">
                  <c:v>1.0303121849999999E-2</c:v>
                </c:pt>
                <c:pt idx="63">
                  <c:v>1.0307122699999999E-2</c:v>
                </c:pt>
                <c:pt idx="64">
                  <c:v>1.0311125300000001E-2</c:v>
                </c:pt>
                <c:pt idx="65">
                  <c:v>1.0315129300000002E-2</c:v>
                </c:pt>
                <c:pt idx="66">
                  <c:v>9.8764235500000009E-3</c:v>
                </c:pt>
                <c:pt idx="67">
                  <c:v>9.8764235500000009E-3</c:v>
                </c:pt>
                <c:pt idx="68">
                  <c:v>9.8832625500000007E-3</c:v>
                </c:pt>
                <c:pt idx="69">
                  <c:v>9.8866838000000005E-3</c:v>
                </c:pt>
                <c:pt idx="70">
                  <c:v>9.89010645E-3</c:v>
                </c:pt>
                <c:pt idx="71">
                  <c:v>9.8935301499999996E-3</c:v>
                </c:pt>
                <c:pt idx="72">
                  <c:v>9.8969552500000006E-3</c:v>
                </c:pt>
                <c:pt idx="73">
                  <c:v>9.9003813999999999E-3</c:v>
                </c:pt>
                <c:pt idx="74">
                  <c:v>9.9038085999999994E-3</c:v>
                </c:pt>
                <c:pt idx="75">
                  <c:v>9.9072371999999985E-3</c:v>
                </c:pt>
                <c:pt idx="76">
                  <c:v>9.9106668499999995E-3</c:v>
                </c:pt>
                <c:pt idx="77">
                  <c:v>9.9140975500000006E-3</c:v>
                </c:pt>
                <c:pt idx="78">
                  <c:v>9.9175296499999996E-3</c:v>
                </c:pt>
                <c:pt idx="79">
                  <c:v>9.9209631499999999E-3</c:v>
                </c:pt>
                <c:pt idx="80">
                  <c:v>1.1924397349999999E-2</c:v>
                </c:pt>
                <c:pt idx="81">
                  <c:v>1.1928699150000001E-2</c:v>
                </c:pt>
                <c:pt idx="82">
                  <c:v>1.1932569400000001E-2</c:v>
                </c:pt>
                <c:pt idx="83">
                  <c:v>1.1936440800000002E-2</c:v>
                </c:pt>
                <c:pt idx="84">
                  <c:v>1.1940313300000002E-2</c:v>
                </c:pt>
                <c:pt idx="85">
                  <c:v>1.194418735E-2</c:v>
                </c:pt>
                <c:pt idx="86">
                  <c:v>1.19480625E-2</c:v>
                </c:pt>
                <c:pt idx="87">
                  <c:v>1.15182654E-2</c:v>
                </c:pt>
                <c:pt idx="88">
                  <c:v>1.1518699199999999E-2</c:v>
                </c:pt>
                <c:pt idx="89">
                  <c:v>1.1523578099999999E-2</c:v>
                </c:pt>
                <c:pt idx="90">
                  <c:v>1.1526235300000002E-2</c:v>
                </c:pt>
                <c:pt idx="91">
                  <c:v>1.1528893300000001E-2</c:v>
                </c:pt>
                <c:pt idx="92">
                  <c:v>1.1531551750000001E-2</c:v>
                </c:pt>
                <c:pt idx="93">
                  <c:v>1.1534210949999998E-2</c:v>
                </c:pt>
                <c:pt idx="94">
                  <c:v>1.1536871000000001E-2</c:v>
                </c:pt>
                <c:pt idx="95">
                  <c:v>1.15395311E-2</c:v>
                </c:pt>
                <c:pt idx="96">
                  <c:v>1.15421924E-2</c:v>
                </c:pt>
                <c:pt idx="97">
                  <c:v>1.15448541E-2</c:v>
                </c:pt>
                <c:pt idx="98">
                  <c:v>1.1547516250000001E-2</c:v>
                </c:pt>
                <c:pt idx="99">
                  <c:v>1.1550179150000001E-2</c:v>
                </c:pt>
                <c:pt idx="100">
                  <c:v>1.147723365E-2</c:v>
                </c:pt>
                <c:pt idx="101">
                  <c:v>1.147946245E-2</c:v>
                </c:pt>
                <c:pt idx="102">
                  <c:v>1.148195135E-2</c:v>
                </c:pt>
                <c:pt idx="103">
                  <c:v>1.1484310800000001E-2</c:v>
                </c:pt>
                <c:pt idx="104">
                  <c:v>1.148667125E-2</c:v>
                </c:pt>
                <c:pt idx="105">
                  <c:v>1.148903175E-2</c:v>
                </c:pt>
                <c:pt idx="106">
                  <c:v>1.1491393300000001E-2</c:v>
                </c:pt>
                <c:pt idx="107">
                  <c:v>1.1493754849999999E-2</c:v>
                </c:pt>
                <c:pt idx="108">
                  <c:v>1.14961171E-2</c:v>
                </c:pt>
                <c:pt idx="109">
                  <c:v>1.1058764949999999E-2</c:v>
                </c:pt>
                <c:pt idx="110">
                  <c:v>1.105889455E-2</c:v>
                </c:pt>
                <c:pt idx="111">
                  <c:v>1.10612705E-2</c:v>
                </c:pt>
                <c:pt idx="112">
                  <c:v>1.1062523650000001E-2</c:v>
                </c:pt>
                <c:pt idx="113">
                  <c:v>1.1063777150000001E-2</c:v>
                </c:pt>
                <c:pt idx="114">
                  <c:v>1.106503065E-2</c:v>
                </c:pt>
                <c:pt idx="115">
                  <c:v>1.10662842E-2</c:v>
                </c:pt>
                <c:pt idx="116">
                  <c:v>1.1067537699999999E-2</c:v>
                </c:pt>
                <c:pt idx="117">
                  <c:v>1.1068791599999999E-2</c:v>
                </c:pt>
                <c:pt idx="118">
                  <c:v>1.107004585E-2</c:v>
                </c:pt>
                <c:pt idx="119">
                  <c:v>1.1071300099999999E-2</c:v>
                </c:pt>
                <c:pt idx="120">
                  <c:v>1.107255435E-2</c:v>
                </c:pt>
                <c:pt idx="121">
                  <c:v>1.099743225E-2</c:v>
                </c:pt>
                <c:pt idx="122">
                  <c:v>1.0998557150000001E-2</c:v>
                </c:pt>
                <c:pt idx="123">
                  <c:v>1.1000221800000001E-2</c:v>
                </c:pt>
                <c:pt idx="124">
                  <c:v>1.100161645E-2</c:v>
                </c:pt>
                <c:pt idx="125">
                  <c:v>1.10030115E-2</c:v>
                </c:pt>
                <c:pt idx="126">
                  <c:v>1.100440695E-2</c:v>
                </c:pt>
                <c:pt idx="127">
                  <c:v>1.1005802449999999E-2</c:v>
                </c:pt>
                <c:pt idx="128">
                  <c:v>1.1007197949999999E-2</c:v>
                </c:pt>
                <c:pt idx="129">
                  <c:v>1.0563941949999999E-2</c:v>
                </c:pt>
                <c:pt idx="130">
                  <c:v>1.0564212E-2</c:v>
                </c:pt>
                <c:pt idx="131">
                  <c:v>1.05671749E-2</c:v>
                </c:pt>
                <c:pt idx="132">
                  <c:v>1.0568792150000001E-2</c:v>
                </c:pt>
                <c:pt idx="133">
                  <c:v>1.0570409099999999E-2</c:v>
                </c:pt>
                <c:pt idx="134">
                  <c:v>1.057202675E-2</c:v>
                </c:pt>
                <c:pt idx="135">
                  <c:v>1.0573644449999999E-2</c:v>
                </c:pt>
                <c:pt idx="136">
                  <c:v>1.0575262550000001E-2</c:v>
                </c:pt>
                <c:pt idx="137">
                  <c:v>1.057688065E-2</c:v>
                </c:pt>
                <c:pt idx="138">
                  <c:v>1.057849915E-2</c:v>
                </c:pt>
                <c:pt idx="139">
                  <c:v>1.0580118099999999E-2</c:v>
                </c:pt>
                <c:pt idx="140">
                  <c:v>1.0581737000000001E-2</c:v>
                </c:pt>
                <c:pt idx="141">
                  <c:v>1.058335635E-2</c:v>
                </c:pt>
                <c:pt idx="142">
                  <c:v>1.058497575E-2</c:v>
                </c:pt>
                <c:pt idx="143">
                  <c:v>1.0509305050000001E-2</c:v>
                </c:pt>
                <c:pt idx="144">
                  <c:v>1.05106543E-2</c:v>
                </c:pt>
                <c:pt idx="145">
                  <c:v>1.05684627E-2</c:v>
                </c:pt>
                <c:pt idx="146">
                  <c:v>1.05730088E-2</c:v>
                </c:pt>
                <c:pt idx="147">
                  <c:v>1.05775569E-2</c:v>
                </c:pt>
                <c:pt idx="148">
                  <c:v>1.058210675E-2</c:v>
                </c:pt>
                <c:pt idx="149">
                  <c:v>1.0592600800000001E-2</c:v>
                </c:pt>
                <c:pt idx="150">
                  <c:v>1.059715715E-2</c:v>
                </c:pt>
                <c:pt idx="151">
                  <c:v>1.06017153E-2</c:v>
                </c:pt>
                <c:pt idx="152">
                  <c:v>1.01522135E-2</c:v>
                </c:pt>
                <c:pt idx="153">
                  <c:v>1.00839417E-2</c:v>
                </c:pt>
                <c:pt idx="154">
                  <c:v>1.00936807E-2</c:v>
                </c:pt>
                <c:pt idx="155">
                  <c:v>1.00977623E-2</c:v>
                </c:pt>
                <c:pt idx="156">
                  <c:v>1.010184525E-2</c:v>
                </c:pt>
                <c:pt idx="157">
                  <c:v>1.0105929849999999E-2</c:v>
                </c:pt>
                <c:pt idx="158">
                  <c:v>1.0110015849999999E-2</c:v>
                </c:pt>
                <c:pt idx="159">
                  <c:v>1.011978E-2</c:v>
                </c:pt>
                <c:pt idx="160">
                  <c:v>1.0123872250000001E-2</c:v>
                </c:pt>
                <c:pt idx="161">
                  <c:v>1.0127965800000001E-2</c:v>
                </c:pt>
                <c:pt idx="162">
                  <c:v>1.013206075E-2</c:v>
                </c:pt>
                <c:pt idx="163">
                  <c:v>1.0136157749999999E-2</c:v>
                </c:pt>
                <c:pt idx="164">
                  <c:v>1.0067096449999998E-2</c:v>
                </c:pt>
                <c:pt idx="165">
                  <c:v>1.005619885E-2</c:v>
                </c:pt>
                <c:pt idx="166">
                  <c:v>1.0060282800000001E-2</c:v>
                </c:pt>
                <c:pt idx="167">
                  <c:v>2.00684587E-2</c:v>
                </c:pt>
                <c:pt idx="168">
                  <c:v>2.007663795E-2</c:v>
                </c:pt>
                <c:pt idx="169">
                  <c:v>2.00960798E-2</c:v>
                </c:pt>
                <c:pt idx="170">
                  <c:v>2.010990415E-2</c:v>
                </c:pt>
                <c:pt idx="171">
                  <c:v>2.0118100399999998E-2</c:v>
                </c:pt>
                <c:pt idx="172">
                  <c:v>2.012630005E-2</c:v>
                </c:pt>
                <c:pt idx="173">
                  <c:v>1.96881946E-2</c:v>
                </c:pt>
                <c:pt idx="174">
                  <c:v>1.9625034749999999E-2</c:v>
                </c:pt>
                <c:pt idx="175">
                  <c:v>1.963388625E-2</c:v>
                </c:pt>
                <c:pt idx="176">
                  <c:v>1.9641866649999999E-2</c:v>
                </c:pt>
                <c:pt idx="177">
                  <c:v>1.9649850149999998E-2</c:v>
                </c:pt>
                <c:pt idx="178">
                  <c:v>1.9669003100000002E-2</c:v>
                </c:pt>
                <c:pt idx="179">
                  <c:v>1.96769979E-2</c:v>
                </c:pt>
                <c:pt idx="180">
                  <c:v>1.9684995800000001E-2</c:v>
                </c:pt>
                <c:pt idx="181">
                  <c:v>1.9692997149999999E-2</c:v>
                </c:pt>
                <c:pt idx="182">
                  <c:v>1.970100135E-2</c:v>
                </c:pt>
                <c:pt idx="183">
                  <c:v>1.9720204700000001E-2</c:v>
                </c:pt>
                <c:pt idx="184">
                  <c:v>1.972822015E-2</c:v>
                </c:pt>
                <c:pt idx="185">
                  <c:v>1.9736238749999999E-2</c:v>
                </c:pt>
                <c:pt idx="186">
                  <c:v>1.966517685E-2</c:v>
                </c:pt>
                <c:pt idx="187">
                  <c:v>1.9113429600000002E-2</c:v>
                </c:pt>
                <c:pt idx="188">
                  <c:v>1.904616005E-2</c:v>
                </c:pt>
                <c:pt idx="189">
                  <c:v>1.9054718500000001E-2</c:v>
                </c:pt>
                <c:pt idx="190">
                  <c:v>1.9062206200000001E-2</c:v>
                </c:pt>
                <c:pt idx="191">
                  <c:v>1.9069697399999998E-2</c:v>
                </c:pt>
                <c:pt idx="192">
                  <c:v>1.9077191050000001E-2</c:v>
                </c:pt>
                <c:pt idx="193">
                  <c:v>1.9095393699999998E-2</c:v>
                </c:pt>
                <c:pt idx="194">
                  <c:v>1.8645650999999999E-2</c:v>
                </c:pt>
                <c:pt idx="195">
                  <c:v>1.8585412399999997E-2</c:v>
                </c:pt>
                <c:pt idx="196">
                  <c:v>1.8593370600000002E-2</c:v>
                </c:pt>
                <c:pt idx="197">
                  <c:v>1.8610840100000001E-2</c:v>
                </c:pt>
                <c:pt idx="198">
                  <c:v>1.8618031899999998E-2</c:v>
                </c:pt>
                <c:pt idx="199">
                  <c:v>1.8625226500000001E-2</c:v>
                </c:pt>
                <c:pt idx="200">
                  <c:v>1.86324231E-2</c:v>
                </c:pt>
                <c:pt idx="201">
                  <c:v>1.8639623000000001E-2</c:v>
                </c:pt>
                <c:pt idx="202">
                  <c:v>1.8657135700000001E-2</c:v>
                </c:pt>
                <c:pt idx="203">
                  <c:v>1.8664345149999997E-2</c:v>
                </c:pt>
                <c:pt idx="204">
                  <c:v>1.8671557550000002E-2</c:v>
                </c:pt>
                <c:pt idx="205">
                  <c:v>1.8678772399999998E-2</c:v>
                </c:pt>
                <c:pt idx="206">
                  <c:v>1.8685990149999998E-2</c:v>
                </c:pt>
                <c:pt idx="207">
                  <c:v>1.8070398500000001E-2</c:v>
                </c:pt>
                <c:pt idx="208">
                  <c:v>1.7987636899999999E-2</c:v>
                </c:pt>
                <c:pt idx="209">
                  <c:v>1.7995518149999997E-2</c:v>
                </c:pt>
                <c:pt idx="210">
                  <c:v>1.8002373449999998E-2</c:v>
                </c:pt>
                <c:pt idx="211">
                  <c:v>1.8019326399999997E-2</c:v>
                </c:pt>
                <c:pt idx="212">
                  <c:v>1.8026191149999999E-2</c:v>
                </c:pt>
                <c:pt idx="213">
                  <c:v>1.8033058100000002E-2</c:v>
                </c:pt>
                <c:pt idx="214">
                  <c:v>1.8039927000000001E-2</c:v>
                </c:pt>
                <c:pt idx="215">
                  <c:v>1.75814574E-2</c:v>
                </c:pt>
                <c:pt idx="216">
                  <c:v>1.7537552750000001E-2</c:v>
                </c:pt>
                <c:pt idx="217">
                  <c:v>1.7544874149999997E-2</c:v>
                </c:pt>
                <c:pt idx="218">
                  <c:v>1.7551544549999999E-2</c:v>
                </c:pt>
                <c:pt idx="219">
                  <c:v>1.7558217000000001E-2</c:v>
                </c:pt>
                <c:pt idx="220">
                  <c:v>1.7574868600000002E-2</c:v>
                </c:pt>
                <c:pt idx="221">
                  <c:v>1.7581550600000002E-2</c:v>
                </c:pt>
                <c:pt idx="222">
                  <c:v>0.11762046229999999</c:v>
                </c:pt>
                <c:pt idx="223">
                  <c:v>0.11768556875</c:v>
                </c:pt>
                <c:pt idx="224">
                  <c:v>0.11773761290000001</c:v>
                </c:pt>
                <c:pt idx="225">
                  <c:v>0.11786426809999999</c:v>
                </c:pt>
                <c:pt idx="226">
                  <c:v>0.1178355936</c:v>
                </c:pt>
                <c:pt idx="227">
                  <c:v>0.11731400495000001</c:v>
                </c:pt>
                <c:pt idx="228">
                  <c:v>0.1172896214</c:v>
                </c:pt>
                <c:pt idx="229">
                  <c:v>0.11734288684999999</c:v>
                </c:pt>
                <c:pt idx="230">
                  <c:v>0.1174693446</c:v>
                </c:pt>
                <c:pt idx="231">
                  <c:v>0.11752159395</c:v>
                </c:pt>
                <c:pt idx="232">
                  <c:v>0.11757386859999999</c:v>
                </c:pt>
                <c:pt idx="233">
                  <c:v>0.11762616520000001</c:v>
                </c:pt>
                <c:pt idx="234">
                  <c:v>0.11767848525000001</c:v>
                </c:pt>
                <c:pt idx="235">
                  <c:v>0.11733298220000001</c:v>
                </c:pt>
                <c:pt idx="236">
                  <c:v>0.11732544154999999</c:v>
                </c:pt>
                <c:pt idx="237">
                  <c:v>0.11737855005</c:v>
                </c:pt>
                <c:pt idx="238">
                  <c:v>0.11743090275</c:v>
                </c:pt>
                <c:pt idx="239">
                  <c:v>0.1174832807</c:v>
                </c:pt>
                <c:pt idx="240">
                  <c:v>0.11760994125</c:v>
                </c:pt>
                <c:pt idx="241">
                  <c:v>0.11766239784999999</c:v>
                </c:pt>
                <c:pt idx="242">
                  <c:v>0.11771487529999999</c:v>
                </c:pt>
                <c:pt idx="243">
                  <c:v>0.1168806322</c:v>
                </c:pt>
                <c:pt idx="244">
                  <c:v>0.1159440898</c:v>
                </c:pt>
                <c:pt idx="245">
                  <c:v>0.1160529309</c:v>
                </c:pt>
                <c:pt idx="246">
                  <c:v>0.16613860985000001</c:v>
                </c:pt>
                <c:pt idx="247">
                  <c:v>0.1662140114</c:v>
                </c:pt>
                <c:pt idx="248">
                  <c:v>0.16620126294999998</c:v>
                </c:pt>
                <c:pt idx="249">
                  <c:v>0.16625702144999999</c:v>
                </c:pt>
                <c:pt idx="250">
                  <c:v>0.16585068955000001</c:v>
                </c:pt>
                <c:pt idx="251">
                  <c:v>0.16585193044999999</c:v>
                </c:pt>
                <c:pt idx="252">
                  <c:v>0.16592133115000002</c:v>
                </c:pt>
                <c:pt idx="253">
                  <c:v>0.16598995590000001</c:v>
                </c:pt>
                <c:pt idx="254">
                  <c:v>0.16605860790000002</c:v>
                </c:pt>
                <c:pt idx="255">
                  <c:v>0.16623437305000002</c:v>
                </c:pt>
                <c:pt idx="256">
                  <c:v>0.16630380095</c:v>
                </c:pt>
                <c:pt idx="257">
                  <c:v>0.16589760865</c:v>
                </c:pt>
                <c:pt idx="258">
                  <c:v>0.1659092244</c:v>
                </c:pt>
                <c:pt idx="259">
                  <c:v>0.16597926265000001</c:v>
                </c:pt>
                <c:pt idx="260">
                  <c:v>0.16614754700000001</c:v>
                </c:pt>
                <c:pt idx="261">
                  <c:v>0.16621695409999998</c:v>
                </c:pt>
                <c:pt idx="262">
                  <c:v>0.16628638980000002</c:v>
                </c:pt>
                <c:pt idx="263">
                  <c:v>0.16635585235</c:v>
                </c:pt>
                <c:pt idx="264">
                  <c:v>0.16642534805</c:v>
                </c:pt>
                <c:pt idx="265">
                  <c:v>0.16566459930000002</c:v>
                </c:pt>
                <c:pt idx="266">
                  <c:v>0.16478462515</c:v>
                </c:pt>
                <c:pt idx="267">
                  <c:v>0.16486376580000001</c:v>
                </c:pt>
                <c:pt idx="268">
                  <c:v>0.1649320155</c:v>
                </c:pt>
                <c:pt idx="269">
                  <c:v>0.16499377115</c:v>
                </c:pt>
                <c:pt idx="270">
                  <c:v>0.16508284615000002</c:v>
                </c:pt>
                <c:pt idx="271">
                  <c:v>0.1645623588</c:v>
                </c:pt>
                <c:pt idx="272">
                  <c:v>0.16456306875000001</c:v>
                </c:pt>
                <c:pt idx="273">
                  <c:v>0.16463173880000001</c:v>
                </c:pt>
                <c:pt idx="274">
                  <c:v>0.1646996305</c:v>
                </c:pt>
                <c:pt idx="275">
                  <c:v>0.16486601255000002</c:v>
                </c:pt>
                <c:pt idx="276">
                  <c:v>0.1649339997</c:v>
                </c:pt>
                <c:pt idx="277">
                  <c:v>0.16500201595</c:v>
                </c:pt>
                <c:pt idx="278">
                  <c:v>0.16507005665000002</c:v>
                </c:pt>
                <c:pt idx="279">
                  <c:v>0.165138126</c:v>
                </c:pt>
                <c:pt idx="280">
                  <c:v>0.16482038415</c:v>
                </c:pt>
                <c:pt idx="281">
                  <c:v>0.16483819044999998</c:v>
                </c:pt>
                <c:pt idx="282">
                  <c:v>0.16490627659999998</c:v>
                </c:pt>
                <c:pt idx="283">
                  <c:v>0.16497405269999998</c:v>
                </c:pt>
                <c:pt idx="284">
                  <c:v>0.16504185865000001</c:v>
                </c:pt>
                <c:pt idx="285">
                  <c:v>0.16520859969999999</c:v>
                </c:pt>
                <c:pt idx="286">
                  <c:v>0.16527650019999998</c:v>
                </c:pt>
                <c:pt idx="287">
                  <c:v>0.16443502930000001</c:v>
                </c:pt>
                <c:pt idx="288">
                  <c:v>0.16353180355000002</c:v>
                </c:pt>
                <c:pt idx="289">
                  <c:v>0.16360648794999999</c:v>
                </c:pt>
                <c:pt idx="290">
                  <c:v>0.16377531819999999</c:v>
                </c:pt>
                <c:pt idx="291">
                  <c:v>0.16375230905000002</c:v>
                </c:pt>
                <c:pt idx="292">
                  <c:v>0.16322307575</c:v>
                </c:pt>
                <c:pt idx="293">
                  <c:v>0.16322377605000002</c:v>
                </c:pt>
                <c:pt idx="294">
                  <c:v>0.16328789465000002</c:v>
                </c:pt>
                <c:pt idx="295">
                  <c:v>0.16355490235</c:v>
                </c:pt>
                <c:pt idx="296">
                  <c:v>0.16361833075000001</c:v>
                </c:pt>
                <c:pt idx="297">
                  <c:v>0.16368178130000002</c:v>
                </c:pt>
                <c:pt idx="298">
                  <c:v>0.16335975464999999</c:v>
                </c:pt>
                <c:pt idx="299">
                  <c:v>0.1633753523</c:v>
                </c:pt>
                <c:pt idx="300">
                  <c:v>0.16343949845</c:v>
                </c:pt>
                <c:pt idx="301">
                  <c:v>0.16350307984999998</c:v>
                </c:pt>
                <c:pt idx="302">
                  <c:v>0.16356668739999999</c:v>
                </c:pt>
                <c:pt idx="303">
                  <c:v>0.1637321226</c:v>
                </c:pt>
                <c:pt idx="304">
                  <c:v>0.16379581769999998</c:v>
                </c:pt>
                <c:pt idx="305">
                  <c:v>0.16385954215000001</c:v>
                </c:pt>
                <c:pt idx="306">
                  <c:v>0.1630032347</c:v>
                </c:pt>
                <c:pt idx="307">
                  <c:v>0.16210175565000001</c:v>
                </c:pt>
                <c:pt idx="308">
                  <c:v>0.16162178325000001</c:v>
                </c:pt>
                <c:pt idx="309">
                  <c:v>0.1616742931</c:v>
                </c:pt>
                <c:pt idx="310">
                  <c:v>0.16173780085</c:v>
                </c:pt>
                <c:pt idx="311">
                  <c:v>0.16171139405000001</c:v>
                </c:pt>
                <c:pt idx="312">
                  <c:v>0.161758385</c:v>
                </c:pt>
                <c:pt idx="313">
                  <c:v>0.16130236549999999</c:v>
                </c:pt>
                <c:pt idx="314">
                  <c:v>0.16130612055000002</c:v>
                </c:pt>
                <c:pt idx="315">
                  <c:v>0.1613642468</c:v>
                </c:pt>
                <c:pt idx="316">
                  <c:v>0.16142197819999998</c:v>
                </c:pt>
                <c:pt idx="317">
                  <c:v>0.16091935600000001</c:v>
                </c:pt>
                <c:pt idx="318">
                  <c:v>0.16107966225000001</c:v>
                </c:pt>
                <c:pt idx="319">
                  <c:v>0.1611442424</c:v>
                </c:pt>
                <c:pt idx="320">
                  <c:v>0.16071748959999999</c:v>
                </c:pt>
                <c:pt idx="321">
                  <c:v>0.16073677605</c:v>
                </c:pt>
                <c:pt idx="322">
                  <c:v>0.16080160459999998</c:v>
                </c:pt>
                <c:pt idx="323">
                  <c:v>0.16096184625000001</c:v>
                </c:pt>
                <c:pt idx="324">
                  <c:v>0.16102632944999998</c:v>
                </c:pt>
                <c:pt idx="325">
                  <c:v>0.16109083900000001</c:v>
                </c:pt>
                <c:pt idx="326">
                  <c:v>0.16115537145</c:v>
                </c:pt>
                <c:pt idx="327">
                  <c:v>0.16040184290000001</c:v>
                </c:pt>
                <c:pt idx="328">
                  <c:v>0.15909396084999999</c:v>
                </c:pt>
                <c:pt idx="329">
                  <c:v>0.15916592219999998</c:v>
                </c:pt>
                <c:pt idx="330">
                  <c:v>0.15922924115000001</c:v>
                </c:pt>
                <c:pt idx="331">
                  <c:v>0.15886579515000002</c:v>
                </c:pt>
                <c:pt idx="332">
                  <c:v>0.1583930731</c:v>
                </c:pt>
                <c:pt idx="333">
                  <c:v>0.15839621540000001</c:v>
                </c:pt>
                <c:pt idx="334">
                  <c:v>0.15846093790000002</c:v>
                </c:pt>
                <c:pt idx="335">
                  <c:v>0.15852496205000002</c:v>
                </c:pt>
                <c:pt idx="336">
                  <c:v>0.15868604784999998</c:v>
                </c:pt>
                <c:pt idx="337">
                  <c:v>0.15875016365</c:v>
                </c:pt>
                <c:pt idx="338">
                  <c:v>0.15881430615</c:v>
                </c:pt>
                <c:pt idx="339">
                  <c:v>0.16424737250999999</c:v>
                </c:pt>
                <c:pt idx="340">
                  <c:v>0.16381809022999999</c:v>
                </c:pt>
                <c:pt idx="341">
                  <c:v>0.16394749838999997</c:v>
                </c:pt>
                <c:pt idx="342">
                  <c:v>0.16401507566999998</c:v>
                </c:pt>
                <c:pt idx="343">
                  <c:v>0.16408227861999999</c:v>
                </c:pt>
                <c:pt idx="344">
                  <c:v>0.16414950772</c:v>
                </c:pt>
                <c:pt idx="345">
                  <c:v>0.16421676502999999</c:v>
                </c:pt>
                <c:pt idx="346">
                  <c:v>0.16438747125</c:v>
                </c:pt>
                <c:pt idx="347">
                  <c:v>0.16351222706999999</c:v>
                </c:pt>
                <c:pt idx="348">
                  <c:v>0.16262917034999999</c:v>
                </c:pt>
                <c:pt idx="349">
                  <c:v>0.16270813984999999</c:v>
                </c:pt>
                <c:pt idx="350">
                  <c:v>0.16277617356999999</c:v>
                </c:pt>
                <c:pt idx="351">
                  <c:v>0.16236774409000002</c:v>
                </c:pt>
                <c:pt idx="352">
                  <c:v>0.16194734139</c:v>
                </c:pt>
                <c:pt idx="353">
                  <c:v>0.16200789722</c:v>
                </c:pt>
                <c:pt idx="354">
                  <c:v>0.16146478781000001</c:v>
                </c:pt>
                <c:pt idx="355">
                  <c:v>0.16148292399</c:v>
                </c:pt>
                <c:pt idx="356">
                  <c:v>0.16164815847</c:v>
                </c:pt>
                <c:pt idx="357">
                  <c:v>0.16171397265999998</c:v>
                </c:pt>
                <c:pt idx="358">
                  <c:v>0.16177981262000002</c:v>
                </c:pt>
                <c:pt idx="359">
                  <c:v>0.16184568052000001</c:v>
                </c:pt>
                <c:pt idx="360">
                  <c:v>0.1619115743</c:v>
                </c:pt>
                <c:pt idx="361">
                  <c:v>0.16156845371</c:v>
                </c:pt>
                <c:pt idx="362">
                  <c:v>0.16150664338999998</c:v>
                </c:pt>
                <c:pt idx="363">
                  <c:v>0.16157278290999999</c:v>
                </c:pt>
                <c:pt idx="364">
                  <c:v>0.16163859863999999</c:v>
                </c:pt>
                <c:pt idx="365">
                  <c:v>0.16170443937000001</c:v>
                </c:pt>
                <c:pt idx="366">
                  <c:v>0.16186947653</c:v>
                </c:pt>
                <c:pt idx="367">
                  <c:v>0.16193541625999999</c:v>
                </c:pt>
                <c:pt idx="368">
                  <c:v>0.16200138090000002</c:v>
                </c:pt>
                <c:pt idx="369">
                  <c:v>0.16116244322000001</c:v>
                </c:pt>
                <c:pt idx="370">
                  <c:v>0.16038474927000002</c:v>
                </c:pt>
                <c:pt idx="371">
                  <c:v>0.1598971837</c:v>
                </c:pt>
                <c:pt idx="372">
                  <c:v>0.15953632246000002</c:v>
                </c:pt>
                <c:pt idx="373">
                  <c:v>0.15960324934</c:v>
                </c:pt>
                <c:pt idx="374">
                  <c:v>0.15957848119000001</c:v>
                </c:pt>
                <c:pt idx="375">
                  <c:v>0.15911233433999999</c:v>
                </c:pt>
                <c:pt idx="376">
                  <c:v>0.15913448373</c:v>
                </c:pt>
                <c:pt idx="377">
                  <c:v>0.15919689955999999</c:v>
                </c:pt>
                <c:pt idx="378">
                  <c:v>0.15925902056999999</c:v>
                </c:pt>
                <c:pt idx="379">
                  <c:v>0.15932116240999999</c:v>
                </c:pt>
                <c:pt idx="380">
                  <c:v>0.15887373166999999</c:v>
                </c:pt>
                <c:pt idx="381">
                  <c:v>0.15884144567</c:v>
                </c:pt>
                <c:pt idx="382">
                  <c:v>0.15839591956000001</c:v>
                </c:pt>
                <c:pt idx="383">
                  <c:v>0.15842539876</c:v>
                </c:pt>
                <c:pt idx="384">
                  <c:v>0.1584873292</c:v>
                </c:pt>
                <c:pt idx="385">
                  <c:v>0.15864870344000001</c:v>
                </c:pt>
                <c:pt idx="386">
                  <c:v>0.15871043294000001</c:v>
                </c:pt>
                <c:pt idx="387">
                  <c:v>0.15877218844999999</c:v>
                </c:pt>
                <c:pt idx="388">
                  <c:v>0.15883396625999999</c:v>
                </c:pt>
                <c:pt idx="389">
                  <c:v>0.15889576873</c:v>
                </c:pt>
                <c:pt idx="390">
                  <c:v>0.15806092553999998</c:v>
                </c:pt>
                <c:pt idx="391">
                  <c:v>0.15721862969</c:v>
                </c:pt>
                <c:pt idx="392">
                  <c:v>0.15728621356</c:v>
                </c:pt>
                <c:pt idx="393">
                  <c:v>0.15678296718000001</c:v>
                </c:pt>
                <c:pt idx="394">
                  <c:v>0.15642345318</c:v>
                </c:pt>
                <c:pt idx="395">
                  <c:v>0.15649290468999999</c:v>
                </c:pt>
                <c:pt idx="396">
                  <c:v>0.15591787305000002</c:v>
                </c:pt>
                <c:pt idx="397">
                  <c:v>0.15593943136999999</c:v>
                </c:pt>
                <c:pt idx="398">
                  <c:v>0.15599848875</c:v>
                </c:pt>
                <c:pt idx="399">
                  <c:v>0.15605724017</c:v>
                </c:pt>
                <c:pt idx="400">
                  <c:v>0.15621143552</c:v>
                </c:pt>
                <c:pt idx="401">
                  <c:v>0.15627026572</c:v>
                </c:pt>
                <c:pt idx="402">
                  <c:v>0.15632912224000001</c:v>
                </c:pt>
                <c:pt idx="403">
                  <c:v>0.15616209580000001</c:v>
                </c:pt>
                <c:pt idx="404">
                  <c:v>0.15613460322</c:v>
                </c:pt>
                <c:pt idx="405">
                  <c:v>0.15577396875999999</c:v>
                </c:pt>
                <c:pt idx="406">
                  <c:v>0.15580633193999999</c:v>
                </c:pt>
                <c:pt idx="407">
                  <c:v>0.15586495553999999</c:v>
                </c:pt>
                <c:pt idx="408">
                  <c:v>0.15592347898</c:v>
                </c:pt>
                <c:pt idx="409">
                  <c:v>0.15598202469</c:v>
                </c:pt>
                <c:pt idx="410">
                  <c:v>0.15613583213999999</c:v>
                </c:pt>
                <c:pt idx="411">
                  <c:v>0.15619445806000001</c:v>
                </c:pt>
                <c:pt idx="412">
                  <c:v>0.15527605927999999</c:v>
                </c:pt>
                <c:pt idx="413">
                  <c:v>0.15440965327</c:v>
                </c:pt>
                <c:pt idx="414">
                  <c:v>0.15447382355</c:v>
                </c:pt>
                <c:pt idx="415">
                  <c:v>0.15404100484</c:v>
                </c:pt>
                <c:pt idx="416">
                  <c:v>0.15369723381</c:v>
                </c:pt>
                <c:pt idx="417">
                  <c:v>0.15366840008000002</c:v>
                </c:pt>
                <c:pt idx="418">
                  <c:v>0.15371819716999999</c:v>
                </c:pt>
                <c:pt idx="419">
                  <c:v>0.15314059865999999</c:v>
                </c:pt>
                <c:pt idx="420">
                  <c:v>0.15325924093000001</c:v>
                </c:pt>
                <c:pt idx="421">
                  <c:v>0.15331628513999998</c:v>
                </c:pt>
                <c:pt idx="422">
                  <c:v>0.15337318904</c:v>
                </c:pt>
                <c:pt idx="423">
                  <c:v>0.15347701397999999</c:v>
                </c:pt>
                <c:pt idx="424">
                  <c:v>0.20840593766999999</c:v>
                </c:pt>
                <c:pt idx="425">
                  <c:v>0.20787747626</c:v>
                </c:pt>
                <c:pt idx="426">
                  <c:v>0.20792327506</c:v>
                </c:pt>
                <c:pt idx="427">
                  <c:v>0.20799243128</c:v>
                </c:pt>
                <c:pt idx="428">
                  <c:v>0.20806145559</c:v>
                </c:pt>
                <c:pt idx="429">
                  <c:v>0.20824157838999999</c:v>
                </c:pt>
                <c:pt idx="430">
                  <c:v>0.20831068762000002</c:v>
                </c:pt>
                <c:pt idx="431">
                  <c:v>0.20837981994999999</c:v>
                </c:pt>
                <c:pt idx="432">
                  <c:v>0.20844897844999999</c:v>
                </c:pt>
                <c:pt idx="433">
                  <c:v>0.20851815853</c:v>
                </c:pt>
                <c:pt idx="434">
                  <c:v>0.20765116791999999</c:v>
                </c:pt>
                <c:pt idx="435">
                  <c:v>0.20686453596000001</c:v>
                </c:pt>
                <c:pt idx="436">
                  <c:v>0.20635488954</c:v>
                </c:pt>
                <c:pt idx="437">
                  <c:v>0.20601160212</c:v>
                </c:pt>
                <c:pt idx="438">
                  <c:v>0.20608189322999998</c:v>
                </c:pt>
                <c:pt idx="439">
                  <c:v>0.20558512806999998</c:v>
                </c:pt>
                <c:pt idx="440">
                  <c:v>0.20561979746</c:v>
                </c:pt>
                <c:pt idx="441">
                  <c:v>0.21199682810000001</c:v>
                </c:pt>
                <c:pt idx="442">
                  <c:v>0.21206601383000001</c:v>
                </c:pt>
                <c:pt idx="443">
                  <c:v>0.21213178066999999</c:v>
                </c:pt>
                <c:pt idx="444">
                  <c:v>0.21232056549</c:v>
                </c:pt>
                <c:pt idx="445">
                  <c:v>0.21217168008000001</c:v>
                </c:pt>
                <c:pt idx="446">
                  <c:v>0.21216561608000001</c:v>
                </c:pt>
                <c:pt idx="447">
                  <c:v>0.21176891315000002</c:v>
                </c:pt>
                <c:pt idx="448">
                  <c:v>0.21193614021999999</c:v>
                </c:pt>
                <c:pt idx="449">
                  <c:v>0.21200454869999999</c:v>
                </c:pt>
                <c:pt idx="450">
                  <c:v>0.21207289074999999</c:v>
                </c:pt>
                <c:pt idx="451">
                  <c:v>0.21214125293</c:v>
                </c:pt>
                <c:pt idx="452">
                  <c:v>0.21220964438000001</c:v>
                </c:pt>
                <c:pt idx="453">
                  <c:v>0.21139622158000002</c:v>
                </c:pt>
                <c:pt idx="454">
                  <c:v>0.21055960209999999</c:v>
                </c:pt>
                <c:pt idx="455">
                  <c:v>0.21063659237000001</c:v>
                </c:pt>
                <c:pt idx="456">
                  <c:v>0.21070698611000002</c:v>
                </c:pt>
                <c:pt idx="457">
                  <c:v>0.21019062309</c:v>
                </c:pt>
                <c:pt idx="458">
                  <c:v>0.20959851248</c:v>
                </c:pt>
                <c:pt idx="459">
                  <c:v>0.20959706684000001</c:v>
                </c:pt>
                <c:pt idx="460">
                  <c:v>0.20917342672</c:v>
                </c:pt>
                <c:pt idx="461">
                  <c:v>0.20927637109</c:v>
                </c:pt>
                <c:pt idx="462">
                  <c:v>0.20945749630999999</c:v>
                </c:pt>
                <c:pt idx="463">
                  <c:v>0.20952300228999998</c:v>
                </c:pt>
                <c:pt idx="464">
                  <c:v>0.20959461771000001</c:v>
                </c:pt>
                <c:pt idx="465">
                  <c:v>0.20966321468000002</c:v>
                </c:pt>
                <c:pt idx="466">
                  <c:v>0.20951944424000002</c:v>
                </c:pt>
                <c:pt idx="467">
                  <c:v>0.20909877903000001</c:v>
                </c:pt>
                <c:pt idx="468">
                  <c:v>0.20915343697</c:v>
                </c:pt>
                <c:pt idx="469">
                  <c:v>0.20927818040000001</c:v>
                </c:pt>
                <c:pt idx="470">
                  <c:v>0.20934661571999999</c:v>
                </c:pt>
                <c:pt idx="471">
                  <c:v>0.20952779840999999</c:v>
                </c:pt>
                <c:pt idx="472">
                  <c:v>0.20959632584000001</c:v>
                </c:pt>
                <c:pt idx="473">
                  <c:v>0.20966487058000002</c:v>
                </c:pt>
                <c:pt idx="474">
                  <c:v>0.20872253253</c:v>
                </c:pt>
                <c:pt idx="475">
                  <c:v>0.20789279441</c:v>
                </c:pt>
                <c:pt idx="476">
                  <c:v>0.20748782428999998</c:v>
                </c:pt>
                <c:pt idx="477">
                  <c:v>0.20715713041</c:v>
                </c:pt>
                <c:pt idx="478">
                  <c:v>0.2069728425</c:v>
                </c:pt>
                <c:pt idx="479">
                  <c:v>0.20687553525999999</c:v>
                </c:pt>
                <c:pt idx="480">
                  <c:v>0.20653173455000001</c:v>
                </c:pt>
                <c:pt idx="481">
                  <c:v>0.20669764453</c:v>
                </c:pt>
                <c:pt idx="482">
                  <c:v>0.20021565493000001</c:v>
                </c:pt>
                <c:pt idx="483">
                  <c:v>0.19947138105000001</c:v>
                </c:pt>
                <c:pt idx="484">
                  <c:v>0.19954300876</c:v>
                </c:pt>
                <c:pt idx="485">
                  <c:v>0.19961162049</c:v>
                </c:pt>
                <c:pt idx="486">
                  <c:v>0.19956478776</c:v>
                </c:pt>
                <c:pt idx="487">
                  <c:v>0.19903487704</c:v>
                </c:pt>
                <c:pt idx="488">
                  <c:v>0.19909385069999999</c:v>
                </c:pt>
                <c:pt idx="489">
                  <c:v>0.19916228694999999</c:v>
                </c:pt>
                <c:pt idx="490">
                  <c:v>0.19923070789</c:v>
                </c:pt>
                <c:pt idx="491">
                  <c:v>0.19941054213999998</c:v>
                </c:pt>
                <c:pt idx="492">
                  <c:v>0.19947905463999999</c:v>
                </c:pt>
                <c:pt idx="493">
                  <c:v>0.19954759244999998</c:v>
                </c:pt>
                <c:pt idx="494">
                  <c:v>0.19961615333999999</c:v>
                </c:pt>
                <c:pt idx="495">
                  <c:v>0.19968473753999999</c:v>
                </c:pt>
                <c:pt idx="496">
                  <c:v>0.19742646721000001</c:v>
                </c:pt>
                <c:pt idx="497">
                  <c:v>0.19608365111000001</c:v>
                </c:pt>
                <c:pt idx="498">
                  <c:v>0.19575267531999999</c:v>
                </c:pt>
                <c:pt idx="499">
                  <c:v>0.19555002574000002</c:v>
                </c:pt>
                <c:pt idx="500">
                  <c:v>0.19526540809000001</c:v>
                </c:pt>
                <c:pt idx="501">
                  <c:v>0.19531017756999999</c:v>
                </c:pt>
                <c:pt idx="502">
                  <c:v>0.19537248431999998</c:v>
                </c:pt>
                <c:pt idx="503">
                  <c:v>0.19543472097</c:v>
                </c:pt>
                <c:pt idx="504">
                  <c:v>0.19560016977</c:v>
                </c:pt>
                <c:pt idx="505">
                  <c:v>0.19566378237000001</c:v>
                </c:pt>
                <c:pt idx="506">
                  <c:v>0.19521134702000001</c:v>
                </c:pt>
                <c:pt idx="507">
                  <c:v>0.19520736279000001</c:v>
                </c:pt>
                <c:pt idx="508">
                  <c:v>0.19526851712000001</c:v>
                </c:pt>
                <c:pt idx="509">
                  <c:v>0.19489132538999998</c:v>
                </c:pt>
                <c:pt idx="510">
                  <c:v>0.19495236696000001</c:v>
                </c:pt>
                <c:pt idx="511">
                  <c:v>0.19538193780999999</c:v>
                </c:pt>
                <c:pt idx="512">
                  <c:v>0.14600827778</c:v>
                </c:pt>
                <c:pt idx="513">
                  <c:v>0.14605925853000001</c:v>
                </c:pt>
                <c:pt idx="514">
                  <c:v>0.14620010841999997</c:v>
                </c:pt>
                <c:pt idx="515">
                  <c:v>0.13837365372999999</c:v>
                </c:pt>
                <c:pt idx="516">
                  <c:v>0.13755831780000002</c:v>
                </c:pt>
                <c:pt idx="517">
                  <c:v>0.13761716977999999</c:v>
                </c:pt>
                <c:pt idx="518">
                  <c:v>0.13766933180999999</c:v>
                </c:pt>
                <c:pt idx="519">
                  <c:v>0.13683665181000002</c:v>
                </c:pt>
                <c:pt idx="520">
                  <c:v>0.13635905096000001</c:v>
                </c:pt>
                <c:pt idx="521">
                  <c:v>0.13640881097999999</c:v>
                </c:pt>
                <c:pt idx="522">
                  <c:v>0.14913546363999999</c:v>
                </c:pt>
                <c:pt idx="523">
                  <c:v>0.14917934783</c:v>
                </c:pt>
                <c:pt idx="524">
                  <c:v>0.14932629905</c:v>
                </c:pt>
                <c:pt idx="525">
                  <c:v>0.14938128675999998</c:v>
                </c:pt>
                <c:pt idx="526">
                  <c:v>0.14943629518000001</c:v>
                </c:pt>
                <c:pt idx="527">
                  <c:v>0.14949132180000002</c:v>
                </c:pt>
                <c:pt idx="528">
                  <c:v>0.14954637068999999</c:v>
                </c:pt>
                <c:pt idx="529">
                  <c:v>0.14944688306999998</c:v>
                </c:pt>
                <c:pt idx="530">
                  <c:v>0.14944931330000003</c:v>
                </c:pt>
                <c:pt idx="531">
                  <c:v>0.14950428606999999</c:v>
                </c:pt>
                <c:pt idx="532">
                  <c:v>0.14955927591999998</c:v>
                </c:pt>
                <c:pt idx="533">
                  <c:v>0.16611990856</c:v>
                </c:pt>
                <c:pt idx="534">
                  <c:v>0.16628470069999998</c:v>
                </c:pt>
                <c:pt idx="535">
                  <c:v>0.16634580816</c:v>
                </c:pt>
                <c:pt idx="536">
                  <c:v>0.16640693240000001</c:v>
                </c:pt>
                <c:pt idx="537">
                  <c:v>0.16646808197999999</c:v>
                </c:pt>
                <c:pt idx="538">
                  <c:v>0.16565737137</c:v>
                </c:pt>
                <c:pt idx="539">
                  <c:v>0.16412718568000001</c:v>
                </c:pt>
                <c:pt idx="540">
                  <c:v>0.16348899292999999</c:v>
                </c:pt>
                <c:pt idx="541">
                  <c:v>0.16345707131000001</c:v>
                </c:pt>
                <c:pt idx="542">
                  <c:v>0.16350192996999999</c:v>
                </c:pt>
                <c:pt idx="543">
                  <c:v>0.16356021533000001</c:v>
                </c:pt>
                <c:pt idx="544">
                  <c:v>0.16361851962999999</c:v>
                </c:pt>
                <c:pt idx="545">
                  <c:v>0.16367684654</c:v>
                </c:pt>
                <c:pt idx="546">
                  <c:v>0.16373519461000002</c:v>
                </c:pt>
                <c:pt idx="547">
                  <c:v>0.16366489672000001</c:v>
                </c:pt>
                <c:pt idx="548">
                  <c:v>0.16367978862999999</c:v>
                </c:pt>
                <c:pt idx="549">
                  <c:v>0.16373807713999999</c:v>
                </c:pt>
                <c:pt idx="550">
                  <c:v>0.16379638496000001</c:v>
                </c:pt>
                <c:pt idx="551">
                  <c:v>0.16332698389</c:v>
                </c:pt>
                <c:pt idx="552">
                  <c:v>0.16349467056</c:v>
                </c:pt>
                <c:pt idx="553">
                  <c:v>0.16355300524000002</c:v>
                </c:pt>
                <c:pt idx="554">
                  <c:v>0.16361136430000001</c:v>
                </c:pt>
                <c:pt idx="555">
                  <c:v>0.16363495206000001</c:v>
                </c:pt>
                <c:pt idx="556">
                  <c:v>0.16258381275</c:v>
                </c:pt>
                <c:pt idx="557">
                  <c:v>0.16194714681</c:v>
                </c:pt>
                <c:pt idx="558">
                  <c:v>0.16145464111999999</c:v>
                </c:pt>
                <c:pt idx="559">
                  <c:v>0.16113244675999999</c:v>
                </c:pt>
                <c:pt idx="560">
                  <c:v>0.16093420318000001</c:v>
                </c:pt>
                <c:pt idx="561">
                  <c:v>0.16084297492999999</c:v>
                </c:pt>
                <c:pt idx="562">
                  <c:v>0.16066745937000002</c:v>
                </c:pt>
                <c:pt idx="563">
                  <c:v>0.16059591620999999</c:v>
                </c:pt>
                <c:pt idx="564">
                  <c:v>0.16065699487999999</c:v>
                </c:pt>
                <c:pt idx="565">
                  <c:v>0.16071805897999999</c:v>
                </c:pt>
                <c:pt idx="566">
                  <c:v>0.16077914455</c:v>
                </c:pt>
                <c:pt idx="567">
                  <c:v>0.16093921979</c:v>
                </c:pt>
                <c:pt idx="568">
                  <c:v>0.16070329238</c:v>
                </c:pt>
                <c:pt idx="569">
                  <c:v>0.16071714921999999</c:v>
                </c:pt>
                <c:pt idx="570">
                  <c:v>0.16077816784000001</c:v>
                </c:pt>
                <c:pt idx="571">
                  <c:v>0.16060972458</c:v>
                </c:pt>
                <c:pt idx="572">
                  <c:v>0.16051791281</c:v>
                </c:pt>
                <c:pt idx="573">
                  <c:v>0.16058042249000001</c:v>
                </c:pt>
                <c:pt idx="574">
                  <c:v>0.16064175144999998</c:v>
                </c:pt>
                <c:pt idx="575">
                  <c:v>0.16070310438999999</c:v>
                </c:pt>
                <c:pt idx="576">
                  <c:v>0.15954326578</c:v>
                </c:pt>
                <c:pt idx="577">
                  <c:v>0.16276237122999998</c:v>
                </c:pt>
                <c:pt idx="578">
                  <c:v>0.16283411306000001</c:v>
                </c:pt>
                <c:pt idx="579">
                  <c:v>0.16289835072</c:v>
                </c:pt>
                <c:pt idx="580">
                  <c:v>0.16234185612999999</c:v>
                </c:pt>
                <c:pt idx="581">
                  <c:v>0.16188595316999999</c:v>
                </c:pt>
                <c:pt idx="582">
                  <c:v>0.16159617921</c:v>
                </c:pt>
                <c:pt idx="583">
                  <c:v>0.16153315191000001</c:v>
                </c:pt>
                <c:pt idx="584">
                  <c:v>0.16159580156</c:v>
                </c:pt>
                <c:pt idx="585">
                  <c:v>0.16176054315000002</c:v>
                </c:pt>
                <c:pt idx="586">
                  <c:v>0.16182325097</c:v>
                </c:pt>
                <c:pt idx="587">
                  <c:v>0.16188598508999999</c:v>
                </c:pt>
                <c:pt idx="588">
                  <c:v>0.16172547206999999</c:v>
                </c:pt>
                <c:pt idx="589">
                  <c:v>0.16174770896999999</c:v>
                </c:pt>
                <c:pt idx="590">
                  <c:v>0.16185011965000001</c:v>
                </c:pt>
                <c:pt idx="591">
                  <c:v>0.16150535715</c:v>
                </c:pt>
                <c:pt idx="592">
                  <c:v>0.16141292971000001</c:v>
                </c:pt>
                <c:pt idx="593">
                  <c:v>0.16147732443000001</c:v>
                </c:pt>
                <c:pt idx="594">
                  <c:v>0.16154014193000002</c:v>
                </c:pt>
                <c:pt idx="595">
                  <c:v>0.16170458344999999</c:v>
                </c:pt>
                <c:pt idx="596">
                  <c:v>0.16176748802000002</c:v>
                </c:pt>
                <c:pt idx="597">
                  <c:v>0.29601478432</c:v>
                </c:pt>
                <c:pt idx="598">
                  <c:v>0.29535139507999997</c:v>
                </c:pt>
                <c:pt idx="599">
                  <c:v>0.29545814081999999</c:v>
                </c:pt>
                <c:pt idx="600">
                  <c:v>0.29509709126</c:v>
                </c:pt>
                <c:pt idx="601">
                  <c:v>0.29459778945999998</c:v>
                </c:pt>
                <c:pt idx="602">
                  <c:v>0.29464833730000001</c:v>
                </c:pt>
                <c:pt idx="603">
                  <c:v>0.29474830849</c:v>
                </c:pt>
                <c:pt idx="604">
                  <c:v>0.29471820089999995</c:v>
                </c:pt>
                <c:pt idx="605">
                  <c:v>0.29490240805000001</c:v>
                </c:pt>
                <c:pt idx="606">
                  <c:v>0.31890945476999999</c:v>
                </c:pt>
                <c:pt idx="607">
                  <c:v>0.31901545685999999</c:v>
                </c:pt>
                <c:pt idx="608">
                  <c:v>0.31912149710000004</c:v>
                </c:pt>
                <c:pt idx="609">
                  <c:v>0.31922757574999999</c:v>
                </c:pt>
                <c:pt idx="610">
                  <c:v>0.31931891823000003</c:v>
                </c:pt>
                <c:pt idx="611">
                  <c:v>0.31938837742000004</c:v>
                </c:pt>
                <c:pt idx="612">
                  <c:v>0.31943588818000002</c:v>
                </c:pt>
                <c:pt idx="613">
                  <c:v>0.31922281637</c:v>
                </c:pt>
                <c:pt idx="614">
                  <c:v>0.31936594760000003</c:v>
                </c:pt>
                <c:pt idx="615">
                  <c:v>0.31947277480000003</c:v>
                </c:pt>
                <c:pt idx="616">
                  <c:v>0.32278548537000001</c:v>
                </c:pt>
                <c:pt idx="617">
                  <c:v>0.32289230686000003</c:v>
                </c:pt>
                <c:pt idx="618">
                  <c:v>0.32299916511999999</c:v>
                </c:pt>
                <c:pt idx="619">
                  <c:v>0.32215508119999997</c:v>
                </c:pt>
                <c:pt idx="620">
                  <c:v>0.32156090918000002</c:v>
                </c:pt>
                <c:pt idx="621">
                  <c:v>0.32103976400000001</c:v>
                </c:pt>
                <c:pt idx="622">
                  <c:v>0.34718636061000002</c:v>
                </c:pt>
                <c:pt idx="623">
                  <c:v>0.34708604930999998</c:v>
                </c:pt>
                <c:pt idx="624">
                  <c:v>0.34717252695</c:v>
                </c:pt>
                <c:pt idx="625">
                  <c:v>0.34716839386000004</c:v>
                </c:pt>
                <c:pt idx="626">
                  <c:v>0.34728589741000004</c:v>
                </c:pt>
                <c:pt idx="627">
                  <c:v>0.34740342775999999</c:v>
                </c:pt>
                <c:pt idx="628">
                  <c:v>0.34752100862000002</c:v>
                </c:pt>
                <c:pt idx="629">
                  <c:v>0.34784607212000002</c:v>
                </c:pt>
                <c:pt idx="630">
                  <c:v>0.34775397808999997</c:v>
                </c:pt>
                <c:pt idx="631">
                  <c:v>0.34783867824000003</c:v>
                </c:pt>
                <c:pt idx="632">
                  <c:v>0.34795634805000003</c:v>
                </c:pt>
                <c:pt idx="633">
                  <c:v>0.34793456048999999</c:v>
                </c:pt>
                <c:pt idx="634">
                  <c:v>0.34780789385000005</c:v>
                </c:pt>
                <c:pt idx="635">
                  <c:v>0.34778207313999998</c:v>
                </c:pt>
                <c:pt idx="636">
                  <c:v>0.34790311222000003</c:v>
                </c:pt>
                <c:pt idx="637">
                  <c:v>0.34802188511999999</c:v>
                </c:pt>
                <c:pt idx="638">
                  <c:v>0.34814070579</c:v>
                </c:pt>
                <c:pt idx="639">
                  <c:v>0.34744722810000001</c:v>
                </c:pt>
                <c:pt idx="640">
                  <c:v>0.34682516826999998</c:v>
                </c:pt>
                <c:pt idx="641">
                  <c:v>0.34695750694999999</c:v>
                </c:pt>
                <c:pt idx="642">
                  <c:v>0.34707957791000005</c:v>
                </c:pt>
                <c:pt idx="643">
                  <c:v>0.34559727461</c:v>
                </c:pt>
                <c:pt idx="644">
                  <c:v>0.34504675007000002</c:v>
                </c:pt>
                <c:pt idx="645">
                  <c:v>0.34512865885000005</c:v>
                </c:pt>
                <c:pt idx="646">
                  <c:v>0.34517813256000002</c:v>
                </c:pt>
                <c:pt idx="647">
                  <c:v>0.34521499150000001</c:v>
                </c:pt>
                <c:pt idx="648">
                  <c:v>0.34521276769999998</c:v>
                </c:pt>
                <c:pt idx="649">
                  <c:v>0.34553641272000002</c:v>
                </c:pt>
                <c:pt idx="650">
                  <c:v>0.34565741557999996</c:v>
                </c:pt>
                <c:pt idx="651">
                  <c:v>0.34577846379000005</c:v>
                </c:pt>
                <c:pt idx="652">
                  <c:v>0.34589955401</c:v>
                </c:pt>
                <c:pt idx="653">
                  <c:v>0.34586587082999998</c:v>
                </c:pt>
                <c:pt idx="654">
                  <c:v>0.34596969293000002</c:v>
                </c:pt>
                <c:pt idx="655">
                  <c:v>0.34602914482999997</c:v>
                </c:pt>
                <c:pt idx="656">
                  <c:v>0.34575910289</c:v>
                </c:pt>
                <c:pt idx="657">
                  <c:v>0.34573425524000001</c:v>
                </c:pt>
                <c:pt idx="658">
                  <c:v>0.34585692227999998</c:v>
                </c:pt>
                <c:pt idx="659">
                  <c:v>0.34618067824999998</c:v>
                </c:pt>
                <c:pt idx="660">
                  <c:v>0.34630154018000003</c:v>
                </c:pt>
                <c:pt idx="661">
                  <c:v>0.34642244393999999</c:v>
                </c:pt>
                <c:pt idx="662">
                  <c:v>0.34550883780000002</c:v>
                </c:pt>
                <c:pt idx="663">
                  <c:v>0.34489271464999999</c:v>
                </c:pt>
                <c:pt idx="664">
                  <c:v>0.34366647352999996</c:v>
                </c:pt>
                <c:pt idx="665">
                  <c:v>0.34323995623000003</c:v>
                </c:pt>
                <c:pt idx="666">
                  <c:v>0.34308236610000004</c:v>
                </c:pt>
                <c:pt idx="667">
                  <c:v>0.34315631612000003</c:v>
                </c:pt>
                <c:pt idx="668">
                  <c:v>0.34327513932999998</c:v>
                </c:pt>
                <c:pt idx="669">
                  <c:v>0.34350745878</c:v>
                </c:pt>
                <c:pt idx="670">
                  <c:v>0.34347676075</c:v>
                </c:pt>
                <c:pt idx="671">
                  <c:v>0.34359570548000001</c:v>
                </c:pt>
                <c:pt idx="672">
                  <c:v>0.34371469049000003</c:v>
                </c:pt>
                <c:pt idx="673">
                  <c:v>0.34400925174000002</c:v>
                </c:pt>
                <c:pt idx="674">
                  <c:v>0.34410091385000002</c:v>
                </c:pt>
                <c:pt idx="675">
                  <c:v>0.35169439208999997</c:v>
                </c:pt>
                <c:pt idx="676">
                  <c:v>0.35166543377999998</c:v>
                </c:pt>
                <c:pt idx="677">
                  <c:v>0.35172658744000002</c:v>
                </c:pt>
                <c:pt idx="678">
                  <c:v>0.35164815385000003</c:v>
                </c:pt>
                <c:pt idx="679">
                  <c:v>0.35163613149</c:v>
                </c:pt>
                <c:pt idx="680">
                  <c:v>0.35175803399</c:v>
                </c:pt>
                <c:pt idx="681">
                  <c:v>0.35187859574000002</c:v>
                </c:pt>
                <c:pt idx="682">
                  <c:v>0.35613775447000001</c:v>
                </c:pt>
                <c:pt idx="683">
                  <c:v>0.35536606007999999</c:v>
                </c:pt>
                <c:pt idx="684">
                  <c:v>0.35478537472000005</c:v>
                </c:pt>
                <c:pt idx="685">
                  <c:v>0.35491473748000002</c:v>
                </c:pt>
                <c:pt idx="686">
                  <c:v>0.35346236823000005</c:v>
                </c:pt>
                <c:pt idx="687">
                  <c:v>0.35305108277999997</c:v>
                </c:pt>
                <c:pt idx="688">
                  <c:v>0.35533725768000002</c:v>
                </c:pt>
                <c:pt idx="689">
                  <c:v>0.35533129750999998</c:v>
                </c:pt>
                <c:pt idx="690">
                  <c:v>0.35533531099999999</c:v>
                </c:pt>
                <c:pt idx="691">
                  <c:v>0.35545686157</c:v>
                </c:pt>
                <c:pt idx="692">
                  <c:v>0.35557845424000001</c:v>
                </c:pt>
                <c:pt idx="693">
                  <c:v>0.35591087669999999</c:v>
                </c:pt>
                <c:pt idx="694">
                  <c:v>0.35603262881000003</c:v>
                </c:pt>
                <c:pt idx="695">
                  <c:v>0.35602298183999997</c:v>
                </c:pt>
                <c:pt idx="696">
                  <c:v>0.35612042379000003</c:v>
                </c:pt>
                <c:pt idx="697">
                  <c:v>0.35590094545000001</c:v>
                </c:pt>
                <c:pt idx="698">
                  <c:v>0.35577631217</c:v>
                </c:pt>
                <c:pt idx="699">
                  <c:v>0.35590016720000001</c:v>
                </c:pt>
                <c:pt idx="700">
                  <c:v>0.35602221208999996</c:v>
                </c:pt>
                <c:pt idx="701">
                  <c:v>0.35614430498999999</c:v>
                </c:pt>
                <c:pt idx="702">
                  <c:v>0.35647716795000001</c:v>
                </c:pt>
                <c:pt idx="703">
                  <c:v>0.35535595531000003</c:v>
                </c:pt>
                <c:pt idx="704">
                  <c:v>0.35476010412999998</c:v>
                </c:pt>
                <c:pt idx="705">
                  <c:v>0.35437168566000005</c:v>
                </c:pt>
                <c:pt idx="706">
                  <c:v>0.35449310768000003</c:v>
                </c:pt>
                <c:pt idx="707">
                  <c:v>0.35302405062999997</c:v>
                </c:pt>
                <c:pt idx="708">
                  <c:v>0.35261937032000001</c:v>
                </c:pt>
                <c:pt idx="709">
                  <c:v>0.35274313536000002</c:v>
                </c:pt>
                <c:pt idx="710">
                  <c:v>0.35286169789999999</c:v>
                </c:pt>
                <c:pt idx="711">
                  <c:v>0.35462903007000002</c:v>
                </c:pt>
                <c:pt idx="712">
                  <c:v>0.35463907707999998</c:v>
                </c:pt>
                <c:pt idx="713">
                  <c:v>0.35475819172</c:v>
                </c:pt>
                <c:pt idx="714">
                  <c:v>0.35487734091000001</c:v>
                </c:pt>
                <c:pt idx="715">
                  <c:v>0.35571528935000002</c:v>
                </c:pt>
                <c:pt idx="716">
                  <c:v>0.35586510500000001</c:v>
                </c:pt>
                <c:pt idx="717">
                  <c:v>0.35569459219999999</c:v>
                </c:pt>
                <c:pt idx="718">
                  <c:v>0.35569687792999999</c:v>
                </c:pt>
                <c:pt idx="719">
                  <c:v>0.35551002239000001</c:v>
                </c:pt>
                <c:pt idx="720">
                  <c:v>0.35564116376999999</c:v>
                </c:pt>
                <c:pt idx="721">
                  <c:v>0.34121868398999999</c:v>
                </c:pt>
                <c:pt idx="722">
                  <c:v>0.34133431831</c:v>
                </c:pt>
                <c:pt idx="723">
                  <c:v>0.34144998966000001</c:v>
                </c:pt>
                <c:pt idx="724">
                  <c:v>0.33831581477999995</c:v>
                </c:pt>
                <c:pt idx="725">
                  <c:v>0.33792390100000003</c:v>
                </c:pt>
                <c:pt idx="726">
                  <c:v>0.33644546005000003</c:v>
                </c:pt>
                <c:pt idx="727">
                  <c:v>0.33605568818000003</c:v>
                </c:pt>
                <c:pt idx="728">
                  <c:v>0.33602124280000001</c:v>
                </c:pt>
                <c:pt idx="729">
                  <c:v>0.33609920319999997</c:v>
                </c:pt>
                <c:pt idx="730">
                  <c:v>0.33631996517000001</c:v>
                </c:pt>
                <c:pt idx="731">
                  <c:v>0.33632292158999999</c:v>
                </c:pt>
                <c:pt idx="732">
                  <c:v>0.33643794467000004</c:v>
                </c:pt>
                <c:pt idx="733">
                  <c:v>0.33655300904000002</c:v>
                </c:pt>
                <c:pt idx="734">
                  <c:v>0.33666810904</c:v>
                </c:pt>
                <c:pt idx="735">
                  <c:v>0.33681293142000002</c:v>
                </c:pt>
                <c:pt idx="736">
                  <c:v>0.33685431312000003</c:v>
                </c:pt>
                <c:pt idx="737">
                  <c:v>0.33696950436000001</c:v>
                </c:pt>
                <c:pt idx="738">
                  <c:v>0.33688038994999997</c:v>
                </c:pt>
                <c:pt idx="739">
                  <c:v>0.33688465913999999</c:v>
                </c:pt>
                <c:pt idx="740">
                  <c:v>0.33679208661999999</c:v>
                </c:pt>
                <c:pt idx="741">
                  <c:v>0.33678425291000003</c:v>
                </c:pt>
                <c:pt idx="742">
                  <c:v>0.33690010267000003</c:v>
                </c:pt>
                <c:pt idx="743">
                  <c:v>0.33701485714999996</c:v>
                </c:pt>
                <c:pt idx="744">
                  <c:v>0.33712965351999996</c:v>
                </c:pt>
                <c:pt idx="745">
                  <c:v>0.33620194744999998</c:v>
                </c:pt>
                <c:pt idx="746">
                  <c:v>0.33575935768999998</c:v>
                </c:pt>
                <c:pt idx="747">
                  <c:v>0.33432012148000001</c:v>
                </c:pt>
                <c:pt idx="748">
                  <c:v>0.33894006026999995</c:v>
                </c:pt>
                <c:pt idx="749">
                  <c:v>0.33908850004000002</c:v>
                </c:pt>
                <c:pt idx="750">
                  <c:v>0.33912732156999997</c:v>
                </c:pt>
                <c:pt idx="751">
                  <c:v>0.33860539454999999</c:v>
                </c:pt>
                <c:pt idx="752">
                  <c:v>0.33871651173</c:v>
                </c:pt>
                <c:pt idx="753">
                  <c:v>0.33902338362000001</c:v>
                </c:pt>
                <c:pt idx="754">
                  <c:v>0.33913464441000002</c:v>
                </c:pt>
                <c:pt idx="755">
                  <c:v>0.33924594283999998</c:v>
                </c:pt>
                <c:pt idx="756">
                  <c:v>0.33909895793</c:v>
                </c:pt>
                <c:pt idx="757">
                  <c:v>0.33913642682</c:v>
                </c:pt>
                <c:pt idx="758">
                  <c:v>0.33924247932000001</c:v>
                </c:pt>
                <c:pt idx="759">
                  <c:v>0.33884101794999999</c:v>
                </c:pt>
                <c:pt idx="760">
                  <c:v>0.33882524342000003</c:v>
                </c:pt>
                <c:pt idx="761">
                  <c:v>0.33893792882999996</c:v>
                </c:pt>
                <c:pt idx="762">
                  <c:v>0.33904932043000002</c:v>
                </c:pt>
                <c:pt idx="763">
                  <c:v>0.33939847814999996</c:v>
                </c:pt>
                <c:pt idx="764">
                  <c:v>0.33951001543000003</c:v>
                </c:pt>
                <c:pt idx="765">
                  <c:v>0.33858480343000003</c:v>
                </c:pt>
                <c:pt idx="766">
                  <c:v>0.33803143206999997</c:v>
                </c:pt>
                <c:pt idx="767">
                  <c:v>0.33815107787999998</c:v>
                </c:pt>
                <c:pt idx="768">
                  <c:v>0.33688296299999998</c:v>
                </c:pt>
                <c:pt idx="769">
                  <c:v>0.33628321804</c:v>
                </c:pt>
                <c:pt idx="770">
                  <c:v>0.33636627893999999</c:v>
                </c:pt>
                <c:pt idx="771">
                  <c:v>0.33773790738999998</c:v>
                </c:pt>
                <c:pt idx="772">
                  <c:v>0.33780010179000003</c:v>
                </c:pt>
                <c:pt idx="773">
                  <c:v>0.33792956227999998</c:v>
                </c:pt>
                <c:pt idx="774">
                  <c:v>0.33791927602999999</c:v>
                </c:pt>
                <c:pt idx="775">
                  <c:v>0.34043233368999998</c:v>
                </c:pt>
                <c:pt idx="776">
                  <c:v>0.34054405354</c:v>
                </c:pt>
                <c:pt idx="777">
                  <c:v>0.34065580908999998</c:v>
                </c:pt>
                <c:pt idx="778">
                  <c:v>0.34101908611000004</c:v>
                </c:pt>
                <c:pt idx="779">
                  <c:v>0.34095436889999997</c:v>
                </c:pt>
                <c:pt idx="780">
                  <c:v>0.34066677376999999</c:v>
                </c:pt>
                <c:pt idx="781">
                  <c:v>0.34085187460999999</c:v>
                </c:pt>
                <c:pt idx="782">
                  <c:v>0.34096506901000001</c:v>
                </c:pt>
                <c:pt idx="783">
                  <c:v>0.34112656185000001</c:v>
                </c:pt>
                <c:pt idx="784">
                  <c:v>0.34123869638999998</c:v>
                </c:pt>
                <c:pt idx="785">
                  <c:v>0.34135087337000003</c:v>
                </c:pt>
                <c:pt idx="786">
                  <c:v>0.34023305231000001</c:v>
                </c:pt>
                <c:pt idx="787">
                  <c:v>0.33973505722000003</c:v>
                </c:pt>
                <c:pt idx="788">
                  <c:v>0.33831296539</c:v>
                </c:pt>
                <c:pt idx="789">
                  <c:v>0.33774483820999995</c:v>
                </c:pt>
                <c:pt idx="790">
                  <c:v>0.33778344014</c:v>
                </c:pt>
                <c:pt idx="791">
                  <c:v>0.33792948213999996</c:v>
                </c:pt>
                <c:pt idx="792">
                  <c:v>0.33793345051999996</c:v>
                </c:pt>
                <c:pt idx="793">
                  <c:v>0.33804592886000001</c:v>
                </c:pt>
                <c:pt idx="794">
                  <c:v>0.33815845068</c:v>
                </c:pt>
                <c:pt idx="795">
                  <c:v>0.33827100631000001</c:v>
                </c:pt>
                <c:pt idx="796">
                  <c:v>0.33840732818000002</c:v>
                </c:pt>
                <c:pt idx="797">
                  <c:v>0.33846161067000002</c:v>
                </c:pt>
                <c:pt idx="798">
                  <c:v>0.33883788342999999</c:v>
                </c:pt>
                <c:pt idx="799">
                  <c:v>0.33884668951999997</c:v>
                </c:pt>
                <c:pt idx="800">
                  <c:v>0.33855524856999997</c:v>
                </c:pt>
                <c:pt idx="801">
                  <c:v>0.33874903151999997</c:v>
                </c:pt>
                <c:pt idx="802">
                  <c:v>0.33886227250000001</c:v>
                </c:pt>
                <c:pt idx="803">
                  <c:v>0.33900592635999999</c:v>
                </c:pt>
                <c:pt idx="804">
                  <c:v>0.33911822493999999</c:v>
                </c:pt>
                <c:pt idx="805">
                  <c:v>0.33923056681000002</c:v>
                </c:pt>
                <c:pt idx="806">
                  <c:v>0.33840261763000001</c:v>
                </c:pt>
                <c:pt idx="807">
                  <c:v>0.3379092541</c:v>
                </c:pt>
                <c:pt idx="808">
                  <c:v>0.33646826349999998</c:v>
                </c:pt>
                <c:pt idx="809">
                  <c:v>0.33612514236000002</c:v>
                </c:pt>
                <c:pt idx="810">
                  <c:v>0.33631572613999999</c:v>
                </c:pt>
                <c:pt idx="811">
                  <c:v>0.33623070812</c:v>
                </c:pt>
                <c:pt idx="812">
                  <c:v>0.33621099250999997</c:v>
                </c:pt>
                <c:pt idx="813">
                  <c:v>0.33634554210000001</c:v>
                </c:pt>
                <c:pt idx="814">
                  <c:v>0.33645408393999998</c:v>
                </c:pt>
                <c:pt idx="815">
                  <c:v>0.33675518164000001</c:v>
                </c:pt>
                <c:pt idx="816">
                  <c:v>0.33686385773999999</c:v>
                </c:pt>
                <c:pt idx="817">
                  <c:v>0.33681035564999995</c:v>
                </c:pt>
                <c:pt idx="818">
                  <c:v>0.34224440133999995</c:v>
                </c:pt>
                <c:pt idx="819">
                  <c:v>0.34235309194000002</c:v>
                </c:pt>
                <c:pt idx="820">
                  <c:v>0.34198957805000002</c:v>
                </c:pt>
                <c:pt idx="821">
                  <c:v>0.34182365327999997</c:v>
                </c:pt>
                <c:pt idx="822">
                  <c:v>0.34193346176</c:v>
                </c:pt>
                <c:pt idx="823">
                  <c:v>0.34204224635000002</c:v>
                </c:pt>
                <c:pt idx="824">
                  <c:v>0.34215107266</c:v>
                </c:pt>
                <c:pt idx="825">
                  <c:v>0.34248920575000003</c:v>
                </c:pt>
                <c:pt idx="826">
                  <c:v>0.34022297407000002</c:v>
                </c:pt>
                <c:pt idx="827">
                  <c:v>0.33969797813000002</c:v>
                </c:pt>
                <c:pt idx="828">
                  <c:v>0.33981199248999999</c:v>
                </c:pt>
                <c:pt idx="829">
                  <c:v>0.33992046050000002</c:v>
                </c:pt>
                <c:pt idx="830">
                  <c:v>0.3385096011</c:v>
                </c:pt>
                <c:pt idx="831">
                  <c:v>0.33818199549</c:v>
                </c:pt>
                <c:pt idx="832">
                  <c:v>0.33823097109</c:v>
                </c:pt>
                <c:pt idx="833">
                  <c:v>0.33814581369000002</c:v>
                </c:pt>
                <c:pt idx="834">
                  <c:v>0.33844731770999997</c:v>
                </c:pt>
                <c:pt idx="835">
                  <c:v>0.33853036079999999</c:v>
                </c:pt>
                <c:pt idx="836">
                  <c:v>0.33863682431999997</c:v>
                </c:pt>
                <c:pt idx="837">
                  <c:v>0.33874332119</c:v>
                </c:pt>
                <c:pt idx="838">
                  <c:v>0.33869512267000002</c:v>
                </c:pt>
                <c:pt idx="839">
                  <c:v>0.33868689926000001</c:v>
                </c:pt>
                <c:pt idx="840">
                  <c:v>0.33863544047000005</c:v>
                </c:pt>
                <c:pt idx="841">
                  <c:v>0.33938652788000001</c:v>
                </c:pt>
                <c:pt idx="842">
                  <c:v>0.33938070987000002</c:v>
                </c:pt>
                <c:pt idx="843">
                  <c:v>0.33948833105999998</c:v>
                </c:pt>
                <c:pt idx="844">
                  <c:v>0.33984683546</c:v>
                </c:pt>
                <c:pt idx="845">
                  <c:v>0.34465168115</c:v>
                </c:pt>
                <c:pt idx="846">
                  <c:v>0.32820788261</c:v>
                </c:pt>
                <c:pt idx="847">
                  <c:v>0.32671192838999996</c:v>
                </c:pt>
                <c:pt idx="848">
                  <c:v>0.32620228664000001</c:v>
                </c:pt>
                <c:pt idx="849">
                  <c:v>0.32497386520999999</c:v>
                </c:pt>
                <c:pt idx="850">
                  <c:v>0.32464092614999995</c:v>
                </c:pt>
                <c:pt idx="851">
                  <c:v>0.32466512969</c:v>
                </c:pt>
                <c:pt idx="852">
                  <c:v>0.32483579738000001</c:v>
                </c:pt>
                <c:pt idx="853">
                  <c:v>0.32495945829</c:v>
                </c:pt>
                <c:pt idx="854">
                  <c:v>0.32488461422000003</c:v>
                </c:pt>
                <c:pt idx="855">
                  <c:v>0.32496358436</c:v>
                </c:pt>
                <c:pt idx="856">
                  <c:v>0.32506661356</c:v>
                </c:pt>
                <c:pt idx="857">
                  <c:v>0.32516967799000002</c:v>
                </c:pt>
                <c:pt idx="858">
                  <c:v>0.32530081317000004</c:v>
                </c:pt>
                <c:pt idx="859">
                  <c:v>0.32534408786000002</c:v>
                </c:pt>
                <c:pt idx="860">
                  <c:v>0.32544723354000005</c:v>
                </c:pt>
                <c:pt idx="861">
                  <c:v>0.32532082993</c:v>
                </c:pt>
                <c:pt idx="862">
                  <c:v>0.32526350118000003</c:v>
                </c:pt>
                <c:pt idx="863">
                  <c:v>0.32513268820999996</c:v>
                </c:pt>
                <c:pt idx="864">
                  <c:v>0.32513418438999997</c:v>
                </c:pt>
                <c:pt idx="865">
                  <c:v>0.32523810868999997</c:v>
                </c:pt>
                <c:pt idx="866">
                  <c:v>0.32541666223999999</c:v>
                </c:pt>
                <c:pt idx="867">
                  <c:v>0.32551970073000003</c:v>
                </c:pt>
                <c:pt idx="868">
                  <c:v>0.32456025631000002</c:v>
                </c:pt>
                <c:pt idx="869">
                  <c:v>0.32408523042999998</c:v>
                </c:pt>
                <c:pt idx="870">
                  <c:v>0.32480360635000005</c:v>
                </c:pt>
                <c:pt idx="871">
                  <c:v>0.32337858817000004</c:v>
                </c:pt>
                <c:pt idx="872">
                  <c:v>0.32307054339999997</c:v>
                </c:pt>
                <c:pt idx="873">
                  <c:v>0.32323349885000002</c:v>
                </c:pt>
                <c:pt idx="874">
                  <c:v>0.38105092992</c:v>
                </c:pt>
                <c:pt idx="875">
                  <c:v>0.38105807667000002</c:v>
                </c:pt>
                <c:pt idx="876">
                  <c:v>0.38120442910000002</c:v>
                </c:pt>
                <c:pt idx="877">
                  <c:v>0.38130284274999998</c:v>
                </c:pt>
                <c:pt idx="878">
                  <c:v>0.38162951533</c:v>
                </c:pt>
                <c:pt idx="879">
                  <c:v>0.38175135283</c:v>
                </c:pt>
                <c:pt idx="880">
                  <c:v>0.38167326887000003</c:v>
                </c:pt>
                <c:pt idx="881">
                  <c:v>0.38173928824999998</c:v>
                </c:pt>
                <c:pt idx="882">
                  <c:v>0.38186113693000001</c:v>
                </c:pt>
                <c:pt idx="883">
                  <c:v>0.38200481325000002</c:v>
                </c:pt>
                <c:pt idx="884">
                  <c:v>0.38187331801000002</c:v>
                </c:pt>
                <c:pt idx="885">
                  <c:v>0.38199653744000001</c:v>
                </c:pt>
                <c:pt idx="886">
                  <c:v>0.38211860629</c:v>
                </c:pt>
                <c:pt idx="887">
                  <c:v>0.38224071844000002</c:v>
                </c:pt>
                <c:pt idx="888">
                  <c:v>0.38268169702999999</c:v>
                </c:pt>
                <c:pt idx="889">
                  <c:v>0.38144068745999998</c:v>
                </c:pt>
                <c:pt idx="890">
                  <c:v>0.38097428168999997</c:v>
                </c:pt>
                <c:pt idx="891">
                  <c:v>0.38110251066</c:v>
                </c:pt>
                <c:pt idx="892">
                  <c:v>0.38113976398999999</c:v>
                </c:pt>
                <c:pt idx="893">
                  <c:v>0.37976766000000001</c:v>
                </c:pt>
                <c:pt idx="894">
                  <c:v>0.37949257005000003</c:v>
                </c:pt>
                <c:pt idx="895">
                  <c:v>0.37961672918</c:v>
                </c:pt>
                <c:pt idx="896">
                  <c:v>0.37925570675999998</c:v>
                </c:pt>
                <c:pt idx="897">
                  <c:v>0.37884928119</c:v>
                </c:pt>
                <c:pt idx="898">
                  <c:v>0.37908721851999999</c:v>
                </c:pt>
                <c:pt idx="899">
                  <c:v>0.37918253917</c:v>
                </c:pt>
                <c:pt idx="900">
                  <c:v>0.37930205687000002</c:v>
                </c:pt>
                <c:pt idx="901">
                  <c:v>0.37942161836999999</c:v>
                </c:pt>
                <c:pt idx="902">
                  <c:v>0.37954122616000002</c:v>
                </c:pt>
                <c:pt idx="903">
                  <c:v>0.37971793270999998</c:v>
                </c:pt>
                <c:pt idx="904">
                  <c:v>0.37962039594999997</c:v>
                </c:pt>
                <c:pt idx="905">
                  <c:v>0.37958114737999998</c:v>
                </c:pt>
                <c:pt idx="906">
                  <c:v>0.37928317389999999</c:v>
                </c:pt>
                <c:pt idx="907">
                  <c:v>0.3793016937</c:v>
                </c:pt>
                <c:pt idx="908">
                  <c:v>0.37962324117000001</c:v>
                </c:pt>
                <c:pt idx="909">
                  <c:v>0.37988234361000001</c:v>
                </c:pt>
                <c:pt idx="910">
                  <c:v>0.38000188270000002</c:v>
                </c:pt>
                <c:pt idx="911">
                  <c:v>0.38012147046</c:v>
                </c:pt>
                <c:pt idx="912">
                  <c:v>0.38410059905999999</c:v>
                </c:pt>
                <c:pt idx="913">
                  <c:v>0.38375920514</c:v>
                </c:pt>
                <c:pt idx="914">
                  <c:v>0.38232024062000003</c:v>
                </c:pt>
                <c:pt idx="915">
                  <c:v>0.38205136226999997</c:v>
                </c:pt>
                <c:pt idx="916">
                  <c:v>0.38205281118000001</c:v>
                </c:pt>
                <c:pt idx="917">
                  <c:v>0.38214954475000001</c:v>
                </c:pt>
                <c:pt idx="918">
                  <c:v>0.38186396202</c:v>
                </c:pt>
                <c:pt idx="919">
                  <c:v>0.38145138022000002</c:v>
                </c:pt>
                <c:pt idx="920">
                  <c:v>0.38161619212999998</c:v>
                </c:pt>
                <c:pt idx="921">
                  <c:v>0.38170790547000005</c:v>
                </c:pt>
                <c:pt idx="922">
                  <c:v>0.38182401638999997</c:v>
                </c:pt>
                <c:pt idx="923">
                  <c:v>0.38214052183999997</c:v>
                </c:pt>
                <c:pt idx="924">
                  <c:v>0.38296310781999998</c:v>
                </c:pt>
                <c:pt idx="925">
                  <c:v>0.38296974245999998</c:v>
                </c:pt>
                <c:pt idx="926">
                  <c:v>0.38308619929000004</c:v>
                </c:pt>
                <c:pt idx="927">
                  <c:v>0.38301931035000003</c:v>
                </c:pt>
                <c:pt idx="928">
                  <c:v>0.38264985355000003</c:v>
                </c:pt>
                <c:pt idx="929">
                  <c:v>0.38267231752999997</c:v>
                </c:pt>
                <c:pt idx="930">
                  <c:v>0.47999786145999995</c:v>
                </c:pt>
                <c:pt idx="931">
                  <c:v>0.48014601636999998</c:v>
                </c:pt>
                <c:pt idx="932">
                  <c:v>0.48045789247000004</c:v>
                </c:pt>
                <c:pt idx="933">
                  <c:v>0.47936693294999999</c:v>
                </c:pt>
                <c:pt idx="934">
                  <c:v>0.47895330777999995</c:v>
                </c:pt>
                <c:pt idx="935">
                  <c:v>0.47910847787999999</c:v>
                </c:pt>
                <c:pt idx="936">
                  <c:v>0.47885539555000001</c:v>
                </c:pt>
                <c:pt idx="937">
                  <c:v>0.47745489414999998</c:v>
                </c:pt>
                <c:pt idx="938">
                  <c:v>0.47743478138000001</c:v>
                </c:pt>
                <c:pt idx="939">
                  <c:v>0.47708099520999997</c:v>
                </c:pt>
                <c:pt idx="940">
                  <c:v>0.47670272116000001</c:v>
                </c:pt>
                <c:pt idx="941">
                  <c:v>0.47674091270999996</c:v>
                </c:pt>
                <c:pt idx="942">
                  <c:v>0.47693359275999997</c:v>
                </c:pt>
                <c:pt idx="943">
                  <c:v>0.47732327930000001</c:v>
                </c:pt>
                <c:pt idx="944">
                  <c:v>0.47747300663999998</c:v>
                </c:pt>
                <c:pt idx="945">
                  <c:v>0.47762278520999996</c:v>
                </c:pt>
                <c:pt idx="946">
                  <c:v>0.47770550175999998</c:v>
                </c:pt>
                <c:pt idx="947">
                  <c:v>0.47780017763999999</c:v>
                </c:pt>
                <c:pt idx="948">
                  <c:v>0.47807474839999997</c:v>
                </c:pt>
                <c:pt idx="949">
                  <c:v>0.47792861200999998</c:v>
                </c:pt>
                <c:pt idx="950">
                  <c:v>0.47798547771</c:v>
                </c:pt>
                <c:pt idx="951">
                  <c:v>0.47781818829</c:v>
                </c:pt>
                <c:pt idx="952">
                  <c:v>0.47701197285000002</c:v>
                </c:pt>
                <c:pt idx="953">
                  <c:v>0.47759456719999999</c:v>
                </c:pt>
                <c:pt idx="954">
                  <c:v>0.47774392810000005</c:v>
                </c:pt>
                <c:pt idx="955">
                  <c:v>0.47672302725999999</c:v>
                </c:pt>
                <c:pt idx="956">
                  <c:v>0.47734260458</c:v>
                </c:pt>
                <c:pt idx="957">
                  <c:v>0.47750154286000002</c:v>
                </c:pt>
                <c:pt idx="958">
                  <c:v>0.47636634380000004</c:v>
                </c:pt>
                <c:pt idx="959">
                  <c:v>0.47605810061000003</c:v>
                </c:pt>
                <c:pt idx="960">
                  <c:v>0.47619797608999997</c:v>
                </c:pt>
                <c:pt idx="961">
                  <c:v>0.47634954702999999</c:v>
                </c:pt>
                <c:pt idx="962">
                  <c:v>0.47600782998000002</c:v>
                </c:pt>
                <c:pt idx="963">
                  <c:v>0.47596625925999997</c:v>
                </c:pt>
                <c:pt idx="964">
                  <c:v>0.47598788541000003</c:v>
                </c:pt>
                <c:pt idx="965">
                  <c:v>0.47614050968999999</c:v>
                </c:pt>
                <c:pt idx="966">
                  <c:v>0.50071730038999995</c:v>
                </c:pt>
                <c:pt idx="967">
                  <c:v>0.50087003847</c:v>
                </c:pt>
                <c:pt idx="968">
                  <c:v>0.50121466598999997</c:v>
                </c:pt>
                <c:pt idx="969">
                  <c:v>0.50131285155000005</c:v>
                </c:pt>
                <c:pt idx="970">
                  <c:v>0.50141464122000001</c:v>
                </c:pt>
                <c:pt idx="971">
                  <c:v>0.50142188766000007</c:v>
                </c:pt>
                <c:pt idx="972">
                  <c:v>0.50179500812</c:v>
                </c:pt>
                <c:pt idx="973">
                  <c:v>0.50059089460000006</c:v>
                </c:pt>
                <c:pt idx="974">
                  <c:v>0.50101132875999999</c:v>
                </c:pt>
                <c:pt idx="975">
                  <c:v>0.50116491281999997</c:v>
                </c:pt>
                <c:pt idx="976">
                  <c:v>0.50131855382000001</c:v>
                </c:pt>
                <c:pt idx="977">
                  <c:v>0.50142758314000002</c:v>
                </c:pt>
                <c:pt idx="978">
                  <c:v>0.50073363250000003</c:v>
                </c:pt>
                <c:pt idx="979">
                  <c:v>0.49972257058999997</c:v>
                </c:pt>
                <c:pt idx="980">
                  <c:v>0.49952658001</c:v>
                </c:pt>
                <c:pt idx="981">
                  <c:v>0.49962669355</c:v>
                </c:pt>
                <c:pt idx="982">
                  <c:v>0.49785057124999998</c:v>
                </c:pt>
                <c:pt idx="983">
                  <c:v>0.49748512827999997</c:v>
                </c:pt>
                <c:pt idx="984">
                  <c:v>0.49776134954000001</c:v>
                </c:pt>
                <c:pt idx="985">
                  <c:v>0.50167621068000001</c:v>
                </c:pt>
                <c:pt idx="986">
                  <c:v>0.50183220124000005</c:v>
                </c:pt>
                <c:pt idx="987">
                  <c:v>0.50225112319999998</c:v>
                </c:pt>
                <c:pt idx="988">
                  <c:v>0.50233925262000001</c:v>
                </c:pt>
                <c:pt idx="989">
                  <c:v>0.50244126020000002</c:v>
                </c:pt>
                <c:pt idx="990">
                  <c:v>0.50259753430999998</c:v>
                </c:pt>
                <c:pt idx="991">
                  <c:v>0.50295663125000001</c:v>
                </c:pt>
                <c:pt idx="992">
                  <c:v>0.50263248712999997</c:v>
                </c:pt>
                <c:pt idx="993">
                  <c:v>0.50270034363999994</c:v>
                </c:pt>
                <c:pt idx="994">
                  <c:v>0.50158177491</c:v>
                </c:pt>
                <c:pt idx="995">
                  <c:v>0.50173665537000001</c:v>
                </c:pt>
                <c:pt idx="996">
                  <c:v>0.50224924807000004</c:v>
                </c:pt>
                <c:pt idx="997">
                  <c:v>0.50313071447000002</c:v>
                </c:pt>
                <c:pt idx="998">
                  <c:v>0.50248904162999997</c:v>
                </c:pt>
                <c:pt idx="999">
                  <c:v>0.50269853546999999</c:v>
                </c:pt>
                <c:pt idx="1000">
                  <c:v>0.50240764138000005</c:v>
                </c:pt>
                <c:pt idx="1001">
                  <c:v>0.46822712068</c:v>
                </c:pt>
                <c:pt idx="1002">
                  <c:v>0.46835418619000002</c:v>
                </c:pt>
                <c:pt idx="1003">
                  <c:v>0.46759008532000002</c:v>
                </c:pt>
                <c:pt idx="1004">
                  <c:v>0.46721948357999998</c:v>
                </c:pt>
                <c:pt idx="1005">
                  <c:v>0.46762891602000001</c:v>
                </c:pt>
                <c:pt idx="1006">
                  <c:v>0.46771165370000001</c:v>
                </c:pt>
                <c:pt idx="1007">
                  <c:v>0.46785572604000003</c:v>
                </c:pt>
                <c:pt idx="1008">
                  <c:v>0.46799985589999998</c:v>
                </c:pt>
                <c:pt idx="1009">
                  <c:v>0.46807727194999998</c:v>
                </c:pt>
                <c:pt idx="1010">
                  <c:v>0.46842304067000001</c:v>
                </c:pt>
                <c:pt idx="1011">
                  <c:v>0.46836435882999999</c:v>
                </c:pt>
                <c:pt idx="1012">
                  <c:v>0.46799372163999997</c:v>
                </c:pt>
                <c:pt idx="1013">
                  <c:v>0.46805238085</c:v>
                </c:pt>
                <c:pt idx="1014">
                  <c:v>0.48640818120999996</c:v>
                </c:pt>
                <c:pt idx="1015">
                  <c:v>0.49891275401000001</c:v>
                </c:pt>
                <c:pt idx="1016">
                  <c:v>0.49902414186999999</c:v>
                </c:pt>
                <c:pt idx="1017">
                  <c:v>0.49917490945999998</c:v>
                </c:pt>
                <c:pt idx="1018">
                  <c:v>0.49934370500999997</c:v>
                </c:pt>
                <c:pt idx="1019">
                  <c:v>0.49869438358999996</c:v>
                </c:pt>
                <c:pt idx="1020">
                  <c:v>0.49869943555000001</c:v>
                </c:pt>
                <c:pt idx="1021">
                  <c:v>0.49875729998000001</c:v>
                </c:pt>
                <c:pt idx="1022">
                  <c:v>0.49883917174999998</c:v>
                </c:pt>
                <c:pt idx="1023">
                  <c:v>0.49897467679000002</c:v>
                </c:pt>
                <c:pt idx="1024">
                  <c:v>0.50219422145999992</c:v>
                </c:pt>
                <c:pt idx="1025">
                  <c:v>0.50165186312999999</c:v>
                </c:pt>
                <c:pt idx="1026">
                  <c:v>0.50126486672000004</c:v>
                </c:pt>
                <c:pt idx="1027">
                  <c:v>0.50136499211999996</c:v>
                </c:pt>
                <c:pt idx="1028">
                  <c:v>0.50151730584999998</c:v>
                </c:pt>
                <c:pt idx="1029">
                  <c:v>0.50166967793999995</c:v>
                </c:pt>
                <c:pt idx="1030">
                  <c:v>0.50201015136000005</c:v>
                </c:pt>
                <c:pt idx="1031">
                  <c:v>0.50210766777999993</c:v>
                </c:pt>
                <c:pt idx="1032">
                  <c:v>0.50258051413999993</c:v>
                </c:pt>
                <c:pt idx="1033">
                  <c:v>0.50344989413999996</c:v>
                </c:pt>
                <c:pt idx="1034">
                  <c:v>0.50339519665999999</c:v>
                </c:pt>
                <c:pt idx="1035">
                  <c:v>0.50388267494999994</c:v>
                </c:pt>
                <c:pt idx="1036">
                  <c:v>0.50266158630000002</c:v>
                </c:pt>
                <c:pt idx="1037">
                  <c:v>0.50281864741000004</c:v>
                </c:pt>
                <c:pt idx="1038">
                  <c:v>0.50293117195999992</c:v>
                </c:pt>
                <c:pt idx="1039">
                  <c:v>0.50304794668999997</c:v>
                </c:pt>
                <c:pt idx="1040">
                  <c:v>0.50292412290999999</c:v>
                </c:pt>
                <c:pt idx="1041">
                  <c:v>0.50230167688999994</c:v>
                </c:pt>
                <c:pt idx="1042">
                  <c:v>0.50237918193999997</c:v>
                </c:pt>
                <c:pt idx="1043">
                  <c:v>0.50217750841999997</c:v>
                </c:pt>
                <c:pt idx="1044">
                  <c:v>0.50222481351000003</c:v>
                </c:pt>
                <c:pt idx="1045">
                  <c:v>0.51278657555999996</c:v>
                </c:pt>
                <c:pt idx="1046">
                  <c:v>0.51240706330999997</c:v>
                </c:pt>
                <c:pt idx="1047">
                  <c:v>0.51257149445999994</c:v>
                </c:pt>
                <c:pt idx="1048">
                  <c:v>0.51291586811000001</c:v>
                </c:pt>
                <c:pt idx="1049">
                  <c:v>0.51302072241000007</c:v>
                </c:pt>
                <c:pt idx="1050">
                  <c:v>0.51317485504000004</c:v>
                </c:pt>
                <c:pt idx="1051">
                  <c:v>0.51385294927000003</c:v>
                </c:pt>
                <c:pt idx="1052">
                  <c:v>0.51380754557999997</c:v>
                </c:pt>
                <c:pt idx="1053">
                  <c:v>0.51395083670999997</c:v>
                </c:pt>
                <c:pt idx="1054">
                  <c:v>0.51272763786999997</c:v>
                </c:pt>
                <c:pt idx="1055">
                  <c:v>0.51288002882999995</c:v>
                </c:pt>
                <c:pt idx="1056">
                  <c:v>0.51298740201000004</c:v>
                </c:pt>
                <c:pt idx="1057">
                  <c:v>0.51343779042000004</c:v>
                </c:pt>
                <c:pt idx="1058">
                  <c:v>0.51383406435000001</c:v>
                </c:pt>
                <c:pt idx="1059">
                  <c:v>0.51320854807000005</c:v>
                </c:pt>
                <c:pt idx="1060">
                  <c:v>0.51328022614000002</c:v>
                </c:pt>
                <c:pt idx="1061">
                  <c:v>0.51165068482999998</c:v>
                </c:pt>
                <c:pt idx="1062">
                  <c:v>0.51176150944999999</c:v>
                </c:pt>
                <c:pt idx="1063">
                  <c:v>0.51209506856999998</c:v>
                </c:pt>
                <c:pt idx="1064">
                  <c:v>0.50954695002999995</c:v>
                </c:pt>
                <c:pt idx="1065">
                  <c:v>0.50916140425</c:v>
                </c:pt>
                <c:pt idx="1066">
                  <c:v>0.50917586729999997</c:v>
                </c:pt>
                <c:pt idx="1067">
                  <c:v>0.50925956623000002</c:v>
                </c:pt>
                <c:pt idx="1068">
                  <c:v>0.50958637824999997</c:v>
                </c:pt>
                <c:pt idx="1069">
                  <c:v>0.50973528023000003</c:v>
                </c:pt>
                <c:pt idx="1070">
                  <c:v>0.50988424095999996</c:v>
                </c:pt>
                <c:pt idx="1071">
                  <c:v>0.50996494710000007</c:v>
                </c:pt>
                <c:pt idx="1072">
                  <c:v>0.51006000506000004</c:v>
                </c:pt>
                <c:pt idx="1073">
                  <c:v>0.51097804989999995</c:v>
                </c:pt>
                <c:pt idx="1074">
                  <c:v>0.51043677288</c:v>
                </c:pt>
                <c:pt idx="1075">
                  <c:v>0.51048570691000006</c:v>
                </c:pt>
                <c:pt idx="1076">
                  <c:v>0.51029719537999996</c:v>
                </c:pt>
                <c:pt idx="1077">
                  <c:v>0.51025256902999994</c:v>
                </c:pt>
                <c:pt idx="1078">
                  <c:v>0.50994649907</c:v>
                </c:pt>
                <c:pt idx="1079">
                  <c:v>0.50931181844999995</c:v>
                </c:pt>
                <c:pt idx="1080">
                  <c:v>0.50947295533999992</c:v>
                </c:pt>
                <c:pt idx="1081">
                  <c:v>0.50949386053000001</c:v>
                </c:pt>
                <c:pt idx="1082">
                  <c:v>0.50950960648999999</c:v>
                </c:pt>
                <c:pt idx="1083">
                  <c:v>0.50964766465</c:v>
                </c:pt>
                <c:pt idx="1084">
                  <c:v>0.50036893181999997</c:v>
                </c:pt>
                <c:pt idx="1085">
                  <c:v>0.50023440465000002</c:v>
                </c:pt>
                <c:pt idx="1086">
                  <c:v>0.50032581321000003</c:v>
                </c:pt>
                <c:pt idx="1087">
                  <c:v>0.50047410515000001</c:v>
                </c:pt>
                <c:pt idx="1088">
                  <c:v>0.50062244752999996</c:v>
                </c:pt>
                <c:pt idx="1089">
                  <c:v>0.50077083733999994</c:v>
                </c:pt>
                <c:pt idx="1090">
                  <c:v>0.50109411283999994</c:v>
                </c:pt>
                <c:pt idx="1091">
                  <c:v>0.50092261345</c:v>
                </c:pt>
                <c:pt idx="1092">
                  <c:v>0.50085530836000003</c:v>
                </c:pt>
                <c:pt idx="1093">
                  <c:v>0.50077858868000003</c:v>
                </c:pt>
                <c:pt idx="1094">
                  <c:v>0.50153933108999993</c:v>
                </c:pt>
                <c:pt idx="1095">
                  <c:v>0.52613818794</c:v>
                </c:pt>
                <c:pt idx="1096">
                  <c:v>0.52511951173000004</c:v>
                </c:pt>
                <c:pt idx="1097">
                  <c:v>0.57199604222</c:v>
                </c:pt>
                <c:pt idx="1098">
                  <c:v>0.55146133953999998</c:v>
                </c:pt>
                <c:pt idx="1099">
                  <c:v>0.55112546739000001</c:v>
                </c:pt>
                <c:pt idx="1100">
                  <c:v>0.55768523250000002</c:v>
                </c:pt>
                <c:pt idx="1101">
                  <c:v>0.55754050166000002</c:v>
                </c:pt>
                <c:pt idx="1102">
                  <c:v>0.55766895677999995</c:v>
                </c:pt>
                <c:pt idx="1103">
                  <c:v>0.55776579888</c:v>
                </c:pt>
                <c:pt idx="1104">
                  <c:v>0.55791513342999999</c:v>
                </c:pt>
                <c:pt idx="1105">
                  <c:v>0.55742195903999991</c:v>
                </c:pt>
                <c:pt idx="1106">
                  <c:v>0.56775117642999995</c:v>
                </c:pt>
                <c:pt idx="1107">
                  <c:v>0.56780828161999997</c:v>
                </c:pt>
                <c:pt idx="1108">
                  <c:v>0.56790179673999996</c:v>
                </c:pt>
                <c:pt idx="1109">
                  <c:v>0.56806559591999994</c:v>
                </c:pt>
                <c:pt idx="1110">
                  <c:v>0.56851197392999997</c:v>
                </c:pt>
                <c:pt idx="1111">
                  <c:v>0.56860664253999993</c:v>
                </c:pt>
                <c:pt idx="1112">
                  <c:v>0.56871773765</c:v>
                </c:pt>
                <c:pt idx="1113">
                  <c:v>0.56888183577999996</c:v>
                </c:pt>
                <c:pt idx="1114">
                  <c:v>0.56847624548999998</c:v>
                </c:pt>
                <c:pt idx="1115">
                  <c:v>0.56814006228000002</c:v>
                </c:pt>
                <c:pt idx="1116">
                  <c:v>0.56774359488000004</c:v>
                </c:pt>
                <c:pt idx="1117">
                  <c:v>0.57115506333999999</c:v>
                </c:pt>
                <c:pt idx="1118">
                  <c:v>0.57128805188999998</c:v>
                </c:pt>
                <c:pt idx="1119">
                  <c:v>0.5706674142</c:v>
                </c:pt>
                <c:pt idx="1120">
                  <c:v>0.57006488850000003</c:v>
                </c:pt>
                <c:pt idx="1121">
                  <c:v>0.57024216944000006</c:v>
                </c:pt>
                <c:pt idx="1122">
                  <c:v>0.57235313419000011</c:v>
                </c:pt>
                <c:pt idx="1123">
                  <c:v>0.57247198351999995</c:v>
                </c:pt>
                <c:pt idx="1124">
                  <c:v>0.56973676339000001</c:v>
                </c:pt>
                <c:pt idx="1125">
                  <c:v>0.56913972225999998</c:v>
                </c:pt>
                <c:pt idx="1126">
                  <c:v>0.56884869403999994</c:v>
                </c:pt>
                <c:pt idx="1127">
                  <c:v>0.56889069434000006</c:v>
                </c:pt>
                <c:pt idx="1128">
                  <c:v>0.56891667141999991</c:v>
                </c:pt>
                <c:pt idx="1129">
                  <c:v>0.56930281728999999</c:v>
                </c:pt>
                <c:pt idx="1130">
                  <c:v>0.56946946767999995</c:v>
                </c:pt>
                <c:pt idx="1131">
                  <c:v>0.56963617051999993</c:v>
                </c:pt>
                <c:pt idx="1132">
                  <c:v>0.56973138990999994</c:v>
                </c:pt>
                <c:pt idx="1133">
                  <c:v>0.56984745655999991</c:v>
                </c:pt>
                <c:pt idx="1134">
                  <c:v>0.57059248438999999</c:v>
                </c:pt>
                <c:pt idx="1135">
                  <c:v>0.57015333941000002</c:v>
                </c:pt>
                <c:pt idx="1136">
                  <c:v>0.57022356083000003</c:v>
                </c:pt>
                <c:pt idx="1137">
                  <c:v>0.56992799378999992</c:v>
                </c:pt>
                <c:pt idx="1138">
                  <c:v>0.56877008067000001</c:v>
                </c:pt>
                <c:pt idx="1139">
                  <c:v>0.56905498961000001</c:v>
                </c:pt>
                <c:pt idx="1140">
                  <c:v>0.56916449513</c:v>
                </c:pt>
                <c:pt idx="1141">
                  <c:v>0.56842259078000001</c:v>
                </c:pt>
                <c:pt idx="1142">
                  <c:v>0.56751715201999997</c:v>
                </c:pt>
                <c:pt idx="1143">
                  <c:v>0.56768981638000005</c:v>
                </c:pt>
                <c:pt idx="1144">
                  <c:v>0.56801329974000003</c:v>
                </c:pt>
                <c:pt idx="1145">
                  <c:v>0.56807134986999996</c:v>
                </c:pt>
                <c:pt idx="1146">
                  <c:v>0.56822444262000005</c:v>
                </c:pt>
                <c:pt idx="1147">
                  <c:v>0.56838790083000001</c:v>
                </c:pt>
                <c:pt idx="1148">
                  <c:v>0.56804502932000001</c:v>
                </c:pt>
                <c:pt idx="1149">
                  <c:v>0.56790601853</c:v>
                </c:pt>
                <c:pt idx="1150">
                  <c:v>0.56787898274000004</c:v>
                </c:pt>
                <c:pt idx="1151">
                  <c:v>0.56804008860999999</c:v>
                </c:pt>
                <c:pt idx="1152">
                  <c:v>0.56820124863999999</c:v>
                </c:pt>
                <c:pt idx="1153">
                  <c:v>0.56836246578999994</c:v>
                </c:pt>
                <c:pt idx="1154">
                  <c:v>0.5687339949500001</c:v>
                </c:pt>
                <c:pt idx="1155">
                  <c:v>0.56884514269000008</c:v>
                </c:pt>
                <c:pt idx="1156">
                  <c:v>0.56689693490999993</c:v>
                </c:pt>
                <c:pt idx="1157">
                  <c:v>0.56678850988999996</c:v>
                </c:pt>
                <c:pt idx="1158">
                  <c:v>0.56659467911000005</c:v>
                </c:pt>
                <c:pt idx="1159">
                  <c:v>0.56634675661</c:v>
                </c:pt>
                <c:pt idx="1160">
                  <c:v>0.56518200951999997</c:v>
                </c:pt>
                <c:pt idx="1161">
                  <c:v>0.56530479839000003</c:v>
                </c:pt>
                <c:pt idx="1162">
                  <c:v>0.56548692422000002</c:v>
                </c:pt>
                <c:pt idx="1163">
                  <c:v>0.56564705332000009</c:v>
                </c:pt>
                <c:pt idx="1164">
                  <c:v>0.56520464679999993</c:v>
                </c:pt>
                <c:pt idx="1165">
                  <c:v>0.56452952947000001</c:v>
                </c:pt>
                <c:pt idx="1166">
                  <c:v>0.56464594491999998</c:v>
                </c:pt>
                <c:pt idx="1167">
                  <c:v>0.56480288652999999</c:v>
                </c:pt>
                <c:pt idx="1168">
                  <c:v>0.56490084041999999</c:v>
                </c:pt>
                <c:pt idx="1169">
                  <c:v>0.56468764627000001</c:v>
                </c:pt>
                <c:pt idx="1170">
                  <c:v>0.56439601434000009</c:v>
                </c:pt>
                <c:pt idx="1171">
                  <c:v>0.56442088499999998</c:v>
                </c:pt>
                <c:pt idx="1172">
                  <c:v>0.56447019575000001</c:v>
                </c:pt>
                <c:pt idx="1173">
                  <c:v>0.56455951833000007</c:v>
                </c:pt>
                <c:pt idx="1174">
                  <c:v>0.56499574007000009</c:v>
                </c:pt>
                <c:pt idx="1175">
                  <c:v>0.56515116725000003</c:v>
                </c:pt>
                <c:pt idx="1176">
                  <c:v>0.56680913062000005</c:v>
                </c:pt>
                <c:pt idx="1177">
                  <c:v>0.56690188185000001</c:v>
                </c:pt>
                <c:pt idx="1178">
                  <c:v>0.56705779999000006</c:v>
                </c:pt>
                <c:pt idx="1179">
                  <c:v>0.56633191112000003</c:v>
                </c:pt>
                <c:pt idx="1180">
                  <c:v>0.56588128366000001</c:v>
                </c:pt>
                <c:pt idx="1181">
                  <c:v>0.56556442346000002</c:v>
                </c:pt>
                <c:pt idx="1182">
                  <c:v>0.56440965655999997</c:v>
                </c:pt>
                <c:pt idx="1183">
                  <c:v>0.56442846436000005</c:v>
                </c:pt>
                <c:pt idx="1184">
                  <c:v>0.56487893237999998</c:v>
                </c:pt>
                <c:pt idx="1185">
                  <c:v>0.56428317951999996</c:v>
                </c:pt>
                <c:pt idx="1186">
                  <c:v>0.56370669694000008</c:v>
                </c:pt>
                <c:pt idx="1187">
                  <c:v>0.56386874087000005</c:v>
                </c:pt>
                <c:pt idx="1188">
                  <c:v>0.57199429149000003</c:v>
                </c:pt>
                <c:pt idx="1189">
                  <c:v>0.57234679360000007</c:v>
                </c:pt>
                <c:pt idx="1190">
                  <c:v>0.57249394050000002</c:v>
                </c:pt>
                <c:pt idx="1191">
                  <c:v>0.57188946517999995</c:v>
                </c:pt>
                <c:pt idx="1192">
                  <c:v>0.57159543152999992</c:v>
                </c:pt>
                <c:pt idx="1193">
                  <c:v>0.57162534194000003</c:v>
                </c:pt>
                <c:pt idx="1194">
                  <c:v>0.57196966250000003</c:v>
                </c:pt>
                <c:pt idx="1195">
                  <c:v>0.57206471848999996</c:v>
                </c:pt>
                <c:pt idx="1196">
                  <c:v>0.57221998774000005</c:v>
                </c:pt>
                <c:pt idx="1197">
                  <c:v>0.5723753078099999</c:v>
                </c:pt>
                <c:pt idx="1198">
                  <c:v>0.57244087672999999</c:v>
                </c:pt>
                <c:pt idx="1199">
                  <c:v>0.57252940457000001</c:v>
                </c:pt>
                <c:pt idx="1200">
                  <c:v>0.57237822620000001</c:v>
                </c:pt>
                <c:pt idx="1201">
                  <c:v>0.57230483636999996</c:v>
                </c:pt>
                <c:pt idx="1202">
                  <c:v>0.57236496208000009</c:v>
                </c:pt>
                <c:pt idx="1203">
                  <c:v>0.57204307104999996</c:v>
                </c:pt>
                <c:pt idx="1204">
                  <c:v>0.57110948333</c:v>
                </c:pt>
                <c:pt idx="1205">
                  <c:v>0.57084203555999991</c:v>
                </c:pt>
                <c:pt idx="1206">
                  <c:v>0.5695482382999999</c:v>
                </c:pt>
                <c:pt idx="1207">
                  <c:v>0.56945019307</c:v>
                </c:pt>
                <c:pt idx="1208">
                  <c:v>0.56861405941999998</c:v>
                </c:pt>
                <c:pt idx="1209">
                  <c:v>0.56892767294000002</c:v>
                </c:pt>
                <c:pt idx="1210">
                  <c:v>0.56903522613000002</c:v>
                </c:pt>
                <c:pt idx="1211">
                  <c:v>0.56914604179999995</c:v>
                </c:pt>
                <c:pt idx="1212">
                  <c:v>0.5692895400700001</c:v>
                </c:pt>
                <c:pt idx="1213">
                  <c:v>0.56944144963999999</c:v>
                </c:pt>
                <c:pt idx="1214">
                  <c:v>0.56898387170000009</c:v>
                </c:pt>
                <c:pt idx="1215">
                  <c:v>0.56861928040999998</c:v>
                </c:pt>
                <c:pt idx="1216">
                  <c:v>0.56870954135000007</c:v>
                </c:pt>
                <c:pt idx="1217">
                  <c:v>0.56885917044000001</c:v>
                </c:pt>
                <c:pt idx="1218">
                  <c:v>0.56900884675999996</c:v>
                </c:pt>
                <c:pt idx="1219">
                  <c:v>0.56934991951000002</c:v>
                </c:pt>
                <c:pt idx="1220">
                  <c:v>0.56943793997000003</c:v>
                </c:pt>
                <c:pt idx="1221">
                  <c:v>0.56958781221999999</c:v>
                </c:pt>
                <c:pt idx="1222">
                  <c:v>0.57929032754999998</c:v>
                </c:pt>
                <c:pt idx="1223">
                  <c:v>0.57913042378000001</c:v>
                </c:pt>
                <c:pt idx="1224">
                  <c:v>0.57895103779000001</c:v>
                </c:pt>
                <c:pt idx="1225">
                  <c:v>0.57770901236000005</c:v>
                </c:pt>
                <c:pt idx="1226">
                  <c:v>0.57772394179999997</c:v>
                </c:pt>
                <c:pt idx="1227">
                  <c:v>0.57782707776999997</c:v>
                </c:pt>
                <c:pt idx="1228">
                  <c:v>0.57806879971000003</c:v>
                </c:pt>
                <c:pt idx="1229">
                  <c:v>0.57763762948999997</c:v>
                </c:pt>
                <c:pt idx="1230">
                  <c:v>0.57708501872000006</c:v>
                </c:pt>
                <c:pt idx="1231">
                  <c:v>0.57711603950000001</c:v>
                </c:pt>
                <c:pt idx="1232">
                  <c:v>0.57722002916999993</c:v>
                </c:pt>
                <c:pt idx="1233">
                  <c:v>0.57736905808000005</c:v>
                </c:pt>
                <c:pt idx="1234">
                  <c:v>0.57694633334000001</c:v>
                </c:pt>
                <c:pt idx="1235">
                  <c:v>0.57664517011000005</c:v>
                </c:pt>
                <c:pt idx="1236">
                  <c:v>0.57666866988999999</c:v>
                </c:pt>
                <c:pt idx="1237">
                  <c:v>0.57670420763999997</c:v>
                </c:pt>
                <c:pt idx="1238">
                  <c:v>0.57679249816</c:v>
                </c:pt>
                <c:pt idx="1239">
                  <c:v>0.57722281976000001</c:v>
                </c:pt>
                <c:pt idx="1240">
                  <c:v>0.57578457921000004</c:v>
                </c:pt>
                <c:pt idx="1241">
                  <c:v>0.55007405385000008</c:v>
                </c:pt>
                <c:pt idx="1242">
                  <c:v>0.55165809752999995</c:v>
                </c:pt>
                <c:pt idx="1243">
                  <c:v>0.55170824767999993</c:v>
                </c:pt>
                <c:pt idx="1244">
                  <c:v>0.55076679087000002</c:v>
                </c:pt>
                <c:pt idx="1245">
                  <c:v>0.55340766966999999</c:v>
                </c:pt>
                <c:pt idx="1246">
                  <c:v>0.55306433707000002</c:v>
                </c:pt>
                <c:pt idx="1247">
                  <c:v>0.55190222213999995</c:v>
                </c:pt>
                <c:pt idx="1248">
                  <c:v>0.55191339674999995</c:v>
                </c:pt>
                <c:pt idx="1249">
                  <c:v>0.55241068403999993</c:v>
                </c:pt>
                <c:pt idx="1250">
                  <c:v>0.55173699775999996</c:v>
                </c:pt>
                <c:pt idx="1251">
                  <c:v>0.55125616408</c:v>
                </c:pt>
                <c:pt idx="1252">
                  <c:v>0.55141028123000002</c:v>
                </c:pt>
                <c:pt idx="1253">
                  <c:v>0.55173048770999999</c:v>
                </c:pt>
                <c:pt idx="1254">
                  <c:v>0.55186333602999993</c:v>
                </c:pt>
                <c:pt idx="1255">
                  <c:v>0.55200360327999998</c:v>
                </c:pt>
                <c:pt idx="1256">
                  <c:v>0.55144046542999992</c:v>
                </c:pt>
                <c:pt idx="1257">
                  <c:v>0.55133241801999999</c:v>
                </c:pt>
                <c:pt idx="1258">
                  <c:v>0.5514144742999999</c:v>
                </c:pt>
                <c:pt idx="1259">
                  <c:v>0.55155347972000002</c:v>
                </c:pt>
                <c:pt idx="1260">
                  <c:v>0.55169252975000005</c:v>
                </c:pt>
                <c:pt idx="1261">
                  <c:v>0.55183161998999997</c:v>
                </c:pt>
                <c:pt idx="1262">
                  <c:v>0.55204465072999997</c:v>
                </c:pt>
                <c:pt idx="1263">
                  <c:v>0.55130391775999998</c:v>
                </c:pt>
                <c:pt idx="1264">
                  <c:v>0.55113449598999997</c:v>
                </c:pt>
                <c:pt idx="1265">
                  <c:v>0.55116512412999996</c:v>
                </c:pt>
                <c:pt idx="1266">
                  <c:v>0.55121882932999999</c:v>
                </c:pt>
                <c:pt idx="1267">
                  <c:v>0.55095865038000003</c:v>
                </c:pt>
                <c:pt idx="1268">
                  <c:v>0.54977592174000001</c:v>
                </c:pt>
                <c:pt idx="1269">
                  <c:v>0.55001515360999997</c:v>
                </c:pt>
                <c:pt idx="1270">
                  <c:v>0.55015391023000004</c:v>
                </c:pt>
                <c:pt idx="1271">
                  <c:v>0.54935635790999993</c:v>
                </c:pt>
                <c:pt idx="1272">
                  <c:v>0.54894261448000004</c:v>
                </c:pt>
                <c:pt idx="1273">
                  <c:v>0.54904018001999999</c:v>
                </c:pt>
                <c:pt idx="1274">
                  <c:v>0.54917882760000003</c:v>
                </c:pt>
                <c:pt idx="1275">
                  <c:v>0.54927105587000002</c:v>
                </c:pt>
                <c:pt idx="1276">
                  <c:v>0.54940267185000002</c:v>
                </c:pt>
                <c:pt idx="1277">
                  <c:v>0.56927687215</c:v>
                </c:pt>
                <c:pt idx="1278">
                  <c:v>0.57504425996000008</c:v>
                </c:pt>
                <c:pt idx="1279">
                  <c:v>0.57507822037</c:v>
                </c:pt>
                <c:pt idx="1280">
                  <c:v>0.57515769796000005</c:v>
                </c:pt>
                <c:pt idx="1281">
                  <c:v>0.57529687386000006</c:v>
                </c:pt>
                <c:pt idx="1282">
                  <c:v>0.57570664709000008</c:v>
                </c:pt>
                <c:pt idx="1283">
                  <c:v>0.57575553551000003</c:v>
                </c:pt>
                <c:pt idx="1284">
                  <c:v>0.57583508314999998</c:v>
                </c:pt>
                <c:pt idx="1285">
                  <c:v>0.57591310524000006</c:v>
                </c:pt>
                <c:pt idx="1286">
                  <c:v>0.57318838015999996</c:v>
                </c:pt>
                <c:pt idx="1287">
                  <c:v>0.57324643784000007</c:v>
                </c:pt>
                <c:pt idx="1288">
                  <c:v>0.56517401896000008</c:v>
                </c:pt>
                <c:pt idx="1289">
                  <c:v>0.56402250183000002</c:v>
                </c:pt>
                <c:pt idx="1290">
                  <c:v>0.56402928524999996</c:v>
                </c:pt>
                <c:pt idx="1291">
                  <c:v>0.56410304039000003</c:v>
                </c:pt>
                <c:pt idx="1292">
                  <c:v>0.57241219708000002</c:v>
                </c:pt>
                <c:pt idx="1293">
                  <c:v>0.57189615489000001</c:v>
                </c:pt>
                <c:pt idx="1294">
                  <c:v>0.57203928079999999</c:v>
                </c:pt>
                <c:pt idx="1295">
                  <c:v>0.57097209034000007</c:v>
                </c:pt>
                <c:pt idx="1296">
                  <c:v>0.57048728225000001</c:v>
                </c:pt>
                <c:pt idx="1297">
                  <c:v>0.57050346946000008</c:v>
                </c:pt>
                <c:pt idx="1298">
                  <c:v>0.57072493608000008</c:v>
                </c:pt>
                <c:pt idx="1299">
                  <c:v>0.57081221562999995</c:v>
                </c:pt>
                <c:pt idx="1300">
                  <c:v>0.57123459450000003</c:v>
                </c:pt>
                <c:pt idx="1301">
                  <c:v>0.57137850137000001</c:v>
                </c:pt>
                <c:pt idx="1302">
                  <c:v>0.57142749386000002</c:v>
                </c:pt>
                <c:pt idx="1303">
                  <c:v>0.57151615872000006</c:v>
                </c:pt>
                <c:pt idx="1304">
                  <c:v>0.57155738833000003</c:v>
                </c:pt>
                <c:pt idx="1305">
                  <c:v>0.57074133186999998</c:v>
                </c:pt>
                <c:pt idx="1306">
                  <c:v>0.57015049650000005</c:v>
                </c:pt>
                <c:pt idx="1307">
                  <c:v>0.5697931274400001</c:v>
                </c:pt>
                <c:pt idx="1308">
                  <c:v>0.56947997578999998</c:v>
                </c:pt>
                <c:pt idx="1309">
                  <c:v>0.56949059375</c:v>
                </c:pt>
                <c:pt idx="1310">
                  <c:v>0.57734032564000004</c:v>
                </c:pt>
                <c:pt idx="1311">
                  <c:v>0.57694895467999996</c:v>
                </c:pt>
                <c:pt idx="1312">
                  <c:v>0.57641373647000005</c:v>
                </c:pt>
                <c:pt idx="1313">
                  <c:v>0.57655659465999998</c:v>
                </c:pt>
                <c:pt idx="1314">
                  <c:v>0.57669759983000002</c:v>
                </c:pt>
                <c:pt idx="1315">
                  <c:v>0.57706859617999995</c:v>
                </c:pt>
                <c:pt idx="1316">
                  <c:v>0.57653391559</c:v>
                </c:pt>
                <c:pt idx="1317">
                  <c:v>0.57651044967999998</c:v>
                </c:pt>
                <c:pt idx="1318">
                  <c:v>0.57595084224000004</c:v>
                </c:pt>
                <c:pt idx="1319">
                  <c:v>0.57565370646000003</c:v>
                </c:pt>
                <c:pt idx="1320">
                  <c:v>0.57581605898999999</c:v>
                </c:pt>
                <c:pt idx="1321">
                  <c:v>0.57957600752999994</c:v>
                </c:pt>
                <c:pt idx="1322">
                  <c:v>0.57971829158999999</c:v>
                </c:pt>
                <c:pt idx="1323">
                  <c:v>0.57986061320000004</c:v>
                </c:pt>
                <c:pt idx="1324">
                  <c:v>0.58020472569000003</c:v>
                </c:pt>
                <c:pt idx="1325">
                  <c:v>0.57951004329</c:v>
                </c:pt>
                <c:pt idx="1326">
                  <c:v>0.57937441257</c:v>
                </c:pt>
                <c:pt idx="1327">
                  <c:v>0.57956427134999999</c:v>
                </c:pt>
                <c:pt idx="1328">
                  <c:v>0.57954439108</c:v>
                </c:pt>
                <c:pt idx="1329">
                  <c:v>0.57927126917999994</c:v>
                </c:pt>
                <c:pt idx="1330">
                  <c:v>0.57810218827999993</c:v>
                </c:pt>
                <c:pt idx="1331">
                  <c:v>0.57854971580999992</c:v>
                </c:pt>
                <c:pt idx="1332">
                  <c:v>0.57808732095000004</c:v>
                </c:pt>
                <c:pt idx="1333">
                  <c:v>0.57783470166999995</c:v>
                </c:pt>
                <c:pt idx="1334">
                  <c:v>0.57798182895000005</c:v>
                </c:pt>
                <c:pt idx="1335">
                  <c:v>0.57812624357000009</c:v>
                </c:pt>
                <c:pt idx="1336">
                  <c:v>0.57823079604999994</c:v>
                </c:pt>
                <c:pt idx="1337">
                  <c:v>0.57784532011</c:v>
                </c:pt>
                <c:pt idx="1338">
                  <c:v>0.57735633214000004</c:v>
                </c:pt>
                <c:pt idx="1339">
                  <c:v>0.57701160010000008</c:v>
                </c:pt>
                <c:pt idx="1340">
                  <c:v>0.57710431003999996</c:v>
                </c:pt>
                <c:pt idx="1341">
                  <c:v>0.57724972595000001</c:v>
                </c:pt>
                <c:pt idx="1342">
                  <c:v>0.57739520215999995</c:v>
                </c:pt>
                <c:pt idx="1343">
                  <c:v>0.58592375946000008</c:v>
                </c:pt>
                <c:pt idx="1344">
                  <c:v>0.58601587997000004</c:v>
                </c:pt>
                <c:pt idx="1345">
                  <c:v>0.58474234162000005</c:v>
                </c:pt>
                <c:pt idx="1346">
                  <c:v>0.58405765780999996</c:v>
                </c:pt>
                <c:pt idx="1347">
                  <c:v>0.59564415294000006</c:v>
                </c:pt>
                <c:pt idx="1348">
                  <c:v>0.60211317950999999</c:v>
                </c:pt>
                <c:pt idx="1349">
                  <c:v>0.60075176057000002</c:v>
                </c:pt>
                <c:pt idx="1350">
                  <c:v>0.60076636705999997</c:v>
                </c:pt>
                <c:pt idx="1351">
                  <c:v>0.60083225987</c:v>
                </c:pt>
                <c:pt idx="1352">
                  <c:v>0.59633260297000001</c:v>
                </c:pt>
                <c:pt idx="1353">
                  <c:v>0.57597579238999996</c:v>
                </c:pt>
                <c:pt idx="1354">
                  <c:v>0.57546344796000004</c:v>
                </c:pt>
                <c:pt idx="1355">
                  <c:v>0.57560655117999993</c:v>
                </c:pt>
                <c:pt idx="1356">
                  <c:v>0.57574690971999998</c:v>
                </c:pt>
                <c:pt idx="1357">
                  <c:v>0.57588731519000003</c:v>
                </c:pt>
                <c:pt idx="1358">
                  <c:v>0.57498020730999999</c:v>
                </c:pt>
                <c:pt idx="1359">
                  <c:v>0.57404173974999995</c:v>
                </c:pt>
                <c:pt idx="1360">
                  <c:v>0.57374751979999994</c:v>
                </c:pt>
                <c:pt idx="1361">
                  <c:v>0.57375725650999998</c:v>
                </c:pt>
                <c:pt idx="1362">
                  <c:v>0.57378424438999998</c:v>
                </c:pt>
                <c:pt idx="1363">
                  <c:v>0.57413344624999996</c:v>
                </c:pt>
                <c:pt idx="1364">
                  <c:v>0.57427454192999994</c:v>
                </c:pt>
                <c:pt idx="1365">
                  <c:v>0.57441567351</c:v>
                </c:pt>
                <c:pt idx="1366">
                  <c:v>0.58328632613999998</c:v>
                </c:pt>
                <c:pt idx="1367">
                  <c:v>0.58244758987</c:v>
                </c:pt>
                <c:pt idx="1368">
                  <c:v>0.58195301826000001</c:v>
                </c:pt>
                <c:pt idx="1369">
                  <c:v>0.58192381942999993</c:v>
                </c:pt>
                <c:pt idx="1370">
                  <c:v>0.58152077994000007</c:v>
                </c:pt>
                <c:pt idx="1371">
                  <c:v>0.58031926828999991</c:v>
                </c:pt>
                <c:pt idx="1372">
                  <c:v>0.58078951273000001</c:v>
                </c:pt>
                <c:pt idx="1373">
                  <c:v>0.58086173971999999</c:v>
                </c:pt>
                <c:pt idx="1374">
                  <c:v>0.59358396773</c:v>
                </c:pt>
                <c:pt idx="1375">
                  <c:v>0.59306872935999999</c:v>
                </c:pt>
                <c:pt idx="1376">
                  <c:v>0.59321400963000004</c:v>
                </c:pt>
                <c:pt idx="1377">
                  <c:v>0.59396182441000001</c:v>
                </c:pt>
                <c:pt idx="1378">
                  <c:v>0.59406461645000008</c:v>
                </c:pt>
                <c:pt idx="1379">
                  <c:v>0.59354906846</c:v>
                </c:pt>
                <c:pt idx="1380">
                  <c:v>0.59696299003999997</c:v>
                </c:pt>
                <c:pt idx="1381">
                  <c:v>0.59666897174</c:v>
                </c:pt>
                <c:pt idx="1382">
                  <c:v>0.59641788078999991</c:v>
                </c:pt>
                <c:pt idx="1383">
                  <c:v>0.59634382826999999</c:v>
                </c:pt>
                <c:pt idx="1384">
                  <c:v>0.61637692666999999</c:v>
                </c:pt>
                <c:pt idx="1385">
                  <c:v>0.61652085084999997</c:v>
                </c:pt>
                <c:pt idx="1386">
                  <c:v>0.61666444326000003</c:v>
                </c:pt>
                <c:pt idx="1387">
                  <c:v>0.61692045477000002</c:v>
                </c:pt>
                <c:pt idx="1388">
                  <c:v>0.61619964463999999</c:v>
                </c:pt>
                <c:pt idx="1389">
                  <c:v>0.61598969239000001</c:v>
                </c:pt>
                <c:pt idx="1390">
                  <c:v>0.61646030809000008</c:v>
                </c:pt>
                <c:pt idx="1391">
                  <c:v>0.61631629501999996</c:v>
                </c:pt>
                <c:pt idx="1392">
                  <c:v>0.61598504871000004</c:v>
                </c:pt>
                <c:pt idx="1393">
                  <c:v>0.61477199361000001</c:v>
                </c:pt>
                <c:pt idx="1394">
                  <c:v>0.61512308744999999</c:v>
                </c:pt>
                <c:pt idx="1395">
                  <c:v>0.61526498697999998</c:v>
                </c:pt>
                <c:pt idx="1396">
                  <c:v>0.61518857603999999</c:v>
                </c:pt>
                <c:pt idx="1397">
                  <c:v>0.61494227233999998</c:v>
                </c:pt>
                <c:pt idx="1398">
                  <c:v>0.61508583204</c:v>
                </c:pt>
                <c:pt idx="1399">
                  <c:v>0.61522685040000002</c:v>
                </c:pt>
                <c:pt idx="1400">
                  <c:v>0.61532754678000001</c:v>
                </c:pt>
                <c:pt idx="1401">
                  <c:v>0.61503222029999993</c:v>
                </c:pt>
                <c:pt idx="1402">
                  <c:v>0.61419418132000003</c:v>
                </c:pt>
                <c:pt idx="1403">
                  <c:v>0.61396113666999996</c:v>
                </c:pt>
                <c:pt idx="1404">
                  <c:v>0.61398538339999997</c:v>
                </c:pt>
                <c:pt idx="1405">
                  <c:v>0.61129595402999992</c:v>
                </c:pt>
                <c:pt idx="1406">
                  <c:v>0.61127006085000002</c:v>
                </c:pt>
                <c:pt idx="1407">
                  <c:v>0.61151046734000003</c:v>
                </c:pt>
                <c:pt idx="1408">
                  <c:v>0.61155569937999998</c:v>
                </c:pt>
                <c:pt idx="1409">
                  <c:v>0.61163963127999998</c:v>
                </c:pt>
                <c:pt idx="1410">
                  <c:v>0.61171530474000002</c:v>
                </c:pt>
                <c:pt idx="1411">
                  <c:v>0.61665030127999998</c:v>
                </c:pt>
                <c:pt idx="1412">
                  <c:v>0.61700655761000001</c:v>
                </c:pt>
                <c:pt idx="1413">
                  <c:v>0.61629656280999989</c:v>
                </c:pt>
                <c:pt idx="1414">
                  <c:v>0.61510105965999995</c:v>
                </c:pt>
                <c:pt idx="1415">
                  <c:v>0.61510471655999999</c:v>
                </c:pt>
                <c:pt idx="1416">
                  <c:v>0.61530461746999998</c:v>
                </c:pt>
                <c:pt idx="1417">
                  <c:v>0.61525998717999997</c:v>
                </c:pt>
                <c:pt idx="1418">
                  <c:v>0.61475174795999998</c:v>
                </c:pt>
                <c:pt idx="1419">
                  <c:v>0.61489384737999997</c:v>
                </c:pt>
                <c:pt idx="1420">
                  <c:v>0.62123457092000001</c:v>
                </c:pt>
                <c:pt idx="1421">
                  <c:v>0.62137649754999991</c:v>
                </c:pt>
                <c:pt idx="1422">
                  <c:v>0.62126969919000008</c:v>
                </c:pt>
                <c:pt idx="1423">
                  <c:v>0.62128020652999993</c:v>
                </c:pt>
                <c:pt idx="1424">
                  <c:v>0.62033886185999998</c:v>
                </c:pt>
                <c:pt idx="1425">
                  <c:v>0.62005432688999995</c:v>
                </c:pt>
                <c:pt idx="1426">
                  <c:v>0.62006917472</c:v>
                </c:pt>
                <c:pt idx="1427">
                  <c:v>0.61974217177000002</c:v>
                </c:pt>
                <c:pt idx="1428">
                  <c:v>0.61971879851</c:v>
                </c:pt>
                <c:pt idx="1429">
                  <c:v>0.61897897900999999</c:v>
                </c:pt>
                <c:pt idx="1430">
                  <c:v>0.61993567686000006</c:v>
                </c:pt>
                <c:pt idx="1431">
                  <c:v>0.61976005096000009</c:v>
                </c:pt>
                <c:pt idx="1432">
                  <c:v>0.61905622309000008</c:v>
                </c:pt>
                <c:pt idx="1433">
                  <c:v>0.61952802385000005</c:v>
                </c:pt>
                <c:pt idx="1434">
                  <c:v>0.61937415664999995</c:v>
                </c:pt>
                <c:pt idx="1435">
                  <c:v>0.61895505865</c:v>
                </c:pt>
                <c:pt idx="1436">
                  <c:v>0.61919023328</c:v>
                </c:pt>
                <c:pt idx="1437">
                  <c:v>0.61895232597000005</c:v>
                </c:pt>
                <c:pt idx="1438">
                  <c:v>0.61305531316999995</c:v>
                </c:pt>
                <c:pt idx="1439">
                  <c:v>0.61293953787</c:v>
                </c:pt>
                <c:pt idx="1440">
                  <c:v>0.61803562591999994</c:v>
                </c:pt>
                <c:pt idx="1441">
                  <c:v>0.61840633628999997</c:v>
                </c:pt>
                <c:pt idx="1442">
                  <c:v>0.62258722696000002</c:v>
                </c:pt>
                <c:pt idx="1443">
                  <c:v>0.62268648920000003</c:v>
                </c:pt>
                <c:pt idx="1444">
                  <c:v>0.62248224042</c:v>
                </c:pt>
                <c:pt idx="1445">
                  <c:v>0.62144953354999999</c:v>
                </c:pt>
                <c:pt idx="1446">
                  <c:v>0.85815657341999996</c:v>
                </c:pt>
                <c:pt idx="1447">
                  <c:v>0.85776669169000008</c:v>
                </c:pt>
                <c:pt idx="1448">
                  <c:v>0.85752149559000002</c:v>
                </c:pt>
                <c:pt idx="1449">
                  <c:v>0.85758789884999997</c:v>
                </c:pt>
                <c:pt idx="1450">
                  <c:v>0.85781351987999999</c:v>
                </c:pt>
                <c:pt idx="1451">
                  <c:v>0.85834187866</c:v>
                </c:pt>
                <c:pt idx="1452">
                  <c:v>0.85677639853999998</c:v>
                </c:pt>
                <c:pt idx="1453">
                  <c:v>0.85646781435000008</c:v>
                </c:pt>
                <c:pt idx="1454">
                  <c:v>0.85688648376999998</c:v>
                </c:pt>
                <c:pt idx="1455">
                  <c:v>0.85656269000999996</c:v>
                </c:pt>
                <c:pt idx="1456">
                  <c:v>0.85539616476000002</c:v>
                </c:pt>
                <c:pt idx="1457">
                  <c:v>0.86385999112</c:v>
                </c:pt>
                <c:pt idx="1458">
                  <c:v>0.86353372491999991</c:v>
                </c:pt>
                <c:pt idx="1459">
                  <c:v>0.86221631212000005</c:v>
                </c:pt>
                <c:pt idx="1460">
                  <c:v>0.86223819879999997</c:v>
                </c:pt>
                <c:pt idx="1461">
                  <c:v>0.86180074240999993</c:v>
                </c:pt>
                <c:pt idx="1462">
                  <c:v>0.86202869275000005</c:v>
                </c:pt>
                <c:pt idx="1463">
                  <c:v>0.8622547959500001</c:v>
                </c:pt>
                <c:pt idx="1464">
                  <c:v>0.86243913735</c:v>
                </c:pt>
                <c:pt idx="1465">
                  <c:v>0.85281304989999995</c:v>
                </c:pt>
                <c:pt idx="1466">
                  <c:v>0.85040597992</c:v>
                </c:pt>
                <c:pt idx="1467">
                  <c:v>0.85039079617999991</c:v>
                </c:pt>
                <c:pt idx="1468">
                  <c:v>0.84987741814999995</c:v>
                </c:pt>
                <c:pt idx="1469">
                  <c:v>0.85058400976000004</c:v>
                </c:pt>
                <c:pt idx="1470">
                  <c:v>0.85065758154999993</c:v>
                </c:pt>
                <c:pt idx="1471">
                  <c:v>0.85781173294000002</c:v>
                </c:pt>
                <c:pt idx="1472">
                  <c:v>0.85797767415999993</c:v>
                </c:pt>
                <c:pt idx="1473">
                  <c:v>0.85795956015999997</c:v>
                </c:pt>
                <c:pt idx="1474">
                  <c:v>0.85712345975000004</c:v>
                </c:pt>
                <c:pt idx="1475">
                  <c:v>0.85603147095999998</c:v>
                </c:pt>
                <c:pt idx="1476">
                  <c:v>0.85493775743</c:v>
                </c:pt>
                <c:pt idx="1477">
                  <c:v>0.85494465414999998</c:v>
                </c:pt>
                <c:pt idx="1478">
                  <c:v>0.85544907944000004</c:v>
                </c:pt>
                <c:pt idx="1479">
                  <c:v>0.85494091985999998</c:v>
                </c:pt>
                <c:pt idx="1480">
                  <c:v>0.85454581014999997</c:v>
                </c:pt>
                <c:pt idx="1481">
                  <c:v>0.85474043500999997</c:v>
                </c:pt>
                <c:pt idx="1482">
                  <c:v>0.85492012433000009</c:v>
                </c:pt>
                <c:pt idx="1483">
                  <c:v>0.86569202874999995</c:v>
                </c:pt>
                <c:pt idx="1484">
                  <c:v>0.86541402739999995</c:v>
                </c:pt>
                <c:pt idx="1485">
                  <c:v>0.85226132541999999</c:v>
                </c:pt>
                <c:pt idx="1486">
                  <c:v>0.84984906176999997</c:v>
                </c:pt>
                <c:pt idx="1487">
                  <c:v>0.84998864302999999</c:v>
                </c:pt>
                <c:pt idx="1488">
                  <c:v>0.84978521959000008</c:v>
                </c:pt>
                <c:pt idx="1489">
                  <c:v>0.84900442041999991</c:v>
                </c:pt>
                <c:pt idx="1490">
                  <c:v>0.84918903027999992</c:v>
                </c:pt>
                <c:pt idx="1491">
                  <c:v>0.84942253495000009</c:v>
                </c:pt>
                <c:pt idx="1492">
                  <c:v>0.85022363775999998</c:v>
                </c:pt>
                <c:pt idx="1493">
                  <c:v>0.85954228413</c:v>
                </c:pt>
                <c:pt idx="1494">
                  <c:v>0.85928778748000001</c:v>
                </c:pt>
                <c:pt idx="1495">
                  <c:v>0.85977547729999992</c:v>
                </c:pt>
                <c:pt idx="1496">
                  <c:v>0.85972264083000005</c:v>
                </c:pt>
                <c:pt idx="1497">
                  <c:v>0.85937914816999994</c:v>
                </c:pt>
                <c:pt idx="1498">
                  <c:v>0.85848796582000009</c:v>
                </c:pt>
                <c:pt idx="1499">
                  <c:v>0.85846947011999997</c:v>
                </c:pt>
                <c:pt idx="1500">
                  <c:v>0.85870131494000002</c:v>
                </c:pt>
                <c:pt idx="1501">
                  <c:v>0.85841750450999998</c:v>
                </c:pt>
                <c:pt idx="1502">
                  <c:v>0.85803166147999999</c:v>
                </c:pt>
                <c:pt idx="1503">
                  <c:v>0.85862665362000001</c:v>
                </c:pt>
                <c:pt idx="1504">
                  <c:v>0.85898032645</c:v>
                </c:pt>
                <c:pt idx="1505">
                  <c:v>0.85907167103999993</c:v>
                </c:pt>
                <c:pt idx="1506">
                  <c:v>0.85663731190999992</c:v>
                </c:pt>
                <c:pt idx="1507">
                  <c:v>0.85676162397</c:v>
                </c:pt>
                <c:pt idx="1508">
                  <c:v>0.84452940345000005</c:v>
                </c:pt>
                <c:pt idx="1509">
                  <c:v>0.84231400340999996</c:v>
                </c:pt>
                <c:pt idx="1510">
                  <c:v>0.84205162215999996</c:v>
                </c:pt>
                <c:pt idx="1511">
                  <c:v>0.84188680173999997</c:v>
                </c:pt>
                <c:pt idx="1512">
                  <c:v>0.84170249604999992</c:v>
                </c:pt>
                <c:pt idx="1513">
                  <c:v>0.84216292805999993</c:v>
                </c:pt>
                <c:pt idx="1514">
                  <c:v>0.84232710517999998</c:v>
                </c:pt>
                <c:pt idx="1515">
                  <c:v>0.84244354147</c:v>
                </c:pt>
                <c:pt idx="1516">
                  <c:v>0.84080624772000001</c:v>
                </c:pt>
                <c:pt idx="1517">
                  <c:v>0.84052822479</c:v>
                </c:pt>
                <c:pt idx="1518">
                  <c:v>0.84084307284000004</c:v>
                </c:pt>
                <c:pt idx="1519">
                  <c:v>0.83946153601999995</c:v>
                </c:pt>
                <c:pt idx="1520">
                  <c:v>0.83946398690000001</c:v>
                </c:pt>
                <c:pt idx="1521">
                  <c:v>0.83939731745000001</c:v>
                </c:pt>
                <c:pt idx="1522">
                  <c:v>0.83966846375000004</c:v>
                </c:pt>
                <c:pt idx="1523">
                  <c:v>0.83969716649000004</c:v>
                </c:pt>
                <c:pt idx="1524">
                  <c:v>0.83928029764000001</c:v>
                </c:pt>
                <c:pt idx="1525">
                  <c:v>0.83945563710000004</c:v>
                </c:pt>
                <c:pt idx="1526">
                  <c:v>0.83967847045999999</c:v>
                </c:pt>
                <c:pt idx="1527">
                  <c:v>0.85058506247999999</c:v>
                </c:pt>
                <c:pt idx="1528">
                  <c:v>0.85199813405999991</c:v>
                </c:pt>
                <c:pt idx="1529">
                  <c:v>0.84003452997000005</c:v>
                </c:pt>
                <c:pt idx="1530">
                  <c:v>0.83783079649000003</c:v>
                </c:pt>
                <c:pt idx="1531">
                  <c:v>0.83792416871999997</c:v>
                </c:pt>
                <c:pt idx="1532">
                  <c:v>0.83800306128999991</c:v>
                </c:pt>
                <c:pt idx="1533">
                  <c:v>0.83792405064999997</c:v>
                </c:pt>
                <c:pt idx="1534">
                  <c:v>0.83780205080999992</c:v>
                </c:pt>
                <c:pt idx="1535">
                  <c:v>0.8379613951799999</c:v>
                </c:pt>
                <c:pt idx="1536">
                  <c:v>0.83638349955999991</c:v>
                </c:pt>
                <c:pt idx="1537">
                  <c:v>0.8362123200599999</c:v>
                </c:pt>
                <c:pt idx="1538">
                  <c:v>0.83613701325000001</c:v>
                </c:pt>
                <c:pt idx="1539">
                  <c:v>0.83576528742999989</c:v>
                </c:pt>
                <c:pt idx="1540">
                  <c:v>0.83467904664000003</c:v>
                </c:pt>
                <c:pt idx="1541">
                  <c:v>0.83515526046999999</c:v>
                </c:pt>
                <c:pt idx="1542">
                  <c:v>0.83504035537999999</c:v>
                </c:pt>
                <c:pt idx="1543">
                  <c:v>0.83466146312</c:v>
                </c:pt>
                <c:pt idx="1544">
                  <c:v>0.83428474591000001</c:v>
                </c:pt>
                <c:pt idx="1545">
                  <c:v>0.83447142773000005</c:v>
                </c:pt>
                <c:pt idx="1546">
                  <c:v>0.83483409197000003</c:v>
                </c:pt>
                <c:pt idx="1547">
                  <c:v>0.82261779713000005</c:v>
                </c:pt>
                <c:pt idx="1548">
                  <c:v>0.82043456764</c:v>
                </c:pt>
                <c:pt idx="1549">
                  <c:v>0.82056575436000001</c:v>
                </c:pt>
                <c:pt idx="1550">
                  <c:v>0.82093322571000005</c:v>
                </c:pt>
                <c:pt idx="1551">
                  <c:v>0.82040833815000003</c:v>
                </c:pt>
                <c:pt idx="1552">
                  <c:v>0.82041880444000004</c:v>
                </c:pt>
                <c:pt idx="1553">
                  <c:v>0.82064517525000003</c:v>
                </c:pt>
                <c:pt idx="1554">
                  <c:v>0.82075360924999996</c:v>
                </c:pt>
                <c:pt idx="1555">
                  <c:v>0.82092840433000003</c:v>
                </c:pt>
                <c:pt idx="1556">
                  <c:v>0.82062402332000006</c:v>
                </c:pt>
                <c:pt idx="1557">
                  <c:v>0.82054287713999996</c:v>
                </c:pt>
                <c:pt idx="1558">
                  <c:v>0.82049784546000004</c:v>
                </c:pt>
                <c:pt idx="1559">
                  <c:v>0.82012967330999997</c:v>
                </c:pt>
                <c:pt idx="1560">
                  <c:v>0.82067872904999994</c:v>
                </c:pt>
                <c:pt idx="1561">
                  <c:v>0.82051551713000004</c:v>
                </c:pt>
                <c:pt idx="1562">
                  <c:v>0.82557353520999999</c:v>
                </c:pt>
                <c:pt idx="1563">
                  <c:v>0.82522069132000009</c:v>
                </c:pt>
                <c:pt idx="1564">
                  <c:v>0.82484999978999995</c:v>
                </c:pt>
                <c:pt idx="1565">
                  <c:v>0.82592247214000003</c:v>
                </c:pt>
                <c:pt idx="1566">
                  <c:v>0.82589916544000008</c:v>
                </c:pt>
                <c:pt idx="1567">
                  <c:v>0.82555706616000002</c:v>
                </c:pt>
                <c:pt idx="1568">
                  <c:v>0.82570574615999992</c:v>
                </c:pt>
                <c:pt idx="1569">
                  <c:v>0.81405852419000002</c:v>
                </c:pt>
                <c:pt idx="1570">
                  <c:v>0.92350428411999996</c:v>
                </c:pt>
                <c:pt idx="1571">
                  <c:v>0.92314325600000002</c:v>
                </c:pt>
                <c:pt idx="1572">
                  <c:v>0.92146048363999999</c:v>
                </c:pt>
                <c:pt idx="1573">
                  <c:v>0.9213275324400001</c:v>
                </c:pt>
                <c:pt idx="1574">
                  <c:v>0.9215494581</c:v>
                </c:pt>
                <c:pt idx="1575">
                  <c:v>0.92214230822999999</c:v>
                </c:pt>
                <c:pt idx="1576">
                  <c:v>0.92224023978999992</c:v>
                </c:pt>
                <c:pt idx="1577">
                  <c:v>0.92134473397000005</c:v>
                </c:pt>
                <c:pt idx="1578">
                  <c:v>0.92105045775000005</c:v>
                </c:pt>
                <c:pt idx="1579">
                  <c:v>0.92167482822000002</c:v>
                </c:pt>
                <c:pt idx="1580">
                  <c:v>0.92144769715999997</c:v>
                </c:pt>
                <c:pt idx="1581">
                  <c:v>0.92028957463999994</c:v>
                </c:pt>
                <c:pt idx="1582">
                  <c:v>0.92022307558000005</c:v>
                </c:pt>
                <c:pt idx="1583">
                  <c:v>0.92078837547000003</c:v>
                </c:pt>
                <c:pt idx="1584">
                  <c:v>0.92078155482000001</c:v>
                </c:pt>
                <c:pt idx="1585">
                  <c:v>0.92042581576999993</c:v>
                </c:pt>
                <c:pt idx="1586">
                  <c:v>0.92069095721000005</c:v>
                </c:pt>
                <c:pt idx="1587">
                  <c:v>0.92128195579999994</c:v>
                </c:pt>
                <c:pt idx="1588">
                  <c:v>0.92134301537999996</c:v>
                </c:pt>
                <c:pt idx="1589">
                  <c:v>0.90674638074000002</c:v>
                </c:pt>
                <c:pt idx="1590">
                  <c:v>0.90394074474999997</c:v>
                </c:pt>
                <c:pt idx="1591">
                  <c:v>0.90408290657000001</c:v>
                </c:pt>
                <c:pt idx="1592">
                  <c:v>0.90349306553999997</c:v>
                </c:pt>
                <c:pt idx="1593">
                  <c:v>0.90360909749999996</c:v>
                </c:pt>
                <c:pt idx="1594">
                  <c:v>0.90465482095000005</c:v>
                </c:pt>
                <c:pt idx="1595">
                  <c:v>0.90476287415000001</c:v>
                </c:pt>
                <c:pt idx="1596">
                  <c:v>0.90496843834000007</c:v>
                </c:pt>
                <c:pt idx="1597">
                  <c:v>0.90503791607000006</c:v>
                </c:pt>
                <c:pt idx="1598">
                  <c:v>0.90405421034</c:v>
                </c:pt>
                <c:pt idx="1599">
                  <c:v>0.90465977499000005</c:v>
                </c:pt>
                <c:pt idx="1600">
                  <c:v>0.91692764529999993</c:v>
                </c:pt>
                <c:pt idx="1601">
                  <c:v>0.91585792601000005</c:v>
                </c:pt>
                <c:pt idx="1602">
                  <c:v>0.91588951270000007</c:v>
                </c:pt>
                <c:pt idx="1603">
                  <c:v>0.91586422997000005</c:v>
                </c:pt>
                <c:pt idx="1604">
                  <c:v>0.91732956416</c:v>
                </c:pt>
                <c:pt idx="1605">
                  <c:v>0.90989831475000005</c:v>
                </c:pt>
                <c:pt idx="1606">
                  <c:v>0.91012382167999994</c:v>
                </c:pt>
                <c:pt idx="1607">
                  <c:v>0.91055497528999996</c:v>
                </c:pt>
                <c:pt idx="1608">
                  <c:v>0.91087462422999999</c:v>
                </c:pt>
                <c:pt idx="1609">
                  <c:v>0.91087255051000005</c:v>
                </c:pt>
                <c:pt idx="1610">
                  <c:v>0.89953984669000009</c:v>
                </c:pt>
                <c:pt idx="1611">
                  <c:v>0.89674484229999996</c:v>
                </c:pt>
                <c:pt idx="1612">
                  <c:v>0.89692134748999996</c:v>
                </c:pt>
                <c:pt idx="1613">
                  <c:v>0.89700152746000006</c:v>
                </c:pt>
                <c:pt idx="1614">
                  <c:v>0.89679124982000002</c:v>
                </c:pt>
                <c:pt idx="1615">
                  <c:v>0.89702423255999997</c:v>
                </c:pt>
                <c:pt idx="1616">
                  <c:v>0.89728821809000003</c:v>
                </c:pt>
                <c:pt idx="1617">
                  <c:v>0.89743762442999997</c:v>
                </c:pt>
                <c:pt idx="1618">
                  <c:v>0.89688603177999993</c:v>
                </c:pt>
                <c:pt idx="1619">
                  <c:v>0.89663392851000001</c:v>
                </c:pt>
                <c:pt idx="1620">
                  <c:v>0.89703991263999994</c:v>
                </c:pt>
                <c:pt idx="1621">
                  <c:v>0.89708492369000004</c:v>
                </c:pt>
                <c:pt idx="1622">
                  <c:v>0.89667124153</c:v>
                </c:pt>
                <c:pt idx="1623">
                  <c:v>0.89576044662999998</c:v>
                </c:pt>
                <c:pt idx="1624">
                  <c:v>0.89567407421</c:v>
                </c:pt>
                <c:pt idx="1625">
                  <c:v>0.89594006903000001</c:v>
                </c:pt>
                <c:pt idx="1626">
                  <c:v>0.89491357153999995</c:v>
                </c:pt>
                <c:pt idx="1627">
                  <c:v>0.89449874065000001</c:v>
                </c:pt>
                <c:pt idx="1628">
                  <c:v>0.89691546560000002</c:v>
                </c:pt>
                <c:pt idx="1629">
                  <c:v>0.89744447585999998</c:v>
                </c:pt>
                <c:pt idx="1630">
                  <c:v>0.89750750512999999</c:v>
                </c:pt>
                <c:pt idx="1631">
                  <c:v>0.89678709355999997</c:v>
                </c:pt>
                <c:pt idx="1632">
                  <c:v>0.90926875941999996</c:v>
                </c:pt>
                <c:pt idx="1633">
                  <c:v>0.90682694914999995</c:v>
                </c:pt>
                <c:pt idx="1634">
                  <c:v>0.90679975513</c:v>
                </c:pt>
                <c:pt idx="1635">
                  <c:v>0.90678294011000005</c:v>
                </c:pt>
                <c:pt idx="1636">
                  <c:v>0.90665050117000001</c:v>
                </c:pt>
                <c:pt idx="1637">
                  <c:v>0.90687752841999991</c:v>
                </c:pt>
                <c:pt idx="1638">
                  <c:v>0.90746200896000007</c:v>
                </c:pt>
                <c:pt idx="1639">
                  <c:v>0.90754779084000003</c:v>
                </c:pt>
                <c:pt idx="1640">
                  <c:v>0.90525679585000007</c:v>
                </c:pt>
                <c:pt idx="1641">
                  <c:v>0.90503460952000003</c:v>
                </c:pt>
                <c:pt idx="1642">
                  <c:v>0.9053073949299999</c:v>
                </c:pt>
                <c:pt idx="1643">
                  <c:v>0.90503271630999993</c:v>
                </c:pt>
                <c:pt idx="1644">
                  <c:v>0.91337758259000001</c:v>
                </c:pt>
                <c:pt idx="1645">
                  <c:v>0.91330133211999998</c:v>
                </c:pt>
                <c:pt idx="1646">
                  <c:v>0.91348773491999991</c:v>
                </c:pt>
                <c:pt idx="1647">
                  <c:v>0.91374945001999996</c:v>
                </c:pt>
                <c:pt idx="1648">
                  <c:v>0.91312268542999997</c:v>
                </c:pt>
                <c:pt idx="1649">
                  <c:v>0.91269085359000002</c:v>
                </c:pt>
                <c:pt idx="1650">
                  <c:v>0.91295701742999991</c:v>
                </c:pt>
                <c:pt idx="1651">
                  <c:v>0.91297550699999996</c:v>
                </c:pt>
                <c:pt idx="1652">
                  <c:v>0.91860997850000004</c:v>
                </c:pt>
                <c:pt idx="1653">
                  <c:v>0.90818345742999995</c:v>
                </c:pt>
                <c:pt idx="1654">
                  <c:v>0.90552670289000003</c:v>
                </c:pt>
                <c:pt idx="1655">
                  <c:v>0.90570879150000005</c:v>
                </c:pt>
                <c:pt idx="1656">
                  <c:v>0.90579568534999999</c:v>
                </c:pt>
                <c:pt idx="1657">
                  <c:v>0.90588151786000004</c:v>
                </c:pt>
                <c:pt idx="1658">
                  <c:v>0.90603642548999996</c:v>
                </c:pt>
                <c:pt idx="1659">
                  <c:v>0.90615387032000005</c:v>
                </c:pt>
                <c:pt idx="1660">
                  <c:v>0.90630154111000005</c:v>
                </c:pt>
                <c:pt idx="1661">
                  <c:v>0.90651275923999997</c:v>
                </c:pt>
                <c:pt idx="1662">
                  <c:v>0.90665298699999997</c:v>
                </c:pt>
                <c:pt idx="1663">
                  <c:v>0.90517373532000001</c:v>
                </c:pt>
                <c:pt idx="1664">
                  <c:v>0.90472453504999995</c:v>
                </c:pt>
                <c:pt idx="1665">
                  <c:v>0.90429681266999995</c:v>
                </c:pt>
                <c:pt idx="1666">
                  <c:v>0.90321157576</c:v>
                </c:pt>
                <c:pt idx="1667">
                  <c:v>0.90324125358000007</c:v>
                </c:pt>
                <c:pt idx="1668">
                  <c:v>0.90367699635999998</c:v>
                </c:pt>
                <c:pt idx="1669">
                  <c:v>0.90275928754000001</c:v>
                </c:pt>
                <c:pt idx="1670">
                  <c:v>0.90237161989999992</c:v>
                </c:pt>
                <c:pt idx="1671">
                  <c:v>0.90248081170000005</c:v>
                </c:pt>
                <c:pt idx="1672">
                  <c:v>0.90263717736000004</c:v>
                </c:pt>
                <c:pt idx="1673">
                  <c:v>0.90336126549999995</c:v>
                </c:pt>
                <c:pt idx="1674">
                  <c:v>0.90274732272000002</c:v>
                </c:pt>
                <c:pt idx="1675">
                  <c:v>0.9029738371699999</c:v>
                </c:pt>
                <c:pt idx="1676">
                  <c:v>0.89360900491999995</c:v>
                </c:pt>
                <c:pt idx="1677">
                  <c:v>0.89108348686000005</c:v>
                </c:pt>
                <c:pt idx="1678">
                  <c:v>0.89136281032000009</c:v>
                </c:pt>
                <c:pt idx="1679">
                  <c:v>0.89128043483000008</c:v>
                </c:pt>
                <c:pt idx="1680">
                  <c:v>0.89135384555999997</c:v>
                </c:pt>
                <c:pt idx="1681">
                  <c:v>0.89158598864999994</c:v>
                </c:pt>
                <c:pt idx="1682">
                  <c:v>0.8922517794</c:v>
                </c:pt>
                <c:pt idx="1683">
                  <c:v>0.89071050661999995</c:v>
                </c:pt>
                <c:pt idx="1684">
                  <c:v>0.89094586658000008</c:v>
                </c:pt>
                <c:pt idx="1685">
                  <c:v>0.89119299252999995</c:v>
                </c:pt>
                <c:pt idx="1686">
                  <c:v>0.89124019512999997</c:v>
                </c:pt>
                <c:pt idx="1687">
                  <c:v>0.89096964682000002</c:v>
                </c:pt>
                <c:pt idx="1688">
                  <c:v>0.88991920540999991</c:v>
                </c:pt>
                <c:pt idx="1689">
                  <c:v>0.89008131824000003</c:v>
                </c:pt>
                <c:pt idx="1690">
                  <c:v>0.89033830721000007</c:v>
                </c:pt>
                <c:pt idx="1691">
                  <c:v>0.88806865220000009</c:v>
                </c:pt>
                <c:pt idx="1692">
                  <c:v>0.88785840566999996</c:v>
                </c:pt>
                <c:pt idx="1693">
                  <c:v>0.88801343214999995</c:v>
                </c:pt>
                <c:pt idx="1694">
                  <c:v>0.90127801947000008</c:v>
                </c:pt>
                <c:pt idx="1695">
                  <c:v>0.90114294363000003</c:v>
                </c:pt>
                <c:pt idx="1696">
                  <c:v>0.90091509613999998</c:v>
                </c:pt>
                <c:pt idx="1697">
                  <c:v>0.89247239697000003</c:v>
                </c:pt>
                <c:pt idx="1698">
                  <c:v>0.89925251524000005</c:v>
                </c:pt>
                <c:pt idx="1699">
                  <c:v>0.90196929191999997</c:v>
                </c:pt>
                <c:pt idx="1700">
                  <c:v>0.90618027225999997</c:v>
                </c:pt>
                <c:pt idx="1701">
                  <c:v>0.90799964216999995</c:v>
                </c:pt>
                <c:pt idx="1702">
                  <c:v>0.90854141814</c:v>
                </c:pt>
                <c:pt idx="1703">
                  <c:v>0.91993402217999998</c:v>
                </c:pt>
                <c:pt idx="1704">
                  <c:v>0.92118812311999998</c:v>
                </c:pt>
                <c:pt idx="1705">
                  <c:v>0.92546209353999997</c:v>
                </c:pt>
                <c:pt idx="1706">
                  <c:v>0.92722926686000007</c:v>
                </c:pt>
                <c:pt idx="1707">
                  <c:v>0.9355751378099999</c:v>
                </c:pt>
                <c:pt idx="1708">
                  <c:v>0.93863037161000007</c:v>
                </c:pt>
                <c:pt idx="1709">
                  <c:v>0.94187873620000007</c:v>
                </c:pt>
                <c:pt idx="1710">
                  <c:v>0.99455061715999993</c:v>
                </c:pt>
                <c:pt idx="1711">
                  <c:v>0.99511275536999999</c:v>
                </c:pt>
                <c:pt idx="1712">
                  <c:v>1.0027581673799999</c:v>
                </c:pt>
                <c:pt idx="1713">
                  <c:v>1.0261587921999999</c:v>
                </c:pt>
                <c:pt idx="1714">
                  <c:v>1.0335026163300001</c:v>
                </c:pt>
                <c:pt idx="1715">
                  <c:v>1.03863515353</c:v>
                </c:pt>
                <c:pt idx="1716">
                  <c:v>1.03866523946</c:v>
                </c:pt>
                <c:pt idx="1717">
                  <c:v>1.0367729593699999</c:v>
                </c:pt>
                <c:pt idx="1718">
                  <c:v>1.0355374185399999</c:v>
                </c:pt>
                <c:pt idx="1719">
                  <c:v>1.03547954714</c:v>
                </c:pt>
                <c:pt idx="1720">
                  <c:v>2.07036617318</c:v>
                </c:pt>
                <c:pt idx="1721">
                  <c:v>2.0721626562200002</c:v>
                </c:pt>
                <c:pt idx="1722">
                  <c:v>2.0726432898399998</c:v>
                </c:pt>
                <c:pt idx="1723">
                  <c:v>2.07510486915</c:v>
                </c:pt>
                <c:pt idx="1724">
                  <c:v>2.0738763241</c:v>
                </c:pt>
                <c:pt idx="1725">
                  <c:v>2.06742002956</c:v>
                </c:pt>
                <c:pt idx="1726">
                  <c:v>2.0680727221300002</c:v>
                </c:pt>
                <c:pt idx="1727">
                  <c:v>2.0672466313699998</c:v>
                </c:pt>
                <c:pt idx="1728">
                  <c:v>2.0663874838800003</c:v>
                </c:pt>
                <c:pt idx="1729">
                  <c:v>2.0672663090999999</c:v>
                </c:pt>
                <c:pt idx="1730">
                  <c:v>2.06683393493</c:v>
                </c:pt>
                <c:pt idx="1731">
                  <c:v>2.0669018100600001</c:v>
                </c:pt>
                <c:pt idx="1732">
                  <c:v>2.0665631196900001</c:v>
                </c:pt>
                <c:pt idx="1733">
                  <c:v>2.0665063144900002</c:v>
                </c:pt>
                <c:pt idx="1734">
                  <c:v>2.0676674017200001</c:v>
                </c:pt>
                <c:pt idx="1735">
                  <c:v>2.06764522883</c:v>
                </c:pt>
                <c:pt idx="1736">
                  <c:v>2.0678189860099998</c:v>
                </c:pt>
                <c:pt idx="1737">
                  <c:v>2.05972696196</c:v>
                </c:pt>
                <c:pt idx="1738">
                  <c:v>2.0669885520000002</c:v>
                </c:pt>
                <c:pt idx="1739">
                  <c:v>2.06796656078</c:v>
                </c:pt>
                <c:pt idx="1740">
                  <c:v>2.06929640167</c:v>
                </c:pt>
                <c:pt idx="1741">
                  <c:v>2.06989865179</c:v>
                </c:pt>
                <c:pt idx="1742">
                  <c:v>2.0703005709100002</c:v>
                </c:pt>
                <c:pt idx="1743">
                  <c:v>2.0706926716099998</c:v>
                </c:pt>
                <c:pt idx="1744">
                  <c:v>2.0696341062200001</c:v>
                </c:pt>
                <c:pt idx="1745">
                  <c:v>2.06123532862</c:v>
                </c:pt>
                <c:pt idx="1746">
                  <c:v>2.0589950183200001</c:v>
                </c:pt>
                <c:pt idx="1747">
                  <c:v>2.0598879226400002</c:v>
                </c:pt>
                <c:pt idx="1748">
                  <c:v>2.0598939074900002</c:v>
                </c:pt>
                <c:pt idx="1749">
                  <c:v>2.0614725548699999</c:v>
                </c:pt>
                <c:pt idx="1750">
                  <c:v>2.05960794259</c:v>
                </c:pt>
                <c:pt idx="1751">
                  <c:v>2.06010279372</c:v>
                </c:pt>
                <c:pt idx="1752">
                  <c:v>2.0605509505000001</c:v>
                </c:pt>
                <c:pt idx="1753">
                  <c:v>2.0610534840699999</c:v>
                </c:pt>
                <c:pt idx="1754">
                  <c:v>2.0615837938300001</c:v>
                </c:pt>
                <c:pt idx="1755">
                  <c:v>2.0618079440499999</c:v>
                </c:pt>
                <c:pt idx="1756">
                  <c:v>2.0615920833899999</c:v>
                </c:pt>
                <c:pt idx="1757">
                  <c:v>2.0616453458200001</c:v>
                </c:pt>
                <c:pt idx="1758">
                  <c:v>2.0619062747400001</c:v>
                </c:pt>
                <c:pt idx="1759">
                  <c:v>2.05404585447</c:v>
                </c:pt>
                <c:pt idx="1760">
                  <c:v>2.05216772634</c:v>
                </c:pt>
                <c:pt idx="1761">
                  <c:v>2.0664456715699999</c:v>
                </c:pt>
                <c:pt idx="1762">
                  <c:v>2.06677864703</c:v>
                </c:pt>
                <c:pt idx="1763">
                  <c:v>2.0669732502400002</c:v>
                </c:pt>
                <c:pt idx="1764">
                  <c:v>2.0680428482100002</c:v>
                </c:pt>
                <c:pt idx="1765">
                  <c:v>2.0682700168800001</c:v>
                </c:pt>
                <c:pt idx="1766">
                  <c:v>2.0670049916300002</c:v>
                </c:pt>
                <c:pt idx="1767">
                  <c:v>2.0599654303200001</c:v>
                </c:pt>
                <c:pt idx="1768">
                  <c:v>2.0578920780400001</c:v>
                </c:pt>
                <c:pt idx="1769">
                  <c:v>2.0753029809900001</c:v>
                </c:pt>
                <c:pt idx="1770">
                  <c:v>2.0741354912199998</c:v>
                </c:pt>
                <c:pt idx="1771">
                  <c:v>2.0732761164700002</c:v>
                </c:pt>
                <c:pt idx="1772">
                  <c:v>2.0730690963900003</c:v>
                </c:pt>
                <c:pt idx="1773">
                  <c:v>2.0732325440400001</c:v>
                </c:pt>
                <c:pt idx="1774">
                  <c:v>2.0734074897900001</c:v>
                </c:pt>
                <c:pt idx="1775">
                  <c:v>2.0732338546199998</c:v>
                </c:pt>
                <c:pt idx="1776">
                  <c:v>2.0734535458900001</c:v>
                </c:pt>
                <c:pt idx="1777">
                  <c:v>2.0737868461</c:v>
                </c:pt>
                <c:pt idx="1778">
                  <c:v>2.0741389407800002</c:v>
                </c:pt>
                <c:pt idx="1779">
                  <c:v>2.0752017450499998</c:v>
                </c:pt>
                <c:pt idx="1780">
                  <c:v>2.0753633590599998</c:v>
                </c:pt>
                <c:pt idx="1781">
                  <c:v>2.06751765439</c:v>
                </c:pt>
                <c:pt idx="1782">
                  <c:v>2.0653732782800001</c:v>
                </c:pt>
                <c:pt idx="1783">
                  <c:v>2.0652734224600002</c:v>
                </c:pt>
                <c:pt idx="1784">
                  <c:v>2.0645979883300001</c:v>
                </c:pt>
                <c:pt idx="1785">
                  <c:v>2.0647452944200002</c:v>
                </c:pt>
                <c:pt idx="1786">
                  <c:v>2.0651665441700002</c:v>
                </c:pt>
                <c:pt idx="1787">
                  <c:v>2.0656142888</c:v>
                </c:pt>
                <c:pt idx="1788">
                  <c:v>2.0658579053599997</c:v>
                </c:pt>
                <c:pt idx="1789">
                  <c:v>2.0621200546300003</c:v>
                </c:pt>
                <c:pt idx="1790">
                  <c:v>2.0549904988800001</c:v>
                </c:pt>
                <c:pt idx="1791">
                  <c:v>2.0562683326900002</c:v>
                </c:pt>
                <c:pt idx="1792">
                  <c:v>2.0559392570899999</c:v>
                </c:pt>
                <c:pt idx="1793">
                  <c:v>2.0556608844099999</c:v>
                </c:pt>
                <c:pt idx="1794">
                  <c:v>2.0562061046300002</c:v>
                </c:pt>
                <c:pt idx="1795">
                  <c:v>2.0557658826099998</c:v>
                </c:pt>
                <c:pt idx="1796">
                  <c:v>2.0563520131900002</c:v>
                </c:pt>
                <c:pt idx="1797">
                  <c:v>2.0561863737300001</c:v>
                </c:pt>
                <c:pt idx="1798">
                  <c:v>2.0558977709600001</c:v>
                </c:pt>
                <c:pt idx="1799">
                  <c:v>2.0497177476099999</c:v>
                </c:pt>
                <c:pt idx="1800">
                  <c:v>2.0471951592200002</c:v>
                </c:pt>
                <c:pt idx="1801">
                  <c:v>2.0473328685899999</c:v>
                </c:pt>
                <c:pt idx="1802">
                  <c:v>2.0480679456900002</c:v>
                </c:pt>
                <c:pt idx="1803">
                  <c:v>2.0482499441300002</c:v>
                </c:pt>
                <c:pt idx="1804">
                  <c:v>2.04863619762</c:v>
                </c:pt>
                <c:pt idx="1805">
                  <c:v>2.0490482837399999</c:v>
                </c:pt>
                <c:pt idx="1806">
                  <c:v>2.0491837940300002</c:v>
                </c:pt>
                <c:pt idx="1807">
                  <c:v>2.0456538059999998</c:v>
                </c:pt>
                <c:pt idx="1808">
                  <c:v>2.0385399012000001</c:v>
                </c:pt>
                <c:pt idx="1809">
                  <c:v>2.0397191169900002</c:v>
                </c:pt>
                <c:pt idx="1810">
                  <c:v>2.0393017592200002</c:v>
                </c:pt>
                <c:pt idx="1811">
                  <c:v>2.0388983832299998</c:v>
                </c:pt>
                <c:pt idx="1812">
                  <c:v>2.03902767704</c:v>
                </c:pt>
                <c:pt idx="1813">
                  <c:v>2.0384833308500001</c:v>
                </c:pt>
                <c:pt idx="1814">
                  <c:v>2.0389241570799999</c:v>
                </c:pt>
                <c:pt idx="1815">
                  <c:v>2.0383653899900001</c:v>
                </c:pt>
                <c:pt idx="1816">
                  <c:v>2.0382527345899999</c:v>
                </c:pt>
                <c:pt idx="1817">
                  <c:v>2.0393458204099999</c:v>
                </c:pt>
                <c:pt idx="1818">
                  <c:v>2.0395014210100002</c:v>
                </c:pt>
                <c:pt idx="1819">
                  <c:v>2.03955516616</c:v>
                </c:pt>
                <c:pt idx="1820">
                  <c:v>2.03973402541</c:v>
                </c:pt>
                <c:pt idx="1821">
                  <c:v>2.04021403572</c:v>
                </c:pt>
                <c:pt idx="1822">
                  <c:v>2.03330552132</c:v>
                </c:pt>
                <c:pt idx="1823">
                  <c:v>2.04932401214</c:v>
                </c:pt>
                <c:pt idx="1824">
                  <c:v>2.0496111019400001</c:v>
                </c:pt>
                <c:pt idx="1825">
                  <c:v>2.0497664105299997</c:v>
                </c:pt>
                <c:pt idx="1826">
                  <c:v>2.0498640935100001</c:v>
                </c:pt>
                <c:pt idx="1827">
                  <c:v>2.05113523216</c:v>
                </c:pt>
                <c:pt idx="1828">
                  <c:v>2.0496986960400001</c:v>
                </c:pt>
                <c:pt idx="1829">
                  <c:v>2.0425831220799999</c:v>
                </c:pt>
                <c:pt idx="1830">
                  <c:v>2.0415820499400001</c:v>
                </c:pt>
                <c:pt idx="1831">
                  <c:v>2.0426512610100001</c:v>
                </c:pt>
                <c:pt idx="1832">
                  <c:v>2.0407143906600003</c:v>
                </c:pt>
                <c:pt idx="1833">
                  <c:v>2.0407568059300001</c:v>
                </c:pt>
                <c:pt idx="1834">
                  <c:v>2.0401876353499997</c:v>
                </c:pt>
                <c:pt idx="1835">
                  <c:v>2.0406309244499998</c:v>
                </c:pt>
                <c:pt idx="1836">
                  <c:v>2.04010806353</c:v>
                </c:pt>
                <c:pt idx="1837">
                  <c:v>2.0401982790100002</c:v>
                </c:pt>
                <c:pt idx="1838">
                  <c:v>2.04047025218</c:v>
                </c:pt>
                <c:pt idx="1839">
                  <c:v>2.0406986371199998</c:v>
                </c:pt>
                <c:pt idx="1840">
                  <c:v>2.0329619987299998</c:v>
                </c:pt>
                <c:pt idx="1841">
                  <c:v>2.0302639466999999</c:v>
                </c:pt>
                <c:pt idx="1842">
                  <c:v>2.03037388588</c:v>
                </c:pt>
                <c:pt idx="1843">
                  <c:v>2.03070947897</c:v>
                </c:pt>
                <c:pt idx="1844">
                  <c:v>2.0315055164100002</c:v>
                </c:pt>
                <c:pt idx="1845">
                  <c:v>2.0472433854300003</c:v>
                </c:pt>
                <c:pt idx="1846">
                  <c:v>2.0475324655299998</c:v>
                </c:pt>
                <c:pt idx="1847">
                  <c:v>2.04621086571</c:v>
                </c:pt>
                <c:pt idx="1848">
                  <c:v>2.0390666733099998</c:v>
                </c:pt>
                <c:pt idx="1849">
                  <c:v>2.0389539087899999</c:v>
                </c:pt>
                <c:pt idx="1850">
                  <c:v>2.0385933859800001</c:v>
                </c:pt>
                <c:pt idx="1851">
                  <c:v>2.0367480732800001</c:v>
                </c:pt>
                <c:pt idx="1852">
                  <c:v>2.0369675761399999</c:v>
                </c:pt>
                <c:pt idx="1853">
                  <c:v>2.03720676957</c:v>
                </c:pt>
                <c:pt idx="1854">
                  <c:v>2.0153772496199998</c:v>
                </c:pt>
                <c:pt idx="1855">
                  <c:v>1.9962681364800001</c:v>
                </c:pt>
                <c:pt idx="1856">
                  <c:v>1.9961696102199999</c:v>
                </c:pt>
                <c:pt idx="1857">
                  <c:v>1.99626244329</c:v>
                </c:pt>
                <c:pt idx="1858">
                  <c:v>1.9962892132200001</c:v>
                </c:pt>
                <c:pt idx="1859">
                  <c:v>1.99745849662</c:v>
                </c:pt>
                <c:pt idx="1860">
                  <c:v>1.9970167725999999</c:v>
                </c:pt>
                <c:pt idx="1861">
                  <c:v>2.00348662629</c:v>
                </c:pt>
                <c:pt idx="1862">
                  <c:v>1.9950481577000001</c:v>
                </c:pt>
                <c:pt idx="1863">
                  <c:v>1.9933670006099999</c:v>
                </c:pt>
                <c:pt idx="1864">
                  <c:v>1.9938236579300002</c:v>
                </c:pt>
                <c:pt idx="1865">
                  <c:v>1.99353869504</c:v>
                </c:pt>
                <c:pt idx="1866">
                  <c:v>1.9937669957499999</c:v>
                </c:pt>
                <c:pt idx="1867">
                  <c:v>1.9941833384000001</c:v>
                </c:pt>
                <c:pt idx="1868">
                  <c:v>1.99433288781</c:v>
                </c:pt>
                <c:pt idx="1869">
                  <c:v>1.99339806204</c:v>
                </c:pt>
                <c:pt idx="1870">
                  <c:v>1.9855324146</c:v>
                </c:pt>
                <c:pt idx="1871">
                  <c:v>1.9854992444500001</c:v>
                </c:pt>
                <c:pt idx="1872">
                  <c:v>1.9864994998099998</c:v>
                </c:pt>
                <c:pt idx="1873">
                  <c:v>1.9868263051500001</c:v>
                </c:pt>
                <c:pt idx="1874">
                  <c:v>1.9869358940999999</c:v>
                </c:pt>
                <c:pt idx="1875">
                  <c:v>1.98628910777</c:v>
                </c:pt>
                <c:pt idx="1876">
                  <c:v>1.9855283136300002</c:v>
                </c:pt>
                <c:pt idx="1877">
                  <c:v>1.98517566644</c:v>
                </c:pt>
                <c:pt idx="1878">
                  <c:v>2.0592220853100001</c:v>
                </c:pt>
                <c:pt idx="1879">
                  <c:v>2.05925984374</c:v>
                </c:pt>
                <c:pt idx="1880">
                  <c:v>2.0591982569400002</c:v>
                </c:pt>
                <c:pt idx="1881">
                  <c:v>2.0592562502699998</c:v>
                </c:pt>
                <c:pt idx="1882">
                  <c:v>2.0683292672699998</c:v>
                </c:pt>
                <c:pt idx="1883">
                  <c:v>2.0580054056299999</c:v>
                </c:pt>
                <c:pt idx="1884">
                  <c:v>2.0561587005200002</c:v>
                </c:pt>
                <c:pt idx="1885">
                  <c:v>2.0565018145499998</c:v>
                </c:pt>
                <c:pt idx="1886">
                  <c:v>2.0567288809300002</c:v>
                </c:pt>
                <c:pt idx="1887">
                  <c:v>2.05694230319</c:v>
                </c:pt>
                <c:pt idx="1888">
                  <c:v>2.0579757610099998</c:v>
                </c:pt>
                <c:pt idx="1889">
                  <c:v>2.0564677910699998</c:v>
                </c:pt>
                <c:pt idx="1890">
                  <c:v>2.04891919186</c:v>
                </c:pt>
                <c:pt idx="1891">
                  <c:v>2.04794236623</c:v>
                </c:pt>
                <c:pt idx="1892">
                  <c:v>2.0478716002600001</c:v>
                </c:pt>
                <c:pt idx="1893">
                  <c:v>2.0474974994999999</c:v>
                </c:pt>
                <c:pt idx="1894">
                  <c:v>2.0461170379300002</c:v>
                </c:pt>
                <c:pt idx="1895">
                  <c:v>2.04698337007</c:v>
                </c:pt>
                <c:pt idx="1896">
                  <c:v>2.0474378944999998</c:v>
                </c:pt>
                <c:pt idx="1897">
                  <c:v>2.0478672484100002</c:v>
                </c:pt>
                <c:pt idx="1898">
                  <c:v>2.04846070421</c:v>
                </c:pt>
                <c:pt idx="1899">
                  <c:v>2.04806336597</c:v>
                </c:pt>
                <c:pt idx="1900">
                  <c:v>2.0483847050300001</c:v>
                </c:pt>
                <c:pt idx="1901">
                  <c:v>2.0485561997400001</c:v>
                </c:pt>
                <c:pt idx="1902">
                  <c:v>2.0453807084300002</c:v>
                </c:pt>
                <c:pt idx="1903">
                  <c:v>2.0462531090999998</c:v>
                </c:pt>
                <c:pt idx="1904">
                  <c:v>2.0358447589300002</c:v>
                </c:pt>
                <c:pt idx="1905">
                  <c:v>2.0342082267900001</c:v>
                </c:pt>
                <c:pt idx="1906">
                  <c:v>2.0339224388799999</c:v>
                </c:pt>
                <c:pt idx="1907">
                  <c:v>2.0336457460999999</c:v>
                </c:pt>
                <c:pt idx="1908">
                  <c:v>2.0344392790399999</c:v>
                </c:pt>
                <c:pt idx="1909">
                  <c:v>2.0347177533599998</c:v>
                </c:pt>
                <c:pt idx="1910">
                  <c:v>2.0415033384500001</c:v>
                </c:pt>
                <c:pt idx="1911">
                  <c:v>2.0415362407999997</c:v>
                </c:pt>
                <c:pt idx="1912">
                  <c:v>2.0401506507599998</c:v>
                </c:pt>
                <c:pt idx="1913">
                  <c:v>2.03234123939</c:v>
                </c:pt>
                <c:pt idx="1914">
                  <c:v>2.0322385630299999</c:v>
                </c:pt>
                <c:pt idx="1915">
                  <c:v>2.0323574366699999</c:v>
                </c:pt>
                <c:pt idx="1916">
                  <c:v>2.0319885048699997</c:v>
                </c:pt>
                <c:pt idx="1917">
                  <c:v>2.03113384222</c:v>
                </c:pt>
                <c:pt idx="1918">
                  <c:v>2.0331459089499999</c:v>
                </c:pt>
                <c:pt idx="1919">
                  <c:v>2.0326254499599998</c:v>
                </c:pt>
                <c:pt idx="1920">
                  <c:v>2.03455935681</c:v>
                </c:pt>
                <c:pt idx="1921">
                  <c:v>2.0347823978599999</c:v>
                </c:pt>
                <c:pt idx="1922">
                  <c:v>2.0349412405399998</c:v>
                </c:pt>
                <c:pt idx="1923">
                  <c:v>2.0366184560999998</c:v>
                </c:pt>
                <c:pt idx="1924">
                  <c:v>2.03683968562</c:v>
                </c:pt>
                <c:pt idx="1925">
                  <c:v>2.0372690275799998</c:v>
                </c:pt>
                <c:pt idx="1926">
                  <c:v>2.0377297545599999</c:v>
                </c:pt>
                <c:pt idx="1927">
                  <c:v>2.0322650959300002</c:v>
                </c:pt>
                <c:pt idx="1928">
                  <c:v>2.0324547332599998</c:v>
                </c:pt>
                <c:pt idx="1929">
                  <c:v>2.0322368178299999</c:v>
                </c:pt>
                <c:pt idx="1930">
                  <c:v>2.0323998075900001</c:v>
                </c:pt>
                <c:pt idx="1931">
                  <c:v>2.0329939501500003</c:v>
                </c:pt>
                <c:pt idx="1932">
                  <c:v>2.0322809842599998</c:v>
                </c:pt>
                <c:pt idx="1933">
                  <c:v>2.0250194883099999</c:v>
                </c:pt>
                <c:pt idx="1934">
                  <c:v>2.0239226161800001</c:v>
                </c:pt>
                <c:pt idx="1935">
                  <c:v>2.0238412694400001</c:v>
                </c:pt>
                <c:pt idx="1936">
                  <c:v>2.0243788561800002</c:v>
                </c:pt>
                <c:pt idx="1937">
                  <c:v>2.0242667590600001</c:v>
                </c:pt>
                <c:pt idx="1938">
                  <c:v>2.02367879546</c:v>
                </c:pt>
                <c:pt idx="1939">
                  <c:v>2.0235756705400001</c:v>
                </c:pt>
                <c:pt idx="1940">
                  <c:v>2.0240059352899999</c:v>
                </c:pt>
                <c:pt idx="1941">
                  <c:v>2.0244175299</c:v>
                </c:pt>
                <c:pt idx="1942">
                  <c:v>2.0247992860499999</c:v>
                </c:pt>
                <c:pt idx="1943">
                  <c:v>2.02490489798</c:v>
                </c:pt>
                <c:pt idx="1944">
                  <c:v>2.02529976749</c:v>
                </c:pt>
                <c:pt idx="1945">
                  <c:v>2.02554666211</c:v>
                </c:pt>
                <c:pt idx="1946">
                  <c:v>2.0258361846500001</c:v>
                </c:pt>
                <c:pt idx="1947">
                  <c:v>2.0191789065500001</c:v>
                </c:pt>
                <c:pt idx="1948">
                  <c:v>2.0174689794500003</c:v>
                </c:pt>
                <c:pt idx="1949">
                  <c:v>2.0174366406600002</c:v>
                </c:pt>
                <c:pt idx="1950">
                  <c:v>2.0175941185199999</c:v>
                </c:pt>
                <c:pt idx="1951">
                  <c:v>2.01774541776</c:v>
                </c:pt>
                <c:pt idx="1952">
                  <c:v>2.0187234566400001</c:v>
                </c:pt>
                <c:pt idx="1953">
                  <c:v>2.0304349574300002</c:v>
                </c:pt>
                <c:pt idx="1954">
                  <c:v>2.02902056824</c:v>
                </c:pt>
                <c:pt idx="1955">
                  <c:v>2.0256142659999998</c:v>
                </c:pt>
                <c:pt idx="1956">
                  <c:v>2.0261732617699999</c:v>
                </c:pt>
                <c:pt idx="1957">
                  <c:v>2.0254352997299998</c:v>
                </c:pt>
                <c:pt idx="1958">
                  <c:v>2.0245512028000001</c:v>
                </c:pt>
                <c:pt idx="1959">
                  <c:v>2.0251885167200001</c:v>
                </c:pt>
                <c:pt idx="1960">
                  <c:v>2.02554199743</c:v>
                </c:pt>
                <c:pt idx="1961">
                  <c:v>2.0244065276500001</c:v>
                </c:pt>
                <c:pt idx="1962">
                  <c:v>2.0245829255899999</c:v>
                </c:pt>
                <c:pt idx="1963">
                  <c:v>2.02463212872</c:v>
                </c:pt>
                <c:pt idx="1964">
                  <c:v>2.0248002815400001</c:v>
                </c:pt>
                <c:pt idx="1965">
                  <c:v>2.0250834397499999</c:v>
                </c:pt>
                <c:pt idx="1966">
                  <c:v>2.0909860790699999</c:v>
                </c:pt>
                <c:pt idx="1967">
                  <c:v>2.0912669561900001</c:v>
                </c:pt>
                <c:pt idx="1968">
                  <c:v>2.0744604784699998</c:v>
                </c:pt>
                <c:pt idx="1969">
                  <c:v>2.1408060354899998</c:v>
                </c:pt>
                <c:pt idx="1970">
                  <c:v>2.1412301442700001</c:v>
                </c:pt>
                <c:pt idx="1971">
                  <c:v>2.1433610758499997</c:v>
                </c:pt>
                <c:pt idx="1972">
                  <c:v>2.1475236952199999</c:v>
                </c:pt>
                <c:pt idx="1973">
                  <c:v>2.1478793346700003</c:v>
                </c:pt>
                <c:pt idx="1974">
                  <c:v>2.1481223204600002</c:v>
                </c:pt>
                <c:pt idx="1975">
                  <c:v>2.14553409572</c:v>
                </c:pt>
                <c:pt idx="1976">
                  <c:v>2.13823977276</c:v>
                </c:pt>
                <c:pt idx="1977">
                  <c:v>2.1536428463400004</c:v>
                </c:pt>
                <c:pt idx="1978">
                  <c:v>2.1535056218999999</c:v>
                </c:pt>
                <c:pt idx="1979">
                  <c:v>2.1490475465999999</c:v>
                </c:pt>
                <c:pt idx="1980">
                  <c:v>2.1484104852600003</c:v>
                </c:pt>
                <c:pt idx="1981">
                  <c:v>2.14879024171</c:v>
                </c:pt>
                <c:pt idx="1982">
                  <c:v>2.1481472865100004</c:v>
                </c:pt>
                <c:pt idx="1983">
                  <c:v>2.14839165308</c:v>
                </c:pt>
                <c:pt idx="1984">
                  <c:v>2.1497280677099999</c:v>
                </c:pt>
                <c:pt idx="1985">
                  <c:v>2.14990198359</c:v>
                </c:pt>
                <c:pt idx="1986">
                  <c:v>2.1501986503300001</c:v>
                </c:pt>
                <c:pt idx="1987">
                  <c:v>2.1506344732100002</c:v>
                </c:pt>
                <c:pt idx="1988">
                  <c:v>2.14625825268</c:v>
                </c:pt>
                <c:pt idx="1989">
                  <c:v>2.1458307684500002</c:v>
                </c:pt>
                <c:pt idx="1990">
                  <c:v>2.1455963737400001</c:v>
                </c:pt>
                <c:pt idx="1991">
                  <c:v>2.14576774314</c:v>
                </c:pt>
                <c:pt idx="1992">
                  <c:v>2.1460634441199997</c:v>
                </c:pt>
                <c:pt idx="1993">
                  <c:v>2.1463740248300001</c:v>
                </c:pt>
                <c:pt idx="1994">
                  <c:v>2.1458228259699998</c:v>
                </c:pt>
                <c:pt idx="1995">
                  <c:v>2.1387303753599998</c:v>
                </c:pt>
                <c:pt idx="1996">
                  <c:v>2.1380680238800003</c:v>
                </c:pt>
                <c:pt idx="1997">
                  <c:v>2.1374081992999998</c:v>
                </c:pt>
                <c:pt idx="1998">
                  <c:v>2.1379653891500001</c:v>
                </c:pt>
                <c:pt idx="1999">
                  <c:v>2.1377712939200002</c:v>
                </c:pt>
                <c:pt idx="2000">
                  <c:v>2.13743011016</c:v>
                </c:pt>
                <c:pt idx="2001">
                  <c:v>2.1378331047099999</c:v>
                </c:pt>
                <c:pt idx="2002">
                  <c:v>2.1476847241699999</c:v>
                </c:pt>
                <c:pt idx="2003">
                  <c:v>2.1427345907299999</c:v>
                </c:pt>
                <c:pt idx="2004">
                  <c:v>2.1436360881200001</c:v>
                </c:pt>
                <c:pt idx="2005">
                  <c:v>2.1692817942899998</c:v>
                </c:pt>
                <c:pt idx="2006">
                  <c:v>2.1694091489200003</c:v>
                </c:pt>
                <c:pt idx="2007">
                  <c:v>2.16969447442</c:v>
                </c:pt>
                <c:pt idx="2008">
                  <c:v>2.1655500409299999</c:v>
                </c:pt>
                <c:pt idx="2009">
                  <c:v>2.16429064593</c:v>
                </c:pt>
                <c:pt idx="2010">
                  <c:v>2.1642703182600003</c:v>
                </c:pt>
                <c:pt idx="2011">
                  <c:v>2.1645816501900002</c:v>
                </c:pt>
                <c:pt idx="2012">
                  <c:v>2.1760057882499999</c:v>
                </c:pt>
                <c:pt idx="2013">
                  <c:v>2.17626115773</c:v>
                </c:pt>
                <c:pt idx="2014">
                  <c:v>2.1766365331799999</c:v>
                </c:pt>
                <c:pt idx="2015">
                  <c:v>2.1752211036399998</c:v>
                </c:pt>
                <c:pt idx="2016">
                  <c:v>2.1680456993599999</c:v>
                </c:pt>
                <c:pt idx="2017">
                  <c:v>2.1667665612300002</c:v>
                </c:pt>
                <c:pt idx="2018">
                  <c:v>2.1660635000799999</c:v>
                </c:pt>
                <c:pt idx="2019">
                  <c:v>2.1649943140100003</c:v>
                </c:pt>
                <c:pt idx="2020">
                  <c:v>2.1962838415200001</c:v>
                </c:pt>
                <c:pt idx="2021">
                  <c:v>2.1967829359</c:v>
                </c:pt>
                <c:pt idx="2022">
                  <c:v>2.1969474834999998</c:v>
                </c:pt>
                <c:pt idx="2023">
                  <c:v>2.1959195450799998</c:v>
                </c:pt>
                <c:pt idx="2024">
                  <c:v>2.1961434050799999</c:v>
                </c:pt>
                <c:pt idx="2025">
                  <c:v>2.1963343872299999</c:v>
                </c:pt>
                <c:pt idx="2026">
                  <c:v>2.1966605817300002</c:v>
                </c:pt>
                <c:pt idx="2027">
                  <c:v>2.1973848813800001</c:v>
                </c:pt>
                <c:pt idx="2028">
                  <c:v>2.1976338547600003</c:v>
                </c:pt>
                <c:pt idx="2029">
                  <c:v>2.1980853553799999</c:v>
                </c:pt>
                <c:pt idx="2030">
                  <c:v>2.19209521813</c:v>
                </c:pt>
                <c:pt idx="2031">
                  <c:v>2.1911787116900001</c:v>
                </c:pt>
                <c:pt idx="2032">
                  <c:v>2.1917751914200001</c:v>
                </c:pt>
                <c:pt idx="2033">
                  <c:v>2.1915090256500003</c:v>
                </c:pt>
                <c:pt idx="2034">
                  <c:v>2.1917475860100004</c:v>
                </c:pt>
                <c:pt idx="2035">
                  <c:v>2.1970995283400003</c:v>
                </c:pt>
                <c:pt idx="2036">
                  <c:v>2.1974548353099999</c:v>
                </c:pt>
                <c:pt idx="2037">
                  <c:v>2.1964323125599998</c:v>
                </c:pt>
                <c:pt idx="2038">
                  <c:v>2.1881121472199996</c:v>
                </c:pt>
                <c:pt idx="2039">
                  <c:v>2.1874017489499997</c:v>
                </c:pt>
                <c:pt idx="2040">
                  <c:v>2.1878680560500001</c:v>
                </c:pt>
                <c:pt idx="2041">
                  <c:v>2.1874044425300001</c:v>
                </c:pt>
                <c:pt idx="2042">
                  <c:v>2.1876122773000004</c:v>
                </c:pt>
                <c:pt idx="2043">
                  <c:v>2.1851980230399999</c:v>
                </c:pt>
                <c:pt idx="2044">
                  <c:v>2.18479778214</c:v>
                </c:pt>
                <c:pt idx="2045">
                  <c:v>2.18575534993</c:v>
                </c:pt>
                <c:pt idx="2046">
                  <c:v>2.1860698934899996</c:v>
                </c:pt>
                <c:pt idx="2047">
                  <c:v>2.1861839325800001</c:v>
                </c:pt>
                <c:pt idx="2048">
                  <c:v>2.2115403847800001</c:v>
                </c:pt>
                <c:pt idx="2049">
                  <c:v>2.2116565049200001</c:v>
                </c:pt>
                <c:pt idx="2050">
                  <c:v>2.2121570472699998</c:v>
                </c:pt>
                <c:pt idx="2051">
                  <c:v>2.2119118287299999</c:v>
                </c:pt>
                <c:pt idx="2052">
                  <c:v>2.2122614806600001</c:v>
                </c:pt>
                <c:pt idx="2053">
                  <c:v>2.2126274054499997</c:v>
                </c:pt>
                <c:pt idx="2054">
                  <c:v>2.2130126460600001</c:v>
                </c:pt>
                <c:pt idx="2055">
                  <c:v>2.2118521961100002</c:v>
                </c:pt>
                <c:pt idx="2056">
                  <c:v>2.2032521540100003</c:v>
                </c:pt>
                <c:pt idx="2057">
                  <c:v>2.2025585681599997</c:v>
                </c:pt>
                <c:pt idx="2058">
                  <c:v>2.2029212291500002</c:v>
                </c:pt>
                <c:pt idx="2059">
                  <c:v>2.2030369569400001</c:v>
                </c:pt>
                <c:pt idx="2060">
                  <c:v>2.2037742072399999</c:v>
                </c:pt>
                <c:pt idx="2061">
                  <c:v>2.2024180451199999</c:v>
                </c:pt>
                <c:pt idx="2062">
                  <c:v>2.2018573984299996</c:v>
                </c:pt>
                <c:pt idx="2063">
                  <c:v>2.2022501108500001</c:v>
                </c:pt>
                <c:pt idx="2064">
                  <c:v>2.2022085735900001</c:v>
                </c:pt>
                <c:pt idx="2065">
                  <c:v>2.2029562898400004</c:v>
                </c:pt>
                <c:pt idx="2066">
                  <c:v>2.2031635811900001</c:v>
                </c:pt>
                <c:pt idx="2067">
                  <c:v>2.2032413211599997</c:v>
                </c:pt>
                <c:pt idx="2068">
                  <c:v>2.20344548412</c:v>
                </c:pt>
                <c:pt idx="2069">
                  <c:v>2.2041505347399997</c:v>
                </c:pt>
                <c:pt idx="2070">
                  <c:v>2.1991065394099998</c:v>
                </c:pt>
                <c:pt idx="2071">
                  <c:v>2.1980676863399999</c:v>
                </c:pt>
                <c:pt idx="2072">
                  <c:v>2.1978917771300002</c:v>
                </c:pt>
                <c:pt idx="2073">
                  <c:v>2.1982747463400001</c:v>
                </c:pt>
                <c:pt idx="2074">
                  <c:v>2.1993103880199998</c:v>
                </c:pt>
                <c:pt idx="2075">
                  <c:v>2.1995321675800001</c:v>
                </c:pt>
                <c:pt idx="2076">
                  <c:v>2.1980152418600003</c:v>
                </c:pt>
                <c:pt idx="2077">
                  <c:v>2.19087888388</c:v>
                </c:pt>
                <c:pt idx="2078">
                  <c:v>2.1888447745900002</c:v>
                </c:pt>
                <c:pt idx="2079">
                  <c:v>2.2266020343799999</c:v>
                </c:pt>
                <c:pt idx="2080">
                  <c:v>2.2256851183399999</c:v>
                </c:pt>
                <c:pt idx="2081">
                  <c:v>2.21467973162</c:v>
                </c:pt>
                <c:pt idx="2082">
                  <c:v>2.2152142709899998</c:v>
                </c:pt>
                <c:pt idx="2083">
                  <c:v>2.22677380415</c:v>
                </c:pt>
                <c:pt idx="2084">
                  <c:v>2.21713526445</c:v>
                </c:pt>
                <c:pt idx="2085">
                  <c:v>2.2283198569899998</c:v>
                </c:pt>
                <c:pt idx="2086">
                  <c:v>2.2284486946099999</c:v>
                </c:pt>
                <c:pt idx="2087">
                  <c:v>2.2287123345300004</c:v>
                </c:pt>
                <c:pt idx="2088">
                  <c:v>2.2291036260800001</c:v>
                </c:pt>
                <c:pt idx="2089">
                  <c:v>2.2300048874699998</c:v>
                </c:pt>
                <c:pt idx="2090">
                  <c:v>2.2270686928800001</c:v>
                </c:pt>
                <c:pt idx="2091">
                  <c:v>2.2267181044200002</c:v>
                </c:pt>
                <c:pt idx="2092">
                  <c:v>2.2265737260799998</c:v>
                </c:pt>
                <c:pt idx="2093">
                  <c:v>2.2277384742700002</c:v>
                </c:pt>
                <c:pt idx="2094">
                  <c:v>2.22797836788</c:v>
                </c:pt>
                <c:pt idx="2095">
                  <c:v>2.2283432593800003</c:v>
                </c:pt>
                <c:pt idx="2096">
                  <c:v>2.2287260117199996</c:v>
                </c:pt>
                <c:pt idx="2097">
                  <c:v>2.22720963027</c:v>
                </c:pt>
                <c:pt idx="2098">
                  <c:v>2.2171184624899998</c:v>
                </c:pt>
                <c:pt idx="2099">
                  <c:v>2.2161920172199996</c:v>
                </c:pt>
                <c:pt idx="2100">
                  <c:v>2.2162773965999998</c:v>
                </c:pt>
                <c:pt idx="2101">
                  <c:v>2.2210471114199999</c:v>
                </c:pt>
                <c:pt idx="2102">
                  <c:v>2.2212963617899999</c:v>
                </c:pt>
                <c:pt idx="2103">
                  <c:v>2.20574161477</c:v>
                </c:pt>
                <c:pt idx="2104">
                  <c:v>2.1866631488200001</c:v>
                </c:pt>
                <c:pt idx="2105">
                  <c:v>2.2104427249699996</c:v>
                </c:pt>
                <c:pt idx="2106">
                  <c:v>2.2095405221500002</c:v>
                </c:pt>
                <c:pt idx="2107">
                  <c:v>2.2096850578000002</c:v>
                </c:pt>
                <c:pt idx="2108">
                  <c:v>2.2105613710599998</c:v>
                </c:pt>
                <c:pt idx="2109">
                  <c:v>2.210709134</c:v>
                </c:pt>
                <c:pt idx="2110">
                  <c:v>2.21112131784</c:v>
                </c:pt>
                <c:pt idx="2111">
                  <c:v>2.21155159469</c:v>
                </c:pt>
                <c:pt idx="2112">
                  <c:v>2.2945609403400002</c:v>
                </c:pt>
                <c:pt idx="2113">
                  <c:v>2.2942973642700002</c:v>
                </c:pt>
                <c:pt idx="2114">
                  <c:v>2.2946766599699999</c:v>
                </c:pt>
                <c:pt idx="2115">
                  <c:v>2.2948913555599999</c:v>
                </c:pt>
                <c:pt idx="2116">
                  <c:v>2.29548081081</c:v>
                </c:pt>
                <c:pt idx="2117">
                  <c:v>2.29462966528</c:v>
                </c:pt>
                <c:pt idx="2118">
                  <c:v>2.29718836259</c:v>
                </c:pt>
                <c:pt idx="2119">
                  <c:v>2.2928259933100001</c:v>
                </c:pt>
                <c:pt idx="2120">
                  <c:v>2.2917933341500003</c:v>
                </c:pt>
                <c:pt idx="2121">
                  <c:v>2.2826614908000002</c:v>
                </c:pt>
                <c:pt idx="2122">
                  <c:v>2.2877720943200002</c:v>
                </c:pt>
                <c:pt idx="2123">
                  <c:v>2.2816800813699998</c:v>
                </c:pt>
                <c:pt idx="2124">
                  <c:v>2.2814265096500002</c:v>
                </c:pt>
                <c:pt idx="2125">
                  <c:v>2.2810266988200003</c:v>
                </c:pt>
                <c:pt idx="2126">
                  <c:v>2.2814127480999997</c:v>
                </c:pt>
                <c:pt idx="2127">
                  <c:v>2.28184155329</c:v>
                </c:pt>
                <c:pt idx="2128">
                  <c:v>2.28202874102</c:v>
                </c:pt>
                <c:pt idx="2129">
                  <c:v>2.3001981964899998</c:v>
                </c:pt>
                <c:pt idx="2130">
                  <c:v>2.3002562063400003</c:v>
                </c:pt>
                <c:pt idx="2131">
                  <c:v>2.3004677682600003</c:v>
                </c:pt>
                <c:pt idx="2132">
                  <c:v>2.29663304928</c:v>
                </c:pt>
                <c:pt idx="2133">
                  <c:v>2.2955560079600001</c:v>
                </c:pt>
                <c:pt idx="2134">
                  <c:v>2.2954956118099998</c:v>
                </c:pt>
                <c:pt idx="2135">
                  <c:v>2.2958805756</c:v>
                </c:pt>
                <c:pt idx="2136">
                  <c:v>2.2961049739299999</c:v>
                </c:pt>
                <c:pt idx="2137">
                  <c:v>2.29721731869</c:v>
                </c:pt>
                <c:pt idx="2138">
                  <c:v>2.2975144724299996</c:v>
                </c:pt>
                <c:pt idx="2139">
                  <c:v>2.2985526486500003</c:v>
                </c:pt>
                <c:pt idx="2140">
                  <c:v>2.2908818792500001</c:v>
                </c:pt>
                <c:pt idx="2141">
                  <c:v>2.2899734999099999</c:v>
                </c:pt>
                <c:pt idx="2142">
                  <c:v>2.3286924090500003</c:v>
                </c:pt>
                <c:pt idx="2143">
                  <c:v>2.3278195528899999</c:v>
                </c:pt>
                <c:pt idx="2144">
                  <c:v>2.3268608725799997</c:v>
                </c:pt>
                <c:pt idx="2145">
                  <c:v>2.3275197370399998</c:v>
                </c:pt>
                <c:pt idx="2146">
                  <c:v>2.3273169999000003</c:v>
                </c:pt>
                <c:pt idx="2147">
                  <c:v>2.3272853439899999</c:v>
                </c:pt>
                <c:pt idx="2148">
                  <c:v>2.3275233203300001</c:v>
                </c:pt>
                <c:pt idx="2149">
                  <c:v>2.32762621023</c:v>
                </c:pt>
                <c:pt idx="2150">
                  <c:v>2.3279403241000001</c:v>
                </c:pt>
                <c:pt idx="2151">
                  <c:v>2.3283036136700002</c:v>
                </c:pt>
                <c:pt idx="2152">
                  <c:v>2.3291580552899998</c:v>
                </c:pt>
                <c:pt idx="2153">
                  <c:v>2.3466115858200003</c:v>
                </c:pt>
                <c:pt idx="2154">
                  <c:v>2.3426439175100002</c:v>
                </c:pt>
                <c:pt idx="2155">
                  <c:v>2.3422762135700004</c:v>
                </c:pt>
                <c:pt idx="2156">
                  <c:v>2.3419873251999999</c:v>
                </c:pt>
                <c:pt idx="2157">
                  <c:v>2.3384389183300001</c:v>
                </c:pt>
                <c:pt idx="2158">
                  <c:v>2.3383691614899997</c:v>
                </c:pt>
                <c:pt idx="2159">
                  <c:v>2.3410863063699998</c:v>
                </c:pt>
                <c:pt idx="2160">
                  <c:v>2.3414057322300001</c:v>
                </c:pt>
                <c:pt idx="2161">
                  <c:v>2.34172434751</c:v>
                </c:pt>
                <c:pt idx="2162">
                  <c:v>2.3318789209099999</c:v>
                </c:pt>
                <c:pt idx="2163">
                  <c:v>2.32223100081</c:v>
                </c:pt>
                <c:pt idx="2164">
                  <c:v>2.32252223388</c:v>
                </c:pt>
                <c:pt idx="2165">
                  <c:v>2.3226620878000004</c:v>
                </c:pt>
                <c:pt idx="2166">
                  <c:v>2.31048654106</c:v>
                </c:pt>
                <c:pt idx="2167">
                  <c:v>2.3923410757500001</c:v>
                </c:pt>
                <c:pt idx="2168">
                  <c:v>2.3909977946799996</c:v>
                </c:pt>
                <c:pt idx="2169">
                  <c:v>2.3915144532700001</c:v>
                </c:pt>
                <c:pt idx="2170">
                  <c:v>2.40383547784</c:v>
                </c:pt>
                <c:pt idx="2171">
                  <c:v>2.4042866770300004</c:v>
                </c:pt>
                <c:pt idx="2172">
                  <c:v>2.4051411874199999</c:v>
                </c:pt>
                <c:pt idx="2173">
                  <c:v>2.4047260124699998</c:v>
                </c:pt>
                <c:pt idx="2174">
                  <c:v>2.4049468159899998</c:v>
                </c:pt>
                <c:pt idx="2175">
                  <c:v>2.4053571173400004</c:v>
                </c:pt>
                <c:pt idx="2176">
                  <c:v>2.4057879293200002</c:v>
                </c:pt>
                <c:pt idx="2177">
                  <c:v>2.4019253970599999</c:v>
                </c:pt>
                <c:pt idx="2178">
                  <c:v>2.4012459778699999</c:v>
                </c:pt>
                <c:pt idx="2179">
                  <c:v>2.4016281538200004</c:v>
                </c:pt>
                <c:pt idx="2180">
                  <c:v>2.4019019967099999</c:v>
                </c:pt>
                <c:pt idx="2181">
                  <c:v>2.4032274895700003</c:v>
                </c:pt>
                <c:pt idx="2182">
                  <c:v>2.40154432814</c:v>
                </c:pt>
                <c:pt idx="2183">
                  <c:v>2.3941953875199999</c:v>
                </c:pt>
                <c:pt idx="2184">
                  <c:v>2.3906369521699999</c:v>
                </c:pt>
                <c:pt idx="2185">
                  <c:v>2.38878074397</c:v>
                </c:pt>
                <c:pt idx="2186">
                  <c:v>2.3891195392500002</c:v>
                </c:pt>
                <c:pt idx="2187">
                  <c:v>2.4573365578000002</c:v>
                </c:pt>
                <c:pt idx="2188">
                  <c:v>2.4580122401</c:v>
                </c:pt>
                <c:pt idx="2189">
                  <c:v>2.45833740032</c:v>
                </c:pt>
                <c:pt idx="2190">
                  <c:v>2.48093234236</c:v>
                </c:pt>
                <c:pt idx="2191">
                  <c:v>2.48179726519</c:v>
                </c:pt>
                <c:pt idx="2192">
                  <c:v>2.48187577229</c:v>
                </c:pt>
                <c:pt idx="2193">
                  <c:v>2.4822124083400001</c:v>
                </c:pt>
                <c:pt idx="2194">
                  <c:v>2.4823938942899999</c:v>
                </c:pt>
                <c:pt idx="2195">
                  <c:v>2.4829911392800001</c:v>
                </c:pt>
                <c:pt idx="2196">
                  <c:v>2.5192947051799996</c:v>
                </c:pt>
                <c:pt idx="2197">
                  <c:v>2.5207175826799997</c:v>
                </c:pt>
                <c:pt idx="2198">
                  <c:v>2.5336562942900001</c:v>
                </c:pt>
                <c:pt idx="2199">
                  <c:v>2.53368038177</c:v>
                </c:pt>
                <c:pt idx="2200">
                  <c:v>2.5340703795200001</c:v>
                </c:pt>
                <c:pt idx="2201">
                  <c:v>2.5332029985900002</c:v>
                </c:pt>
                <c:pt idx="2202">
                  <c:v>2.5334902807900002</c:v>
                </c:pt>
                <c:pt idx="2203">
                  <c:v>2.5339425324099998</c:v>
                </c:pt>
                <c:pt idx="2204">
                  <c:v>2.5323439944000001</c:v>
                </c:pt>
                <c:pt idx="2205">
                  <c:v>2.5227304563100001</c:v>
                </c:pt>
                <c:pt idx="2206">
                  <c:v>2.5208454419499997</c:v>
                </c:pt>
                <c:pt idx="2207">
                  <c:v>2.52029714763</c:v>
                </c:pt>
                <c:pt idx="2208">
                  <c:v>2.5191855687500002</c:v>
                </c:pt>
                <c:pt idx="2209">
                  <c:v>2.5203572542099999</c:v>
                </c:pt>
                <c:pt idx="2210">
                  <c:v>2.5230453718099999</c:v>
                </c:pt>
                <c:pt idx="2211">
                  <c:v>2.6812957772499999</c:v>
                </c:pt>
                <c:pt idx="2212">
                  <c:v>2.6770688593000003</c:v>
                </c:pt>
                <c:pt idx="2213">
                  <c:v>2.6772924754000003</c:v>
                </c:pt>
                <c:pt idx="2214">
                  <c:v>2.6774514382699999</c:v>
                </c:pt>
                <c:pt idx="2215">
                  <c:v>2.6888656054400002</c:v>
                </c:pt>
                <c:pt idx="2216">
                  <c:v>2.68903798882</c:v>
                </c:pt>
                <c:pt idx="2217">
                  <c:v>2.68945824017</c:v>
                </c:pt>
                <c:pt idx="2218">
                  <c:v>2.6862225767600001</c:v>
                </c:pt>
                <c:pt idx="2219">
                  <c:v>2.6865193059800001</c:v>
                </c:pt>
                <c:pt idx="2220">
                  <c:v>2.6864119097099999</c:v>
                </c:pt>
                <c:pt idx="2221">
                  <c:v>2.6867830795600001</c:v>
                </c:pt>
                <c:pt idx="2222">
                  <c:v>2.68718136168</c:v>
                </c:pt>
                <c:pt idx="2223">
                  <c:v>2.6875184121700002</c:v>
                </c:pt>
                <c:pt idx="2224">
                  <c:v>2.68547943008</c:v>
                </c:pt>
                <c:pt idx="2225">
                  <c:v>2.67421865732</c:v>
                </c:pt>
                <c:pt idx="2226">
                  <c:v>2.6722633474799999</c:v>
                </c:pt>
                <c:pt idx="2227">
                  <c:v>2.6730258772500002</c:v>
                </c:pt>
                <c:pt idx="2228">
                  <c:v>2.6735215641500001</c:v>
                </c:pt>
                <c:pt idx="2229">
                  <c:v>2.6717025399400001</c:v>
                </c:pt>
                <c:pt idx="2230">
                  <c:v>2.6712797749499999</c:v>
                </c:pt>
                <c:pt idx="2231">
                  <c:v>2.6715830933800002</c:v>
                </c:pt>
                <c:pt idx="2232">
                  <c:v>2.6719545532600004</c:v>
                </c:pt>
                <c:pt idx="2233">
                  <c:v>2.6870666785900004</c:v>
                </c:pt>
                <c:pt idx="2234">
                  <c:v>2.6873572180100003</c:v>
                </c:pt>
                <c:pt idx="2235">
                  <c:v>2.6875316639299998</c:v>
                </c:pt>
                <c:pt idx="2236">
                  <c:v>2.6877679740500002</c:v>
                </c:pt>
                <c:pt idx="2237">
                  <c:v>2.68817454617</c:v>
                </c:pt>
                <c:pt idx="2238">
                  <c:v>2.68539548585</c:v>
                </c:pt>
                <c:pt idx="2239">
                  <c:v>2.6848265324499998</c:v>
                </c:pt>
                <c:pt idx="2240">
                  <c:v>2.6857378833400003</c:v>
                </c:pt>
                <c:pt idx="2241">
                  <c:v>2.6860376285599998</c:v>
                </c:pt>
                <c:pt idx="2242">
                  <c:v>2.7049985779000001</c:v>
                </c:pt>
                <c:pt idx="2243">
                  <c:v>2.7054441575200001</c:v>
                </c:pt>
                <c:pt idx="2244">
                  <c:v>2.70374132312</c:v>
                </c:pt>
                <c:pt idx="2245">
                  <c:v>2.6963835973400001</c:v>
                </c:pt>
                <c:pt idx="2246">
                  <c:v>2.6915745315900002</c:v>
                </c:pt>
                <c:pt idx="2247">
                  <c:v>2.68928255909</c:v>
                </c:pt>
                <c:pt idx="2248">
                  <c:v>2.6894139186900001</c:v>
                </c:pt>
                <c:pt idx="2249">
                  <c:v>2.7951369774199999</c:v>
                </c:pt>
                <c:pt idx="2250">
                  <c:v>2.7957432550500001</c:v>
                </c:pt>
                <c:pt idx="2251">
                  <c:v>2.7960242690700001</c:v>
                </c:pt>
                <c:pt idx="2252">
                  <c:v>2.81690990884</c:v>
                </c:pt>
                <c:pt idx="2253">
                  <c:v>2.8237669920399999</c:v>
                </c:pt>
                <c:pt idx="2254">
                  <c:v>2.8241119705400002</c:v>
                </c:pt>
                <c:pt idx="2255">
                  <c:v>2.8243602005000001</c:v>
                </c:pt>
                <c:pt idx="2256">
                  <c:v>2.8663449396199998</c:v>
                </c:pt>
                <c:pt idx="2257">
                  <c:v>2.8673588312100002</c:v>
                </c:pt>
                <c:pt idx="2258">
                  <c:v>2.8657810446100003</c:v>
                </c:pt>
                <c:pt idx="2259">
                  <c:v>2.8651496813499997</c:v>
                </c:pt>
                <c:pt idx="2260">
                  <c:v>2.85774367489</c:v>
                </c:pt>
                <c:pt idx="2261">
                  <c:v>2.8629391169600003</c:v>
                </c:pt>
                <c:pt idx="2262">
                  <c:v>2.8632883772800004</c:v>
                </c:pt>
                <c:pt idx="2263">
                  <c:v>2.8636224551199998</c:v>
                </c:pt>
                <c:pt idx="2264">
                  <c:v>2.87672194058</c:v>
                </c:pt>
                <c:pt idx="2265">
                  <c:v>2.8743889381100001</c:v>
                </c:pt>
                <c:pt idx="2266">
                  <c:v>2.86331299715</c:v>
                </c:pt>
                <c:pt idx="2267">
                  <c:v>2.9073525989099998</c:v>
                </c:pt>
                <c:pt idx="2268">
                  <c:v>2.9075806106500002</c:v>
                </c:pt>
                <c:pt idx="2269">
                  <c:v>2.9070032750500001</c:v>
                </c:pt>
                <c:pt idx="2270">
                  <c:v>2.9506887555999999</c:v>
                </c:pt>
                <c:pt idx="2271">
                  <c:v>2.95357123361</c:v>
                </c:pt>
                <c:pt idx="2272">
                  <c:v>2.95234758421</c:v>
                </c:pt>
                <c:pt idx="2273">
                  <c:v>2.95318761498</c:v>
                </c:pt>
                <c:pt idx="2274">
                  <c:v>2.9535121470200001</c:v>
                </c:pt>
                <c:pt idx="2275">
                  <c:v>2.9537632276300001</c:v>
                </c:pt>
                <c:pt idx="2276">
                  <c:v>2.9549507724099997</c:v>
                </c:pt>
                <c:pt idx="2277">
                  <c:v>2.9580139459099999</c:v>
                </c:pt>
                <c:pt idx="2278">
                  <c:v>2.95840880043</c:v>
                </c:pt>
                <c:pt idx="2279">
                  <c:v>2.9723870671399997</c:v>
                </c:pt>
                <c:pt idx="2280">
                  <c:v>2.97050412889</c:v>
                </c:pt>
                <c:pt idx="2281">
                  <c:v>2.9714711978400001</c:v>
                </c:pt>
                <c:pt idx="2282">
                  <c:v>2.9715648362600002</c:v>
                </c:pt>
                <c:pt idx="2283">
                  <c:v>2.9719498347100002</c:v>
                </c:pt>
                <c:pt idx="2284">
                  <c:v>2.9707097828099998</c:v>
                </c:pt>
                <c:pt idx="2285">
                  <c:v>2.9629161525000001</c:v>
                </c:pt>
                <c:pt idx="2286">
                  <c:v>2.9553803952399997</c:v>
                </c:pt>
                <c:pt idx="2287">
                  <c:v>2.9529000644299996</c:v>
                </c:pt>
                <c:pt idx="2288">
                  <c:v>2.9533053344</c:v>
                </c:pt>
                <c:pt idx="2289">
                  <c:v>2.9531419696100003</c:v>
                </c:pt>
                <c:pt idx="2290">
                  <c:v>2.9493399567800003</c:v>
                </c:pt>
                <c:pt idx="2291">
                  <c:v>2.9727428757099998</c:v>
                </c:pt>
                <c:pt idx="2292">
                  <c:v>2.9723142944200003</c:v>
                </c:pt>
                <c:pt idx="2293">
                  <c:v>2.97271613812</c:v>
                </c:pt>
                <c:pt idx="2294">
                  <c:v>2.9740042789099999</c:v>
                </c:pt>
                <c:pt idx="2295">
                  <c:v>2.9742608390399998</c:v>
                </c:pt>
                <c:pt idx="2296">
                  <c:v>2.9746490827600001</c:v>
                </c:pt>
                <c:pt idx="2297">
                  <c:v>2.9750882293200003</c:v>
                </c:pt>
                <c:pt idx="2298">
                  <c:v>2.97532284495</c:v>
                </c:pt>
                <c:pt idx="2299">
                  <c:v>3.1597772001199997</c:v>
                </c:pt>
                <c:pt idx="2300">
                  <c:v>3.1594105497</c:v>
                </c:pt>
                <c:pt idx="2301">
                  <c:v>3.1597882831799997</c:v>
                </c:pt>
                <c:pt idx="2302">
                  <c:v>3.16003996813</c:v>
                </c:pt>
                <c:pt idx="2303">
                  <c:v>3.1604413705600001</c:v>
                </c:pt>
                <c:pt idx="2304">
                  <c:v>3.1616307670500001</c:v>
                </c:pt>
                <c:pt idx="2305">
                  <c:v>3.1597389152700002</c:v>
                </c:pt>
                <c:pt idx="2306">
                  <c:v>3.15206850127</c:v>
                </c:pt>
                <c:pt idx="2307">
                  <c:v>3.1413775304600002</c:v>
                </c:pt>
                <c:pt idx="2308">
                  <c:v>3.1735108131900001</c:v>
                </c:pt>
                <c:pt idx="2309">
                  <c:v>3.1777118822900001</c:v>
                </c:pt>
                <c:pt idx="2310">
                  <c:v>3.2436511240199999</c:v>
                </c:pt>
                <c:pt idx="2311">
                  <c:v>3.2532592088499999</c:v>
                </c:pt>
                <c:pt idx="2312">
                  <c:v>3.2529994239</c:v>
                </c:pt>
                <c:pt idx="2313">
                  <c:v>3.2575004252199999</c:v>
                </c:pt>
                <c:pt idx="2314">
                  <c:v>3.2576045577500001</c:v>
                </c:pt>
                <c:pt idx="2315">
                  <c:v>3.25794408897</c:v>
                </c:pt>
                <c:pt idx="2316">
                  <c:v>3.2582406264099997</c:v>
                </c:pt>
                <c:pt idx="2317">
                  <c:v>3.7590661465599999</c:v>
                </c:pt>
                <c:pt idx="2318">
                  <c:v>3.7601012353800001</c:v>
                </c:pt>
                <c:pt idx="2319">
                  <c:v>3.7557058252700002</c:v>
                </c:pt>
                <c:pt idx="2320">
                  <c:v>4.0038384244200005</c:v>
                </c:pt>
                <c:pt idx="2321">
                  <c:v>4.0042454726200001</c:v>
                </c:pt>
                <c:pt idx="2322">
                  <c:v>4.0044623706399998</c:v>
                </c:pt>
                <c:pt idx="2323">
                  <c:v>4.0186838424899998</c:v>
                </c:pt>
                <c:pt idx="2324">
                  <c:v>4.0485507288600004</c:v>
                </c:pt>
                <c:pt idx="2325">
                  <c:v>4.0489485285100004</c:v>
                </c:pt>
                <c:pt idx="2326">
                  <c:v>4.0478437975500006</c:v>
                </c:pt>
                <c:pt idx="2327">
                  <c:v>4.0460905776100002</c:v>
                </c:pt>
                <c:pt idx="2328">
                  <c:v>4.0342053139899994</c:v>
                </c:pt>
                <c:pt idx="2329">
                  <c:v>4.0314988039099999</c:v>
                </c:pt>
                <c:pt idx="2330">
                  <c:v>4.0362218349000001</c:v>
                </c:pt>
                <c:pt idx="2331">
                  <c:v>4.0356262742300002</c:v>
                </c:pt>
                <c:pt idx="2332">
                  <c:v>4.04690881366</c:v>
                </c:pt>
                <c:pt idx="2333">
                  <c:v>4.1477565419999998</c:v>
                </c:pt>
                <c:pt idx="2334">
                  <c:v>4.1647413690900006</c:v>
                </c:pt>
                <c:pt idx="2335">
                  <c:v>4.1651784233299995</c:v>
                </c:pt>
                <c:pt idx="2336">
                  <c:v>4.1655954306599998</c:v>
                </c:pt>
                <c:pt idx="2337">
                  <c:v>4.1468313273400002</c:v>
                </c:pt>
                <c:pt idx="2338">
                  <c:v>4.2066089671200002</c:v>
                </c:pt>
                <c:pt idx="2339">
                  <c:v>4.2071155720200002</c:v>
                </c:pt>
                <c:pt idx="2340">
                  <c:v>4.20281909811</c:v>
                </c:pt>
                <c:pt idx="2341">
                  <c:v>4.20715838936</c:v>
                </c:pt>
                <c:pt idx="2342">
                  <c:v>4.20742836292</c:v>
                </c:pt>
                <c:pt idx="2343">
                  <c:v>4.20849009275</c:v>
                </c:pt>
                <c:pt idx="2344">
                  <c:v>4.23541801936</c:v>
                </c:pt>
                <c:pt idx="2345">
                  <c:v>4.23589827158</c:v>
                </c:pt>
                <c:pt idx="2346">
                  <c:v>4.1992384066100001</c:v>
                </c:pt>
                <c:pt idx="2347">
                  <c:v>4.1840427358500003</c:v>
                </c:pt>
                <c:pt idx="2348">
                  <c:v>4.1815710460600002</c:v>
                </c:pt>
                <c:pt idx="2349">
                  <c:v>4.1915946047399997</c:v>
                </c:pt>
                <c:pt idx="2350">
                  <c:v>4.1969122297199997</c:v>
                </c:pt>
                <c:pt idx="2351">
                  <c:v>4.2091786873499997</c:v>
                </c:pt>
                <c:pt idx="2352">
                  <c:v>4.2205763633700002</c:v>
                </c:pt>
                <c:pt idx="2353">
                  <c:v>4.1915186132899995</c:v>
                </c:pt>
                <c:pt idx="2354">
                  <c:v>4.1768881199700001</c:v>
                </c:pt>
                <c:pt idx="2355">
                  <c:v>4.1778082331100004</c:v>
                </c:pt>
                <c:pt idx="2356">
                  <c:v>4.1782142036100005</c:v>
                </c:pt>
                <c:pt idx="2357">
                  <c:v>4.2162490186000001</c:v>
                </c:pt>
                <c:pt idx="2358">
                  <c:v>4.2300247548200005</c:v>
                </c:pt>
                <c:pt idx="2359">
                  <c:v>4.2305529023800004</c:v>
                </c:pt>
                <c:pt idx="2360">
                  <c:v>4.5011150455499997</c:v>
                </c:pt>
                <c:pt idx="2361">
                  <c:v>4.5420273914200004</c:v>
                </c:pt>
                <c:pt idx="2362">
                  <c:v>4.54244727777</c:v>
                </c:pt>
                <c:pt idx="2363">
                  <c:v>4.5429557220800003</c:v>
                </c:pt>
                <c:pt idx="2364">
                  <c:v>4.5535888889799994</c:v>
                </c:pt>
                <c:pt idx="2365">
                  <c:v>4.5549144133299997</c:v>
                </c:pt>
                <c:pt idx="2366">
                  <c:v>4.5907657288900001</c:v>
                </c:pt>
                <c:pt idx="2367">
                  <c:v>4.5890380825300001</c:v>
                </c:pt>
                <c:pt idx="2368">
                  <c:v>4.5818036965299997</c:v>
                </c:pt>
                <c:pt idx="2369">
                  <c:v>4.5785180473500002</c:v>
                </c:pt>
                <c:pt idx="2370">
                  <c:v>4.5768893121999996</c:v>
                </c:pt>
                <c:pt idx="2371">
                  <c:v>4.5775010727700005</c:v>
                </c:pt>
                <c:pt idx="2372">
                  <c:v>4.5748154992899996</c:v>
                </c:pt>
                <c:pt idx="2373">
                  <c:v>4.5764867118699994</c:v>
                </c:pt>
                <c:pt idx="2374">
                  <c:v>4.5775822451199994</c:v>
                </c:pt>
                <c:pt idx="2375">
                  <c:v>4.5784124907399999</c:v>
                </c:pt>
                <c:pt idx="2376">
                  <c:v>4.6015512970500003</c:v>
                </c:pt>
                <c:pt idx="2377">
                  <c:v>4.6019853345699993</c:v>
                </c:pt>
                <c:pt idx="2378">
                  <c:v>4.6024685635299996</c:v>
                </c:pt>
                <c:pt idx="2379">
                  <c:v>4.7828472411699998</c:v>
                </c:pt>
                <c:pt idx="2380">
                  <c:v>4.8473836829799994</c:v>
                </c:pt>
                <c:pt idx="2381">
                  <c:v>4.8435744275100001</c:v>
                </c:pt>
                <c:pt idx="2382">
                  <c:v>4.8487993653900006</c:v>
                </c:pt>
                <c:pt idx="2383">
                  <c:v>4.8493327324599997</c:v>
                </c:pt>
                <c:pt idx="2384">
                  <c:v>4.8496405844300003</c:v>
                </c:pt>
                <c:pt idx="2385">
                  <c:v>4.8503317182099996</c:v>
                </c:pt>
                <c:pt idx="2386">
                  <c:v>4.85088828634</c:v>
                </c:pt>
                <c:pt idx="2387">
                  <c:v>4.8514075728199995</c:v>
                </c:pt>
                <c:pt idx="2388">
                  <c:v>4.8523134854499999</c:v>
                </c:pt>
                <c:pt idx="2389">
                  <c:v>5.1386057120699995</c:v>
                </c:pt>
                <c:pt idx="2390">
                  <c:v>5.1134990072399997</c:v>
                </c:pt>
                <c:pt idx="2391">
                  <c:v>5.1114009991000007</c:v>
                </c:pt>
                <c:pt idx="2392">
                  <c:v>5.1135151778300001</c:v>
                </c:pt>
                <c:pt idx="2393">
                  <c:v>5.1130596603500003</c:v>
                </c:pt>
                <c:pt idx="2394">
                  <c:v>5.1106485825100005</c:v>
                </c:pt>
                <c:pt idx="2395">
                  <c:v>5.0771855946899995</c:v>
                </c:pt>
                <c:pt idx="2396">
                  <c:v>5.1411984971000004</c:v>
                </c:pt>
                <c:pt idx="2397">
                  <c:v>5.1616656026999994</c:v>
                </c:pt>
                <c:pt idx="2398">
                  <c:v>5.1889081496700005</c:v>
                </c:pt>
                <c:pt idx="2399">
                  <c:v>5.19374872738</c:v>
                </c:pt>
                <c:pt idx="2400">
                  <c:v>5.1943576818699997</c:v>
                </c:pt>
                <c:pt idx="2401">
                  <c:v>5.1998850762500002</c:v>
                </c:pt>
                <c:pt idx="2402">
                  <c:v>5.2004768411499995</c:v>
                </c:pt>
                <c:pt idx="2403">
                  <c:v>5.2010548351499999</c:v>
                </c:pt>
                <c:pt idx="2404">
                  <c:v>5.5074155241699998</c:v>
                </c:pt>
                <c:pt idx="2405">
                  <c:v>5.5084801681700002</c:v>
                </c:pt>
                <c:pt idx="2406">
                  <c:v>5.5074072420200002</c:v>
                </c:pt>
                <c:pt idx="2407">
                  <c:v>5.5078925990299998</c:v>
                </c:pt>
                <c:pt idx="2408">
                  <c:v>5.5085076628500005</c:v>
                </c:pt>
                <c:pt idx="2409">
                  <c:v>5.5154064976000008</c:v>
                </c:pt>
                <c:pt idx="2410">
                  <c:v>5.5102104200799999</c:v>
                </c:pt>
                <c:pt idx="2411">
                  <c:v>5.51013822039</c:v>
                </c:pt>
                <c:pt idx="2412">
                  <c:v>5.4913749661499995</c:v>
                </c:pt>
                <c:pt idx="2413">
                  <c:v>5.4917602066800004</c:v>
                </c:pt>
                <c:pt idx="2414">
                  <c:v>5.4937169955499998</c:v>
                </c:pt>
                <c:pt idx="2415">
                  <c:v>5.5237344944500002</c:v>
                </c:pt>
                <c:pt idx="2416">
                  <c:v>5.5234477246999996</c:v>
                </c:pt>
                <c:pt idx="2417">
                  <c:v>5.5264680843900003</c:v>
                </c:pt>
                <c:pt idx="2418">
                  <c:v>5.5270820517899999</c:v>
                </c:pt>
                <c:pt idx="2419">
                  <c:v>5.5276712518199993</c:v>
                </c:pt>
                <c:pt idx="2420">
                  <c:v>5.5295022863199996</c:v>
                </c:pt>
                <c:pt idx="2421">
                  <c:v>5.5300266859899994</c:v>
                </c:pt>
                <c:pt idx="2422">
                  <c:v>5.8110800368100008</c:v>
                </c:pt>
                <c:pt idx="2423">
                  <c:v>5.8136447518800001</c:v>
                </c:pt>
                <c:pt idx="2424">
                  <c:v>5.8223748741099994</c:v>
                </c:pt>
                <c:pt idx="2425">
                  <c:v>5.8266551073199997</c:v>
                </c:pt>
                <c:pt idx="2426">
                  <c:v>5.8287487694700006</c:v>
                </c:pt>
                <c:pt idx="2427">
                  <c:v>5.8292564614</c:v>
                </c:pt>
                <c:pt idx="2428">
                  <c:v>5.8299728814499998</c:v>
                </c:pt>
                <c:pt idx="2429">
                  <c:v>5.8297880267700002</c:v>
                </c:pt>
                <c:pt idx="2430">
                  <c:v>5.8312963985600001</c:v>
                </c:pt>
                <c:pt idx="2431">
                  <c:v>5.8320469301299998</c:v>
                </c:pt>
                <c:pt idx="2432">
                  <c:v>5.8350548149600003</c:v>
                </c:pt>
                <c:pt idx="2433">
                  <c:v>5.8258672583999997</c:v>
                </c:pt>
                <c:pt idx="2434">
                  <c:v>5.8550842021400005</c:v>
                </c:pt>
                <c:pt idx="2435">
                  <c:v>5.8395214265300002</c:v>
                </c:pt>
                <c:pt idx="2436">
                  <c:v>5.8400573632600006</c:v>
                </c:pt>
                <c:pt idx="2437">
                  <c:v>5.8354059494700001</c:v>
                </c:pt>
                <c:pt idx="2438">
                  <c:v>5.8839643805200001</c:v>
                </c:pt>
                <c:pt idx="2439">
                  <c:v>5.8845965286800004</c:v>
                </c:pt>
                <c:pt idx="2440">
                  <c:v>5.9242404896599998</c:v>
                </c:pt>
                <c:pt idx="2441">
                  <c:v>5.9245770817299999</c:v>
                </c:pt>
                <c:pt idx="2442">
                  <c:v>5.92528005556</c:v>
                </c:pt>
                <c:pt idx="2443">
                  <c:v>5.9258678688400002</c:v>
                </c:pt>
                <c:pt idx="2444">
                  <c:v>5.9265215648900007</c:v>
                </c:pt>
                <c:pt idx="2445">
                  <c:v>5.9255634008999998</c:v>
                </c:pt>
                <c:pt idx="2446">
                  <c:v>5.9259994494899999</c:v>
                </c:pt>
                <c:pt idx="2447">
                  <c:v>6.1547243642099998</c:v>
                </c:pt>
                <c:pt idx="2448">
                  <c:v>6.1553462753999995</c:v>
                </c:pt>
                <c:pt idx="2449">
                  <c:v>6.1830871856999998</c:v>
                </c:pt>
                <c:pt idx="2450">
                  <c:v>6.2043470556899996</c:v>
                </c:pt>
                <c:pt idx="2451">
                  <c:v>6.2042709030800003</c:v>
                </c:pt>
                <c:pt idx="2452">
                  <c:v>6.2049376678500003</c:v>
                </c:pt>
                <c:pt idx="2453">
                  <c:v>6.2057206727000001</c:v>
                </c:pt>
                <c:pt idx="2454">
                  <c:v>6.2060787394899997</c:v>
                </c:pt>
                <c:pt idx="2455">
                  <c:v>6.1879940867099998</c:v>
                </c:pt>
                <c:pt idx="2456">
                  <c:v>6.18828906205</c:v>
                </c:pt>
                <c:pt idx="2457">
                  <c:v>6.1880973732999998</c:v>
                </c:pt>
                <c:pt idx="2458">
                  <c:v>6.1886726675399997</c:v>
                </c:pt>
                <c:pt idx="2459">
                  <c:v>6.1869894683400002</c:v>
                </c:pt>
                <c:pt idx="2460">
                  <c:v>6.1853551811999994</c:v>
                </c:pt>
                <c:pt idx="2461">
                  <c:v>6.2251865607700001</c:v>
                </c:pt>
                <c:pt idx="2462">
                  <c:v>6.2259901218500007</c:v>
                </c:pt>
                <c:pt idx="2463">
                  <c:v>6.2466235906300005</c:v>
                </c:pt>
                <c:pt idx="2464">
                  <c:v>6.3353492012399997</c:v>
                </c:pt>
                <c:pt idx="2465">
                  <c:v>6.3368541274799997</c:v>
                </c:pt>
                <c:pt idx="2466">
                  <c:v>6.3329710599500002</c:v>
                </c:pt>
                <c:pt idx="2467">
                  <c:v>6.3703287511699997</c:v>
                </c:pt>
                <c:pt idx="2468">
                  <c:v>6.3711332139399994</c:v>
                </c:pt>
                <c:pt idx="2469">
                  <c:v>6.3718511811099994</c:v>
                </c:pt>
                <c:pt idx="2470">
                  <c:v>6.3663982358300002</c:v>
                </c:pt>
                <c:pt idx="2471">
                  <c:v>6.3657195168599996</c:v>
                </c:pt>
                <c:pt idx="2472">
                  <c:v>6.3653784381300005</c:v>
                </c:pt>
                <c:pt idx="2473">
                  <c:v>6.3659688646400001</c:v>
                </c:pt>
                <c:pt idx="2474">
                  <c:v>6.4134150590700001</c:v>
                </c:pt>
                <c:pt idx="2475">
                  <c:v>6.41455984156</c:v>
                </c:pt>
                <c:pt idx="2476">
                  <c:v>6.4537186794199997</c:v>
                </c:pt>
                <c:pt idx="2477">
                  <c:v>6.4534671511599999</c:v>
                </c:pt>
                <c:pt idx="2478">
                  <c:v>6.4453489386300005</c:v>
                </c:pt>
                <c:pt idx="2479">
                  <c:v>6.4447772433500008</c:v>
                </c:pt>
                <c:pt idx="2480">
                  <c:v>6.4445749208000001</c:v>
                </c:pt>
                <c:pt idx="2481">
                  <c:v>6.4280069453999999</c:v>
                </c:pt>
                <c:pt idx="2482">
                  <c:v>6.4286712297799999</c:v>
                </c:pt>
                <c:pt idx="2483">
                  <c:v>6.4293512724399999</c:v>
                </c:pt>
                <c:pt idx="2484">
                  <c:v>6.4301305493000003</c:v>
                </c:pt>
                <c:pt idx="2485">
                  <c:v>6.4492649953200001</c:v>
                </c:pt>
                <c:pt idx="2486">
                  <c:v>6.4499076191800002</c:v>
                </c:pt>
                <c:pt idx="2487">
                  <c:v>6.450519817</c:v>
                </c:pt>
                <c:pt idx="2488">
                  <c:v>6.4491498614600005</c:v>
                </c:pt>
                <c:pt idx="2489">
                  <c:v>6.4499023528299997</c:v>
                </c:pt>
                <c:pt idx="2490">
                  <c:v>6.9694095330200003</c:v>
                </c:pt>
                <c:pt idx="2491">
                  <c:v>6.9693616588999996</c:v>
                </c:pt>
                <c:pt idx="2492">
                  <c:v>6.9700240885200007</c:v>
                </c:pt>
                <c:pt idx="2493">
                  <c:v>6.9697189913799997</c:v>
                </c:pt>
                <c:pt idx="2494">
                  <c:v>6.96904713162</c:v>
                </c:pt>
                <c:pt idx="2495">
                  <c:v>6.9694948087399995</c:v>
                </c:pt>
                <c:pt idx="2496">
                  <c:v>6.9702100468800001</c:v>
                </c:pt>
                <c:pt idx="2497">
                  <c:v>6.9704845245399998</c:v>
                </c:pt>
                <c:pt idx="2498">
                  <c:v>6.96410359432</c:v>
                </c:pt>
                <c:pt idx="2499">
                  <c:v>6.96368887594</c:v>
                </c:pt>
                <c:pt idx="2500">
                  <c:v>6.9523015999500002</c:v>
                </c:pt>
                <c:pt idx="2501">
                  <c:v>6.9526384997899999</c:v>
                </c:pt>
                <c:pt idx="2502">
                  <c:v>6.9511427931599998</c:v>
                </c:pt>
                <c:pt idx="2503">
                  <c:v>6.9646746143799998</c:v>
                </c:pt>
                <c:pt idx="2504">
                  <c:v>6.9623373296400004</c:v>
                </c:pt>
                <c:pt idx="2505">
                  <c:v>7.0095653327600003</c:v>
                </c:pt>
                <c:pt idx="2506">
                  <c:v>7.02702427987</c:v>
                </c:pt>
                <c:pt idx="2507">
                  <c:v>7.0277769566899995</c:v>
                </c:pt>
                <c:pt idx="2508">
                  <c:v>7.0288710864099997</c:v>
                </c:pt>
                <c:pt idx="2509">
                  <c:v>7.0280718374899998</c:v>
                </c:pt>
                <c:pt idx="2510">
                  <c:v>7.1380954331899993</c:v>
                </c:pt>
                <c:pt idx="2511">
                  <c:v>7.20818426674</c:v>
                </c:pt>
                <c:pt idx="2512">
                  <c:v>7.1996209279499999</c:v>
                </c:pt>
                <c:pt idx="2513">
                  <c:v>7.1989954114600003</c:v>
                </c:pt>
                <c:pt idx="2514">
                  <c:v>7.2000857219999999</c:v>
                </c:pt>
                <c:pt idx="2515">
                  <c:v>7.2000287352299992</c:v>
                </c:pt>
                <c:pt idx="2516">
                  <c:v>7.2006757808999993</c:v>
                </c:pt>
                <c:pt idx="2517">
                  <c:v>7.2011042332099997</c:v>
                </c:pt>
                <c:pt idx="2518">
                  <c:v>7.34960240868</c:v>
                </c:pt>
                <c:pt idx="2519">
                  <c:v>7.3355382305600001</c:v>
                </c:pt>
                <c:pt idx="2520">
                  <c:v>7.2291558777500002</c:v>
                </c:pt>
                <c:pt idx="2521">
                  <c:v>7.2281789112499997</c:v>
                </c:pt>
                <c:pt idx="2522">
                  <c:v>7.2286169216199996</c:v>
                </c:pt>
                <c:pt idx="2523">
                  <c:v>7.2256874210299999</c:v>
                </c:pt>
                <c:pt idx="2524">
                  <c:v>7.2239149092399995</c:v>
                </c:pt>
                <c:pt idx="2525">
                  <c:v>7.2247179921400004</c:v>
                </c:pt>
                <c:pt idx="2526">
                  <c:v>7.2255956853700001</c:v>
                </c:pt>
                <c:pt idx="2527">
                  <c:v>7.2525123564600005</c:v>
                </c:pt>
                <c:pt idx="2528">
                  <c:v>7.2541432558299999</c:v>
                </c:pt>
                <c:pt idx="2529">
                  <c:v>7.2412167715200004</c:v>
                </c:pt>
                <c:pt idx="2530">
                  <c:v>7.24214966079</c:v>
                </c:pt>
                <c:pt idx="2531">
                  <c:v>7.2508423533900004</c:v>
                </c:pt>
                <c:pt idx="2532">
                  <c:v>7.2516760600900003</c:v>
                </c:pt>
                <c:pt idx="2533">
                  <c:v>7.3858301606700003</c:v>
                </c:pt>
                <c:pt idx="2534">
                  <c:v>7.3861499999099998</c:v>
                </c:pt>
                <c:pt idx="2535">
                  <c:v>7.3871026322500004</c:v>
                </c:pt>
                <c:pt idx="2536">
                  <c:v>7.38657444633</c:v>
                </c:pt>
                <c:pt idx="2537">
                  <c:v>7.3818959455000002</c:v>
                </c:pt>
                <c:pt idx="2538">
                  <c:v>7.3832599223000006</c:v>
                </c:pt>
                <c:pt idx="2539">
                  <c:v>7.3827330338599992</c:v>
                </c:pt>
                <c:pt idx="2540">
                  <c:v>7.3755077299999998</c:v>
                </c:pt>
                <c:pt idx="2541">
                  <c:v>7.3749012612299998</c:v>
                </c:pt>
                <c:pt idx="2542">
                  <c:v>7.3587195400600001</c:v>
                </c:pt>
                <c:pt idx="2543">
                  <c:v>7.3608697101400002</c:v>
                </c:pt>
                <c:pt idx="2544">
                  <c:v>7.3575984462899999</c:v>
                </c:pt>
                <c:pt idx="2545">
                  <c:v>7.2063291290699993</c:v>
                </c:pt>
                <c:pt idx="2546">
                  <c:v>7.2055904703100007</c:v>
                </c:pt>
                <c:pt idx="2547">
                  <c:v>7.3916867275100007</c:v>
                </c:pt>
                <c:pt idx="2548">
                  <c:v>7.3948282278100006</c:v>
                </c:pt>
                <c:pt idx="2549">
                  <c:v>7.3955169297399994</c:v>
                </c:pt>
                <c:pt idx="2550">
                  <c:v>7.4108830022700003</c:v>
                </c:pt>
                <c:pt idx="2551">
                  <c:v>7.7008939178700002</c:v>
                </c:pt>
                <c:pt idx="2552">
                  <c:v>7.7079213506999995</c:v>
                </c:pt>
                <c:pt idx="2553">
                  <c:v>7.7089649493599994</c:v>
                </c:pt>
                <c:pt idx="2554">
                  <c:v>7.7083778285600006</c:v>
                </c:pt>
                <c:pt idx="2555">
                  <c:v>7.7154254150699995</c:v>
                </c:pt>
                <c:pt idx="2556">
                  <c:v>7.7162038914799993</c:v>
                </c:pt>
                <c:pt idx="2557">
                  <c:v>7.7162886633700003</c:v>
                </c:pt>
                <c:pt idx="2558">
                  <c:v>7.7084980661699998</c:v>
                </c:pt>
                <c:pt idx="2559">
                  <c:v>7.7080318112600006</c:v>
                </c:pt>
                <c:pt idx="2560">
                  <c:v>7.6957011934799997</c:v>
                </c:pt>
                <c:pt idx="2561">
                  <c:v>7.6954401902600003</c:v>
                </c:pt>
                <c:pt idx="2562">
                  <c:v>7.6954605627400001</c:v>
                </c:pt>
                <c:pt idx="2563">
                  <c:v>7.8439049225699993</c:v>
                </c:pt>
                <c:pt idx="2564">
                  <c:v>7.8814392747399999</c:v>
                </c:pt>
                <c:pt idx="2565">
                  <c:v>7.8849400694099998</c:v>
                </c:pt>
                <c:pt idx="2566">
                  <c:v>7.89300811738</c:v>
                </c:pt>
                <c:pt idx="2567">
                  <c:v>7.8755353810200006</c:v>
                </c:pt>
                <c:pt idx="2568">
                  <c:v>7.8761837810299999</c:v>
                </c:pt>
                <c:pt idx="2569">
                  <c:v>7.90132344492</c:v>
                </c:pt>
                <c:pt idx="2570">
                  <c:v>7.9431125999100001</c:v>
                </c:pt>
                <c:pt idx="2571">
                  <c:v>7.94945298747</c:v>
                </c:pt>
                <c:pt idx="2572">
                  <c:v>7.9492240020500002</c:v>
                </c:pt>
                <c:pt idx="2573">
                  <c:v>8.0941849133900003</c:v>
                </c:pt>
                <c:pt idx="2574">
                  <c:v>8.094874697529999</c:v>
                </c:pt>
                <c:pt idx="2575">
                  <c:v>8.0952197584699999</c:v>
                </c:pt>
                <c:pt idx="2576">
                  <c:v>8.1114043109999994</c:v>
                </c:pt>
                <c:pt idx="2577">
                  <c:v>8.1106983499999998</c:v>
                </c:pt>
                <c:pt idx="2578">
                  <c:v>8.1365380066400004</c:v>
                </c:pt>
                <c:pt idx="2579">
                  <c:v>8.1368381592799999</c:v>
                </c:pt>
                <c:pt idx="2580">
                  <c:v>8.1044414598500012</c:v>
                </c:pt>
                <c:pt idx="2581">
                  <c:v>8.1078484670000002</c:v>
                </c:pt>
                <c:pt idx="2582">
                  <c:v>8.1066467336399999</c:v>
                </c:pt>
                <c:pt idx="2583">
                  <c:v>8.10707673804</c:v>
                </c:pt>
                <c:pt idx="2584">
                  <c:v>8.1036529863100011</c:v>
                </c:pt>
                <c:pt idx="2585">
                  <c:v>8.2445042938000004</c:v>
                </c:pt>
                <c:pt idx="2586">
                  <c:v>8.2457030677799992</c:v>
                </c:pt>
                <c:pt idx="2587">
                  <c:v>8.268807336050001</c:v>
                </c:pt>
                <c:pt idx="2588">
                  <c:v>8.2694237678799993</c:v>
                </c:pt>
                <c:pt idx="2589">
                  <c:v>8.3089841744699999</c:v>
                </c:pt>
                <c:pt idx="2590">
                  <c:v>8.3141779317599998</c:v>
                </c:pt>
                <c:pt idx="2591">
                  <c:v>8.3162110271599996</c:v>
                </c:pt>
                <c:pt idx="2592">
                  <c:v>8.3170440958900009</c:v>
                </c:pt>
                <c:pt idx="2593">
                  <c:v>8.5864552200300004</c:v>
                </c:pt>
                <c:pt idx="2594">
                  <c:v>8.5927986216600001</c:v>
                </c:pt>
                <c:pt idx="2595">
                  <c:v>8.5931990507000009</c:v>
                </c:pt>
                <c:pt idx="2596">
                  <c:v>8.5932828507399996</c:v>
                </c:pt>
                <c:pt idx="2597">
                  <c:v>8.6270637751100008</c:v>
                </c:pt>
                <c:pt idx="2598">
                  <c:v>8.6220857255999999</c:v>
                </c:pt>
                <c:pt idx="2599">
                  <c:v>8.6227389065099995</c:v>
                </c:pt>
                <c:pt idx="2600">
                  <c:v>8.6082267624599993</c:v>
                </c:pt>
                <c:pt idx="2601">
                  <c:v>8.6077759862400001</c:v>
                </c:pt>
                <c:pt idx="2602">
                  <c:v>8.6079848454899999</c:v>
                </c:pt>
                <c:pt idx="2603">
                  <c:v>8.6194555895200011</c:v>
                </c:pt>
                <c:pt idx="2604">
                  <c:v>8.6206077070700005</c:v>
                </c:pt>
                <c:pt idx="2605">
                  <c:v>8.6229493553399994</c:v>
                </c:pt>
                <c:pt idx="2606">
                  <c:v>8.7231164800999998</c:v>
                </c:pt>
                <c:pt idx="2607">
                  <c:v>8.7406775756200012</c:v>
                </c:pt>
                <c:pt idx="2608">
                  <c:v>8.8254068863999997</c:v>
                </c:pt>
                <c:pt idx="2609">
                  <c:v>8.8300630525900008</c:v>
                </c:pt>
                <c:pt idx="2610">
                  <c:v>8.8318899350799995</c:v>
                </c:pt>
                <c:pt idx="2611">
                  <c:v>8.8284563128700011</c:v>
                </c:pt>
                <c:pt idx="2612">
                  <c:v>8.8283762007800011</c:v>
                </c:pt>
                <c:pt idx="2613">
                  <c:v>8.7303996476100014</c:v>
                </c:pt>
                <c:pt idx="2614">
                  <c:v>8.7310612419799991</c:v>
                </c:pt>
                <c:pt idx="2615">
                  <c:v>8.7307473901399995</c:v>
                </c:pt>
                <c:pt idx="2616">
                  <c:v>8.7304325051500005</c:v>
                </c:pt>
                <c:pt idx="2617">
                  <c:v>8.72807058185</c:v>
                </c:pt>
                <c:pt idx="2618">
                  <c:v>8.7354339011000004</c:v>
                </c:pt>
                <c:pt idx="2619">
                  <c:v>8.7447557630599988</c:v>
                </c:pt>
                <c:pt idx="2620">
                  <c:v>8.7469015446299991</c:v>
                </c:pt>
                <c:pt idx="2621">
                  <c:v>8.7626706220799999</c:v>
                </c:pt>
                <c:pt idx="2622">
                  <c:v>8.7464759505699998</c:v>
                </c:pt>
                <c:pt idx="2623">
                  <c:v>8.7469308886599997</c:v>
                </c:pt>
                <c:pt idx="2624">
                  <c:v>8.7454733041299999</c:v>
                </c:pt>
                <c:pt idx="2625">
                  <c:v>8.7634746630000002</c:v>
                </c:pt>
                <c:pt idx="2626">
                  <c:v>8.763076461319999</c:v>
                </c:pt>
                <c:pt idx="2627">
                  <c:v>8.7749376527099994</c:v>
                </c:pt>
                <c:pt idx="2628">
                  <c:v>8.8666638338200006</c:v>
                </c:pt>
                <c:pt idx="2629">
                  <c:v>8.867464138479999</c:v>
                </c:pt>
                <c:pt idx="2630">
                  <c:v>8.8819032591700005</c:v>
                </c:pt>
                <c:pt idx="2631">
                  <c:v>8.8788904568600007</c:v>
                </c:pt>
                <c:pt idx="2632">
                  <c:v>8.9010305156600005</c:v>
                </c:pt>
                <c:pt idx="2633">
                  <c:v>8.8971252824799993</c:v>
                </c:pt>
                <c:pt idx="2634">
                  <c:v>8.9080033695100003</c:v>
                </c:pt>
                <c:pt idx="2635">
                  <c:v>9.0090193700400008</c:v>
                </c:pt>
                <c:pt idx="2636">
                  <c:v>9.0180212861900007</c:v>
                </c:pt>
                <c:pt idx="2637">
                  <c:v>9.01866300921</c:v>
                </c:pt>
                <c:pt idx="2638">
                  <c:v>9.01796095047</c:v>
                </c:pt>
                <c:pt idx="2639">
                  <c:v>9.0184336666299991</c:v>
                </c:pt>
                <c:pt idx="2640">
                  <c:v>9.0498309715300014</c:v>
                </c:pt>
                <c:pt idx="2641">
                  <c:v>9.0500947564099992</c:v>
                </c:pt>
                <c:pt idx="2642">
                  <c:v>9.01921100727</c:v>
                </c:pt>
                <c:pt idx="2643">
                  <c:v>9.0294060389999995</c:v>
                </c:pt>
                <c:pt idx="2644">
                  <c:v>9.0771212949100004</c:v>
                </c:pt>
                <c:pt idx="2645">
                  <c:v>9.0933564119899994</c:v>
                </c:pt>
                <c:pt idx="2646">
                  <c:v>9.1082452609599986</c:v>
                </c:pt>
                <c:pt idx="2647">
                  <c:v>9.1211655687800004</c:v>
                </c:pt>
                <c:pt idx="2648">
                  <c:v>9.1220078621800003</c:v>
                </c:pt>
                <c:pt idx="2649">
                  <c:v>9.1238342693399996</c:v>
                </c:pt>
                <c:pt idx="2650">
                  <c:v>9.1248364557699997</c:v>
                </c:pt>
                <c:pt idx="2651">
                  <c:v>9.1256550671499994</c:v>
                </c:pt>
                <c:pt idx="2652">
                  <c:v>9.1292457788300005</c:v>
                </c:pt>
                <c:pt idx="2653">
                  <c:v>9.1726833362499995</c:v>
                </c:pt>
                <c:pt idx="2654">
                  <c:v>9.1833773475400005</c:v>
                </c:pt>
                <c:pt idx="2655">
                  <c:v>9.184266040799999</c:v>
                </c:pt>
                <c:pt idx="2656">
                  <c:v>9.1850712972600004</c:v>
                </c:pt>
                <c:pt idx="2657">
                  <c:v>9.1762044449999998</c:v>
                </c:pt>
                <c:pt idx="2658">
                  <c:v>9.1817021650000008</c:v>
                </c:pt>
                <c:pt idx="2659">
                  <c:v>9.1868003271600003</c:v>
                </c:pt>
                <c:pt idx="2660">
                  <c:v>9.1870877182099999</c:v>
                </c:pt>
                <c:pt idx="2661">
                  <c:v>9.1912209682700006</c:v>
                </c:pt>
                <c:pt idx="2662">
                  <c:v>9.1913052831600002</c:v>
                </c:pt>
                <c:pt idx="2663">
                  <c:v>9.1830055229000003</c:v>
                </c:pt>
                <c:pt idx="2664">
                  <c:v>9.1914207713700016</c:v>
                </c:pt>
                <c:pt idx="2665">
                  <c:v>9.1788209852599998</c:v>
                </c:pt>
                <c:pt idx="2666">
                  <c:v>9.1792162173400005</c:v>
                </c:pt>
                <c:pt idx="2667">
                  <c:v>9.1789983895699994</c:v>
                </c:pt>
                <c:pt idx="2668">
                  <c:v>9.1998086972700008</c:v>
                </c:pt>
                <c:pt idx="2669">
                  <c:v>9.1985831018999988</c:v>
                </c:pt>
                <c:pt idx="2670">
                  <c:v>9.2000633148300004</c:v>
                </c:pt>
                <c:pt idx="2671">
                  <c:v>9.2008951956200011</c:v>
                </c:pt>
                <c:pt idx="2672">
                  <c:v>9.2006666148300003</c:v>
                </c:pt>
                <c:pt idx="2673">
                  <c:v>9.2014624181800002</c:v>
                </c:pt>
                <c:pt idx="2674">
                  <c:v>9.1986053267399992</c:v>
                </c:pt>
                <c:pt idx="2675">
                  <c:v>9.1967535503200004</c:v>
                </c:pt>
                <c:pt idx="2676">
                  <c:v>9.1933574426900009</c:v>
                </c:pt>
                <c:pt idx="2677">
                  <c:v>9.2094078256100005</c:v>
                </c:pt>
                <c:pt idx="2678">
                  <c:v>9.2243511806000011</c:v>
                </c:pt>
                <c:pt idx="2679">
                  <c:v>9.2258032160700001</c:v>
                </c:pt>
                <c:pt idx="2680">
                  <c:v>9.2698891718700001</c:v>
                </c:pt>
                <c:pt idx="2681">
                  <c:v>9.2705787222900007</c:v>
                </c:pt>
                <c:pt idx="2682">
                  <c:v>9.2668943516399995</c:v>
                </c:pt>
                <c:pt idx="2683">
                  <c:v>9.2698926528899985</c:v>
                </c:pt>
                <c:pt idx="2684">
                  <c:v>9.2587546904500009</c:v>
                </c:pt>
                <c:pt idx="2685">
                  <c:v>9.2500301610900006</c:v>
                </c:pt>
                <c:pt idx="2686">
                  <c:v>9.2359430263399993</c:v>
                </c:pt>
                <c:pt idx="2687">
                  <c:v>9.2328941930999999</c:v>
                </c:pt>
                <c:pt idx="2688">
                  <c:v>9.2340404973600005</c:v>
                </c:pt>
                <c:pt idx="2689">
                  <c:v>9.2305572072000004</c:v>
                </c:pt>
                <c:pt idx="2690">
                  <c:v>9.2290649509599998</c:v>
                </c:pt>
                <c:pt idx="2691">
                  <c:v>9.2469377019000003</c:v>
                </c:pt>
                <c:pt idx="2692">
                  <c:v>9.2477102287699999</c:v>
                </c:pt>
                <c:pt idx="2693">
                  <c:v>9.2502602592199992</c:v>
                </c:pt>
                <c:pt idx="2694">
                  <c:v>9.2661345118899998</c:v>
                </c:pt>
                <c:pt idx="2695">
                  <c:v>9.2689974553300001</c:v>
                </c:pt>
                <c:pt idx="2696">
                  <c:v>9.2706261433999995</c:v>
                </c:pt>
                <c:pt idx="2697">
                  <c:v>9.2638743198199993</c:v>
                </c:pt>
                <c:pt idx="2698">
                  <c:v>9.2647859296699995</c:v>
                </c:pt>
                <c:pt idx="2699">
                  <c:v>9.2392079048999989</c:v>
                </c:pt>
                <c:pt idx="2700">
                  <c:v>9.2400396850799993</c:v>
                </c:pt>
                <c:pt idx="2701">
                  <c:v>9.2647789074500011</c:v>
                </c:pt>
                <c:pt idx="2702">
                  <c:v>9.2650565717400006</c:v>
                </c:pt>
                <c:pt idx="2703">
                  <c:v>9.2612598989599988</c:v>
                </c:pt>
                <c:pt idx="2704">
                  <c:v>9.2617237867800011</c:v>
                </c:pt>
                <c:pt idx="2705">
                  <c:v>9.2642367208899987</c:v>
                </c:pt>
                <c:pt idx="2706">
                  <c:v>9.2409476707999989</c:v>
                </c:pt>
                <c:pt idx="2707">
                  <c:v>9.2349124327599998</c:v>
                </c:pt>
                <c:pt idx="2708">
                  <c:v>9.2334598108100003</c:v>
                </c:pt>
                <c:pt idx="2709">
                  <c:v>9.2339124631500002</c:v>
                </c:pt>
                <c:pt idx="2710">
                  <c:v>9.2329474649099996</c:v>
                </c:pt>
                <c:pt idx="2711">
                  <c:v>9.232024516120001</c:v>
                </c:pt>
                <c:pt idx="2712">
                  <c:v>9.2327830033599998</c:v>
                </c:pt>
                <c:pt idx="2713">
                  <c:v>9.2334806077000007</c:v>
                </c:pt>
                <c:pt idx="2714">
                  <c:v>9.2399721649999993</c:v>
                </c:pt>
                <c:pt idx="2715">
                  <c:v>9.2757391606000006</c:v>
                </c:pt>
                <c:pt idx="2716">
                  <c:v>9.2737858328599998</c:v>
                </c:pt>
                <c:pt idx="2717">
                  <c:v>9.3600804549300012</c:v>
                </c:pt>
                <c:pt idx="2718">
                  <c:v>9.3686582072900002</c:v>
                </c:pt>
                <c:pt idx="2719">
                  <c:v>9.36953105003</c:v>
                </c:pt>
                <c:pt idx="2720">
                  <c:v>9.3584304985000006</c:v>
                </c:pt>
                <c:pt idx="2721">
                  <c:v>9.3609097313300005</c:v>
                </c:pt>
                <c:pt idx="2722">
                  <c:v>9.359610525379999</c:v>
                </c:pt>
                <c:pt idx="2723">
                  <c:v>9.3598141573099998</c:v>
                </c:pt>
                <c:pt idx="2724">
                  <c:v>9.5220046751799998</c:v>
                </c:pt>
                <c:pt idx="2725">
                  <c:v>9.523431777159999</c:v>
                </c:pt>
                <c:pt idx="2726">
                  <c:v>9.7650251625000006</c:v>
                </c:pt>
                <c:pt idx="2727">
                  <c:v>9.7659234367500005</c:v>
                </c:pt>
                <c:pt idx="2728">
                  <c:v>9.7544446286499991</c:v>
                </c:pt>
                <c:pt idx="2729">
                  <c:v>9.7572993038</c:v>
                </c:pt>
                <c:pt idx="2730">
                  <c:v>9.7554311331800001</c:v>
                </c:pt>
                <c:pt idx="2731">
                  <c:v>9.7552024902700012</c:v>
                </c:pt>
                <c:pt idx="2732">
                  <c:v>9.7546529071499997</c:v>
                </c:pt>
                <c:pt idx="2733">
                  <c:v>9.7561648225000006</c:v>
                </c:pt>
                <c:pt idx="2734">
                  <c:v>9.7622051527</c:v>
                </c:pt>
                <c:pt idx="2735">
                  <c:v>9.7940269571299989</c:v>
                </c:pt>
                <c:pt idx="2736">
                  <c:v>9.7949308209599995</c:v>
                </c:pt>
                <c:pt idx="2737">
                  <c:v>9.7872922732400003</c:v>
                </c:pt>
                <c:pt idx="2738">
                  <c:v>9.7866596698499997</c:v>
                </c:pt>
                <c:pt idx="2739">
                  <c:v>9.8606580852499999</c:v>
                </c:pt>
                <c:pt idx="2740">
                  <c:v>9.8858659178500012</c:v>
                </c:pt>
                <c:pt idx="2741">
                  <c:v>9.8869089507199988</c:v>
                </c:pt>
                <c:pt idx="2742">
                  <c:v>9.8863621799499999</c:v>
                </c:pt>
                <c:pt idx="2743">
                  <c:v>9.8861079890300001</c:v>
                </c:pt>
                <c:pt idx="2744">
                  <c:v>9.8820285099699987</c:v>
                </c:pt>
                <c:pt idx="2745">
                  <c:v>9.9428840292</c:v>
                </c:pt>
                <c:pt idx="2746">
                  <c:v>9.9435744652600011</c:v>
                </c:pt>
                <c:pt idx="2747">
                  <c:v>9.9443540344399999</c:v>
                </c:pt>
                <c:pt idx="2748">
                  <c:v>9.9352149499599989</c:v>
                </c:pt>
                <c:pt idx="2749">
                  <c:v>9.9241533498999992</c:v>
                </c:pt>
                <c:pt idx="2750">
                  <c:v>9.9207834258500007</c:v>
                </c:pt>
                <c:pt idx="2751">
                  <c:v>9.9063841969500004</c:v>
                </c:pt>
                <c:pt idx="2752">
                  <c:v>9.9028242562900015</c:v>
                </c:pt>
                <c:pt idx="2753">
                  <c:v>9.9740046044700001</c:v>
                </c:pt>
                <c:pt idx="2754">
                  <c:v>9.975873020389999</c:v>
                </c:pt>
                <c:pt idx="2755">
                  <c:v>9.9766884596499992</c:v>
                </c:pt>
                <c:pt idx="2756">
                  <c:v>10.31710600872</c:v>
                </c:pt>
                <c:pt idx="2757">
                  <c:v>10.340948109799999</c:v>
                </c:pt>
                <c:pt idx="2758">
                  <c:v>10.32688166454</c:v>
                </c:pt>
                <c:pt idx="2759">
                  <c:v>10.319249249299999</c:v>
                </c:pt>
                <c:pt idx="2760">
                  <c:v>10.566046638</c:v>
                </c:pt>
                <c:pt idx="2761">
                  <c:v>10.566997416889999</c:v>
                </c:pt>
                <c:pt idx="2762">
                  <c:v>10.52612511601</c:v>
                </c:pt>
                <c:pt idx="2763">
                  <c:v>10.52562778759</c:v>
                </c:pt>
                <c:pt idx="2764">
                  <c:v>10.5154847461</c:v>
                </c:pt>
                <c:pt idx="2765">
                  <c:v>10.51466913965</c:v>
                </c:pt>
                <c:pt idx="2766">
                  <c:v>10.51128906248</c:v>
                </c:pt>
                <c:pt idx="2767">
                  <c:v>10.61177627502</c:v>
                </c:pt>
                <c:pt idx="2768">
                  <c:v>10.72212255643</c:v>
                </c:pt>
                <c:pt idx="2769">
                  <c:v>10.70856245865</c:v>
                </c:pt>
                <c:pt idx="2770">
                  <c:v>10.709435308410001</c:v>
                </c:pt>
                <c:pt idx="2771">
                  <c:v>10.692694210239999</c:v>
                </c:pt>
                <c:pt idx="2772">
                  <c:v>10.70708466244</c:v>
                </c:pt>
                <c:pt idx="2773">
                  <c:v>10.728336661249999</c:v>
                </c:pt>
                <c:pt idx="2774">
                  <c:v>10.732981254589999</c:v>
                </c:pt>
                <c:pt idx="2775">
                  <c:v>10.735475696649999</c:v>
                </c:pt>
                <c:pt idx="2776">
                  <c:v>10.736415074989999</c:v>
                </c:pt>
                <c:pt idx="2777">
                  <c:v>10.739305431090001</c:v>
                </c:pt>
                <c:pt idx="2778">
                  <c:v>10.74002681721</c:v>
                </c:pt>
                <c:pt idx="2779">
                  <c:v>10.745740226030001</c:v>
                </c:pt>
                <c:pt idx="2780">
                  <c:v>10.73846987768</c:v>
                </c:pt>
                <c:pt idx="2781">
                  <c:v>10.75378065488</c:v>
                </c:pt>
                <c:pt idx="2782">
                  <c:v>10.7406266392</c:v>
                </c:pt>
                <c:pt idx="2783">
                  <c:v>10.74154453291</c:v>
                </c:pt>
                <c:pt idx="2784">
                  <c:v>10.742026782370001</c:v>
                </c:pt>
                <c:pt idx="2785">
                  <c:v>10.74262890302</c:v>
                </c:pt>
                <c:pt idx="2786">
                  <c:v>10.763219543829999</c:v>
                </c:pt>
                <c:pt idx="2787">
                  <c:v>10.76475744611</c:v>
                </c:pt>
                <c:pt idx="2788">
                  <c:v>10.75787161223</c:v>
                </c:pt>
                <c:pt idx="2789">
                  <c:v>10.75822621823</c:v>
                </c:pt>
                <c:pt idx="2790">
                  <c:v>10.748327973749999</c:v>
                </c:pt>
                <c:pt idx="2791">
                  <c:v>10.748247955249999</c:v>
                </c:pt>
                <c:pt idx="2792">
                  <c:v>10.76769876362</c:v>
                </c:pt>
                <c:pt idx="2793">
                  <c:v>10.766646703180001</c:v>
                </c:pt>
                <c:pt idx="2794">
                  <c:v>10.93302740343</c:v>
                </c:pt>
                <c:pt idx="2795">
                  <c:v>10.75721866834</c:v>
                </c:pt>
                <c:pt idx="2796">
                  <c:v>10.823725710790001</c:v>
                </c:pt>
                <c:pt idx="2797">
                  <c:v>10.83764388458</c:v>
                </c:pt>
                <c:pt idx="2798">
                  <c:v>10.866911255629999</c:v>
                </c:pt>
                <c:pt idx="2799">
                  <c:v>10.8931249871</c:v>
                </c:pt>
                <c:pt idx="2800">
                  <c:v>10.91676619539</c:v>
                </c:pt>
                <c:pt idx="2801">
                  <c:v>10.90839872546</c:v>
                </c:pt>
                <c:pt idx="2802">
                  <c:v>10.909951841950001</c:v>
                </c:pt>
                <c:pt idx="2803">
                  <c:v>10.917851547010001</c:v>
                </c:pt>
                <c:pt idx="2804">
                  <c:v>10.913844631030001</c:v>
                </c:pt>
                <c:pt idx="2805">
                  <c:v>11.056409224819999</c:v>
                </c:pt>
                <c:pt idx="2806">
                  <c:v>11.08007399896</c:v>
                </c:pt>
                <c:pt idx="2807">
                  <c:v>10.988970914719999</c:v>
                </c:pt>
                <c:pt idx="2808">
                  <c:v>10.97913668016</c:v>
                </c:pt>
                <c:pt idx="2809">
                  <c:v>10.97924438277</c:v>
                </c:pt>
                <c:pt idx="2810">
                  <c:v>10.9941981212</c:v>
                </c:pt>
                <c:pt idx="2811">
                  <c:v>10.99790131266</c:v>
                </c:pt>
                <c:pt idx="2812">
                  <c:v>10.99452310639</c:v>
                </c:pt>
                <c:pt idx="2813">
                  <c:v>11.070693089719999</c:v>
                </c:pt>
                <c:pt idx="2814">
                  <c:v>11.071501619659999</c:v>
                </c:pt>
                <c:pt idx="2815">
                  <c:v>11.07353697542</c:v>
                </c:pt>
                <c:pt idx="2816">
                  <c:v>11.085767737259999</c:v>
                </c:pt>
                <c:pt idx="2817">
                  <c:v>11.08687028043</c:v>
                </c:pt>
                <c:pt idx="2818">
                  <c:v>11.088307345899999</c:v>
                </c:pt>
                <c:pt idx="2819">
                  <c:v>11.204753558930001</c:v>
                </c:pt>
                <c:pt idx="2820">
                  <c:v>11.19568054346</c:v>
                </c:pt>
                <c:pt idx="2821">
                  <c:v>11.18704985434</c:v>
                </c:pt>
                <c:pt idx="2822">
                  <c:v>11.10127728164</c:v>
                </c:pt>
                <c:pt idx="2823">
                  <c:v>11.123350852270001</c:v>
                </c:pt>
                <c:pt idx="2824">
                  <c:v>11.11038721573</c:v>
                </c:pt>
                <c:pt idx="2825">
                  <c:v>11.123366381290001</c:v>
                </c:pt>
                <c:pt idx="2826">
                  <c:v>11.125209975139999</c:v>
                </c:pt>
                <c:pt idx="2827">
                  <c:v>11.12140300661</c:v>
                </c:pt>
                <c:pt idx="2828">
                  <c:v>11.1305848268</c:v>
                </c:pt>
                <c:pt idx="2829">
                  <c:v>11.11726872042</c:v>
                </c:pt>
                <c:pt idx="2830">
                  <c:v>11.111858042370001</c:v>
                </c:pt>
                <c:pt idx="2831">
                  <c:v>11.115179056899999</c:v>
                </c:pt>
                <c:pt idx="2832">
                  <c:v>11.113381967780001</c:v>
                </c:pt>
                <c:pt idx="2833">
                  <c:v>11.114078595219999</c:v>
                </c:pt>
                <c:pt idx="2834">
                  <c:v>11.540778606129999</c:v>
                </c:pt>
                <c:pt idx="2835">
                  <c:v>11.54444483752</c:v>
                </c:pt>
                <c:pt idx="2836">
                  <c:v>11.54674486477</c:v>
                </c:pt>
                <c:pt idx="2837">
                  <c:v>11.54890597917</c:v>
                </c:pt>
                <c:pt idx="2838">
                  <c:v>11.557835434319999</c:v>
                </c:pt>
                <c:pt idx="2839">
                  <c:v>11.555872057270001</c:v>
                </c:pt>
                <c:pt idx="2840">
                  <c:v>11.553167176420001</c:v>
                </c:pt>
                <c:pt idx="2841">
                  <c:v>11.54869888621</c:v>
                </c:pt>
                <c:pt idx="2842">
                  <c:v>11.57132219617</c:v>
                </c:pt>
                <c:pt idx="2843">
                  <c:v>0</c:v>
                </c:pt>
                <c:pt idx="2844">
                  <c:v>11.617993787610001</c:v>
                </c:pt>
                <c:pt idx="2845">
                  <c:v>11.61715940623</c:v>
                </c:pt>
                <c:pt idx="2846">
                  <c:v>11.61914609826</c:v>
                </c:pt>
                <c:pt idx="2847">
                  <c:v>11.61739341835</c:v>
                </c:pt>
                <c:pt idx="2848">
                  <c:v>11.611345977499999</c:v>
                </c:pt>
                <c:pt idx="2849">
                  <c:v>11.6004917987</c:v>
                </c:pt>
                <c:pt idx="2850">
                  <c:v>11.644205656600001</c:v>
                </c:pt>
                <c:pt idx="2851">
                  <c:v>11.70117284448</c:v>
                </c:pt>
                <c:pt idx="2852">
                  <c:v>11.72071432529</c:v>
                </c:pt>
                <c:pt idx="2853">
                  <c:v>11.749295921540002</c:v>
                </c:pt>
                <c:pt idx="2854">
                  <c:v>11.747696034420001</c:v>
                </c:pt>
                <c:pt idx="2855">
                  <c:v>11.748062388499999</c:v>
                </c:pt>
                <c:pt idx="2856">
                  <c:v>11.929950643120002</c:v>
                </c:pt>
                <c:pt idx="2857">
                  <c:v>11.885622263629999</c:v>
                </c:pt>
                <c:pt idx="2858">
                  <c:v>11.97766822374</c:v>
                </c:pt>
                <c:pt idx="2859">
                  <c:v>12.038664953790001</c:v>
                </c:pt>
                <c:pt idx="2860">
                  <c:v>12.03968625115</c:v>
                </c:pt>
                <c:pt idx="2861">
                  <c:v>12.038024925290001</c:v>
                </c:pt>
                <c:pt idx="2862">
                  <c:v>12.03537736042</c:v>
                </c:pt>
                <c:pt idx="2863">
                  <c:v>12.10938699645</c:v>
                </c:pt>
                <c:pt idx="2864">
                  <c:v>12.216110672999999</c:v>
                </c:pt>
                <c:pt idx="2865">
                  <c:v>12.217529118729999</c:v>
                </c:pt>
                <c:pt idx="2866">
                  <c:v>12.285148605229999</c:v>
                </c:pt>
                <c:pt idx="2867">
                  <c:v>12.21965015876</c:v>
                </c:pt>
                <c:pt idx="2868">
                  <c:v>12.216318672229999</c:v>
                </c:pt>
                <c:pt idx="2869">
                  <c:v>12.21745714827</c:v>
                </c:pt>
                <c:pt idx="2870">
                  <c:v>12.216302277940001</c:v>
                </c:pt>
                <c:pt idx="2871">
                  <c:v>12.20658957697</c:v>
                </c:pt>
                <c:pt idx="2872">
                  <c:v>12.199012193430001</c:v>
                </c:pt>
                <c:pt idx="2873">
                  <c:v>12.197537124950001</c:v>
                </c:pt>
                <c:pt idx="2874">
                  <c:v>12.198393474729999</c:v>
                </c:pt>
                <c:pt idx="2875">
                  <c:v>12.195097409639999</c:v>
                </c:pt>
                <c:pt idx="2876">
                  <c:v>12.194131388790002</c:v>
                </c:pt>
                <c:pt idx="2877">
                  <c:v>12.191371244399999</c:v>
                </c:pt>
                <c:pt idx="2878">
                  <c:v>12.192499219549999</c:v>
                </c:pt>
                <c:pt idx="2879">
                  <c:v>12.193735715719999</c:v>
                </c:pt>
                <c:pt idx="2880">
                  <c:v>12.18231800759</c:v>
                </c:pt>
                <c:pt idx="2881">
                  <c:v>12.183522534389999</c:v>
                </c:pt>
                <c:pt idx="2882">
                  <c:v>12.23875932422</c:v>
                </c:pt>
                <c:pt idx="2883">
                  <c:v>12.34649717399</c:v>
                </c:pt>
                <c:pt idx="2884">
                  <c:v>12.34764316519</c:v>
                </c:pt>
                <c:pt idx="2885">
                  <c:v>12.96666746306</c:v>
                </c:pt>
                <c:pt idx="2886">
                  <c:v>12.96774271662</c:v>
                </c:pt>
                <c:pt idx="2887">
                  <c:v>12.967810363969999</c:v>
                </c:pt>
                <c:pt idx="2888">
                  <c:v>12.968596995959999</c:v>
                </c:pt>
                <c:pt idx="2889">
                  <c:v>12.9642204627</c:v>
                </c:pt>
                <c:pt idx="2890">
                  <c:v>12.96457887707</c:v>
                </c:pt>
                <c:pt idx="2891">
                  <c:v>12.964782608719998</c:v>
                </c:pt>
                <c:pt idx="2892">
                  <c:v>12.95089642758</c:v>
                </c:pt>
                <c:pt idx="2893">
                  <c:v>12.94243737593</c:v>
                </c:pt>
                <c:pt idx="2894">
                  <c:v>12.94242179249</c:v>
                </c:pt>
                <c:pt idx="2895">
                  <c:v>12.940226964239999</c:v>
                </c:pt>
                <c:pt idx="2896">
                  <c:v>12.941009818469999</c:v>
                </c:pt>
                <c:pt idx="2897">
                  <c:v>12.985907868250001</c:v>
                </c:pt>
                <c:pt idx="2898">
                  <c:v>12.987529956200001</c:v>
                </c:pt>
                <c:pt idx="2899">
                  <c:v>12.98919256302</c:v>
                </c:pt>
                <c:pt idx="2900">
                  <c:v>13.134067528579999</c:v>
                </c:pt>
                <c:pt idx="2901">
                  <c:v>13.137709184169999</c:v>
                </c:pt>
                <c:pt idx="2902">
                  <c:v>13.139989772450001</c:v>
                </c:pt>
                <c:pt idx="2903">
                  <c:v>13.13829386293</c:v>
                </c:pt>
                <c:pt idx="2904">
                  <c:v>13.13546125595</c:v>
                </c:pt>
                <c:pt idx="2905">
                  <c:v>13.132220964489999</c:v>
                </c:pt>
                <c:pt idx="2906">
                  <c:v>13.156982190719999</c:v>
                </c:pt>
                <c:pt idx="2907">
                  <c:v>13.148481394659999</c:v>
                </c:pt>
                <c:pt idx="2908">
                  <c:v>13.149134377839999</c:v>
                </c:pt>
                <c:pt idx="2909">
                  <c:v>13.130753717739999</c:v>
                </c:pt>
                <c:pt idx="2910">
                  <c:v>13.13100447903</c:v>
                </c:pt>
                <c:pt idx="2911">
                  <c:v>13.216481513969999</c:v>
                </c:pt>
                <c:pt idx="2912">
                  <c:v>13.23801566359</c:v>
                </c:pt>
                <c:pt idx="2913">
                  <c:v>13.235975198489999</c:v>
                </c:pt>
                <c:pt idx="2914">
                  <c:v>14.889263502190001</c:v>
                </c:pt>
                <c:pt idx="2915">
                  <c:v>14.888446398260001</c:v>
                </c:pt>
                <c:pt idx="2916">
                  <c:v>14.877387684459999</c:v>
                </c:pt>
                <c:pt idx="2917">
                  <c:v>14.977370797420001</c:v>
                </c:pt>
                <c:pt idx="2918">
                  <c:v>14.975682899200001</c:v>
                </c:pt>
                <c:pt idx="2919">
                  <c:v>14.99465883093</c:v>
                </c:pt>
                <c:pt idx="2920">
                  <c:v>14.99436678615</c:v>
                </c:pt>
                <c:pt idx="2921">
                  <c:v>14.99296224774</c:v>
                </c:pt>
                <c:pt idx="2922">
                  <c:v>14.996576848409999</c:v>
                </c:pt>
                <c:pt idx="2923">
                  <c:v>14.997820190700001</c:v>
                </c:pt>
                <c:pt idx="2924">
                  <c:v>14.99856508609</c:v>
                </c:pt>
                <c:pt idx="2925">
                  <c:v>14.999377827690001</c:v>
                </c:pt>
                <c:pt idx="2926">
                  <c:v>14.997954808839999</c:v>
                </c:pt>
                <c:pt idx="2927">
                  <c:v>14.99657658031</c:v>
                </c:pt>
                <c:pt idx="2928">
                  <c:v>14.99387427426</c:v>
                </c:pt>
                <c:pt idx="2929">
                  <c:v>14.98423283444</c:v>
                </c:pt>
                <c:pt idx="2930">
                  <c:v>14.98505018747</c:v>
                </c:pt>
                <c:pt idx="2931">
                  <c:v>15.231084113280001</c:v>
                </c:pt>
                <c:pt idx="2932">
                  <c:v>15.27578247658</c:v>
                </c:pt>
                <c:pt idx="2933">
                  <c:v>15.269511785080001</c:v>
                </c:pt>
                <c:pt idx="2934">
                  <c:v>15.270835704389999</c:v>
                </c:pt>
                <c:pt idx="2935">
                  <c:v>15.270520824690001</c:v>
                </c:pt>
                <c:pt idx="2936">
                  <c:v>15.247672430410001</c:v>
                </c:pt>
                <c:pt idx="2937">
                  <c:v>15.247174717749999</c:v>
                </c:pt>
                <c:pt idx="2938">
                  <c:v>15.24527319807</c:v>
                </c:pt>
                <c:pt idx="2939">
                  <c:v>15.24638123569</c:v>
                </c:pt>
                <c:pt idx="2940">
                  <c:v>15.24454065226</c:v>
                </c:pt>
                <c:pt idx="2941">
                  <c:v>15.237518326459998</c:v>
                </c:pt>
                <c:pt idx="2942">
                  <c:v>15.268600354889999</c:v>
                </c:pt>
                <c:pt idx="2943">
                  <c:v>15.27840455288</c:v>
                </c:pt>
                <c:pt idx="2944">
                  <c:v>15.24830782648</c:v>
                </c:pt>
                <c:pt idx="2945">
                  <c:v>15.24962069039</c:v>
                </c:pt>
                <c:pt idx="2946">
                  <c:v>15.25125807365</c:v>
                </c:pt>
                <c:pt idx="2947">
                  <c:v>15.19106009353</c:v>
                </c:pt>
                <c:pt idx="2948">
                  <c:v>15.239050664320001</c:v>
                </c:pt>
                <c:pt idx="2949">
                  <c:v>15.24590651343</c:v>
                </c:pt>
                <c:pt idx="2950">
                  <c:v>15.35251879011</c:v>
                </c:pt>
                <c:pt idx="2951">
                  <c:v>15.353527921700001</c:v>
                </c:pt>
                <c:pt idx="2952">
                  <c:v>15.381835111629998</c:v>
                </c:pt>
                <c:pt idx="2953">
                  <c:v>15.38252459826</c:v>
                </c:pt>
                <c:pt idx="2954">
                  <c:v>15.375548459940001</c:v>
                </c:pt>
                <c:pt idx="2955">
                  <c:v>15.44636045899</c:v>
                </c:pt>
                <c:pt idx="2956">
                  <c:v>17.196135388110001</c:v>
                </c:pt>
                <c:pt idx="2957">
                  <c:v>17.18816681825</c:v>
                </c:pt>
                <c:pt idx="2958">
                  <c:v>17.18834136665</c:v>
                </c:pt>
                <c:pt idx="2959">
                  <c:v>17.507689003519999</c:v>
                </c:pt>
                <c:pt idx="2960">
                  <c:v>17.623379020639998</c:v>
                </c:pt>
                <c:pt idx="2961">
                  <c:v>17.588171871619998</c:v>
                </c:pt>
                <c:pt idx="2962">
                  <c:v>17.578642358589999</c:v>
                </c:pt>
                <c:pt idx="2963">
                  <c:v>17.812372298299998</c:v>
                </c:pt>
                <c:pt idx="2964">
                  <c:v>17.81364851963</c:v>
                </c:pt>
                <c:pt idx="2965">
                  <c:v>17.823930012049999</c:v>
                </c:pt>
                <c:pt idx="2966">
                  <c:v>17.82528688447</c:v>
                </c:pt>
                <c:pt idx="2967">
                  <c:v>17.825264512529998</c:v>
                </c:pt>
                <c:pt idx="2968">
                  <c:v>17.834975100650002</c:v>
                </c:pt>
                <c:pt idx="2969">
                  <c:v>17.83190072631</c:v>
                </c:pt>
                <c:pt idx="2970">
                  <c:v>17.825540126779998</c:v>
                </c:pt>
                <c:pt idx="2971">
                  <c:v>17.82651444747</c:v>
                </c:pt>
                <c:pt idx="2972">
                  <c:v>17.825798106580002</c:v>
                </c:pt>
                <c:pt idx="2973">
                  <c:v>17.82414881023</c:v>
                </c:pt>
                <c:pt idx="2974">
                  <c:v>17.792544203310001</c:v>
                </c:pt>
                <c:pt idx="2975">
                  <c:v>17.771483339909999</c:v>
                </c:pt>
                <c:pt idx="2976">
                  <c:v>17.705464975759998</c:v>
                </c:pt>
                <c:pt idx="2977">
                  <c:v>17.696974398769999</c:v>
                </c:pt>
                <c:pt idx="2978">
                  <c:v>17.69656993625</c:v>
                </c:pt>
                <c:pt idx="2979">
                  <c:v>17.798399087050001</c:v>
                </c:pt>
                <c:pt idx="2980">
                  <c:v>17.796041122599998</c:v>
                </c:pt>
                <c:pt idx="2981">
                  <c:v>17.805264986019999</c:v>
                </c:pt>
                <c:pt idx="2982">
                  <c:v>17.816375620830001</c:v>
                </c:pt>
                <c:pt idx="2983">
                  <c:v>17.818825544240003</c:v>
                </c:pt>
                <c:pt idx="2984">
                  <c:v>17.821549837020001</c:v>
                </c:pt>
                <c:pt idx="2985">
                  <c:v>17.82297735125</c:v>
                </c:pt>
                <c:pt idx="2986">
                  <c:v>17.823973364049998</c:v>
                </c:pt>
                <c:pt idx="2987">
                  <c:v>17.825520125179999</c:v>
                </c:pt>
                <c:pt idx="2988">
                  <c:v>17.82568867286</c:v>
                </c:pt>
                <c:pt idx="2989">
                  <c:v>17.406138495759997</c:v>
                </c:pt>
                <c:pt idx="2990">
                  <c:v>17.380716383199999</c:v>
                </c:pt>
                <c:pt idx="2991">
                  <c:v>17.382023786740003</c:v>
                </c:pt>
                <c:pt idx="2992">
                  <c:v>17.382665683900001</c:v>
                </c:pt>
                <c:pt idx="2993">
                  <c:v>17.384607685099997</c:v>
                </c:pt>
                <c:pt idx="2994">
                  <c:v>17.35004705135</c:v>
                </c:pt>
                <c:pt idx="2995">
                  <c:v>17.359472794609999</c:v>
                </c:pt>
                <c:pt idx="2996">
                  <c:v>17.376791068349998</c:v>
                </c:pt>
                <c:pt idx="2997">
                  <c:v>17.349230713900003</c:v>
                </c:pt>
                <c:pt idx="2998">
                  <c:v>17.33695873429</c:v>
                </c:pt>
                <c:pt idx="2999">
                  <c:v>17.337271123080001</c:v>
                </c:pt>
                <c:pt idx="3000">
                  <c:v>17.339243046619998</c:v>
                </c:pt>
                <c:pt idx="3001">
                  <c:v>17.34170065468</c:v>
                </c:pt>
                <c:pt idx="3002">
                  <c:v>17.339248705270002</c:v>
                </c:pt>
                <c:pt idx="3003">
                  <c:v>17.468149167529997</c:v>
                </c:pt>
                <c:pt idx="3004">
                  <c:v>17.620537194930002</c:v>
                </c:pt>
                <c:pt idx="3005">
                  <c:v>17.850917029729999</c:v>
                </c:pt>
                <c:pt idx="3006">
                  <c:v>17.947807885570001</c:v>
                </c:pt>
                <c:pt idx="3007">
                  <c:v>18.270519573590001</c:v>
                </c:pt>
                <c:pt idx="3008">
                  <c:v>18.272654809999999</c:v>
                </c:pt>
                <c:pt idx="3009">
                  <c:v>18.281046134979999</c:v>
                </c:pt>
                <c:pt idx="3010">
                  <c:v>18.34987687544</c:v>
                </c:pt>
                <c:pt idx="3011">
                  <c:v>18.55672160156</c:v>
                </c:pt>
                <c:pt idx="3012">
                  <c:v>18.91941641551</c:v>
                </c:pt>
                <c:pt idx="3013">
                  <c:v>18.912282256009998</c:v>
                </c:pt>
                <c:pt idx="3014">
                  <c:v>18.901535395090001</c:v>
                </c:pt>
                <c:pt idx="3015">
                  <c:v>18.901676881189999</c:v>
                </c:pt>
                <c:pt idx="3016">
                  <c:v>18.902421101040002</c:v>
                </c:pt>
                <c:pt idx="3017">
                  <c:v>18.898928610869998</c:v>
                </c:pt>
                <c:pt idx="3018">
                  <c:v>18.906017221720003</c:v>
                </c:pt>
                <c:pt idx="3019">
                  <c:v>18.95730738132</c:v>
                </c:pt>
                <c:pt idx="3020">
                  <c:v>18.960962866240003</c:v>
                </c:pt>
                <c:pt idx="3021">
                  <c:v>18.951656687700002</c:v>
                </c:pt>
                <c:pt idx="3022">
                  <c:v>18.951939705499999</c:v>
                </c:pt>
                <c:pt idx="3023">
                  <c:v>19.03410452919</c:v>
                </c:pt>
                <c:pt idx="3024">
                  <c:v>19.031165872950002</c:v>
                </c:pt>
                <c:pt idx="3025">
                  <c:v>19.03466353049</c:v>
                </c:pt>
                <c:pt idx="3026">
                  <c:v>19.39524458727</c:v>
                </c:pt>
                <c:pt idx="3027">
                  <c:v>19.39811474008</c:v>
                </c:pt>
                <c:pt idx="3028">
                  <c:v>19.405609421379999</c:v>
                </c:pt>
                <c:pt idx="3029">
                  <c:v>19.407584493959998</c:v>
                </c:pt>
                <c:pt idx="3030">
                  <c:v>19.40869425216</c:v>
                </c:pt>
                <c:pt idx="3031">
                  <c:v>19.664020819970002</c:v>
                </c:pt>
                <c:pt idx="3032">
                  <c:v>19.659158184560003</c:v>
                </c:pt>
                <c:pt idx="3033">
                  <c:v>19.673523623569999</c:v>
                </c:pt>
                <c:pt idx="3034">
                  <c:v>19.652090278619998</c:v>
                </c:pt>
                <c:pt idx="3035">
                  <c:v>19.676754057749999</c:v>
                </c:pt>
                <c:pt idx="3036">
                  <c:v>19.691522001759999</c:v>
                </c:pt>
                <c:pt idx="3037">
                  <c:v>19.69276786947</c:v>
                </c:pt>
                <c:pt idx="3038">
                  <c:v>19.815061230290002</c:v>
                </c:pt>
                <c:pt idx="3039">
                  <c:v>19.87744358023</c:v>
                </c:pt>
                <c:pt idx="3040">
                  <c:v>19.879798625139998</c:v>
                </c:pt>
                <c:pt idx="3041">
                  <c:v>19.875548284830003</c:v>
                </c:pt>
                <c:pt idx="3042">
                  <c:v>19.864960233130002</c:v>
                </c:pt>
                <c:pt idx="3043">
                  <c:v>19.85089452443</c:v>
                </c:pt>
                <c:pt idx="3044">
                  <c:v>19.8615241179</c:v>
                </c:pt>
                <c:pt idx="3045">
                  <c:v>19.85797912236</c:v>
                </c:pt>
                <c:pt idx="3046">
                  <c:v>19.89436570266</c:v>
                </c:pt>
                <c:pt idx="3047">
                  <c:v>19.935243788290002</c:v>
                </c:pt>
                <c:pt idx="3048">
                  <c:v>19.919709468299999</c:v>
                </c:pt>
                <c:pt idx="3049">
                  <c:v>19.98501834504</c:v>
                </c:pt>
                <c:pt idx="3050">
                  <c:v>20.460452533070001</c:v>
                </c:pt>
                <c:pt idx="3051">
                  <c:v>20.565808795740001</c:v>
                </c:pt>
                <c:pt idx="3052">
                  <c:v>20.788745957069999</c:v>
                </c:pt>
                <c:pt idx="3053">
                  <c:v>21.531611121179999</c:v>
                </c:pt>
                <c:pt idx="3054">
                  <c:v>21.585016784380002</c:v>
                </c:pt>
                <c:pt idx="3055">
                  <c:v>21.784445722520001</c:v>
                </c:pt>
                <c:pt idx="3056">
                  <c:v>21.791995872089998</c:v>
                </c:pt>
                <c:pt idx="3057">
                  <c:v>21.797527999069999</c:v>
                </c:pt>
                <c:pt idx="3058">
                  <c:v>21.78959177098</c:v>
                </c:pt>
                <c:pt idx="3059">
                  <c:v>21.783540321889998</c:v>
                </c:pt>
                <c:pt idx="3060">
                  <c:v>21.774996602360002</c:v>
                </c:pt>
                <c:pt idx="3061">
                  <c:v>21.770044099069999</c:v>
                </c:pt>
                <c:pt idx="3062">
                  <c:v>21.82736754583</c:v>
                </c:pt>
                <c:pt idx="3063">
                  <c:v>21.988208397819999</c:v>
                </c:pt>
                <c:pt idx="3064">
                  <c:v>21.988080326230001</c:v>
                </c:pt>
                <c:pt idx="3065">
                  <c:v>21.987307406999999</c:v>
                </c:pt>
                <c:pt idx="3066">
                  <c:v>21.962128067599998</c:v>
                </c:pt>
                <c:pt idx="3067">
                  <c:v>21.96480990973</c:v>
                </c:pt>
                <c:pt idx="3068">
                  <c:v>21.881050180830002</c:v>
                </c:pt>
                <c:pt idx="3069">
                  <c:v>21.97041498934</c:v>
                </c:pt>
                <c:pt idx="3070">
                  <c:v>22.0011340183</c:v>
                </c:pt>
                <c:pt idx="3071">
                  <c:v>22.005125753509997</c:v>
                </c:pt>
                <c:pt idx="3072">
                  <c:v>21.994283954139998</c:v>
                </c:pt>
                <c:pt idx="3073">
                  <c:v>21.958435409210001</c:v>
                </c:pt>
                <c:pt idx="3074">
                  <c:v>22.1398644392</c:v>
                </c:pt>
                <c:pt idx="3075">
                  <c:v>22.146701429269999</c:v>
                </c:pt>
                <c:pt idx="3076">
                  <c:v>22.679937939390001</c:v>
                </c:pt>
                <c:pt idx="3077">
                  <c:v>22.662006674520001</c:v>
                </c:pt>
                <c:pt idx="3078">
                  <c:v>22.663853211709998</c:v>
                </c:pt>
                <c:pt idx="3079">
                  <c:v>22.668174191470001</c:v>
                </c:pt>
                <c:pt idx="3080">
                  <c:v>22.66976444686</c:v>
                </c:pt>
                <c:pt idx="3081">
                  <c:v>22.676037938259999</c:v>
                </c:pt>
                <c:pt idx="3082">
                  <c:v>22.677585586639999</c:v>
                </c:pt>
                <c:pt idx="3083">
                  <c:v>22.661898103400002</c:v>
                </c:pt>
                <c:pt idx="3084">
                  <c:v>22.663737691369999</c:v>
                </c:pt>
                <c:pt idx="3085">
                  <c:v>22.663482802339999</c:v>
                </c:pt>
                <c:pt idx="3086">
                  <c:v>23.083134641320001</c:v>
                </c:pt>
                <c:pt idx="3087">
                  <c:v>23.083262728000001</c:v>
                </c:pt>
                <c:pt idx="3088">
                  <c:v>23.073638809119998</c:v>
                </c:pt>
                <c:pt idx="3089">
                  <c:v>23.078169944310002</c:v>
                </c:pt>
                <c:pt idx="3090">
                  <c:v>23.155078400819999</c:v>
                </c:pt>
                <c:pt idx="3091">
                  <c:v>23.186875667279999</c:v>
                </c:pt>
                <c:pt idx="3092">
                  <c:v>23.184221610740003</c:v>
                </c:pt>
                <c:pt idx="3093">
                  <c:v>23.204612905979999</c:v>
                </c:pt>
                <c:pt idx="3094">
                  <c:v>22.856898967999999</c:v>
                </c:pt>
                <c:pt idx="3095">
                  <c:v>22.946841626259999</c:v>
                </c:pt>
                <c:pt idx="3096">
                  <c:v>22.974210824630003</c:v>
                </c:pt>
                <c:pt idx="3097">
                  <c:v>22.97691063549</c:v>
                </c:pt>
                <c:pt idx="3098">
                  <c:v>22.97603985576</c:v>
                </c:pt>
                <c:pt idx="3099">
                  <c:v>22.988959037759997</c:v>
                </c:pt>
                <c:pt idx="3100">
                  <c:v>22.942821738060001</c:v>
                </c:pt>
                <c:pt idx="3101">
                  <c:v>22.92486191946</c:v>
                </c:pt>
                <c:pt idx="3102">
                  <c:v>23.069673314740001</c:v>
                </c:pt>
                <c:pt idx="3103">
                  <c:v>23.058940690099998</c:v>
                </c:pt>
                <c:pt idx="3104">
                  <c:v>23.064668257919998</c:v>
                </c:pt>
                <c:pt idx="3105">
                  <c:v>23.190576254050001</c:v>
                </c:pt>
                <c:pt idx="3106">
                  <c:v>23.213925560490001</c:v>
                </c:pt>
                <c:pt idx="3107">
                  <c:v>23.20226577127</c:v>
                </c:pt>
                <c:pt idx="3108">
                  <c:v>23.136440561740002</c:v>
                </c:pt>
                <c:pt idx="3109">
                  <c:v>23.142174749790001</c:v>
                </c:pt>
                <c:pt idx="3110">
                  <c:v>23.12107718108</c:v>
                </c:pt>
                <c:pt idx="3111">
                  <c:v>23.1228636771</c:v>
                </c:pt>
                <c:pt idx="3112">
                  <c:v>23.124869528189997</c:v>
                </c:pt>
                <c:pt idx="3113">
                  <c:v>23.166774744060003</c:v>
                </c:pt>
                <c:pt idx="3114">
                  <c:v>23.171244512379999</c:v>
                </c:pt>
                <c:pt idx="3115">
                  <c:v>23.168940372450002</c:v>
                </c:pt>
                <c:pt idx="3116">
                  <c:v>23.176632650110001</c:v>
                </c:pt>
                <c:pt idx="3117">
                  <c:v>23.211349145299998</c:v>
                </c:pt>
                <c:pt idx="3118">
                  <c:v>23.212682260859999</c:v>
                </c:pt>
                <c:pt idx="3119">
                  <c:v>23.222312406819999</c:v>
                </c:pt>
                <c:pt idx="3120">
                  <c:v>23.216262035860002</c:v>
                </c:pt>
                <c:pt idx="3121">
                  <c:v>23.225606910130001</c:v>
                </c:pt>
                <c:pt idx="3122">
                  <c:v>23.22732818587</c:v>
                </c:pt>
                <c:pt idx="3123">
                  <c:v>23.219176990040001</c:v>
                </c:pt>
                <c:pt idx="3124">
                  <c:v>23.238523819490002</c:v>
                </c:pt>
                <c:pt idx="3125">
                  <c:v>23.245996721049998</c:v>
                </c:pt>
                <c:pt idx="3126">
                  <c:v>23.422062820459999</c:v>
                </c:pt>
                <c:pt idx="3127">
                  <c:v>23.460549485929999</c:v>
                </c:pt>
                <c:pt idx="3128">
                  <c:v>23.460638259669999</c:v>
                </c:pt>
                <c:pt idx="3129">
                  <c:v>23.450850110419999</c:v>
                </c:pt>
                <c:pt idx="3130">
                  <c:v>23.47790483624</c:v>
                </c:pt>
                <c:pt idx="3131">
                  <c:v>23.528488184919997</c:v>
                </c:pt>
                <c:pt idx="3132">
                  <c:v>23.548144395349997</c:v>
                </c:pt>
                <c:pt idx="3133">
                  <c:v>23.55501520216</c:v>
                </c:pt>
                <c:pt idx="3134">
                  <c:v>23.673472112639999</c:v>
                </c:pt>
                <c:pt idx="3135">
                  <c:v>23.824557179830002</c:v>
                </c:pt>
                <c:pt idx="3136">
                  <c:v>24.080929399430001</c:v>
                </c:pt>
                <c:pt idx="3137">
                  <c:v>24.022745002930002</c:v>
                </c:pt>
                <c:pt idx="3138">
                  <c:v>24.025697796270002</c:v>
                </c:pt>
                <c:pt idx="3139">
                  <c:v>24.042338431900003</c:v>
                </c:pt>
                <c:pt idx="3140">
                  <c:v>25.470364143099999</c:v>
                </c:pt>
                <c:pt idx="3141">
                  <c:v>24.035304978020001</c:v>
                </c:pt>
                <c:pt idx="3142">
                  <c:v>24.037332398970001</c:v>
                </c:pt>
                <c:pt idx="3143">
                  <c:v>23.97276347491</c:v>
                </c:pt>
                <c:pt idx="3144">
                  <c:v>23.975735927820001</c:v>
                </c:pt>
                <c:pt idx="3145">
                  <c:v>23.964997551370001</c:v>
                </c:pt>
                <c:pt idx="3146">
                  <c:v>23.9638960019</c:v>
                </c:pt>
                <c:pt idx="3147">
                  <c:v>23.96312546962</c:v>
                </c:pt>
                <c:pt idx="3148">
                  <c:v>24.049993998290002</c:v>
                </c:pt>
                <c:pt idx="3149">
                  <c:v>24.091242489259997</c:v>
                </c:pt>
                <c:pt idx="3150">
                  <c:v>24.083740171460001</c:v>
                </c:pt>
                <c:pt idx="3151">
                  <c:v>24.112167316830003</c:v>
                </c:pt>
                <c:pt idx="3152">
                  <c:v>24.114139252119998</c:v>
                </c:pt>
                <c:pt idx="3153">
                  <c:v>24.101811645529999</c:v>
                </c:pt>
                <c:pt idx="3154">
                  <c:v>24.14631675119</c:v>
                </c:pt>
                <c:pt idx="3155">
                  <c:v>24.152906442750002</c:v>
                </c:pt>
                <c:pt idx="3156">
                  <c:v>24.143299161430001</c:v>
                </c:pt>
                <c:pt idx="3157">
                  <c:v>24.123239440380001</c:v>
                </c:pt>
                <c:pt idx="3158">
                  <c:v>24.12468305929</c:v>
                </c:pt>
                <c:pt idx="3159">
                  <c:v>24.13292301916</c:v>
                </c:pt>
                <c:pt idx="3160">
                  <c:v>24.135611718009997</c:v>
                </c:pt>
                <c:pt idx="3161">
                  <c:v>24.109730889110001</c:v>
                </c:pt>
                <c:pt idx="3162">
                  <c:v>24.1071257513</c:v>
                </c:pt>
                <c:pt idx="3163">
                  <c:v>24.09779604721</c:v>
                </c:pt>
                <c:pt idx="3164">
                  <c:v>24.059061861540002</c:v>
                </c:pt>
                <c:pt idx="3165">
                  <c:v>24.064929432080003</c:v>
                </c:pt>
                <c:pt idx="3166">
                  <c:v>24.05330362114</c:v>
                </c:pt>
                <c:pt idx="3167">
                  <c:v>24.081344763330002</c:v>
                </c:pt>
                <c:pt idx="3168">
                  <c:v>24.080521455349999</c:v>
                </c:pt>
                <c:pt idx="3169">
                  <c:v>24.136471678669999</c:v>
                </c:pt>
                <c:pt idx="3170">
                  <c:v>24.153748212610001</c:v>
                </c:pt>
                <c:pt idx="3171">
                  <c:v>24.15499439893</c:v>
                </c:pt>
                <c:pt idx="3172">
                  <c:v>24.154867190810002</c:v>
                </c:pt>
                <c:pt idx="3173">
                  <c:v>24.16729293969</c:v>
                </c:pt>
                <c:pt idx="3174">
                  <c:v>24.16921684643</c:v>
                </c:pt>
                <c:pt idx="3175">
                  <c:v>24.172146467139999</c:v>
                </c:pt>
                <c:pt idx="3176">
                  <c:v>24.173640000669998</c:v>
                </c:pt>
                <c:pt idx="3177">
                  <c:v>24.17545740848</c:v>
                </c:pt>
                <c:pt idx="3178">
                  <c:v>24.185174849039999</c:v>
                </c:pt>
                <c:pt idx="3179">
                  <c:v>24.155668755130002</c:v>
                </c:pt>
                <c:pt idx="3180">
                  <c:v>24.191108038709999</c:v>
                </c:pt>
                <c:pt idx="3181">
                  <c:v>24.18585706152</c:v>
                </c:pt>
                <c:pt idx="3182">
                  <c:v>24.49777261082</c:v>
                </c:pt>
                <c:pt idx="3183">
                  <c:v>24.516431337919997</c:v>
                </c:pt>
                <c:pt idx="3184">
                  <c:v>24.539564492599997</c:v>
                </c:pt>
                <c:pt idx="3185">
                  <c:v>24.53677162987</c:v>
                </c:pt>
                <c:pt idx="3186">
                  <c:v>24.530672981790001</c:v>
                </c:pt>
                <c:pt idx="3187">
                  <c:v>24.520578575689999</c:v>
                </c:pt>
                <c:pt idx="3188">
                  <c:v>24.496477376950001</c:v>
                </c:pt>
                <c:pt idx="3189">
                  <c:v>24.499469469200001</c:v>
                </c:pt>
                <c:pt idx="3190">
                  <c:v>24.495328358349997</c:v>
                </c:pt>
                <c:pt idx="3191">
                  <c:v>24.459891807360002</c:v>
                </c:pt>
                <c:pt idx="3192">
                  <c:v>24.505993375990002</c:v>
                </c:pt>
                <c:pt idx="3193">
                  <c:v>24.482972871360001</c:v>
                </c:pt>
                <c:pt idx="3194">
                  <c:v>24.485720172900002</c:v>
                </c:pt>
                <c:pt idx="3195">
                  <c:v>24.488965360439998</c:v>
                </c:pt>
                <c:pt idx="3196">
                  <c:v>24.501074483180002</c:v>
                </c:pt>
                <c:pt idx="3197">
                  <c:v>24.510775793580002</c:v>
                </c:pt>
                <c:pt idx="3198">
                  <c:v>24.583949592869999</c:v>
                </c:pt>
                <c:pt idx="3199">
                  <c:v>24.606640908820001</c:v>
                </c:pt>
                <c:pt idx="3200">
                  <c:v>24.643895608619999</c:v>
                </c:pt>
                <c:pt idx="3201">
                  <c:v>24.75493384424</c:v>
                </c:pt>
                <c:pt idx="3202">
                  <c:v>25.16253480576</c:v>
                </c:pt>
                <c:pt idx="3203">
                  <c:v>25.254758331150001</c:v>
                </c:pt>
                <c:pt idx="3204">
                  <c:v>25.23442177954</c:v>
                </c:pt>
                <c:pt idx="3205">
                  <c:v>25.235291504549998</c:v>
                </c:pt>
                <c:pt idx="3206">
                  <c:v>25.240194060919997</c:v>
                </c:pt>
                <c:pt idx="3207">
                  <c:v>25.348354414990002</c:v>
                </c:pt>
                <c:pt idx="3208">
                  <c:v>25.330187291630001</c:v>
                </c:pt>
                <c:pt idx="3209">
                  <c:v>25.32011134955</c:v>
                </c:pt>
                <c:pt idx="3210">
                  <c:v>25.704740816299999</c:v>
                </c:pt>
                <c:pt idx="3211">
                  <c:v>25.70165673336</c:v>
                </c:pt>
                <c:pt idx="3212">
                  <c:v>25.698991622099999</c:v>
                </c:pt>
                <c:pt idx="3213">
                  <c:v>25.72554935186</c:v>
                </c:pt>
                <c:pt idx="3214">
                  <c:v>25.34333620436</c:v>
                </c:pt>
                <c:pt idx="3215">
                  <c:v>27.365412425180001</c:v>
                </c:pt>
                <c:pt idx="3216">
                  <c:v>27.283009408529999</c:v>
                </c:pt>
                <c:pt idx="3217">
                  <c:v>27.284147481209999</c:v>
                </c:pt>
                <c:pt idx="3218">
                  <c:v>27.297677330380001</c:v>
                </c:pt>
                <c:pt idx="3219">
                  <c:v>27.300086675159999</c:v>
                </c:pt>
                <c:pt idx="3220">
                  <c:v>27.331673441549999</c:v>
                </c:pt>
                <c:pt idx="3221">
                  <c:v>27.329606837819998</c:v>
                </c:pt>
                <c:pt idx="3222">
                  <c:v>27.299587601639999</c:v>
                </c:pt>
                <c:pt idx="3223">
                  <c:v>27.361767481680001</c:v>
                </c:pt>
                <c:pt idx="3224">
                  <c:v>27.363642807889999</c:v>
                </c:pt>
                <c:pt idx="3225">
                  <c:v>27.355347772330003</c:v>
                </c:pt>
                <c:pt idx="3226">
                  <c:v>27.42011873145</c:v>
                </c:pt>
                <c:pt idx="3227">
                  <c:v>27.428148356040001</c:v>
                </c:pt>
                <c:pt idx="3228">
                  <c:v>25.655924267259998</c:v>
                </c:pt>
                <c:pt idx="3229">
                  <c:v>25.648740337930001</c:v>
                </c:pt>
                <c:pt idx="3230">
                  <c:v>25.639138749410002</c:v>
                </c:pt>
                <c:pt idx="3231">
                  <c:v>25.63550672565</c:v>
                </c:pt>
                <c:pt idx="3232">
                  <c:v>25.932539819479999</c:v>
                </c:pt>
                <c:pt idx="3233">
                  <c:v>25.93473496391</c:v>
                </c:pt>
                <c:pt idx="3234">
                  <c:v>25.929521580919999</c:v>
                </c:pt>
                <c:pt idx="3235">
                  <c:v>25.970193855369999</c:v>
                </c:pt>
                <c:pt idx="3236">
                  <c:v>25.97677914394</c:v>
                </c:pt>
                <c:pt idx="3237">
                  <c:v>26.032934686689998</c:v>
                </c:pt>
                <c:pt idx="3238">
                  <c:v>26.037482201939998</c:v>
                </c:pt>
                <c:pt idx="3239">
                  <c:v>26.033758480229999</c:v>
                </c:pt>
                <c:pt idx="3240">
                  <c:v>26.03298463354</c:v>
                </c:pt>
                <c:pt idx="3241">
                  <c:v>26.039210436979999</c:v>
                </c:pt>
                <c:pt idx="3242">
                  <c:v>26.09208871925</c:v>
                </c:pt>
                <c:pt idx="3243">
                  <c:v>26.125028679250001</c:v>
                </c:pt>
                <c:pt idx="3244">
                  <c:v>26.157786362470002</c:v>
                </c:pt>
                <c:pt idx="3245">
                  <c:v>26.253551562950001</c:v>
                </c:pt>
                <c:pt idx="3246">
                  <c:v>26.250896135599998</c:v>
                </c:pt>
                <c:pt idx="3247">
                  <c:v>26.253611350269999</c:v>
                </c:pt>
                <c:pt idx="3248">
                  <c:v>26.254240148290002</c:v>
                </c:pt>
                <c:pt idx="3249">
                  <c:v>26.2070095845</c:v>
                </c:pt>
                <c:pt idx="3250">
                  <c:v>26.198725028590001</c:v>
                </c:pt>
                <c:pt idx="3251">
                  <c:v>26.25022705804</c:v>
                </c:pt>
                <c:pt idx="3252">
                  <c:v>26.252353548249999</c:v>
                </c:pt>
                <c:pt idx="3253">
                  <c:v>26.250734302270001</c:v>
                </c:pt>
                <c:pt idx="3254">
                  <c:v>26.31158086168</c:v>
                </c:pt>
                <c:pt idx="3255">
                  <c:v>26.31727993997</c:v>
                </c:pt>
                <c:pt idx="3256">
                  <c:v>26.522929743419997</c:v>
                </c:pt>
                <c:pt idx="3257">
                  <c:v>26.189814119539999</c:v>
                </c:pt>
                <c:pt idx="3258">
                  <c:v>26.350330481330001</c:v>
                </c:pt>
                <c:pt idx="3259">
                  <c:v>27.613832966700002</c:v>
                </c:pt>
                <c:pt idx="3260">
                  <c:v>27.616465205810002</c:v>
                </c:pt>
                <c:pt idx="3261">
                  <c:v>27.69018928062</c:v>
                </c:pt>
                <c:pt idx="3262">
                  <c:v>27.789607027310002</c:v>
                </c:pt>
                <c:pt idx="3263">
                  <c:v>27.79514179513</c:v>
                </c:pt>
                <c:pt idx="3264">
                  <c:v>27.741153534839999</c:v>
                </c:pt>
                <c:pt idx="3265">
                  <c:v>27.749198776180002</c:v>
                </c:pt>
                <c:pt idx="3266">
                  <c:v>27.766889360220002</c:v>
                </c:pt>
                <c:pt idx="3267">
                  <c:v>27.769796227</c:v>
                </c:pt>
                <c:pt idx="3268">
                  <c:v>27.770076414209999</c:v>
                </c:pt>
                <c:pt idx="3269">
                  <c:v>27.767889440729999</c:v>
                </c:pt>
                <c:pt idx="3270">
                  <c:v>27.732680260360002</c:v>
                </c:pt>
                <c:pt idx="3271">
                  <c:v>27.824714517299999</c:v>
                </c:pt>
                <c:pt idx="3272">
                  <c:v>27.823890697990002</c:v>
                </c:pt>
                <c:pt idx="3273">
                  <c:v>27.973266428380001</c:v>
                </c:pt>
                <c:pt idx="3274">
                  <c:v>28.150620314680001</c:v>
                </c:pt>
                <c:pt idx="3275">
                  <c:v>28.146123385439999</c:v>
                </c:pt>
                <c:pt idx="3276">
                  <c:v>28.149579710539999</c:v>
                </c:pt>
                <c:pt idx="3277">
                  <c:v>28.15242064856</c:v>
                </c:pt>
                <c:pt idx="3278">
                  <c:v>28.198317542150001</c:v>
                </c:pt>
                <c:pt idx="3279">
                  <c:v>28.17493437237</c:v>
                </c:pt>
                <c:pt idx="3280">
                  <c:v>28.272826012310002</c:v>
                </c:pt>
                <c:pt idx="3281">
                  <c:v>28.27176283631</c:v>
                </c:pt>
                <c:pt idx="3282">
                  <c:v>28.27276481346</c:v>
                </c:pt>
                <c:pt idx="3283">
                  <c:v>28.270016679279998</c:v>
                </c:pt>
                <c:pt idx="3284">
                  <c:v>28.266563887970001</c:v>
                </c:pt>
                <c:pt idx="3285">
                  <c:v>28.266291379449999</c:v>
                </c:pt>
                <c:pt idx="3286">
                  <c:v>28.21099843815</c:v>
                </c:pt>
                <c:pt idx="3287">
                  <c:v>28.31711112959</c:v>
                </c:pt>
                <c:pt idx="3288">
                  <c:v>28.318605832839999</c:v>
                </c:pt>
                <c:pt idx="3289">
                  <c:v>28.28543859953</c:v>
                </c:pt>
                <c:pt idx="3290">
                  <c:v>28.281349411220003</c:v>
                </c:pt>
                <c:pt idx="3291">
                  <c:v>28.98098385039</c:v>
                </c:pt>
                <c:pt idx="3292">
                  <c:v>28.280761541650001</c:v>
                </c:pt>
                <c:pt idx="3293">
                  <c:v>28.23627592831</c:v>
                </c:pt>
                <c:pt idx="3294">
                  <c:v>28.206137495979998</c:v>
                </c:pt>
                <c:pt idx="3295">
                  <c:v>28.204321588279999</c:v>
                </c:pt>
                <c:pt idx="3296">
                  <c:v>28.204957834959998</c:v>
                </c:pt>
                <c:pt idx="3297">
                  <c:v>28.20076855233</c:v>
                </c:pt>
                <c:pt idx="3298">
                  <c:v>28.202178614599998</c:v>
                </c:pt>
                <c:pt idx="3299">
                  <c:v>28.230378197570001</c:v>
                </c:pt>
                <c:pt idx="3300">
                  <c:v>28.23175589992</c:v>
                </c:pt>
                <c:pt idx="3301">
                  <c:v>28.2344094169</c:v>
                </c:pt>
                <c:pt idx="3302">
                  <c:v>28.23252668776</c:v>
                </c:pt>
                <c:pt idx="3303">
                  <c:v>28.219526244759997</c:v>
                </c:pt>
                <c:pt idx="3304">
                  <c:v>28.219022464159998</c:v>
                </c:pt>
                <c:pt idx="3305">
                  <c:v>28.2724657065</c:v>
                </c:pt>
                <c:pt idx="3306">
                  <c:v>28.273424345759999</c:v>
                </c:pt>
                <c:pt idx="3307">
                  <c:v>28.31355450221</c:v>
                </c:pt>
                <c:pt idx="3308">
                  <c:v>28.272963923900001</c:v>
                </c:pt>
                <c:pt idx="3309">
                  <c:v>28.270099940849999</c:v>
                </c:pt>
                <c:pt idx="3310">
                  <c:v>28.276373993789999</c:v>
                </c:pt>
                <c:pt idx="3311">
                  <c:v>28.295723575099998</c:v>
                </c:pt>
                <c:pt idx="3312">
                  <c:v>28.340853328209999</c:v>
                </c:pt>
                <c:pt idx="3313">
                  <c:v>28.34301095591</c:v>
                </c:pt>
                <c:pt idx="3314">
                  <c:v>28.315530554430001</c:v>
                </c:pt>
                <c:pt idx="3315">
                  <c:v>28.31956363254</c:v>
                </c:pt>
                <c:pt idx="3316">
                  <c:v>28.54808448012</c:v>
                </c:pt>
                <c:pt idx="3317">
                  <c:v>28.54323001369</c:v>
                </c:pt>
                <c:pt idx="3318">
                  <c:v>28.526515827130002</c:v>
                </c:pt>
                <c:pt idx="3319">
                  <c:v>28.529879280719999</c:v>
                </c:pt>
                <c:pt idx="3320">
                  <c:v>28.534216041369998</c:v>
                </c:pt>
                <c:pt idx="3321">
                  <c:v>28.535378969389999</c:v>
                </c:pt>
                <c:pt idx="3322">
                  <c:v>28.534762825160001</c:v>
                </c:pt>
                <c:pt idx="3323">
                  <c:v>28.720132750000001</c:v>
                </c:pt>
                <c:pt idx="3324">
                  <c:v>28.739413587680001</c:v>
                </c:pt>
                <c:pt idx="3325">
                  <c:v>28.753721723959998</c:v>
                </c:pt>
                <c:pt idx="3326">
                  <c:v>28.754946545110002</c:v>
                </c:pt>
                <c:pt idx="3327">
                  <c:v>28.837378192110002</c:v>
                </c:pt>
                <c:pt idx="3328">
                  <c:v>28.83952731462</c:v>
                </c:pt>
                <c:pt idx="3329">
                  <c:v>28.841218082930002</c:v>
                </c:pt>
                <c:pt idx="3330">
                  <c:v>28.85581119363</c:v>
                </c:pt>
                <c:pt idx="3331">
                  <c:v>28.868025383599999</c:v>
                </c:pt>
                <c:pt idx="3332">
                  <c:v>28.83109342054</c:v>
                </c:pt>
                <c:pt idx="3333">
                  <c:v>28.84367650187</c:v>
                </c:pt>
                <c:pt idx="3334">
                  <c:v>28.846170000060003</c:v>
                </c:pt>
                <c:pt idx="3335">
                  <c:v>28.83726010006</c:v>
                </c:pt>
                <c:pt idx="3336">
                  <c:v>28.832949504130003</c:v>
                </c:pt>
                <c:pt idx="3337">
                  <c:v>28.829551676139999</c:v>
                </c:pt>
                <c:pt idx="3338">
                  <c:v>28.408487220840001</c:v>
                </c:pt>
                <c:pt idx="3339">
                  <c:v>28.449967137599998</c:v>
                </c:pt>
                <c:pt idx="3340">
                  <c:v>28.438121928369998</c:v>
                </c:pt>
                <c:pt idx="3341">
                  <c:v>28.440134540990002</c:v>
                </c:pt>
                <c:pt idx="3342">
                  <c:v>28.469042910180001</c:v>
                </c:pt>
                <c:pt idx="3343">
                  <c:v>28.473606398439998</c:v>
                </c:pt>
                <c:pt idx="3344">
                  <c:v>28.4740741112</c:v>
                </c:pt>
                <c:pt idx="3345">
                  <c:v>28.472972722209999</c:v>
                </c:pt>
                <c:pt idx="3346">
                  <c:v>28.449150918130002</c:v>
                </c:pt>
                <c:pt idx="3347">
                  <c:v>28.433513302910001</c:v>
                </c:pt>
                <c:pt idx="3348">
                  <c:v>28.434552993779999</c:v>
                </c:pt>
                <c:pt idx="3349">
                  <c:v>28.36212995684</c:v>
                </c:pt>
                <c:pt idx="3350">
                  <c:v>28.35939354249</c:v>
                </c:pt>
                <c:pt idx="3351">
                  <c:v>28.36070016487</c:v>
                </c:pt>
                <c:pt idx="3352">
                  <c:v>28.262336045000001</c:v>
                </c:pt>
                <c:pt idx="3353">
                  <c:v>28.22274106739</c:v>
                </c:pt>
                <c:pt idx="3354">
                  <c:v>28.286606662650001</c:v>
                </c:pt>
                <c:pt idx="3355">
                  <c:v>28.271033785949999</c:v>
                </c:pt>
                <c:pt idx="3356">
                  <c:v>28.272178947729998</c:v>
                </c:pt>
                <c:pt idx="3357">
                  <c:v>28.291895238830001</c:v>
                </c:pt>
                <c:pt idx="3358">
                  <c:v>28.39504356638</c:v>
                </c:pt>
                <c:pt idx="3359">
                  <c:v>28.39418340376</c:v>
                </c:pt>
                <c:pt idx="3360">
                  <c:v>28.39156786841</c:v>
                </c:pt>
                <c:pt idx="3361">
                  <c:v>28.68724836993</c:v>
                </c:pt>
                <c:pt idx="3362">
                  <c:v>28.69250711426</c:v>
                </c:pt>
                <c:pt idx="3363">
                  <c:v>28.69407095</c:v>
                </c:pt>
                <c:pt idx="3364">
                  <c:v>28.727269142859999</c:v>
                </c:pt>
                <c:pt idx="3365">
                  <c:v>28.725156782300001</c:v>
                </c:pt>
                <c:pt idx="3366">
                  <c:v>28.698198272740001</c:v>
                </c:pt>
                <c:pt idx="3367">
                  <c:v>28.699995707150002</c:v>
                </c:pt>
                <c:pt idx="3368">
                  <c:v>28.697604765970002</c:v>
                </c:pt>
                <c:pt idx="3369">
                  <c:v>28.72563649716</c:v>
                </c:pt>
                <c:pt idx="3370">
                  <c:v>28.755545644110001</c:v>
                </c:pt>
                <c:pt idx="3371">
                  <c:v>28.402204130279998</c:v>
                </c:pt>
                <c:pt idx="3372">
                  <c:v>28.712668797099997</c:v>
                </c:pt>
                <c:pt idx="3373">
                  <c:v>28.431684935589999</c:v>
                </c:pt>
                <c:pt idx="3374">
                  <c:v>28.370660323039999</c:v>
                </c:pt>
                <c:pt idx="3375">
                  <c:v>28.85713272065</c:v>
                </c:pt>
                <c:pt idx="3376">
                  <c:v>29.027622812400001</c:v>
                </c:pt>
                <c:pt idx="3377">
                  <c:v>29.029443233409999</c:v>
                </c:pt>
                <c:pt idx="3378">
                  <c:v>29.03062410715</c:v>
                </c:pt>
                <c:pt idx="3379">
                  <c:v>29.080340737909999</c:v>
                </c:pt>
                <c:pt idx="3380">
                  <c:v>29.09879542673</c:v>
                </c:pt>
                <c:pt idx="3381">
                  <c:v>29.102836943169997</c:v>
                </c:pt>
                <c:pt idx="3382">
                  <c:v>29.182437986259998</c:v>
                </c:pt>
                <c:pt idx="3383">
                  <c:v>29.195085913990003</c:v>
                </c:pt>
                <c:pt idx="3384">
                  <c:v>29.18508390669</c:v>
                </c:pt>
                <c:pt idx="3385">
                  <c:v>29.334597577990003</c:v>
                </c:pt>
                <c:pt idx="3386">
                  <c:v>29.336456777720002</c:v>
                </c:pt>
                <c:pt idx="3387">
                  <c:v>29.339364015369998</c:v>
                </c:pt>
                <c:pt idx="3388">
                  <c:v>29.350216944340001</c:v>
                </c:pt>
                <c:pt idx="3389">
                  <c:v>29.405641762490003</c:v>
                </c:pt>
                <c:pt idx="3390">
                  <c:v>29.408595477750001</c:v>
                </c:pt>
                <c:pt idx="3391">
                  <c:v>29.405573355740003</c:v>
                </c:pt>
                <c:pt idx="3392">
                  <c:v>29.417208704020002</c:v>
                </c:pt>
                <c:pt idx="3393">
                  <c:v>29.518125834720003</c:v>
                </c:pt>
                <c:pt idx="3394">
                  <c:v>29.52392834974</c:v>
                </c:pt>
                <c:pt idx="3395">
                  <c:v>29.48074729232</c:v>
                </c:pt>
                <c:pt idx="3396">
                  <c:v>29.482699652900003</c:v>
                </c:pt>
                <c:pt idx="3397">
                  <c:v>29.468762907040002</c:v>
                </c:pt>
                <c:pt idx="3398">
                  <c:v>29.492090783609999</c:v>
                </c:pt>
                <c:pt idx="3399">
                  <c:v>29.485694387340001</c:v>
                </c:pt>
                <c:pt idx="3400">
                  <c:v>29.4827702121</c:v>
                </c:pt>
                <c:pt idx="3401">
                  <c:v>29.628958399590001</c:v>
                </c:pt>
                <c:pt idx="3402">
                  <c:v>29.613090733349999</c:v>
                </c:pt>
                <c:pt idx="3403">
                  <c:v>29.639548489240003</c:v>
                </c:pt>
                <c:pt idx="3404">
                  <c:v>29.645497957459998</c:v>
                </c:pt>
                <c:pt idx="3405">
                  <c:v>29.64657831097</c:v>
                </c:pt>
                <c:pt idx="3406">
                  <c:v>29.840794100830003</c:v>
                </c:pt>
                <c:pt idx="3407">
                  <c:v>29.8445000468</c:v>
                </c:pt>
                <c:pt idx="3408">
                  <c:v>29.843876904990001</c:v>
                </c:pt>
                <c:pt idx="3409">
                  <c:v>29.850907891289999</c:v>
                </c:pt>
                <c:pt idx="3410">
                  <c:v>29.846371442980001</c:v>
                </c:pt>
                <c:pt idx="3411">
                  <c:v>29.59687112348</c:v>
                </c:pt>
                <c:pt idx="3412">
                  <c:v>29.608548373910001</c:v>
                </c:pt>
                <c:pt idx="3413">
                  <c:v>29.60828195601</c:v>
                </c:pt>
                <c:pt idx="3414">
                  <c:v>29.52760851291</c:v>
                </c:pt>
                <c:pt idx="3415">
                  <c:v>29.62343017713</c:v>
                </c:pt>
                <c:pt idx="3416">
                  <c:v>29.67011906147</c:v>
                </c:pt>
                <c:pt idx="3417">
                  <c:v>29.762650754039999</c:v>
                </c:pt>
                <c:pt idx="3418">
                  <c:v>29.724228510370001</c:v>
                </c:pt>
                <c:pt idx="3419">
                  <c:v>29.69732079093</c:v>
                </c:pt>
                <c:pt idx="3420">
                  <c:v>29.697890042970002</c:v>
                </c:pt>
                <c:pt idx="3421">
                  <c:v>29.695144732479999</c:v>
                </c:pt>
                <c:pt idx="3422">
                  <c:v>29.69358643851</c:v>
                </c:pt>
                <c:pt idx="3423">
                  <c:v>29.732878051890001</c:v>
                </c:pt>
                <c:pt idx="3424">
                  <c:v>29.727033245639998</c:v>
                </c:pt>
                <c:pt idx="3425">
                  <c:v>29.732525123409999</c:v>
                </c:pt>
                <c:pt idx="3426">
                  <c:v>29.737222314139999</c:v>
                </c:pt>
                <c:pt idx="3427">
                  <c:v>29.86476777827</c:v>
                </c:pt>
                <c:pt idx="3428">
                  <c:v>29.866307816040003</c:v>
                </c:pt>
                <c:pt idx="3429">
                  <c:v>29.960385994119999</c:v>
                </c:pt>
                <c:pt idx="3430">
                  <c:v>29.904572663740002</c:v>
                </c:pt>
                <c:pt idx="3431">
                  <c:v>29.95647680271</c:v>
                </c:pt>
                <c:pt idx="3432">
                  <c:v>29.956836765669998</c:v>
                </c:pt>
                <c:pt idx="3433">
                  <c:v>29.95797648445</c:v>
                </c:pt>
                <c:pt idx="3434">
                  <c:v>30.122341388679999</c:v>
                </c:pt>
                <c:pt idx="3435">
                  <c:v>30.127066864819998</c:v>
                </c:pt>
                <c:pt idx="3436">
                  <c:v>30.029577763490003</c:v>
                </c:pt>
                <c:pt idx="3437">
                  <c:v>30.038166468180002</c:v>
                </c:pt>
                <c:pt idx="3438">
                  <c:v>29.988537232500001</c:v>
                </c:pt>
                <c:pt idx="3439">
                  <c:v>30.005259614819998</c:v>
                </c:pt>
                <c:pt idx="3440">
                  <c:v>30.00025010493</c:v>
                </c:pt>
                <c:pt idx="3441">
                  <c:v>29.509974290779997</c:v>
                </c:pt>
                <c:pt idx="3442">
                  <c:v>29.762159079050001</c:v>
                </c:pt>
                <c:pt idx="3443">
                  <c:v>29.744450339310003</c:v>
                </c:pt>
                <c:pt idx="3444">
                  <c:v>29.743073446419999</c:v>
                </c:pt>
                <c:pt idx="3445">
                  <c:v>29.768467965310002</c:v>
                </c:pt>
                <c:pt idx="3446">
                  <c:v>29.76702546884</c:v>
                </c:pt>
                <c:pt idx="3447">
                  <c:v>29.76961864575</c:v>
                </c:pt>
                <c:pt idx="3448">
                  <c:v>29.897609774740001</c:v>
                </c:pt>
                <c:pt idx="3449">
                  <c:v>29.810102517320001</c:v>
                </c:pt>
                <c:pt idx="3450">
                  <c:v>29.905844864950001</c:v>
                </c:pt>
                <c:pt idx="3451">
                  <c:v>29.813721362959999</c:v>
                </c:pt>
                <c:pt idx="3452">
                  <c:v>29.841350062650001</c:v>
                </c:pt>
                <c:pt idx="3453">
                  <c:v>29.77359116585</c:v>
                </c:pt>
                <c:pt idx="3454">
                  <c:v>29.775464654869999</c:v>
                </c:pt>
                <c:pt idx="3455">
                  <c:v>29.773133643439998</c:v>
                </c:pt>
                <c:pt idx="3456">
                  <c:v>29.77615144724</c:v>
                </c:pt>
                <c:pt idx="3457">
                  <c:v>29.782394493630001</c:v>
                </c:pt>
                <c:pt idx="3458">
                  <c:v>29.883843834970001</c:v>
                </c:pt>
                <c:pt idx="3459">
                  <c:v>29.87738390162</c:v>
                </c:pt>
                <c:pt idx="3460">
                  <c:v>29.829111122150003</c:v>
                </c:pt>
                <c:pt idx="3461">
                  <c:v>29.80146993584</c:v>
                </c:pt>
                <c:pt idx="3462">
                  <c:v>29.785497223949999</c:v>
                </c:pt>
                <c:pt idx="3463">
                  <c:v>29.773336802259998</c:v>
                </c:pt>
                <c:pt idx="3464">
                  <c:v>29.773376880480001</c:v>
                </c:pt>
                <c:pt idx="3465">
                  <c:v>29.768183312240001</c:v>
                </c:pt>
                <c:pt idx="3466">
                  <c:v>29.765989511770002</c:v>
                </c:pt>
                <c:pt idx="3467">
                  <c:v>29.79360982875</c:v>
                </c:pt>
                <c:pt idx="3468">
                  <c:v>29.794208296810002</c:v>
                </c:pt>
                <c:pt idx="3469">
                  <c:v>29.797729379700002</c:v>
                </c:pt>
                <c:pt idx="3470">
                  <c:v>29.786658112430001</c:v>
                </c:pt>
                <c:pt idx="3471">
                  <c:v>29.788986078040001</c:v>
                </c:pt>
                <c:pt idx="3472">
                  <c:v>29.932306240619997</c:v>
                </c:pt>
                <c:pt idx="3473">
                  <c:v>29.874318460769999</c:v>
                </c:pt>
                <c:pt idx="3474">
                  <c:v>29.883646608429999</c:v>
                </c:pt>
                <c:pt idx="3475">
                  <c:v>29.851194773269999</c:v>
                </c:pt>
                <c:pt idx="3476">
                  <c:v>29.746533762679999</c:v>
                </c:pt>
                <c:pt idx="3477">
                  <c:v>29.711505253040002</c:v>
                </c:pt>
                <c:pt idx="3478">
                  <c:v>29.704262379759999</c:v>
                </c:pt>
                <c:pt idx="3479">
                  <c:v>29.805099849080001</c:v>
                </c:pt>
                <c:pt idx="3480">
                  <c:v>29.819363023209998</c:v>
                </c:pt>
                <c:pt idx="3481">
                  <c:v>29.808188895400001</c:v>
                </c:pt>
                <c:pt idx="3482">
                  <c:v>29.80728342303</c:v>
                </c:pt>
                <c:pt idx="3483">
                  <c:v>29.777902129380003</c:v>
                </c:pt>
                <c:pt idx="3484">
                  <c:v>29.770620277500001</c:v>
                </c:pt>
                <c:pt idx="3485">
                  <c:v>29.765707249889999</c:v>
                </c:pt>
                <c:pt idx="3486">
                  <c:v>29.748250627680001</c:v>
                </c:pt>
                <c:pt idx="3487">
                  <c:v>29.7500205943</c:v>
                </c:pt>
                <c:pt idx="3488">
                  <c:v>29.753364416619998</c:v>
                </c:pt>
                <c:pt idx="3489">
                  <c:v>29.904680627610002</c:v>
                </c:pt>
                <c:pt idx="3490">
                  <c:v>29.9038588455</c:v>
                </c:pt>
                <c:pt idx="3491">
                  <c:v>30.173707055520001</c:v>
                </c:pt>
                <c:pt idx="3492">
                  <c:v>30.39544935096</c:v>
                </c:pt>
                <c:pt idx="3493">
                  <c:v>30.38971095658</c:v>
                </c:pt>
                <c:pt idx="3494">
                  <c:v>30.388288404900003</c:v>
                </c:pt>
                <c:pt idx="3495">
                  <c:v>30.355006672279998</c:v>
                </c:pt>
                <c:pt idx="3496">
                  <c:v>30.731414532590001</c:v>
                </c:pt>
                <c:pt idx="3497">
                  <c:v>30.607092893529998</c:v>
                </c:pt>
                <c:pt idx="3498">
                  <c:v>30.606803996349999</c:v>
                </c:pt>
                <c:pt idx="3499">
                  <c:v>30.643362186819999</c:v>
                </c:pt>
                <c:pt idx="3500">
                  <c:v>30.506617664169998</c:v>
                </c:pt>
                <c:pt idx="3501">
                  <c:v>30.483477259160001</c:v>
                </c:pt>
                <c:pt idx="3502">
                  <c:v>30.479712176540001</c:v>
                </c:pt>
                <c:pt idx="3503">
                  <c:v>30.468182434639999</c:v>
                </c:pt>
                <c:pt idx="3504">
                  <c:v>30.468312179880002</c:v>
                </c:pt>
                <c:pt idx="3505">
                  <c:v>30.507203099689999</c:v>
                </c:pt>
                <c:pt idx="3506">
                  <c:v>30.388581171729999</c:v>
                </c:pt>
                <c:pt idx="3507">
                  <c:v>30.465237086639998</c:v>
                </c:pt>
                <c:pt idx="3508">
                  <c:v>33.05756295882</c:v>
                </c:pt>
                <c:pt idx="3509">
                  <c:v>33.152898890049997</c:v>
                </c:pt>
                <c:pt idx="3510">
                  <c:v>33.245961833220001</c:v>
                </c:pt>
                <c:pt idx="3511">
                  <c:v>33.25128700626</c:v>
                </c:pt>
                <c:pt idx="3512">
                  <c:v>33.351494048500001</c:v>
                </c:pt>
                <c:pt idx="3513">
                  <c:v>33.362101451790004</c:v>
                </c:pt>
                <c:pt idx="3514">
                  <c:v>33.35614347077</c:v>
                </c:pt>
                <c:pt idx="3515">
                  <c:v>33.315682234020002</c:v>
                </c:pt>
                <c:pt idx="3516">
                  <c:v>33.312157733279996</c:v>
                </c:pt>
                <c:pt idx="3517">
                  <c:v>33.321752292569997</c:v>
                </c:pt>
                <c:pt idx="3518">
                  <c:v>33.321038887669999</c:v>
                </c:pt>
                <c:pt idx="3519">
                  <c:v>33.34812045836</c:v>
                </c:pt>
                <c:pt idx="3520">
                  <c:v>33.361490352360001</c:v>
                </c:pt>
                <c:pt idx="3521">
                  <c:v>33.265982241270002</c:v>
                </c:pt>
                <c:pt idx="3522">
                  <c:v>33.255215843160002</c:v>
                </c:pt>
                <c:pt idx="3523">
                  <c:v>33.308628254060004</c:v>
                </c:pt>
                <c:pt idx="3524">
                  <c:v>33.301659888860002</c:v>
                </c:pt>
                <c:pt idx="3525">
                  <c:v>33.304949422980002</c:v>
                </c:pt>
                <c:pt idx="3526">
                  <c:v>33.34169821839</c:v>
                </c:pt>
                <c:pt idx="3527">
                  <c:v>34.3623455822</c:v>
                </c:pt>
                <c:pt idx="3528">
                  <c:v>34.408186378469999</c:v>
                </c:pt>
                <c:pt idx="3529">
                  <c:v>34.408727288099996</c:v>
                </c:pt>
                <c:pt idx="3530">
                  <c:v>34.410699203610001</c:v>
                </c:pt>
                <c:pt idx="3531">
                  <c:v>34.411900525660002</c:v>
                </c:pt>
                <c:pt idx="3532">
                  <c:v>34.459225902470003</c:v>
                </c:pt>
                <c:pt idx="3533">
                  <c:v>35.146625801279995</c:v>
                </c:pt>
                <c:pt idx="3534">
                  <c:v>34.453796920999999</c:v>
                </c:pt>
                <c:pt idx="3535">
                  <c:v>34.471100499870005</c:v>
                </c:pt>
                <c:pt idx="3536">
                  <c:v>34.518898715620004</c:v>
                </c:pt>
                <c:pt idx="3537">
                  <c:v>34.520140605629997</c:v>
                </c:pt>
                <c:pt idx="3538">
                  <c:v>34.5256940234</c:v>
                </c:pt>
                <c:pt idx="3539">
                  <c:v>34.524502841089998</c:v>
                </c:pt>
                <c:pt idx="3540">
                  <c:v>34.525827980199999</c:v>
                </c:pt>
                <c:pt idx="3541">
                  <c:v>34.518394660669998</c:v>
                </c:pt>
                <c:pt idx="3542">
                  <c:v>34.522317023420001</c:v>
                </c:pt>
                <c:pt idx="3543">
                  <c:v>34.465464315199995</c:v>
                </c:pt>
                <c:pt idx="3544">
                  <c:v>34.473354919760006</c:v>
                </c:pt>
                <c:pt idx="3545">
                  <c:v>34.46821350383</c:v>
                </c:pt>
                <c:pt idx="3546">
                  <c:v>34.497039621420001</c:v>
                </c:pt>
                <c:pt idx="3547">
                  <c:v>33.414540534730001</c:v>
                </c:pt>
                <c:pt idx="3548">
                  <c:v>33.405032433629998</c:v>
                </c:pt>
                <c:pt idx="3549">
                  <c:v>33.406699610209998</c:v>
                </c:pt>
                <c:pt idx="3550">
                  <c:v>33.44005602328</c:v>
                </c:pt>
                <c:pt idx="3551">
                  <c:v>33.436596161300002</c:v>
                </c:pt>
                <c:pt idx="3552">
                  <c:v>33.437092073629998</c:v>
                </c:pt>
                <c:pt idx="3553">
                  <c:v>33.43430829543</c:v>
                </c:pt>
                <c:pt idx="3554">
                  <c:v>33.557821794220004</c:v>
                </c:pt>
                <c:pt idx="3555">
                  <c:v>33.530062428359997</c:v>
                </c:pt>
                <c:pt idx="3556">
                  <c:v>33.583123435339999</c:v>
                </c:pt>
                <c:pt idx="3557">
                  <c:v>33.581797226079999</c:v>
                </c:pt>
                <c:pt idx="3558">
                  <c:v>33.581883135830005</c:v>
                </c:pt>
                <c:pt idx="3559">
                  <c:v>33.571772498549997</c:v>
                </c:pt>
                <c:pt idx="3560">
                  <c:v>33.588676488769998</c:v>
                </c:pt>
                <c:pt idx="3561">
                  <c:v>33.529018897340002</c:v>
                </c:pt>
                <c:pt idx="3562">
                  <c:v>33.527996738079999</c:v>
                </c:pt>
                <c:pt idx="3563">
                  <c:v>33.582584851230003</c:v>
                </c:pt>
                <c:pt idx="3564">
                  <c:v>33.577544945429999</c:v>
                </c:pt>
                <c:pt idx="3565">
                  <c:v>34.572003793699999</c:v>
                </c:pt>
                <c:pt idx="3566">
                  <c:v>34.605812411870005</c:v>
                </c:pt>
                <c:pt idx="3567">
                  <c:v>34.670506595180001</c:v>
                </c:pt>
                <c:pt idx="3568">
                  <c:v>34.666537184949995</c:v>
                </c:pt>
                <c:pt idx="3569">
                  <c:v>34.67340188435</c:v>
                </c:pt>
                <c:pt idx="3570">
                  <c:v>34.748984047330005</c:v>
                </c:pt>
                <c:pt idx="3571">
                  <c:v>34.707984048699998</c:v>
                </c:pt>
                <c:pt idx="3572">
                  <c:v>34.855761972410001</c:v>
                </c:pt>
                <c:pt idx="3573">
                  <c:v>34.853094449289998</c:v>
                </c:pt>
                <c:pt idx="3574">
                  <c:v>34.87068455424</c:v>
                </c:pt>
                <c:pt idx="3575">
                  <c:v>35.036335162230003</c:v>
                </c:pt>
                <c:pt idx="3576">
                  <c:v>35.053745484849998</c:v>
                </c:pt>
                <c:pt idx="3577">
                  <c:v>35.051267631789997</c:v>
                </c:pt>
                <c:pt idx="3578">
                  <c:v>34.807024248330002</c:v>
                </c:pt>
                <c:pt idx="3579">
                  <c:v>34.832002636489996</c:v>
                </c:pt>
                <c:pt idx="3580">
                  <c:v>34.83092447752</c:v>
                </c:pt>
                <c:pt idx="3581">
                  <c:v>34.830272896430003</c:v>
                </c:pt>
                <c:pt idx="3582">
                  <c:v>34.755615189469999</c:v>
                </c:pt>
                <c:pt idx="3583">
                  <c:v>34.746072898449995</c:v>
                </c:pt>
                <c:pt idx="3584">
                  <c:v>34.788311027889996</c:v>
                </c:pt>
                <c:pt idx="3585">
                  <c:v>33.67472276745</c:v>
                </c:pt>
                <c:pt idx="3586">
                  <c:v>33.669650056830001</c:v>
                </c:pt>
                <c:pt idx="3587">
                  <c:v>33.668087889719999</c:v>
                </c:pt>
                <c:pt idx="3588">
                  <c:v>33.666866130339997</c:v>
                </c:pt>
                <c:pt idx="3589">
                  <c:v>33.667779567129998</c:v>
                </c:pt>
                <c:pt idx="3590">
                  <c:v>33.671252607930001</c:v>
                </c:pt>
                <c:pt idx="3591">
                  <c:v>33.679913287310001</c:v>
                </c:pt>
                <c:pt idx="3592">
                  <c:v>33.672745153249998</c:v>
                </c:pt>
                <c:pt idx="3593">
                  <c:v>33.711697009570003</c:v>
                </c:pt>
                <c:pt idx="3594">
                  <c:v>33.719431716240003</c:v>
                </c:pt>
                <c:pt idx="3595">
                  <c:v>33.724856775239999</c:v>
                </c:pt>
                <c:pt idx="3596">
                  <c:v>33.648245821529997</c:v>
                </c:pt>
                <c:pt idx="3597">
                  <c:v>33.5979879888</c:v>
                </c:pt>
                <c:pt idx="3598">
                  <c:v>33.598995206220003</c:v>
                </c:pt>
                <c:pt idx="3599">
                  <c:v>33.606899466080002</c:v>
                </c:pt>
                <c:pt idx="3600">
                  <c:v>33.601043909749997</c:v>
                </c:pt>
                <c:pt idx="3601">
                  <c:v>33.600174402</c:v>
                </c:pt>
                <c:pt idx="3602">
                  <c:v>33.652069458370001</c:v>
                </c:pt>
                <c:pt idx="3603">
                  <c:v>33.585911374730003</c:v>
                </c:pt>
                <c:pt idx="3604">
                  <c:v>33.678241923439998</c:v>
                </c:pt>
                <c:pt idx="3605">
                  <c:v>33.674499384459999</c:v>
                </c:pt>
                <c:pt idx="3606">
                  <c:v>33.58222996077</c:v>
                </c:pt>
                <c:pt idx="3607">
                  <c:v>33.575309331680003</c:v>
                </c:pt>
                <c:pt idx="3608">
                  <c:v>33.593718771459997</c:v>
                </c:pt>
                <c:pt idx="3609">
                  <c:v>33.579014108590002</c:v>
                </c:pt>
                <c:pt idx="3610">
                  <c:v>33.512050012019998</c:v>
                </c:pt>
                <c:pt idx="3611">
                  <c:v>33.516983302219998</c:v>
                </c:pt>
                <c:pt idx="3612">
                  <c:v>33.521830094049996</c:v>
                </c:pt>
                <c:pt idx="3613">
                  <c:v>33.522951711529998</c:v>
                </c:pt>
                <c:pt idx="3614">
                  <c:v>33.585049176749997</c:v>
                </c:pt>
                <c:pt idx="3615">
                  <c:v>33.602550088500003</c:v>
                </c:pt>
                <c:pt idx="3616">
                  <c:v>33.596455428500001</c:v>
                </c:pt>
                <c:pt idx="3617">
                  <c:v>33.709394592480002</c:v>
                </c:pt>
                <c:pt idx="3618">
                  <c:v>33.673326962880004</c:v>
                </c:pt>
                <c:pt idx="3619">
                  <c:v>33.67411974617</c:v>
                </c:pt>
                <c:pt idx="3620">
                  <c:v>33.670224629029995</c:v>
                </c:pt>
                <c:pt idx="3621">
                  <c:v>33.639144116110003</c:v>
                </c:pt>
                <c:pt idx="3622">
                  <c:v>33.614837548830003</c:v>
                </c:pt>
                <c:pt idx="3623">
                  <c:v>33.531442608619997</c:v>
                </c:pt>
                <c:pt idx="3624">
                  <c:v>33.523194093519997</c:v>
                </c:pt>
                <c:pt idx="3625">
                  <c:v>33.519317039859999</c:v>
                </c:pt>
                <c:pt idx="3626">
                  <c:v>33.553415165810001</c:v>
                </c:pt>
                <c:pt idx="3627">
                  <c:v>33.550679983030001</c:v>
                </c:pt>
                <c:pt idx="3628">
                  <c:v>33.515809828900004</c:v>
                </c:pt>
                <c:pt idx="3629">
                  <c:v>33.670500345969998</c:v>
                </c:pt>
                <c:pt idx="3630">
                  <c:v>33.688385285290003</c:v>
                </c:pt>
                <c:pt idx="3631">
                  <c:v>33.675291981050002</c:v>
                </c:pt>
                <c:pt idx="3632">
                  <c:v>33.67747802345</c:v>
                </c:pt>
                <c:pt idx="3633">
                  <c:v>33.659105642850001</c:v>
                </c:pt>
                <c:pt idx="3634">
                  <c:v>33.638360759059999</c:v>
                </c:pt>
                <c:pt idx="3635">
                  <c:v>33.63745611353</c:v>
                </c:pt>
                <c:pt idx="3636">
                  <c:v>33.611120220389999</c:v>
                </c:pt>
                <c:pt idx="3637">
                  <c:v>33.645115520720005</c:v>
                </c:pt>
                <c:pt idx="3638">
                  <c:v>33.57599793763</c:v>
                </c:pt>
                <c:pt idx="3639">
                  <c:v>33.651549646279996</c:v>
                </c:pt>
                <c:pt idx="3640">
                  <c:v>33.733540321870002</c:v>
                </c:pt>
                <c:pt idx="3641">
                  <c:v>33.727970411859999</c:v>
                </c:pt>
                <c:pt idx="3642">
                  <c:v>33.725887920230001</c:v>
                </c:pt>
                <c:pt idx="3643">
                  <c:v>33.742608478900003</c:v>
                </c:pt>
                <c:pt idx="3644">
                  <c:v>33.826541999379998</c:v>
                </c:pt>
                <c:pt idx="3645">
                  <c:v>33.763457623259995</c:v>
                </c:pt>
                <c:pt idx="3646">
                  <c:v>33.778154726029996</c:v>
                </c:pt>
                <c:pt idx="3647">
                  <c:v>33.697092938159997</c:v>
                </c:pt>
                <c:pt idx="3648">
                  <c:v>33.693360074529998</c:v>
                </c:pt>
                <c:pt idx="3649">
                  <c:v>34.750312869319998</c:v>
                </c:pt>
                <c:pt idx="3650">
                  <c:v>34.741999943970001</c:v>
                </c:pt>
                <c:pt idx="3651">
                  <c:v>34.740264449930002</c:v>
                </c:pt>
                <c:pt idx="3652">
                  <c:v>35.278775015739996</c:v>
                </c:pt>
                <c:pt idx="3653">
                  <c:v>35.332234780829999</c:v>
                </c:pt>
                <c:pt idx="3654">
                  <c:v>35.332493207580001</c:v>
                </c:pt>
                <c:pt idx="3655">
                  <c:v>37.872275352460001</c:v>
                </c:pt>
                <c:pt idx="3656">
                  <c:v>35.325044257709997</c:v>
                </c:pt>
                <c:pt idx="3657">
                  <c:v>35.3303147942</c:v>
                </c:pt>
                <c:pt idx="3658">
                  <c:v>35.325026854120004</c:v>
                </c:pt>
                <c:pt idx="3659">
                  <c:v>35.317610238050001</c:v>
                </c:pt>
                <c:pt idx="3660">
                  <c:v>35.431636285709999</c:v>
                </c:pt>
                <c:pt idx="3661">
                  <c:v>35.392610572449996</c:v>
                </c:pt>
                <c:pt idx="3662">
                  <c:v>35.513393649820003</c:v>
                </c:pt>
                <c:pt idx="3663">
                  <c:v>35.502134411210001</c:v>
                </c:pt>
                <c:pt idx="3664">
                  <c:v>35.563181846429998</c:v>
                </c:pt>
                <c:pt idx="3665">
                  <c:v>36.044042332410001</c:v>
                </c:pt>
                <c:pt idx="3666">
                  <c:v>36.034239779110003</c:v>
                </c:pt>
                <c:pt idx="3667">
                  <c:v>36.032504437029999</c:v>
                </c:pt>
                <c:pt idx="3668">
                  <c:v>36.008349847959998</c:v>
                </c:pt>
                <c:pt idx="3669">
                  <c:v>36.011345790940005</c:v>
                </c:pt>
                <c:pt idx="3670">
                  <c:v>36.002062155269996</c:v>
                </c:pt>
                <c:pt idx="3671">
                  <c:v>34.885947924059998</c:v>
                </c:pt>
                <c:pt idx="3672">
                  <c:v>34.934866775559996</c:v>
                </c:pt>
                <c:pt idx="3673">
                  <c:v>34.989381989569999</c:v>
                </c:pt>
                <c:pt idx="3674">
                  <c:v>35.376191148839993</c:v>
                </c:pt>
                <c:pt idx="3675">
                  <c:v>35.375489483849996</c:v>
                </c:pt>
                <c:pt idx="3676">
                  <c:v>35.362910311370001</c:v>
                </c:pt>
                <c:pt idx="3677">
                  <c:v>35.363340743819997</c:v>
                </c:pt>
                <c:pt idx="3678">
                  <c:v>35.360622811800006</c:v>
                </c:pt>
                <c:pt idx="3679">
                  <c:v>35.376399137349999</c:v>
                </c:pt>
                <c:pt idx="3680">
                  <c:v>35.380840567230003</c:v>
                </c:pt>
                <c:pt idx="3681">
                  <c:v>35.401879201599996</c:v>
                </c:pt>
                <c:pt idx="3682">
                  <c:v>35.454312603349997</c:v>
                </c:pt>
                <c:pt idx="3683">
                  <c:v>35.375136898649998</c:v>
                </c:pt>
                <c:pt idx="3684">
                  <c:v>35.881444853779996</c:v>
                </c:pt>
                <c:pt idx="3685">
                  <c:v>35.891727184040001</c:v>
                </c:pt>
                <c:pt idx="3686">
                  <c:v>35.889817664519995</c:v>
                </c:pt>
                <c:pt idx="3687">
                  <c:v>35.889513200580005</c:v>
                </c:pt>
                <c:pt idx="3688">
                  <c:v>35.864717098470003</c:v>
                </c:pt>
                <c:pt idx="3689">
                  <c:v>35.795995836879996</c:v>
                </c:pt>
                <c:pt idx="3690">
                  <c:v>35.788698142370002</c:v>
                </c:pt>
                <c:pt idx="3691">
                  <c:v>35.776188872150001</c:v>
                </c:pt>
                <c:pt idx="3692">
                  <c:v>35.787404292830004</c:v>
                </c:pt>
                <c:pt idx="3693">
                  <c:v>35.7591737933</c:v>
                </c:pt>
                <c:pt idx="3694">
                  <c:v>35.749814699519995</c:v>
                </c:pt>
                <c:pt idx="3695">
                  <c:v>35.751589059920001</c:v>
                </c:pt>
                <c:pt idx="3696">
                  <c:v>35.751236633669997</c:v>
                </c:pt>
                <c:pt idx="3697">
                  <c:v>35.361320686260001</c:v>
                </c:pt>
                <c:pt idx="3698">
                  <c:v>35.697246997309996</c:v>
                </c:pt>
                <c:pt idx="3699">
                  <c:v>35.728855673160005</c:v>
                </c:pt>
                <c:pt idx="3700">
                  <c:v>35.727304225579999</c:v>
                </c:pt>
                <c:pt idx="3701">
                  <c:v>35.737173718500003</c:v>
                </c:pt>
                <c:pt idx="3702">
                  <c:v>35.835574345300003</c:v>
                </c:pt>
                <c:pt idx="3703">
                  <c:v>36.258045520349995</c:v>
                </c:pt>
                <c:pt idx="3704">
                  <c:v>36.568647438220005</c:v>
                </c:pt>
                <c:pt idx="3705">
                  <c:v>36.448313226769997</c:v>
                </c:pt>
                <c:pt idx="3706">
                  <c:v>39.810504525199995</c:v>
                </c:pt>
                <c:pt idx="3707">
                  <c:v>39.846576719429997</c:v>
                </c:pt>
                <c:pt idx="3708">
                  <c:v>39.857771980209996</c:v>
                </c:pt>
                <c:pt idx="3709">
                  <c:v>39.976293674360001</c:v>
                </c:pt>
                <c:pt idx="3710">
                  <c:v>40.054029480910003</c:v>
                </c:pt>
                <c:pt idx="3711">
                  <c:v>39.360102418819999</c:v>
                </c:pt>
                <c:pt idx="3712">
                  <c:v>39.37491225414</c:v>
                </c:pt>
                <c:pt idx="3713">
                  <c:v>39.473225948580001</c:v>
                </c:pt>
                <c:pt idx="3714">
                  <c:v>39.454196623419996</c:v>
                </c:pt>
                <c:pt idx="3715">
                  <c:v>40.259637290900002</c:v>
                </c:pt>
                <c:pt idx="3716">
                  <c:v>40.316420879109998</c:v>
                </c:pt>
                <c:pt idx="3717">
                  <c:v>40.310620732899999</c:v>
                </c:pt>
                <c:pt idx="3718">
                  <c:v>40.338651872</c:v>
                </c:pt>
                <c:pt idx="3719">
                  <c:v>40.316836726310001</c:v>
                </c:pt>
                <c:pt idx="3720">
                  <c:v>40.471692675260002</c:v>
                </c:pt>
                <c:pt idx="3721">
                  <c:v>40.471320988910001</c:v>
                </c:pt>
                <c:pt idx="3722">
                  <c:v>40.496480839169998</c:v>
                </c:pt>
                <c:pt idx="3723">
                  <c:v>40.345667863149998</c:v>
                </c:pt>
                <c:pt idx="3724">
                  <c:v>40.33860422862</c:v>
                </c:pt>
                <c:pt idx="3725">
                  <c:v>40.293911871669998</c:v>
                </c:pt>
                <c:pt idx="3726">
                  <c:v>40.367734600650003</c:v>
                </c:pt>
                <c:pt idx="3727">
                  <c:v>40.310241598809995</c:v>
                </c:pt>
                <c:pt idx="3728">
                  <c:v>40.539338549459998</c:v>
                </c:pt>
                <c:pt idx="3729">
                  <c:v>40.551497676069999</c:v>
                </c:pt>
                <c:pt idx="3730">
                  <c:v>40.552313276970004</c:v>
                </c:pt>
                <c:pt idx="3731">
                  <c:v>40.54693034324</c:v>
                </c:pt>
                <c:pt idx="3732">
                  <c:v>40.518117700110004</c:v>
                </c:pt>
                <c:pt idx="3733">
                  <c:v>42.831737952980006</c:v>
                </c:pt>
                <c:pt idx="3734">
                  <c:v>40.505214522830002</c:v>
                </c:pt>
                <c:pt idx="3735">
                  <c:v>40.492705732959998</c:v>
                </c:pt>
                <c:pt idx="3736">
                  <c:v>40.611542137620006</c:v>
                </c:pt>
                <c:pt idx="3737">
                  <c:v>40.585111594819999</c:v>
                </c:pt>
                <c:pt idx="3738">
                  <c:v>40.434989582</c:v>
                </c:pt>
                <c:pt idx="3739">
                  <c:v>40.435207588760001</c:v>
                </c:pt>
                <c:pt idx="3740">
                  <c:v>40.417835717849997</c:v>
                </c:pt>
                <c:pt idx="3741">
                  <c:v>40.456392446789998</c:v>
                </c:pt>
                <c:pt idx="3742">
                  <c:v>40.491482919089997</c:v>
                </c:pt>
                <c:pt idx="3743">
                  <c:v>40.502766098389998</c:v>
                </c:pt>
                <c:pt idx="3744">
                  <c:v>42.66571077271</c:v>
                </c:pt>
                <c:pt idx="3745">
                  <c:v>42.644560909040003</c:v>
                </c:pt>
                <c:pt idx="3746">
                  <c:v>42.3872803342</c:v>
                </c:pt>
                <c:pt idx="3747">
                  <c:v>42.38489780842</c:v>
                </c:pt>
                <c:pt idx="3748">
                  <c:v>42.437456613000002</c:v>
                </c:pt>
                <c:pt idx="3749">
                  <c:v>42.434631128760003</c:v>
                </c:pt>
                <c:pt idx="3750">
                  <c:v>42.434641451190004</c:v>
                </c:pt>
                <c:pt idx="3751">
                  <c:v>42.485092129930003</c:v>
                </c:pt>
                <c:pt idx="3752">
                  <c:v>42.480784426040003</c:v>
                </c:pt>
                <c:pt idx="3753">
                  <c:v>42.482881195570002</c:v>
                </c:pt>
                <c:pt idx="3754">
                  <c:v>42.701640346589997</c:v>
                </c:pt>
                <c:pt idx="3755">
                  <c:v>42.825388856609997</c:v>
                </c:pt>
                <c:pt idx="3756">
                  <c:v>42.943061736080004</c:v>
                </c:pt>
                <c:pt idx="3757">
                  <c:v>44.384128915410002</c:v>
                </c:pt>
                <c:pt idx="3758">
                  <c:v>45.026956886569998</c:v>
                </c:pt>
                <c:pt idx="3759">
                  <c:v>45.035290531739996</c:v>
                </c:pt>
                <c:pt idx="3760">
                  <c:v>45.17351260913</c:v>
                </c:pt>
                <c:pt idx="3761">
                  <c:v>45.228267807589994</c:v>
                </c:pt>
                <c:pt idx="3762">
                  <c:v>45.220433553680003</c:v>
                </c:pt>
                <c:pt idx="3763">
                  <c:v>45.223201072180004</c:v>
                </c:pt>
                <c:pt idx="3764">
                  <c:v>45.371824869550004</c:v>
                </c:pt>
                <c:pt idx="3765">
                  <c:v>45.387694792630001</c:v>
                </c:pt>
                <c:pt idx="3766">
                  <c:v>45.3117715152</c:v>
                </c:pt>
                <c:pt idx="3767">
                  <c:v>45.306047833980003</c:v>
                </c:pt>
                <c:pt idx="3768">
                  <c:v>45.313826770390001</c:v>
                </c:pt>
                <c:pt idx="3769">
                  <c:v>45.303846820730001</c:v>
                </c:pt>
                <c:pt idx="3770">
                  <c:v>45.232271896779999</c:v>
                </c:pt>
                <c:pt idx="3771">
                  <c:v>45.231325154170001</c:v>
                </c:pt>
                <c:pt idx="3772">
                  <c:v>45.153516527240001</c:v>
                </c:pt>
                <c:pt idx="3773">
                  <c:v>45.151382381029997</c:v>
                </c:pt>
                <c:pt idx="3774">
                  <c:v>45.081493405899998</c:v>
                </c:pt>
                <c:pt idx="3775">
                  <c:v>45.068211679120004</c:v>
                </c:pt>
                <c:pt idx="3776">
                  <c:v>45.060177297819997</c:v>
                </c:pt>
                <c:pt idx="3777">
                  <c:v>45.062839057239998</c:v>
                </c:pt>
                <c:pt idx="3778">
                  <c:v>45.001554988190001</c:v>
                </c:pt>
                <c:pt idx="3779">
                  <c:v>45.002005074000003</c:v>
                </c:pt>
                <c:pt idx="3780">
                  <c:v>44.974809765190003</c:v>
                </c:pt>
                <c:pt idx="3781">
                  <c:v>44.97519309842</c:v>
                </c:pt>
                <c:pt idx="3782">
                  <c:v>44.983772054970004</c:v>
                </c:pt>
                <c:pt idx="3783">
                  <c:v>45.082980224319996</c:v>
                </c:pt>
                <c:pt idx="3784">
                  <c:v>45.08119895614</c:v>
                </c:pt>
                <c:pt idx="3785">
                  <c:v>45.074616586040001</c:v>
                </c:pt>
                <c:pt idx="3786">
                  <c:v>45.08845996022</c:v>
                </c:pt>
                <c:pt idx="3787">
                  <c:v>45.172986275489997</c:v>
                </c:pt>
                <c:pt idx="3788">
                  <c:v>44.987410109309998</c:v>
                </c:pt>
                <c:pt idx="3789">
                  <c:v>45.0918719334</c:v>
                </c:pt>
                <c:pt idx="3790">
                  <c:v>45.075148006829998</c:v>
                </c:pt>
                <c:pt idx="3791">
                  <c:v>45.073367513610002</c:v>
                </c:pt>
                <c:pt idx="3792">
                  <c:v>45.062521318670001</c:v>
                </c:pt>
                <c:pt idx="3793">
                  <c:v>44.983933910160005</c:v>
                </c:pt>
                <c:pt idx="3794">
                  <c:v>45.0463035991</c:v>
                </c:pt>
                <c:pt idx="3795">
                  <c:v>45.037613832609999</c:v>
                </c:pt>
                <c:pt idx="3796">
                  <c:v>45.030681486279995</c:v>
                </c:pt>
                <c:pt idx="3797">
                  <c:v>45.026749520099997</c:v>
                </c:pt>
                <c:pt idx="3798">
                  <c:v>45.00735545853</c:v>
                </c:pt>
                <c:pt idx="3799">
                  <c:v>45.002034187429999</c:v>
                </c:pt>
                <c:pt idx="3800">
                  <c:v>45.018463254650001</c:v>
                </c:pt>
                <c:pt idx="3801">
                  <c:v>45.057827322269993</c:v>
                </c:pt>
                <c:pt idx="3802">
                  <c:v>45.062086939230007</c:v>
                </c:pt>
                <c:pt idx="3803">
                  <c:v>45.040162041769996</c:v>
                </c:pt>
                <c:pt idx="3804">
                  <c:v>45.052906962239994</c:v>
                </c:pt>
                <c:pt idx="3805">
                  <c:v>45.052848703320002</c:v>
                </c:pt>
                <c:pt idx="3806">
                  <c:v>45.048899390989995</c:v>
                </c:pt>
                <c:pt idx="3807">
                  <c:v>45.049594773149998</c:v>
                </c:pt>
                <c:pt idx="3808">
                  <c:v>47.30334864892</c:v>
                </c:pt>
                <c:pt idx="3809">
                  <c:v>47.302141002970004</c:v>
                </c:pt>
                <c:pt idx="3810">
                  <c:v>47.20881498536</c:v>
                </c:pt>
                <c:pt idx="3811">
                  <c:v>47.073784811860001</c:v>
                </c:pt>
                <c:pt idx="3812">
                  <c:v>47.06420354654</c:v>
                </c:pt>
                <c:pt idx="3813">
                  <c:v>47.184216437810001</c:v>
                </c:pt>
                <c:pt idx="3814">
                  <c:v>47.173924236760001</c:v>
                </c:pt>
                <c:pt idx="3815">
                  <c:v>47.169928000190005</c:v>
                </c:pt>
                <c:pt idx="3816">
                  <c:v>47.141855181490001</c:v>
                </c:pt>
                <c:pt idx="3817">
                  <c:v>47.134036898089995</c:v>
                </c:pt>
                <c:pt idx="3818">
                  <c:v>47.436492609839995</c:v>
                </c:pt>
                <c:pt idx="3819">
                  <c:v>47.785535635190001</c:v>
                </c:pt>
                <c:pt idx="3820">
                  <c:v>47.786115747579998</c:v>
                </c:pt>
                <c:pt idx="3821">
                  <c:v>47.777206566250001</c:v>
                </c:pt>
                <c:pt idx="3822">
                  <c:v>47.775002807900002</c:v>
                </c:pt>
                <c:pt idx="3823">
                  <c:v>47.774953992260002</c:v>
                </c:pt>
                <c:pt idx="3824">
                  <c:v>47.773163629980004</c:v>
                </c:pt>
                <c:pt idx="3825">
                  <c:v>47.773527477900004</c:v>
                </c:pt>
                <c:pt idx="3826">
                  <c:v>49.491094850510002</c:v>
                </c:pt>
                <c:pt idx="3827">
                  <c:v>49.389728204879994</c:v>
                </c:pt>
                <c:pt idx="3828">
                  <c:v>49.458506930889996</c:v>
                </c:pt>
                <c:pt idx="3829">
                  <c:v>49.459512069730003</c:v>
                </c:pt>
                <c:pt idx="3830">
                  <c:v>49.375317456139996</c:v>
                </c:pt>
                <c:pt idx="3831">
                  <c:v>49.366790848129995</c:v>
                </c:pt>
                <c:pt idx="3832">
                  <c:v>49.359026558059995</c:v>
                </c:pt>
                <c:pt idx="3833">
                  <c:v>49.358658957400003</c:v>
                </c:pt>
                <c:pt idx="3834">
                  <c:v>49.278546817910005</c:v>
                </c:pt>
                <c:pt idx="3835">
                  <c:v>49.281356085079999</c:v>
                </c:pt>
                <c:pt idx="3836">
                  <c:v>49.258831285669999</c:v>
                </c:pt>
                <c:pt idx="3837">
                  <c:v>49.252765508400003</c:v>
                </c:pt>
                <c:pt idx="3838">
                  <c:v>49.244770380440002</c:v>
                </c:pt>
                <c:pt idx="3839">
                  <c:v>49.257977501980001</c:v>
                </c:pt>
                <c:pt idx="3840">
                  <c:v>49.332767626250003</c:v>
                </c:pt>
                <c:pt idx="3841">
                  <c:v>49.331891857209996</c:v>
                </c:pt>
                <c:pt idx="3842">
                  <c:v>49.326084873010004</c:v>
                </c:pt>
                <c:pt idx="3843">
                  <c:v>49.32591499702</c:v>
                </c:pt>
                <c:pt idx="3844">
                  <c:v>49.32793349376</c:v>
                </c:pt>
                <c:pt idx="3845">
                  <c:v>49.32297881889</c:v>
                </c:pt>
                <c:pt idx="3846">
                  <c:v>49.292296292000003</c:v>
                </c:pt>
                <c:pt idx="3847">
                  <c:v>49.035122210110003</c:v>
                </c:pt>
                <c:pt idx="3848">
                  <c:v>49.027108328959997</c:v>
                </c:pt>
                <c:pt idx="3849">
                  <c:v>49.027566866480001</c:v>
                </c:pt>
                <c:pt idx="3850">
                  <c:v>49.014955009419999</c:v>
                </c:pt>
                <c:pt idx="3851">
                  <c:v>49.04352886062</c:v>
                </c:pt>
                <c:pt idx="3852">
                  <c:v>49.055706350629997</c:v>
                </c:pt>
                <c:pt idx="3853">
                  <c:v>48.981640916449997</c:v>
                </c:pt>
                <c:pt idx="3854">
                  <c:v>48.9663357612</c:v>
                </c:pt>
                <c:pt idx="3855">
                  <c:v>48.96362362152</c:v>
                </c:pt>
                <c:pt idx="3856">
                  <c:v>49.06519464886</c:v>
                </c:pt>
                <c:pt idx="3857">
                  <c:v>49.112496750199995</c:v>
                </c:pt>
                <c:pt idx="3858">
                  <c:v>49.122898605769997</c:v>
                </c:pt>
                <c:pt idx="3859">
                  <c:v>49.113668529690003</c:v>
                </c:pt>
                <c:pt idx="3860">
                  <c:v>49.126183542599996</c:v>
                </c:pt>
                <c:pt idx="3861">
                  <c:v>49.128377227009999</c:v>
                </c:pt>
                <c:pt idx="3862">
                  <c:v>49.275892007639996</c:v>
                </c:pt>
                <c:pt idx="3863">
                  <c:v>49.199677610099997</c:v>
                </c:pt>
                <c:pt idx="3864">
                  <c:v>49.215150428480001</c:v>
                </c:pt>
                <c:pt idx="3865">
                  <c:v>49.221535271940006</c:v>
                </c:pt>
                <c:pt idx="3866">
                  <c:v>49.215967859789998</c:v>
                </c:pt>
                <c:pt idx="3867">
                  <c:v>49.214313663160006</c:v>
                </c:pt>
                <c:pt idx="3868">
                  <c:v>48.886519371360002</c:v>
                </c:pt>
                <c:pt idx="3869">
                  <c:v>48.679440024239995</c:v>
                </c:pt>
                <c:pt idx="3870">
                  <c:v>48.679788046399999</c:v>
                </c:pt>
                <c:pt idx="3871">
                  <c:v>48.713012771690003</c:v>
                </c:pt>
                <c:pt idx="3872">
                  <c:v>48.784627013669997</c:v>
                </c:pt>
                <c:pt idx="3873">
                  <c:v>48.776833302829999</c:v>
                </c:pt>
                <c:pt idx="3874">
                  <c:v>48.616027497370006</c:v>
                </c:pt>
                <c:pt idx="3875">
                  <c:v>48.607122720839996</c:v>
                </c:pt>
                <c:pt idx="3876">
                  <c:v>49.491193339029998</c:v>
                </c:pt>
                <c:pt idx="3877">
                  <c:v>49.482288992560001</c:v>
                </c:pt>
                <c:pt idx="3878">
                  <c:v>49.46151888488</c:v>
                </c:pt>
                <c:pt idx="3879">
                  <c:v>49.443670574039999</c:v>
                </c:pt>
                <c:pt idx="3880">
                  <c:v>49.447415334390001</c:v>
                </c:pt>
                <c:pt idx="3881">
                  <c:v>49.5324371476</c:v>
                </c:pt>
                <c:pt idx="3882">
                  <c:v>49.529691698459999</c:v>
                </c:pt>
                <c:pt idx="3883">
                  <c:v>49.530261331719998</c:v>
                </c:pt>
                <c:pt idx="3884">
                  <c:v>49.705132976900003</c:v>
                </c:pt>
                <c:pt idx="3885">
                  <c:v>49.705080471769996</c:v>
                </c:pt>
                <c:pt idx="3886">
                  <c:v>49.743760663099998</c:v>
                </c:pt>
                <c:pt idx="3887">
                  <c:v>50.214950318599996</c:v>
                </c:pt>
                <c:pt idx="3888">
                  <c:v>49.90270597824</c:v>
                </c:pt>
                <c:pt idx="3889">
                  <c:v>49.838391066940005</c:v>
                </c:pt>
                <c:pt idx="3890">
                  <c:v>49.839053237410006</c:v>
                </c:pt>
                <c:pt idx="3891">
                  <c:v>49.846069926449999</c:v>
                </c:pt>
                <c:pt idx="3892">
                  <c:v>49.85501265605</c:v>
                </c:pt>
                <c:pt idx="3893">
                  <c:v>49.855705299129994</c:v>
                </c:pt>
                <c:pt idx="3894">
                  <c:v>49.825589178309997</c:v>
                </c:pt>
                <c:pt idx="3895">
                  <c:v>49.740744159709998</c:v>
                </c:pt>
                <c:pt idx="3896">
                  <c:v>49.737644590610003</c:v>
                </c:pt>
                <c:pt idx="3897">
                  <c:v>49.726702007970005</c:v>
                </c:pt>
                <c:pt idx="3898">
                  <c:v>49.724915711809999</c:v>
                </c:pt>
                <c:pt idx="3899">
                  <c:v>49.714419336489996</c:v>
                </c:pt>
                <c:pt idx="3900">
                  <c:v>49.713656330059997</c:v>
                </c:pt>
                <c:pt idx="3901">
                  <c:v>49.816335457309997</c:v>
                </c:pt>
                <c:pt idx="3902">
                  <c:v>49.873530278650001</c:v>
                </c:pt>
                <c:pt idx="3903">
                  <c:v>49.873761614140001</c:v>
                </c:pt>
                <c:pt idx="3904">
                  <c:v>49.98969825679</c:v>
                </c:pt>
                <c:pt idx="3905">
                  <c:v>49.990567749769994</c:v>
                </c:pt>
                <c:pt idx="3906">
                  <c:v>49.981299315010006</c:v>
                </c:pt>
                <c:pt idx="3907">
                  <c:v>50.026330635739996</c:v>
                </c:pt>
                <c:pt idx="3908">
                  <c:v>50.070423636320001</c:v>
                </c:pt>
                <c:pt idx="3909">
                  <c:v>50.066946343730002</c:v>
                </c:pt>
                <c:pt idx="3910">
                  <c:v>50.276705356629996</c:v>
                </c:pt>
                <c:pt idx="3911">
                  <c:v>50.327626190019998</c:v>
                </c:pt>
                <c:pt idx="3912">
                  <c:v>50.324206437870004</c:v>
                </c:pt>
                <c:pt idx="3913">
                  <c:v>50.331498403540003</c:v>
                </c:pt>
                <c:pt idx="3914">
                  <c:v>50.332192383169996</c:v>
                </c:pt>
                <c:pt idx="3915">
                  <c:v>50.330111185850001</c:v>
                </c:pt>
                <c:pt idx="3916">
                  <c:v>50.318423444410001</c:v>
                </c:pt>
                <c:pt idx="3917">
                  <c:v>50.861358099589999</c:v>
                </c:pt>
                <c:pt idx="3918">
                  <c:v>51.13436984418</c:v>
                </c:pt>
                <c:pt idx="3919">
                  <c:v>51.126024211980003</c:v>
                </c:pt>
                <c:pt idx="3920">
                  <c:v>51.17456177655</c:v>
                </c:pt>
                <c:pt idx="3921">
                  <c:v>51.50680956838</c:v>
                </c:pt>
                <c:pt idx="3922">
                  <c:v>51.741681097419999</c:v>
                </c:pt>
                <c:pt idx="3923">
                  <c:v>51.841695221249999</c:v>
                </c:pt>
                <c:pt idx="3924">
                  <c:v>51.820396526580005</c:v>
                </c:pt>
                <c:pt idx="3925">
                  <c:v>51.815797309190003</c:v>
                </c:pt>
                <c:pt idx="3926">
                  <c:v>51.810256398919996</c:v>
                </c:pt>
                <c:pt idx="3927">
                  <c:v>51.801304426470004</c:v>
                </c:pt>
                <c:pt idx="3928">
                  <c:v>51.804157568040004</c:v>
                </c:pt>
                <c:pt idx="3929">
                  <c:v>51.74482499901</c:v>
                </c:pt>
                <c:pt idx="3930">
                  <c:v>51.818821478750003</c:v>
                </c:pt>
                <c:pt idx="3931">
                  <c:v>51.844238434129998</c:v>
                </c:pt>
                <c:pt idx="3932">
                  <c:v>51.692991376949998</c:v>
                </c:pt>
                <c:pt idx="3933">
                  <c:v>51.695272826120004</c:v>
                </c:pt>
                <c:pt idx="3934">
                  <c:v>51.6954810911</c:v>
                </c:pt>
                <c:pt idx="3935">
                  <c:v>51.69359122905</c:v>
                </c:pt>
                <c:pt idx="3936">
                  <c:v>51.692623684239997</c:v>
                </c:pt>
                <c:pt idx="3937">
                  <c:v>51.980787403249998</c:v>
                </c:pt>
                <c:pt idx="3938">
                  <c:v>51.977099968440001</c:v>
                </c:pt>
                <c:pt idx="3939">
                  <c:v>51.822423369390002</c:v>
                </c:pt>
                <c:pt idx="3940">
                  <c:v>51.193555889439999</c:v>
                </c:pt>
                <c:pt idx="3941">
                  <c:v>51.184102963709996</c:v>
                </c:pt>
                <c:pt idx="3942">
                  <c:v>50.917874995120002</c:v>
                </c:pt>
                <c:pt idx="3943">
                  <c:v>50.848240981220002</c:v>
                </c:pt>
                <c:pt idx="3944">
                  <c:v>50.849030189800004</c:v>
                </c:pt>
                <c:pt idx="3945">
                  <c:v>50.846585634100002</c:v>
                </c:pt>
                <c:pt idx="3946">
                  <c:v>51.102439738459999</c:v>
                </c:pt>
                <c:pt idx="3947">
                  <c:v>51.13142059418</c:v>
                </c:pt>
                <c:pt idx="3948">
                  <c:v>51.136137187430002</c:v>
                </c:pt>
                <c:pt idx="3949">
                  <c:v>51.15715909571</c:v>
                </c:pt>
                <c:pt idx="3950">
                  <c:v>51.274318588219998</c:v>
                </c:pt>
                <c:pt idx="3951">
                  <c:v>51.344540601029998</c:v>
                </c:pt>
                <c:pt idx="3952">
                  <c:v>51.327243648739994</c:v>
                </c:pt>
                <c:pt idx="3953">
                  <c:v>51.27745281392</c:v>
                </c:pt>
                <c:pt idx="3954">
                  <c:v>51.174676133870001</c:v>
                </c:pt>
                <c:pt idx="3955">
                  <c:v>51.099931728150004</c:v>
                </c:pt>
                <c:pt idx="3956">
                  <c:v>51.156101149519998</c:v>
                </c:pt>
                <c:pt idx="3957">
                  <c:v>51.335988126910003</c:v>
                </c:pt>
                <c:pt idx="3958">
                  <c:v>51.357684476039999</c:v>
                </c:pt>
                <c:pt idx="3959">
                  <c:v>51.353163724280002</c:v>
                </c:pt>
                <c:pt idx="3960">
                  <c:v>51.359908961640002</c:v>
                </c:pt>
                <c:pt idx="3961">
                  <c:v>51.273263333930004</c:v>
                </c:pt>
                <c:pt idx="3962">
                  <c:v>51.258593828919999</c:v>
                </c:pt>
                <c:pt idx="3963">
                  <c:v>51.51873902925</c:v>
                </c:pt>
                <c:pt idx="3964">
                  <c:v>52.078296741900004</c:v>
                </c:pt>
                <c:pt idx="3965">
                  <c:v>52.097805392929999</c:v>
                </c:pt>
                <c:pt idx="3966">
                  <c:v>52.104139246769996</c:v>
                </c:pt>
                <c:pt idx="3967">
                  <c:v>52.085992667629995</c:v>
                </c:pt>
                <c:pt idx="3968">
                  <c:v>52.084746130949995</c:v>
                </c:pt>
                <c:pt idx="3969">
                  <c:v>52.079584963690003</c:v>
                </c:pt>
                <c:pt idx="3970">
                  <c:v>52.126928507980004</c:v>
                </c:pt>
                <c:pt idx="3971">
                  <c:v>52.127782926129996</c:v>
                </c:pt>
                <c:pt idx="3972">
                  <c:v>52.115749826150001</c:v>
                </c:pt>
                <c:pt idx="3973">
                  <c:v>52.036837696220005</c:v>
                </c:pt>
                <c:pt idx="3974">
                  <c:v>52.021761113059995</c:v>
                </c:pt>
                <c:pt idx="3975">
                  <c:v>51.974478274639999</c:v>
                </c:pt>
                <c:pt idx="3976">
                  <c:v>51.973664608440004</c:v>
                </c:pt>
                <c:pt idx="3977">
                  <c:v>51.891286912040002</c:v>
                </c:pt>
                <c:pt idx="3978">
                  <c:v>51.882197236069999</c:v>
                </c:pt>
                <c:pt idx="3979">
                  <c:v>51.880246804670001</c:v>
                </c:pt>
                <c:pt idx="3980">
                  <c:v>51.877285535889996</c:v>
                </c:pt>
                <c:pt idx="3981">
                  <c:v>51.8803108145</c:v>
                </c:pt>
                <c:pt idx="3982">
                  <c:v>51.793812991400003</c:v>
                </c:pt>
                <c:pt idx="3983">
                  <c:v>51.836595870209997</c:v>
                </c:pt>
                <c:pt idx="3984">
                  <c:v>51.892955683269996</c:v>
                </c:pt>
                <c:pt idx="3985">
                  <c:v>51.887553577330003</c:v>
                </c:pt>
                <c:pt idx="3986">
                  <c:v>51.928625413420001</c:v>
                </c:pt>
                <c:pt idx="3987">
                  <c:v>51.668489978699995</c:v>
                </c:pt>
                <c:pt idx="3988">
                  <c:v>51.489705926379997</c:v>
                </c:pt>
                <c:pt idx="3989">
                  <c:v>51.497038299269995</c:v>
                </c:pt>
                <c:pt idx="3990">
                  <c:v>51.487536023579999</c:v>
                </c:pt>
                <c:pt idx="3991">
                  <c:v>51.486363713279999</c:v>
                </c:pt>
                <c:pt idx="3992">
                  <c:v>51.487575437250001</c:v>
                </c:pt>
                <c:pt idx="3993">
                  <c:v>51.425188018629996</c:v>
                </c:pt>
                <c:pt idx="3994">
                  <c:v>51.42293999364</c:v>
                </c:pt>
                <c:pt idx="3995">
                  <c:v>51.616220070280001</c:v>
                </c:pt>
                <c:pt idx="3996">
                  <c:v>51.645063372099997</c:v>
                </c:pt>
                <c:pt idx="3997">
                  <c:v>51.670808834079999</c:v>
                </c:pt>
                <c:pt idx="3998">
                  <c:v>51.737108351690004</c:v>
                </c:pt>
                <c:pt idx="3999">
                  <c:v>51.739063971300006</c:v>
                </c:pt>
                <c:pt idx="4000">
                  <c:v>51.736900236319997</c:v>
                </c:pt>
                <c:pt idx="4001">
                  <c:v>51.742030140430003</c:v>
                </c:pt>
                <c:pt idx="4002">
                  <c:v>51.761337564960002</c:v>
                </c:pt>
                <c:pt idx="4003">
                  <c:v>51.755404808400002</c:v>
                </c:pt>
                <c:pt idx="4004">
                  <c:v>51.543711227260005</c:v>
                </c:pt>
                <c:pt idx="4005">
                  <c:v>51.5328384357</c:v>
                </c:pt>
                <c:pt idx="4006">
                  <c:v>53.520840992989996</c:v>
                </c:pt>
                <c:pt idx="4007">
                  <c:v>53.562435495209996</c:v>
                </c:pt>
                <c:pt idx="4008">
                  <c:v>53.629595158900003</c:v>
                </c:pt>
                <c:pt idx="4009">
                  <c:v>53.624833200769999</c:v>
                </c:pt>
                <c:pt idx="4010">
                  <c:v>53.892612117660001</c:v>
                </c:pt>
                <c:pt idx="4011">
                  <c:v>54.841262382400004</c:v>
                </c:pt>
                <c:pt idx="4012">
                  <c:v>54.805648577040003</c:v>
                </c:pt>
                <c:pt idx="4013">
                  <c:v>55.095405378380001</c:v>
                </c:pt>
                <c:pt idx="4014">
                  <c:v>55.256999037330004</c:v>
                </c:pt>
                <c:pt idx="4015">
                  <c:v>55.243964228190002</c:v>
                </c:pt>
                <c:pt idx="4016">
                  <c:v>55.251239088079998</c:v>
                </c:pt>
                <c:pt idx="4017">
                  <c:v>55.677726625480005</c:v>
                </c:pt>
                <c:pt idx="4018">
                  <c:v>55.694607866620004</c:v>
                </c:pt>
                <c:pt idx="4019">
                  <c:v>55.594719316949998</c:v>
                </c:pt>
                <c:pt idx="4020">
                  <c:v>55.595633601750002</c:v>
                </c:pt>
                <c:pt idx="4021">
                  <c:v>55.594877436589996</c:v>
                </c:pt>
                <c:pt idx="4022">
                  <c:v>55.589296127029996</c:v>
                </c:pt>
                <c:pt idx="4023">
                  <c:v>55.776741096000002</c:v>
                </c:pt>
                <c:pt idx="4024">
                  <c:v>55.802408756289999</c:v>
                </c:pt>
                <c:pt idx="4025">
                  <c:v>55.663886817129999</c:v>
                </c:pt>
                <c:pt idx="4026">
                  <c:v>55.65162984781</c:v>
                </c:pt>
                <c:pt idx="4027">
                  <c:v>55.700743813309998</c:v>
                </c:pt>
                <c:pt idx="4028">
                  <c:v>55.691782943620005</c:v>
                </c:pt>
                <c:pt idx="4029">
                  <c:v>55.677136952680002</c:v>
                </c:pt>
                <c:pt idx="4030">
                  <c:v>55.690605225300004</c:v>
                </c:pt>
                <c:pt idx="4031">
                  <c:v>55.680749362010005</c:v>
                </c:pt>
                <c:pt idx="4032">
                  <c:v>55.647375170869999</c:v>
                </c:pt>
                <c:pt idx="4033">
                  <c:v>55.650111749040001</c:v>
                </c:pt>
                <c:pt idx="4034">
                  <c:v>55.650270616189999</c:v>
                </c:pt>
                <c:pt idx="4035">
                  <c:v>55.644790875449999</c:v>
                </c:pt>
                <c:pt idx="4036">
                  <c:v>55.606136920360001</c:v>
                </c:pt>
                <c:pt idx="4037">
                  <c:v>55.598060654039998</c:v>
                </c:pt>
                <c:pt idx="4038">
                  <c:v>55.732804986839994</c:v>
                </c:pt>
                <c:pt idx="4039">
                  <c:v>55.731758062680001</c:v>
                </c:pt>
                <c:pt idx="4040">
                  <c:v>55.687539907489999</c:v>
                </c:pt>
                <c:pt idx="4041">
                  <c:v>55.687943876769999</c:v>
                </c:pt>
                <c:pt idx="4042">
                  <c:v>55.692761243100001</c:v>
                </c:pt>
                <c:pt idx="4043">
                  <c:v>55.437467436089996</c:v>
                </c:pt>
                <c:pt idx="4044">
                  <c:v>55.301015622839998</c:v>
                </c:pt>
                <c:pt idx="4045">
                  <c:v>55.291273179480001</c:v>
                </c:pt>
                <c:pt idx="4046">
                  <c:v>55.183154671199993</c:v>
                </c:pt>
                <c:pt idx="4047">
                  <c:v>55.260314831350001</c:v>
                </c:pt>
                <c:pt idx="4048">
                  <c:v>55.255440739980003</c:v>
                </c:pt>
                <c:pt idx="4049">
                  <c:v>55.261991886110003</c:v>
                </c:pt>
                <c:pt idx="4050">
                  <c:v>55.406196247929998</c:v>
                </c:pt>
                <c:pt idx="4051">
                  <c:v>55.44807849587</c:v>
                </c:pt>
                <c:pt idx="4052">
                  <c:v>55.494947535129995</c:v>
                </c:pt>
                <c:pt idx="4053">
                  <c:v>55.492374402750002</c:v>
                </c:pt>
                <c:pt idx="4054">
                  <c:v>55.406812588370002</c:v>
                </c:pt>
                <c:pt idx="4055">
                  <c:v>55.598411748839993</c:v>
                </c:pt>
                <c:pt idx="4056">
                  <c:v>55.611527528140002</c:v>
                </c:pt>
                <c:pt idx="4057">
                  <c:v>55.5824767987</c:v>
                </c:pt>
                <c:pt idx="4058">
                  <c:v>55.455783511139998</c:v>
                </c:pt>
                <c:pt idx="4059">
                  <c:v>55.449130832290003</c:v>
                </c:pt>
                <c:pt idx="4060">
                  <c:v>55.42312551146</c:v>
                </c:pt>
                <c:pt idx="4061">
                  <c:v>55.720530471499998</c:v>
                </c:pt>
                <c:pt idx="4062">
                  <c:v>55.739264133970003</c:v>
                </c:pt>
                <c:pt idx="4063">
                  <c:v>55.744552553489996</c:v>
                </c:pt>
                <c:pt idx="4064">
                  <c:v>55.715521312610001</c:v>
                </c:pt>
                <c:pt idx="4065">
                  <c:v>55.608943469620002</c:v>
                </c:pt>
                <c:pt idx="4066">
                  <c:v>55.594757347190004</c:v>
                </c:pt>
                <c:pt idx="4067">
                  <c:v>55.589621605050006</c:v>
                </c:pt>
                <c:pt idx="4068">
                  <c:v>55.582701738400004</c:v>
                </c:pt>
                <c:pt idx="4069">
                  <c:v>55.514637500760003</c:v>
                </c:pt>
                <c:pt idx="4070">
                  <c:v>55.518352943959997</c:v>
                </c:pt>
                <c:pt idx="4071">
                  <c:v>55.510211245709996</c:v>
                </c:pt>
                <c:pt idx="4072">
                  <c:v>55.520046095790001</c:v>
                </c:pt>
                <c:pt idx="4073">
                  <c:v>55.556724114110004</c:v>
                </c:pt>
                <c:pt idx="4074">
                  <c:v>55.569504775349998</c:v>
                </c:pt>
                <c:pt idx="4075">
                  <c:v>55.559522190709998</c:v>
                </c:pt>
                <c:pt idx="4076">
                  <c:v>55.682660370309996</c:v>
                </c:pt>
                <c:pt idx="4077">
                  <c:v>55.645062191039997</c:v>
                </c:pt>
                <c:pt idx="4078">
                  <c:v>55.644111619919997</c:v>
                </c:pt>
                <c:pt idx="4079">
                  <c:v>55.998353773680002</c:v>
                </c:pt>
                <c:pt idx="4080">
                  <c:v>55.927396857910004</c:v>
                </c:pt>
                <c:pt idx="4081">
                  <c:v>56.41727478987</c:v>
                </c:pt>
                <c:pt idx="4082">
                  <c:v>56.507512155620006</c:v>
                </c:pt>
                <c:pt idx="4083">
                  <c:v>56.490631737889998</c:v>
                </c:pt>
                <c:pt idx="4084">
                  <c:v>56.494468343660003</c:v>
                </c:pt>
                <c:pt idx="4085">
                  <c:v>56.494509154559999</c:v>
                </c:pt>
                <c:pt idx="4086">
                  <c:v>56.403860951459997</c:v>
                </c:pt>
                <c:pt idx="4087">
                  <c:v>56.003700461900003</c:v>
                </c:pt>
                <c:pt idx="4088">
                  <c:v>55.994791415960002</c:v>
                </c:pt>
                <c:pt idx="4089">
                  <c:v>55.982716278570003</c:v>
                </c:pt>
                <c:pt idx="4090">
                  <c:v>55.951449084220002</c:v>
                </c:pt>
                <c:pt idx="4091">
                  <c:v>55.936691884559998</c:v>
                </c:pt>
                <c:pt idx="4092">
                  <c:v>55.911293560379995</c:v>
                </c:pt>
                <c:pt idx="4093">
                  <c:v>55.901214856669995</c:v>
                </c:pt>
                <c:pt idx="4094">
                  <c:v>55.969538763209997</c:v>
                </c:pt>
                <c:pt idx="4095">
                  <c:v>55.992762235569998</c:v>
                </c:pt>
                <c:pt idx="4096">
                  <c:v>56.021454042789998</c:v>
                </c:pt>
                <c:pt idx="4097">
                  <c:v>56.009789329440004</c:v>
                </c:pt>
                <c:pt idx="4098">
                  <c:v>56.702592143780002</c:v>
                </c:pt>
                <c:pt idx="4099">
                  <c:v>56.638086444060001</c:v>
                </c:pt>
                <c:pt idx="4100">
                  <c:v>56.629156235769997</c:v>
                </c:pt>
                <c:pt idx="4101">
                  <c:v>56.633817457669998</c:v>
                </c:pt>
                <c:pt idx="4102">
                  <c:v>56.632810170859997</c:v>
                </c:pt>
                <c:pt idx="4103">
                  <c:v>56.628194749350001</c:v>
                </c:pt>
                <c:pt idx="4104">
                  <c:v>56.638646968059994</c:v>
                </c:pt>
                <c:pt idx="4105">
                  <c:v>56.605861176059996</c:v>
                </c:pt>
                <c:pt idx="4106">
                  <c:v>56.612511877129997</c:v>
                </c:pt>
                <c:pt idx="4107">
                  <c:v>56.622505854570001</c:v>
                </c:pt>
                <c:pt idx="4108">
                  <c:v>56.62558369696</c:v>
                </c:pt>
                <c:pt idx="4109">
                  <c:v>56.624944975250003</c:v>
                </c:pt>
                <c:pt idx="4110">
                  <c:v>56.675103034320003</c:v>
                </c:pt>
                <c:pt idx="4111">
                  <c:v>56.718663487290002</c:v>
                </c:pt>
                <c:pt idx="4112">
                  <c:v>56.732510910169999</c:v>
                </c:pt>
                <c:pt idx="4113">
                  <c:v>56.743930704410005</c:v>
                </c:pt>
                <c:pt idx="4114">
                  <c:v>56.746154317540004</c:v>
                </c:pt>
                <c:pt idx="4115">
                  <c:v>57.542908165309996</c:v>
                </c:pt>
                <c:pt idx="4116">
                  <c:v>57.564160977850001</c:v>
                </c:pt>
                <c:pt idx="4117">
                  <c:v>57.561109015330004</c:v>
                </c:pt>
                <c:pt idx="4118">
                  <c:v>58.536104183459997</c:v>
                </c:pt>
                <c:pt idx="4119">
                  <c:v>58.820750014940003</c:v>
                </c:pt>
                <c:pt idx="4120">
                  <c:v>58.749338233650001</c:v>
                </c:pt>
                <c:pt idx="4121">
                  <c:v>58.743292510860002</c:v>
                </c:pt>
                <c:pt idx="4122">
                  <c:v>58.75288380752</c:v>
                </c:pt>
                <c:pt idx="4123">
                  <c:v>58.760687779649999</c:v>
                </c:pt>
                <c:pt idx="4124">
                  <c:v>58.766298338079999</c:v>
                </c:pt>
                <c:pt idx="4125">
                  <c:v>58.79881987353</c:v>
                </c:pt>
                <c:pt idx="4126">
                  <c:v>58.747917800570001</c:v>
                </c:pt>
                <c:pt idx="4127">
                  <c:v>58.710214649640001</c:v>
                </c:pt>
                <c:pt idx="4128">
                  <c:v>58.6981544434</c:v>
                </c:pt>
                <c:pt idx="4129">
                  <c:v>58.688681658809998</c:v>
                </c:pt>
                <c:pt idx="4130">
                  <c:v>58.624084916809998</c:v>
                </c:pt>
                <c:pt idx="4131">
                  <c:v>58.473954406289998</c:v>
                </c:pt>
                <c:pt idx="4132">
                  <c:v>58.714397376440004</c:v>
                </c:pt>
                <c:pt idx="4133">
                  <c:v>58.720579249970001</c:v>
                </c:pt>
                <c:pt idx="4134">
                  <c:v>58.765751673250001</c:v>
                </c:pt>
                <c:pt idx="4135">
                  <c:v>58.742694162769993</c:v>
                </c:pt>
                <c:pt idx="4136">
                  <c:v>58.74102317413</c:v>
                </c:pt>
                <c:pt idx="4137">
                  <c:v>58.698258195199998</c:v>
                </c:pt>
                <c:pt idx="4138">
                  <c:v>58.697079700529997</c:v>
                </c:pt>
                <c:pt idx="4139">
                  <c:v>58.704320510599999</c:v>
                </c:pt>
                <c:pt idx="4140">
                  <c:v>58.819647278220003</c:v>
                </c:pt>
                <c:pt idx="4141">
                  <c:v>58.705798488260001</c:v>
                </c:pt>
                <c:pt idx="4142">
                  <c:v>58.71722662122</c:v>
                </c:pt>
                <c:pt idx="4143">
                  <c:v>58.717641995820003</c:v>
                </c:pt>
                <c:pt idx="4144">
                  <c:v>58.742400547309998</c:v>
                </c:pt>
                <c:pt idx="4145">
                  <c:v>58.747694441109999</c:v>
                </c:pt>
                <c:pt idx="4146">
                  <c:v>58.767849873949999</c:v>
                </c:pt>
                <c:pt idx="4147">
                  <c:v>58.767750444709996</c:v>
                </c:pt>
                <c:pt idx="4148">
                  <c:v>58.685524381900002</c:v>
                </c:pt>
                <c:pt idx="4149">
                  <c:v>58.821017257690002</c:v>
                </c:pt>
                <c:pt idx="4150">
                  <c:v>58.783035210000001</c:v>
                </c:pt>
                <c:pt idx="4151">
                  <c:v>58.777885869510001</c:v>
                </c:pt>
                <c:pt idx="4152">
                  <c:v>58.817633767220002</c:v>
                </c:pt>
                <c:pt idx="4153">
                  <c:v>58.824147352259999</c:v>
                </c:pt>
                <c:pt idx="4154">
                  <c:v>58.88794859307</c:v>
                </c:pt>
                <c:pt idx="4155">
                  <c:v>58.891062357279999</c:v>
                </c:pt>
                <c:pt idx="4156">
                  <c:v>58.883451391419996</c:v>
                </c:pt>
                <c:pt idx="4157">
                  <c:v>58.882726047769999</c:v>
                </c:pt>
                <c:pt idx="4158">
                  <c:v>58.885218642489995</c:v>
                </c:pt>
                <c:pt idx="4159">
                  <c:v>58.839917811399999</c:v>
                </c:pt>
                <c:pt idx="4160">
                  <c:v>58.813885614120004</c:v>
                </c:pt>
                <c:pt idx="4161">
                  <c:v>58.807752241019998</c:v>
                </c:pt>
                <c:pt idx="4162">
                  <c:v>58.807375049470004</c:v>
                </c:pt>
                <c:pt idx="4163">
                  <c:v>58.82928842826</c:v>
                </c:pt>
                <c:pt idx="4164">
                  <c:v>58.766308577260006</c:v>
                </c:pt>
                <c:pt idx="4165">
                  <c:v>58.756268704870003</c:v>
                </c:pt>
                <c:pt idx="4166">
                  <c:v>58.768022005639999</c:v>
                </c:pt>
                <c:pt idx="4167">
                  <c:v>58.780786148940003</c:v>
                </c:pt>
                <c:pt idx="4168">
                  <c:v>58.78618415631</c:v>
                </c:pt>
                <c:pt idx="4169">
                  <c:v>58.69082204571</c:v>
                </c:pt>
                <c:pt idx="4170">
                  <c:v>58.540971216370004</c:v>
                </c:pt>
                <c:pt idx="4171">
                  <c:v>58.520515796749997</c:v>
                </c:pt>
                <c:pt idx="4172">
                  <c:v>58.513187212570003</c:v>
                </c:pt>
                <c:pt idx="4173">
                  <c:v>58.51068770466</c:v>
                </c:pt>
                <c:pt idx="4174">
                  <c:v>58.535817051209996</c:v>
                </c:pt>
                <c:pt idx="4175">
                  <c:v>58.465773692870002</c:v>
                </c:pt>
                <c:pt idx="4176">
                  <c:v>58.564457601210002</c:v>
                </c:pt>
                <c:pt idx="4177">
                  <c:v>58.580000147900002</c:v>
                </c:pt>
                <c:pt idx="4178">
                  <c:v>58.61765631678</c:v>
                </c:pt>
                <c:pt idx="4179">
                  <c:v>58.742108763360001</c:v>
                </c:pt>
                <c:pt idx="4180">
                  <c:v>58.736032436469998</c:v>
                </c:pt>
                <c:pt idx="4181">
                  <c:v>58.741960780459998</c:v>
                </c:pt>
                <c:pt idx="4182">
                  <c:v>58.731880282919995</c:v>
                </c:pt>
                <c:pt idx="4183">
                  <c:v>58.719906247609998</c:v>
                </c:pt>
                <c:pt idx="4184">
                  <c:v>58.772809393610004</c:v>
                </c:pt>
                <c:pt idx="4185">
                  <c:v>58.728556889239997</c:v>
                </c:pt>
                <c:pt idx="4186">
                  <c:v>58.626683146080005</c:v>
                </c:pt>
                <c:pt idx="4187">
                  <c:v>58.643938204849995</c:v>
                </c:pt>
                <c:pt idx="4188">
                  <c:v>58.643132379440004</c:v>
                </c:pt>
                <c:pt idx="4189">
                  <c:v>58.637614216699994</c:v>
                </c:pt>
                <c:pt idx="4190">
                  <c:v>58.644140333849997</c:v>
                </c:pt>
                <c:pt idx="4191">
                  <c:v>58.59598426726</c:v>
                </c:pt>
                <c:pt idx="4192">
                  <c:v>58.713710672429997</c:v>
                </c:pt>
                <c:pt idx="4193">
                  <c:v>58.402883779429999</c:v>
                </c:pt>
                <c:pt idx="4194">
                  <c:v>58.445694346650001</c:v>
                </c:pt>
                <c:pt idx="4195">
                  <c:v>58.438090414120005</c:v>
                </c:pt>
                <c:pt idx="4196">
                  <c:v>58.436775847029999</c:v>
                </c:pt>
                <c:pt idx="4197">
                  <c:v>58.448474890230003</c:v>
                </c:pt>
                <c:pt idx="4198">
                  <c:v>58.436503072080001</c:v>
                </c:pt>
                <c:pt idx="4199">
                  <c:v>58.438162791910003</c:v>
                </c:pt>
                <c:pt idx="4200">
                  <c:v>58.469761358829999</c:v>
                </c:pt>
                <c:pt idx="4201">
                  <c:v>58.480888947220002</c:v>
                </c:pt>
                <c:pt idx="4202">
                  <c:v>58.687527174699994</c:v>
                </c:pt>
                <c:pt idx="4203">
                  <c:v>58.675052146629994</c:v>
                </c:pt>
                <c:pt idx="4204">
                  <c:v>58.661509887569999</c:v>
                </c:pt>
                <c:pt idx="4205">
                  <c:v>58.656925266019996</c:v>
                </c:pt>
                <c:pt idx="4206">
                  <c:v>58.610560933230005</c:v>
                </c:pt>
                <c:pt idx="4207">
                  <c:v>58.697643723160006</c:v>
                </c:pt>
                <c:pt idx="4208">
                  <c:v>58.691723948000003</c:v>
                </c:pt>
                <c:pt idx="4209">
                  <c:v>58.684308117910007</c:v>
                </c:pt>
                <c:pt idx="4210">
                  <c:v>58.677127726720002</c:v>
                </c:pt>
                <c:pt idx="4211">
                  <c:v>58.681019952589999</c:v>
                </c:pt>
                <c:pt idx="4212">
                  <c:v>58.684618797879999</c:v>
                </c:pt>
                <c:pt idx="4213">
                  <c:v>58.572822993439999</c:v>
                </c:pt>
                <c:pt idx="4214">
                  <c:v>58.574507176140003</c:v>
                </c:pt>
                <c:pt idx="4215">
                  <c:v>58.668329487379999</c:v>
                </c:pt>
                <c:pt idx="4216">
                  <c:v>58.595297127670001</c:v>
                </c:pt>
                <c:pt idx="4217">
                  <c:v>58.59021448363</c:v>
                </c:pt>
                <c:pt idx="4218">
                  <c:v>58.586264008410005</c:v>
                </c:pt>
                <c:pt idx="4219">
                  <c:v>58.644226811929997</c:v>
                </c:pt>
                <c:pt idx="4220">
                  <c:v>58.635899726080005</c:v>
                </c:pt>
                <c:pt idx="4221">
                  <c:v>58.636100583769995</c:v>
                </c:pt>
                <c:pt idx="4222">
                  <c:v>58.683222776300006</c:v>
                </c:pt>
                <c:pt idx="4223">
                  <c:v>58.68056339132</c:v>
                </c:pt>
                <c:pt idx="4224">
                  <c:v>58.670458028719999</c:v>
                </c:pt>
                <c:pt idx="4225">
                  <c:v>58.667301619930001</c:v>
                </c:pt>
                <c:pt idx="4226">
                  <c:v>58.652446555620003</c:v>
                </c:pt>
                <c:pt idx="4227">
                  <c:v>58.602789135449996</c:v>
                </c:pt>
                <c:pt idx="4228">
                  <c:v>58.556394145169996</c:v>
                </c:pt>
                <c:pt idx="4229">
                  <c:v>58.580884426760001</c:v>
                </c:pt>
                <c:pt idx="4230">
                  <c:v>58.625619185269997</c:v>
                </c:pt>
                <c:pt idx="4231">
                  <c:v>58.628390099739995</c:v>
                </c:pt>
                <c:pt idx="4232">
                  <c:v>58.620626119050002</c:v>
                </c:pt>
                <c:pt idx="4233">
                  <c:v>58.607242270410005</c:v>
                </c:pt>
                <c:pt idx="4234">
                  <c:v>58.603383058650003</c:v>
                </c:pt>
                <c:pt idx="4235">
                  <c:v>58.598588978190001</c:v>
                </c:pt>
                <c:pt idx="4236">
                  <c:v>58.859054163069999</c:v>
                </c:pt>
                <c:pt idx="4237">
                  <c:v>58.84734393219</c:v>
                </c:pt>
                <c:pt idx="4238">
                  <c:v>58.83986250553</c:v>
                </c:pt>
                <c:pt idx="4239">
                  <c:v>58.885235759669996</c:v>
                </c:pt>
                <c:pt idx="4240">
                  <c:v>58.901869361389998</c:v>
                </c:pt>
                <c:pt idx="4241">
                  <c:v>58.89996507107</c:v>
                </c:pt>
                <c:pt idx="4242">
                  <c:v>58.815591471579999</c:v>
                </c:pt>
                <c:pt idx="4243">
                  <c:v>58.7912232085</c:v>
                </c:pt>
                <c:pt idx="4244">
                  <c:v>58.708516663089995</c:v>
                </c:pt>
                <c:pt idx="4245">
                  <c:v>58.814164593539999</c:v>
                </c:pt>
                <c:pt idx="4246">
                  <c:v>58.783542949379999</c:v>
                </c:pt>
                <c:pt idx="4247">
                  <c:v>58.647861681819997</c:v>
                </c:pt>
                <c:pt idx="4248">
                  <c:v>58.600683396150004</c:v>
                </c:pt>
                <c:pt idx="4249">
                  <c:v>58.601662718269999</c:v>
                </c:pt>
                <c:pt idx="4250">
                  <c:v>58.670787040279997</c:v>
                </c:pt>
                <c:pt idx="4251">
                  <c:v>58.663476156670001</c:v>
                </c:pt>
                <c:pt idx="4252">
                  <c:v>58.681589065929998</c:v>
                </c:pt>
                <c:pt idx="4253">
                  <c:v>58.53490778986</c:v>
                </c:pt>
                <c:pt idx="4254">
                  <c:v>58.508046046059995</c:v>
                </c:pt>
                <c:pt idx="4255">
                  <c:v>58.521501773209998</c:v>
                </c:pt>
                <c:pt idx="4256">
                  <c:v>58.534133629140001</c:v>
                </c:pt>
                <c:pt idx="4257">
                  <c:v>58.72940091105</c:v>
                </c:pt>
                <c:pt idx="4258">
                  <c:v>58.755019767219999</c:v>
                </c:pt>
                <c:pt idx="4259">
                  <c:v>58.778551095480005</c:v>
                </c:pt>
                <c:pt idx="4260">
                  <c:v>59.725787261480001</c:v>
                </c:pt>
                <c:pt idx="4261">
                  <c:v>59.79197962301</c:v>
                </c:pt>
                <c:pt idx="4262">
                  <c:v>60.438478981690004</c:v>
                </c:pt>
                <c:pt idx="4263">
                  <c:v>60.396891038269999</c:v>
                </c:pt>
                <c:pt idx="4264">
                  <c:v>60.399660307989997</c:v>
                </c:pt>
                <c:pt idx="4265">
                  <c:v>60.568601190919999</c:v>
                </c:pt>
                <c:pt idx="4266">
                  <c:v>60.609429146879997</c:v>
                </c:pt>
                <c:pt idx="4267">
                  <c:v>60.629910649199999</c:v>
                </c:pt>
                <c:pt idx="4268">
                  <c:v>60.567719128980002</c:v>
                </c:pt>
                <c:pt idx="4269">
                  <c:v>60.643632982370001</c:v>
                </c:pt>
                <c:pt idx="4270">
                  <c:v>60.661748361910007</c:v>
                </c:pt>
                <c:pt idx="4271">
                  <c:v>60.656885320900003</c:v>
                </c:pt>
                <c:pt idx="4272">
                  <c:v>60.676927542670001</c:v>
                </c:pt>
                <c:pt idx="4273">
                  <c:v>60.581052070089996</c:v>
                </c:pt>
                <c:pt idx="4274">
                  <c:v>60.498636196010004</c:v>
                </c:pt>
                <c:pt idx="4275">
                  <c:v>60.632839713080003</c:v>
                </c:pt>
                <c:pt idx="4276">
                  <c:v>60.62763334217</c:v>
                </c:pt>
                <c:pt idx="4277">
                  <c:v>60.6002095224</c:v>
                </c:pt>
                <c:pt idx="4278">
                  <c:v>60.590401507400003</c:v>
                </c:pt>
                <c:pt idx="4279">
                  <c:v>60.599046084219999</c:v>
                </c:pt>
                <c:pt idx="4280">
                  <c:v>60.590973728199998</c:v>
                </c:pt>
                <c:pt idx="4281">
                  <c:v>60.596720137540004</c:v>
                </c:pt>
                <c:pt idx="4282">
                  <c:v>60.596816236260004</c:v>
                </c:pt>
                <c:pt idx="4283">
                  <c:v>60.696208559429998</c:v>
                </c:pt>
                <c:pt idx="4284">
                  <c:v>60.69542349756</c:v>
                </c:pt>
                <c:pt idx="4285">
                  <c:v>60.690661381129999</c:v>
                </c:pt>
                <c:pt idx="4286">
                  <c:v>60.69006393611</c:v>
                </c:pt>
                <c:pt idx="4287">
                  <c:v>60.68166723057</c:v>
                </c:pt>
                <c:pt idx="4288">
                  <c:v>60.625728797279997</c:v>
                </c:pt>
                <c:pt idx="4289">
                  <c:v>60.628676156769998</c:v>
                </c:pt>
                <c:pt idx="4290">
                  <c:v>60.638451963960001</c:v>
                </c:pt>
                <c:pt idx="4291">
                  <c:v>60.646558962650005</c:v>
                </c:pt>
                <c:pt idx="4292">
                  <c:v>60.707565703859999</c:v>
                </c:pt>
                <c:pt idx="4293">
                  <c:v>60.538506910290003</c:v>
                </c:pt>
                <c:pt idx="4294">
                  <c:v>60.646036021769994</c:v>
                </c:pt>
                <c:pt idx="4295">
                  <c:v>60.630003199309996</c:v>
                </c:pt>
                <c:pt idx="4296">
                  <c:v>66.511334208029993</c:v>
                </c:pt>
                <c:pt idx="4297">
                  <c:v>60.617146411230003</c:v>
                </c:pt>
                <c:pt idx="4298">
                  <c:v>60.639945842209997</c:v>
                </c:pt>
                <c:pt idx="4299">
                  <c:v>60.629855402170001</c:v>
                </c:pt>
                <c:pt idx="4300">
                  <c:v>60.63281687149</c:v>
                </c:pt>
                <c:pt idx="4301">
                  <c:v>60.621835735940003</c:v>
                </c:pt>
                <c:pt idx="4302">
                  <c:v>60.621678233250002</c:v>
                </c:pt>
                <c:pt idx="4303">
                  <c:v>60.600422741269995</c:v>
                </c:pt>
                <c:pt idx="4304">
                  <c:v>60.60151579379</c:v>
                </c:pt>
                <c:pt idx="4305">
                  <c:v>61.143052535900004</c:v>
                </c:pt>
                <c:pt idx="4306">
                  <c:v>61.131084231759999</c:v>
                </c:pt>
                <c:pt idx="4307">
                  <c:v>61.052495432709996</c:v>
                </c:pt>
                <c:pt idx="4308">
                  <c:v>61.04933463815</c:v>
                </c:pt>
                <c:pt idx="4309">
                  <c:v>61.002937256309998</c:v>
                </c:pt>
                <c:pt idx="4310">
                  <c:v>61.320411411670001</c:v>
                </c:pt>
                <c:pt idx="4311">
                  <c:v>61.352794701730005</c:v>
                </c:pt>
                <c:pt idx="4312">
                  <c:v>61.324820878010001</c:v>
                </c:pt>
                <c:pt idx="4313">
                  <c:v>61.327364299379994</c:v>
                </c:pt>
                <c:pt idx="4314">
                  <c:v>61.2543469859</c:v>
                </c:pt>
                <c:pt idx="4315">
                  <c:v>61.21028285045</c:v>
                </c:pt>
                <c:pt idx="4316">
                  <c:v>61.374622270089993</c:v>
                </c:pt>
                <c:pt idx="4317">
                  <c:v>61.13497214745</c:v>
                </c:pt>
                <c:pt idx="4318">
                  <c:v>61.228310760800007</c:v>
                </c:pt>
                <c:pt idx="4319">
                  <c:v>61.256446979149999</c:v>
                </c:pt>
                <c:pt idx="4320">
                  <c:v>61.205941795449995</c:v>
                </c:pt>
                <c:pt idx="4321">
                  <c:v>61.210822865980006</c:v>
                </c:pt>
                <c:pt idx="4322">
                  <c:v>61.208003064319996</c:v>
                </c:pt>
                <c:pt idx="4323">
                  <c:v>61.200994686329999</c:v>
                </c:pt>
                <c:pt idx="4324">
                  <c:v>61.203313440819997</c:v>
                </c:pt>
                <c:pt idx="4325">
                  <c:v>61.220186329309996</c:v>
                </c:pt>
                <c:pt idx="4326">
                  <c:v>61.224567496070001</c:v>
                </c:pt>
                <c:pt idx="4327">
                  <c:v>61.281080724279995</c:v>
                </c:pt>
                <c:pt idx="4328">
                  <c:v>61.280376010669997</c:v>
                </c:pt>
                <c:pt idx="4329">
                  <c:v>59.156495896410007</c:v>
                </c:pt>
                <c:pt idx="4330">
                  <c:v>59.135451880830004</c:v>
                </c:pt>
                <c:pt idx="4331">
                  <c:v>59.113322060400002</c:v>
                </c:pt>
                <c:pt idx="4332">
                  <c:v>59.113322305360001</c:v>
                </c:pt>
                <c:pt idx="4333">
                  <c:v>59.129430592529999</c:v>
                </c:pt>
                <c:pt idx="4334">
                  <c:v>59.29892646743</c:v>
                </c:pt>
                <c:pt idx="4335">
                  <c:v>59.03834934268</c:v>
                </c:pt>
                <c:pt idx="4336">
                  <c:v>59.029927120789999</c:v>
                </c:pt>
                <c:pt idx="4337">
                  <c:v>59.030221170319997</c:v>
                </c:pt>
                <c:pt idx="4338">
                  <c:v>58.855793771510001</c:v>
                </c:pt>
                <c:pt idx="4339">
                  <c:v>58.723514692209996</c:v>
                </c:pt>
                <c:pt idx="4340">
                  <c:v>58.716350160650002</c:v>
                </c:pt>
                <c:pt idx="4341">
                  <c:v>58.793109236410004</c:v>
                </c:pt>
                <c:pt idx="4342">
                  <c:v>58.828368849059999</c:v>
                </c:pt>
                <c:pt idx="4343">
                  <c:v>58.822690888579999</c:v>
                </c:pt>
                <c:pt idx="4344">
                  <c:v>58.801300519129995</c:v>
                </c:pt>
                <c:pt idx="4345">
                  <c:v>58.813939790019994</c:v>
                </c:pt>
                <c:pt idx="4346">
                  <c:v>58.794470474069996</c:v>
                </c:pt>
                <c:pt idx="4347">
                  <c:v>58.792848374499997</c:v>
                </c:pt>
                <c:pt idx="4348">
                  <c:v>58.785040461470004</c:v>
                </c:pt>
                <c:pt idx="4349">
                  <c:v>60.847263480190001</c:v>
                </c:pt>
                <c:pt idx="4350">
                  <c:v>60.860811522569996</c:v>
                </c:pt>
                <c:pt idx="4351">
                  <c:v>60.830395078589994</c:v>
                </c:pt>
                <c:pt idx="4352">
                  <c:v>60.828291961630001</c:v>
                </c:pt>
                <c:pt idx="4353">
                  <c:v>60.879636914230005</c:v>
                </c:pt>
                <c:pt idx="4354">
                  <c:v>60.872936241890002</c:v>
                </c:pt>
                <c:pt idx="4355">
                  <c:v>60.796863854489999</c:v>
                </c:pt>
                <c:pt idx="4356">
                  <c:v>60.764679925230006</c:v>
                </c:pt>
                <c:pt idx="4357">
                  <c:v>60.762857673550002</c:v>
                </c:pt>
                <c:pt idx="4358">
                  <c:v>60.763186937210001</c:v>
                </c:pt>
                <c:pt idx="4359">
                  <c:v>60.933345868849997</c:v>
                </c:pt>
                <c:pt idx="4360">
                  <c:v>60.909858037669999</c:v>
                </c:pt>
                <c:pt idx="4361">
                  <c:v>60.864395171269997</c:v>
                </c:pt>
                <c:pt idx="4362">
                  <c:v>60.862179957030001</c:v>
                </c:pt>
                <c:pt idx="4363">
                  <c:v>60.875316623739998</c:v>
                </c:pt>
                <c:pt idx="4364">
                  <c:v>60.863627267600002</c:v>
                </c:pt>
                <c:pt idx="4365">
                  <c:v>60.843212573149998</c:v>
                </c:pt>
                <c:pt idx="4366">
                  <c:v>60.696806275940006</c:v>
                </c:pt>
                <c:pt idx="4367">
                  <c:v>60.667384059839996</c:v>
                </c:pt>
                <c:pt idx="4368">
                  <c:v>60.626953508349999</c:v>
                </c:pt>
                <c:pt idx="4369">
                  <c:v>60.624260871029996</c:v>
                </c:pt>
                <c:pt idx="4370">
                  <c:v>64.946628037869999</c:v>
                </c:pt>
                <c:pt idx="4371">
                  <c:v>64.951774780459999</c:v>
                </c:pt>
                <c:pt idx="4372">
                  <c:v>64.955721401169995</c:v>
                </c:pt>
                <c:pt idx="4373">
                  <c:v>64.954743424040004</c:v>
                </c:pt>
                <c:pt idx="4374">
                  <c:v>64.947275853139999</c:v>
                </c:pt>
                <c:pt idx="4375">
                  <c:v>64.944851766439996</c:v>
                </c:pt>
                <c:pt idx="4376">
                  <c:v>64.93430063465</c:v>
                </c:pt>
                <c:pt idx="4377">
                  <c:v>64.810523211269995</c:v>
                </c:pt>
                <c:pt idx="4378">
                  <c:v>64.855892133840001</c:v>
                </c:pt>
                <c:pt idx="4379">
                  <c:v>64.854973493480003</c:v>
                </c:pt>
                <c:pt idx="4380">
                  <c:v>65.005703205079996</c:v>
                </c:pt>
                <c:pt idx="4381">
                  <c:v>65.006567181980003</c:v>
                </c:pt>
                <c:pt idx="4382">
                  <c:v>65.067662230690004</c:v>
                </c:pt>
                <c:pt idx="4383">
                  <c:v>65.162107502210006</c:v>
                </c:pt>
                <c:pt idx="4384">
                  <c:v>65.155730460910007</c:v>
                </c:pt>
                <c:pt idx="4385">
                  <c:v>65.169027186709997</c:v>
                </c:pt>
                <c:pt idx="4386">
                  <c:v>65.218982667909998</c:v>
                </c:pt>
                <c:pt idx="4387">
                  <c:v>65.241210508980004</c:v>
                </c:pt>
                <c:pt idx="4388">
                  <c:v>65.168641587249994</c:v>
                </c:pt>
                <c:pt idx="4389">
                  <c:v>65.16335842494999</c:v>
                </c:pt>
                <c:pt idx="4390">
                  <c:v>65.173519225749999</c:v>
                </c:pt>
                <c:pt idx="4391">
                  <c:v>65.190079648669993</c:v>
                </c:pt>
                <c:pt idx="4392">
                  <c:v>65.12954116601</c:v>
                </c:pt>
                <c:pt idx="4393">
                  <c:v>65.111153318470002</c:v>
                </c:pt>
                <c:pt idx="4394">
                  <c:v>65.109050579490003</c:v>
                </c:pt>
                <c:pt idx="4395">
                  <c:v>65.139414147379995</c:v>
                </c:pt>
                <c:pt idx="4396">
                  <c:v>65.060877305960005</c:v>
                </c:pt>
                <c:pt idx="4397">
                  <c:v>64.977930571740004</c:v>
                </c:pt>
                <c:pt idx="4398">
                  <c:v>64.816510698439998</c:v>
                </c:pt>
                <c:pt idx="4399">
                  <c:v>64.811059748329996</c:v>
                </c:pt>
                <c:pt idx="4400">
                  <c:v>65.122670765730007</c:v>
                </c:pt>
                <c:pt idx="4401">
                  <c:v>65.120846426580002</c:v>
                </c:pt>
                <c:pt idx="4402">
                  <c:v>65.186056199890004</c:v>
                </c:pt>
                <c:pt idx="4403">
                  <c:v>65.199185953539995</c:v>
                </c:pt>
                <c:pt idx="4404">
                  <c:v>65.25246757523</c:v>
                </c:pt>
                <c:pt idx="4405">
                  <c:v>65.266493881970007</c:v>
                </c:pt>
                <c:pt idx="4406">
                  <c:v>65.392802172940009</c:v>
                </c:pt>
                <c:pt idx="4407">
                  <c:v>65.634314427410004</c:v>
                </c:pt>
                <c:pt idx="4408">
                  <c:v>65.321494085289999</c:v>
                </c:pt>
                <c:pt idx="4409">
                  <c:v>65.32194933625</c:v>
                </c:pt>
                <c:pt idx="4410">
                  <c:v>65.325966942880001</c:v>
                </c:pt>
                <c:pt idx="4411">
                  <c:v>65.326027452679995</c:v>
                </c:pt>
                <c:pt idx="4412">
                  <c:v>65.32242565832</c:v>
                </c:pt>
                <c:pt idx="4413">
                  <c:v>65.292334208569997</c:v>
                </c:pt>
                <c:pt idx="4414">
                  <c:v>65.403477918519997</c:v>
                </c:pt>
                <c:pt idx="4415">
                  <c:v>65.367465528229999</c:v>
                </c:pt>
                <c:pt idx="4416">
                  <c:v>65.365552405139994</c:v>
                </c:pt>
                <c:pt idx="4417">
                  <c:v>65.391266367279997</c:v>
                </c:pt>
                <c:pt idx="4418">
                  <c:v>65.419274921899998</c:v>
                </c:pt>
                <c:pt idx="4419">
                  <c:v>65.406004563959996</c:v>
                </c:pt>
                <c:pt idx="4420">
                  <c:v>65.457197734129991</c:v>
                </c:pt>
                <c:pt idx="4421">
                  <c:v>65.448707076199995</c:v>
                </c:pt>
                <c:pt idx="4422">
                  <c:v>65.447066454540007</c:v>
                </c:pt>
                <c:pt idx="4423">
                  <c:v>65.426400637439997</c:v>
                </c:pt>
                <c:pt idx="4424">
                  <c:v>65.442278583260006</c:v>
                </c:pt>
                <c:pt idx="4425">
                  <c:v>65.395272934429997</c:v>
                </c:pt>
                <c:pt idx="4426">
                  <c:v>65.396331290860005</c:v>
                </c:pt>
                <c:pt idx="4427">
                  <c:v>65.40656315887999</c:v>
                </c:pt>
                <c:pt idx="4428">
                  <c:v>65.385051174790007</c:v>
                </c:pt>
                <c:pt idx="4429">
                  <c:v>65.440561965539999</c:v>
                </c:pt>
                <c:pt idx="4430">
                  <c:v>65.425330114659999</c:v>
                </c:pt>
                <c:pt idx="4431">
                  <c:v>65.41176899445</c:v>
                </c:pt>
                <c:pt idx="4432">
                  <c:v>65.417256474929999</c:v>
                </c:pt>
                <c:pt idx="4433">
                  <c:v>65.407691454919998</c:v>
                </c:pt>
                <c:pt idx="4434">
                  <c:v>65.429273265930007</c:v>
                </c:pt>
                <c:pt idx="4435">
                  <c:v>65.433566329489992</c:v>
                </c:pt>
                <c:pt idx="4436">
                  <c:v>65.739584710940008</c:v>
                </c:pt>
                <c:pt idx="4437">
                  <c:v>65.641515053069995</c:v>
                </c:pt>
                <c:pt idx="4438">
                  <c:v>65.635723628199997</c:v>
                </c:pt>
                <c:pt idx="4439">
                  <c:v>65.639163280809996</c:v>
                </c:pt>
                <c:pt idx="4440">
                  <c:v>65.628184414739991</c:v>
                </c:pt>
                <c:pt idx="4441">
                  <c:v>65.631368286470007</c:v>
                </c:pt>
                <c:pt idx="4442">
                  <c:v>65.251810373449999</c:v>
                </c:pt>
                <c:pt idx="4443">
                  <c:v>65.25799382916</c:v>
                </c:pt>
                <c:pt idx="4444">
                  <c:v>65.270535600719995</c:v>
                </c:pt>
                <c:pt idx="4445">
                  <c:v>65.439904271670002</c:v>
                </c:pt>
                <c:pt idx="4446">
                  <c:v>65.427809387270003</c:v>
                </c:pt>
                <c:pt idx="4447">
                  <c:v>65.345243729160003</c:v>
                </c:pt>
                <c:pt idx="4448">
                  <c:v>65.324313146549997</c:v>
                </c:pt>
                <c:pt idx="4449">
                  <c:v>65.315234489600002</c:v>
                </c:pt>
                <c:pt idx="4450">
                  <c:v>65.367355458440002</c:v>
                </c:pt>
                <c:pt idx="4451">
                  <c:v>65.333064385940006</c:v>
                </c:pt>
                <c:pt idx="4452">
                  <c:v>65.331744154769993</c:v>
                </c:pt>
                <c:pt idx="4453">
                  <c:v>65.382387455720007</c:v>
                </c:pt>
                <c:pt idx="4454">
                  <c:v>65.47446426098</c:v>
                </c:pt>
                <c:pt idx="4455">
                  <c:v>65.506362193409998</c:v>
                </c:pt>
                <c:pt idx="4456">
                  <c:v>65.514490730290007</c:v>
                </c:pt>
                <c:pt idx="4457">
                  <c:v>65.450290253519995</c:v>
                </c:pt>
                <c:pt idx="4458">
                  <c:v>65.439865060860001</c:v>
                </c:pt>
                <c:pt idx="4459">
                  <c:v>65.455345907570006</c:v>
                </c:pt>
                <c:pt idx="4460">
                  <c:v>65.535157758249994</c:v>
                </c:pt>
                <c:pt idx="4461">
                  <c:v>65.530411543149995</c:v>
                </c:pt>
                <c:pt idx="4462">
                  <c:v>65.411112818540005</c:v>
                </c:pt>
                <c:pt idx="4463">
                  <c:v>65.475711231139996</c:v>
                </c:pt>
                <c:pt idx="4464">
                  <c:v>65.43698624964</c:v>
                </c:pt>
                <c:pt idx="4465">
                  <c:v>65.434389784519993</c:v>
                </c:pt>
                <c:pt idx="4466">
                  <c:v>65.602593406910003</c:v>
                </c:pt>
                <c:pt idx="4467">
                  <c:v>65.5993510009</c:v>
                </c:pt>
                <c:pt idx="4468">
                  <c:v>65.687918032469995</c:v>
                </c:pt>
                <c:pt idx="4469">
                  <c:v>65.672373628979997</c:v>
                </c:pt>
                <c:pt idx="4470">
                  <c:v>65.72055046333</c:v>
                </c:pt>
                <c:pt idx="4471">
                  <c:v>65.732425879239997</c:v>
                </c:pt>
                <c:pt idx="4472">
                  <c:v>65.709303487720007</c:v>
                </c:pt>
                <c:pt idx="4473">
                  <c:v>65.817761258649995</c:v>
                </c:pt>
                <c:pt idx="4474">
                  <c:v>65.827549541850004</c:v>
                </c:pt>
                <c:pt idx="4475">
                  <c:v>65.820742560319999</c:v>
                </c:pt>
                <c:pt idx="4476">
                  <c:v>65.786171762080002</c:v>
                </c:pt>
                <c:pt idx="4477">
                  <c:v>65.723160082109999</c:v>
                </c:pt>
                <c:pt idx="4478">
                  <c:v>65.726247618740004</c:v>
                </c:pt>
                <c:pt idx="4479">
                  <c:v>65.807873638350003</c:v>
                </c:pt>
                <c:pt idx="4480">
                  <c:v>65.941119317770003</c:v>
                </c:pt>
                <c:pt idx="4481">
                  <c:v>65.936180251330001</c:v>
                </c:pt>
                <c:pt idx="4482">
                  <c:v>65.986666243610003</c:v>
                </c:pt>
                <c:pt idx="4483">
                  <c:v>65.842855589709998</c:v>
                </c:pt>
                <c:pt idx="4484">
                  <c:v>65.821733240629996</c:v>
                </c:pt>
                <c:pt idx="4485">
                  <c:v>65.61185464914</c:v>
                </c:pt>
                <c:pt idx="4486">
                  <c:v>65.69691514102</c:v>
                </c:pt>
                <c:pt idx="4487">
                  <c:v>66.683651046850002</c:v>
                </c:pt>
                <c:pt idx="4488">
                  <c:v>69.887757724579998</c:v>
                </c:pt>
                <c:pt idx="4489">
                  <c:v>69.865558156890003</c:v>
                </c:pt>
                <c:pt idx="4490">
                  <c:v>69.042172944850009</c:v>
                </c:pt>
                <c:pt idx="4491">
                  <c:v>65.775408645949994</c:v>
                </c:pt>
                <c:pt idx="4492">
                  <c:v>65.773738503990003</c:v>
                </c:pt>
                <c:pt idx="4493">
                  <c:v>65.775873815590003</c:v>
                </c:pt>
                <c:pt idx="4494">
                  <c:v>65.77512506635</c:v>
                </c:pt>
                <c:pt idx="4495">
                  <c:v>65.672782859570006</c:v>
                </c:pt>
                <c:pt idx="4496">
                  <c:v>65.665335674060003</c:v>
                </c:pt>
                <c:pt idx="4497">
                  <c:v>65.641390313529996</c:v>
                </c:pt>
                <c:pt idx="4498">
                  <c:v>65.606678038690006</c:v>
                </c:pt>
                <c:pt idx="4499">
                  <c:v>65.90991154323001</c:v>
                </c:pt>
                <c:pt idx="4500">
                  <c:v>65.915527007800009</c:v>
                </c:pt>
                <c:pt idx="4501">
                  <c:v>65.70128993066001</c:v>
                </c:pt>
                <c:pt idx="4502">
                  <c:v>65.695444718920001</c:v>
                </c:pt>
                <c:pt idx="4503">
                  <c:v>65.841424190819993</c:v>
                </c:pt>
                <c:pt idx="4504">
                  <c:v>65.673928940880003</c:v>
                </c:pt>
                <c:pt idx="4505">
                  <c:v>65.672273253050008</c:v>
                </c:pt>
                <c:pt idx="4506">
                  <c:v>65.645628438060001</c:v>
                </c:pt>
                <c:pt idx="4507">
                  <c:v>65.644968193400004</c:v>
                </c:pt>
                <c:pt idx="4508">
                  <c:v>65.563982820320007</c:v>
                </c:pt>
                <c:pt idx="4509">
                  <c:v>65.579519859569999</c:v>
                </c:pt>
                <c:pt idx="4510">
                  <c:v>65.579519859569999</c:v>
                </c:pt>
                <c:pt idx="4511">
                  <c:v>72.599223934370002</c:v>
                </c:pt>
                <c:pt idx="4512">
                  <c:v>73.140230219279999</c:v>
                </c:pt>
                <c:pt idx="4513">
                  <c:v>73.17545393764</c:v>
                </c:pt>
                <c:pt idx="4514">
                  <c:v>73.322631981789996</c:v>
                </c:pt>
                <c:pt idx="4515">
                  <c:v>73.370610297690007</c:v>
                </c:pt>
                <c:pt idx="4516">
                  <c:v>73.315093729639997</c:v>
                </c:pt>
                <c:pt idx="4517">
                  <c:v>73.337200072640002</c:v>
                </c:pt>
                <c:pt idx="4518">
                  <c:v>73.630552417060002</c:v>
                </c:pt>
                <c:pt idx="4519">
                  <c:v>73.591778507070003</c:v>
                </c:pt>
                <c:pt idx="4520">
                  <c:v>73.602319187020001</c:v>
                </c:pt>
                <c:pt idx="4521">
                  <c:v>73.669095713380003</c:v>
                </c:pt>
                <c:pt idx="4522">
                  <c:v>73.345507219720005</c:v>
                </c:pt>
                <c:pt idx="4523">
                  <c:v>73.355754524100007</c:v>
                </c:pt>
                <c:pt idx="4524">
                  <c:v>73.361263252320001</c:v>
                </c:pt>
                <c:pt idx="4525">
                  <c:v>73.062968767520005</c:v>
                </c:pt>
                <c:pt idx="4526">
                  <c:v>72.999066019679987</c:v>
                </c:pt>
                <c:pt idx="4527">
                  <c:v>73.011845507320004</c:v>
                </c:pt>
                <c:pt idx="4528">
                  <c:v>72.981611875350012</c:v>
                </c:pt>
                <c:pt idx="4529">
                  <c:v>72.948409771990001</c:v>
                </c:pt>
                <c:pt idx="4530">
                  <c:v>72.925253081399987</c:v>
                </c:pt>
                <c:pt idx="4531">
                  <c:v>72.925876162699993</c:v>
                </c:pt>
                <c:pt idx="4532">
                  <c:v>72.922288124909997</c:v>
                </c:pt>
                <c:pt idx="4533">
                  <c:v>72.938122312529998</c:v>
                </c:pt>
                <c:pt idx="4534">
                  <c:v>72.946283243059995</c:v>
                </c:pt>
                <c:pt idx="4535">
                  <c:v>72.962123026570012</c:v>
                </c:pt>
                <c:pt idx="4536">
                  <c:v>72.954579762690003</c:v>
                </c:pt>
                <c:pt idx="4537">
                  <c:v>72.95693335224</c:v>
                </c:pt>
                <c:pt idx="4538">
                  <c:v>72.97404562813</c:v>
                </c:pt>
                <c:pt idx="4539">
                  <c:v>73.031113404039999</c:v>
                </c:pt>
                <c:pt idx="4540">
                  <c:v>73.031972305820005</c:v>
                </c:pt>
                <c:pt idx="4541">
                  <c:v>72.983748995420001</c:v>
                </c:pt>
                <c:pt idx="4542">
                  <c:v>72.999599791270001</c:v>
                </c:pt>
                <c:pt idx="4543">
                  <c:v>73.007553140479999</c:v>
                </c:pt>
                <c:pt idx="4544">
                  <c:v>73.052758145029998</c:v>
                </c:pt>
                <c:pt idx="4545">
                  <c:v>73.126995707660001</c:v>
                </c:pt>
                <c:pt idx="4546">
                  <c:v>74.041474349970002</c:v>
                </c:pt>
                <c:pt idx="4547">
                  <c:v>74.04497082235001</c:v>
                </c:pt>
                <c:pt idx="4548">
                  <c:v>73.772779729839996</c:v>
                </c:pt>
                <c:pt idx="4549">
                  <c:v>73.430498088210001</c:v>
                </c:pt>
                <c:pt idx="4550">
                  <c:v>73.853085241910009</c:v>
                </c:pt>
                <c:pt idx="4551">
                  <c:v>73.958773587770011</c:v>
                </c:pt>
                <c:pt idx="4552">
                  <c:v>73.888509968800008</c:v>
                </c:pt>
                <c:pt idx="4553">
                  <c:v>72.806765775309998</c:v>
                </c:pt>
                <c:pt idx="4554">
                  <c:v>72.794533185640006</c:v>
                </c:pt>
                <c:pt idx="4555">
                  <c:v>72.794813470479994</c:v>
                </c:pt>
                <c:pt idx="4556">
                  <c:v>72.807321944660004</c:v>
                </c:pt>
                <c:pt idx="4557">
                  <c:v>72.814851729899999</c:v>
                </c:pt>
                <c:pt idx="4558">
                  <c:v>72.822702885880005</c:v>
                </c:pt>
                <c:pt idx="4559">
                  <c:v>72.692204859429992</c:v>
                </c:pt>
                <c:pt idx="4560">
                  <c:v>72.681582002270005</c:v>
                </c:pt>
                <c:pt idx="4561">
                  <c:v>72.686342189600012</c:v>
                </c:pt>
                <c:pt idx="4562">
                  <c:v>72.689501004329998</c:v>
                </c:pt>
                <c:pt idx="4563">
                  <c:v>72.72596126517999</c:v>
                </c:pt>
                <c:pt idx="4564">
                  <c:v>72.717580872649989</c:v>
                </c:pt>
                <c:pt idx="4565">
                  <c:v>72.715838561870001</c:v>
                </c:pt>
                <c:pt idx="4566">
                  <c:v>72.440462484039998</c:v>
                </c:pt>
                <c:pt idx="4567">
                  <c:v>72.431389572420002</c:v>
                </c:pt>
                <c:pt idx="4568">
                  <c:v>72.439169305329997</c:v>
                </c:pt>
                <c:pt idx="4569">
                  <c:v>72.426267631889999</c:v>
                </c:pt>
                <c:pt idx="4570">
                  <c:v>72.341212674060003</c:v>
                </c:pt>
                <c:pt idx="4571">
                  <c:v>72.331498786159997</c:v>
                </c:pt>
                <c:pt idx="4572">
                  <c:v>72.315906473330003</c:v>
                </c:pt>
                <c:pt idx="4573">
                  <c:v>72.302512919809999</c:v>
                </c:pt>
                <c:pt idx="4574">
                  <c:v>72.284163414820014</c:v>
                </c:pt>
                <c:pt idx="4575">
                  <c:v>72.289781602539989</c:v>
                </c:pt>
                <c:pt idx="4576">
                  <c:v>72.301781329539992</c:v>
                </c:pt>
                <c:pt idx="4577">
                  <c:v>72.845302530080005</c:v>
                </c:pt>
                <c:pt idx="4578">
                  <c:v>72.766592184960004</c:v>
                </c:pt>
                <c:pt idx="4579">
                  <c:v>72.787304814679999</c:v>
                </c:pt>
                <c:pt idx="4580">
                  <c:v>72.787944476960007</c:v>
                </c:pt>
                <c:pt idx="4581">
                  <c:v>72.788538241110004</c:v>
                </c:pt>
                <c:pt idx="4582">
                  <c:v>72.704169460060001</c:v>
                </c:pt>
                <c:pt idx="4583">
                  <c:v>72.70936227063001</c:v>
                </c:pt>
                <c:pt idx="4584">
                  <c:v>72.687137835199991</c:v>
                </c:pt>
                <c:pt idx="4585">
                  <c:v>72.68950436259</c:v>
                </c:pt>
                <c:pt idx="4586">
                  <c:v>72.674850077360006</c:v>
                </c:pt>
                <c:pt idx="4587">
                  <c:v>72.415758564539999</c:v>
                </c:pt>
                <c:pt idx="4588">
                  <c:v>72.372434468350008</c:v>
                </c:pt>
                <c:pt idx="4589">
                  <c:v>72.374368771280004</c:v>
                </c:pt>
                <c:pt idx="4590">
                  <c:v>72.374469406049997</c:v>
                </c:pt>
                <c:pt idx="4591">
                  <c:v>72.336391071710011</c:v>
                </c:pt>
                <c:pt idx="4592">
                  <c:v>72.330950585249994</c:v>
                </c:pt>
                <c:pt idx="4593">
                  <c:v>72.330896891119991</c:v>
                </c:pt>
                <c:pt idx="4594">
                  <c:v>72.375347666949992</c:v>
                </c:pt>
                <c:pt idx="4595">
                  <c:v>72.371236379630005</c:v>
                </c:pt>
                <c:pt idx="4596">
                  <c:v>72.362248181699997</c:v>
                </c:pt>
                <c:pt idx="4597">
                  <c:v>72.37705590552001</c:v>
                </c:pt>
                <c:pt idx="4598">
                  <c:v>72.445803277570008</c:v>
                </c:pt>
                <c:pt idx="4599">
                  <c:v>72.453236654850002</c:v>
                </c:pt>
                <c:pt idx="4600">
                  <c:v>72.339665167530001</c:v>
                </c:pt>
                <c:pt idx="4601">
                  <c:v>72.27524364528999</c:v>
                </c:pt>
                <c:pt idx="4602">
                  <c:v>72.27558120306</c:v>
                </c:pt>
                <c:pt idx="4603">
                  <c:v>72.309635167190009</c:v>
                </c:pt>
                <c:pt idx="4604">
                  <c:v>72.43344935799</c:v>
                </c:pt>
                <c:pt idx="4605">
                  <c:v>72.425670066399988</c:v>
                </c:pt>
                <c:pt idx="4606">
                  <c:v>71.460206862429999</c:v>
                </c:pt>
                <c:pt idx="4607">
                  <c:v>71.419148175350003</c:v>
                </c:pt>
                <c:pt idx="4608">
                  <c:v>71.518431355619995</c:v>
                </c:pt>
                <c:pt idx="4609">
                  <c:v>71.510969203249999</c:v>
                </c:pt>
                <c:pt idx="4610">
                  <c:v>71.51602082621001</c:v>
                </c:pt>
                <c:pt idx="4611">
                  <c:v>71.517335659929998</c:v>
                </c:pt>
                <c:pt idx="4612">
                  <c:v>71.517338295659997</c:v>
                </c:pt>
                <c:pt idx="4613">
                  <c:v>71.519297626100013</c:v>
                </c:pt>
                <c:pt idx="4614">
                  <c:v>71.566494341329999</c:v>
                </c:pt>
                <c:pt idx="4615">
                  <c:v>71.468279137810001</c:v>
                </c:pt>
                <c:pt idx="4616">
                  <c:v>71.463683444339992</c:v>
                </c:pt>
                <c:pt idx="4617">
                  <c:v>71.341768856580003</c:v>
                </c:pt>
                <c:pt idx="4618">
                  <c:v>71.367624032880002</c:v>
                </c:pt>
                <c:pt idx="4619">
                  <c:v>71.297460021410004</c:v>
                </c:pt>
                <c:pt idx="4620">
                  <c:v>71.255349845509997</c:v>
                </c:pt>
                <c:pt idx="4621">
                  <c:v>71.248047885070008</c:v>
                </c:pt>
                <c:pt idx="4622">
                  <c:v>71.277487958429987</c:v>
                </c:pt>
                <c:pt idx="4623">
                  <c:v>71.282329268759995</c:v>
                </c:pt>
                <c:pt idx="4624">
                  <c:v>71.276361896149993</c:v>
                </c:pt>
                <c:pt idx="4625">
                  <c:v>71.345695641509991</c:v>
                </c:pt>
                <c:pt idx="4626">
                  <c:v>71.32812332012</c:v>
                </c:pt>
                <c:pt idx="4627">
                  <c:v>71.335517660250005</c:v>
                </c:pt>
                <c:pt idx="4628">
                  <c:v>71.328315093110007</c:v>
                </c:pt>
                <c:pt idx="4629">
                  <c:v>71.639656897929996</c:v>
                </c:pt>
                <c:pt idx="4630">
                  <c:v>71.624711321490011</c:v>
                </c:pt>
                <c:pt idx="4631">
                  <c:v>71.690610690499994</c:v>
                </c:pt>
                <c:pt idx="4632">
                  <c:v>72.042982196380009</c:v>
                </c:pt>
                <c:pt idx="4633">
                  <c:v>71.996956311950001</c:v>
                </c:pt>
                <c:pt idx="4634">
                  <c:v>71.902738827770008</c:v>
                </c:pt>
                <c:pt idx="4635">
                  <c:v>71.92633372649</c:v>
                </c:pt>
                <c:pt idx="4636">
                  <c:v>71.956874310039993</c:v>
                </c:pt>
                <c:pt idx="4637">
                  <c:v>71.952897739179988</c:v>
                </c:pt>
                <c:pt idx="4638">
                  <c:v>71.935761321600012</c:v>
                </c:pt>
                <c:pt idx="4639">
                  <c:v>71.881038880909998</c:v>
                </c:pt>
                <c:pt idx="4640">
                  <c:v>71.971101740190008</c:v>
                </c:pt>
                <c:pt idx="4641">
                  <c:v>71.965373450600012</c:v>
                </c:pt>
                <c:pt idx="4642">
                  <c:v>71.967920549759995</c:v>
                </c:pt>
                <c:pt idx="4643">
                  <c:v>72.000787618090001</c:v>
                </c:pt>
                <c:pt idx="4644">
                  <c:v>72.003325509630002</c:v>
                </c:pt>
                <c:pt idx="4645">
                  <c:v>72.000978323020007</c:v>
                </c:pt>
                <c:pt idx="4646">
                  <c:v>71.91341878822</c:v>
                </c:pt>
                <c:pt idx="4647">
                  <c:v>71.833966348800004</c:v>
                </c:pt>
                <c:pt idx="4648">
                  <c:v>71.556408666300001</c:v>
                </c:pt>
                <c:pt idx="4649">
                  <c:v>71.59110378713001</c:v>
                </c:pt>
                <c:pt idx="4650">
                  <c:v>71.626808540820008</c:v>
                </c:pt>
                <c:pt idx="4651">
                  <c:v>71.633651204700001</c:v>
                </c:pt>
                <c:pt idx="4652">
                  <c:v>71.626472610820002</c:v>
                </c:pt>
                <c:pt idx="4653">
                  <c:v>71.801807838030001</c:v>
                </c:pt>
                <c:pt idx="4654">
                  <c:v>71.773457024359999</c:v>
                </c:pt>
                <c:pt idx="4655">
                  <c:v>71.882005999770001</c:v>
                </c:pt>
                <c:pt idx="4656">
                  <c:v>71.867343967279993</c:v>
                </c:pt>
                <c:pt idx="4657">
                  <c:v>71.871719846879998</c:v>
                </c:pt>
                <c:pt idx="4658">
                  <c:v>71.939204048470003</c:v>
                </c:pt>
                <c:pt idx="4659">
                  <c:v>71.892842580389996</c:v>
                </c:pt>
                <c:pt idx="4660">
                  <c:v>71.997491871579996</c:v>
                </c:pt>
                <c:pt idx="4661">
                  <c:v>71.993637485950003</c:v>
                </c:pt>
                <c:pt idx="4662">
                  <c:v>71.994584629689996</c:v>
                </c:pt>
                <c:pt idx="4663">
                  <c:v>72.042049270619998</c:v>
                </c:pt>
                <c:pt idx="4664">
                  <c:v>72.004834622869993</c:v>
                </c:pt>
                <c:pt idx="4665">
                  <c:v>72.015214983389995</c:v>
                </c:pt>
                <c:pt idx="4666">
                  <c:v>72.020856269419994</c:v>
                </c:pt>
                <c:pt idx="4667">
                  <c:v>72.027483617110008</c:v>
                </c:pt>
                <c:pt idx="4668">
                  <c:v>72.017276544050006</c:v>
                </c:pt>
                <c:pt idx="4669">
                  <c:v>72.018345511350006</c:v>
                </c:pt>
                <c:pt idx="4670">
                  <c:v>72.013676961350001</c:v>
                </c:pt>
                <c:pt idx="4671">
                  <c:v>71.799994602810003</c:v>
                </c:pt>
                <c:pt idx="4672">
                  <c:v>71.771686225710013</c:v>
                </c:pt>
                <c:pt idx="4673">
                  <c:v>71.749541329300001</c:v>
                </c:pt>
                <c:pt idx="4674">
                  <c:v>71.727308816679994</c:v>
                </c:pt>
                <c:pt idx="4675">
                  <c:v>71.730906969369997</c:v>
                </c:pt>
                <c:pt idx="4676">
                  <c:v>71.754698427690002</c:v>
                </c:pt>
                <c:pt idx="4677">
                  <c:v>71.763317122749996</c:v>
                </c:pt>
                <c:pt idx="4678">
                  <c:v>71.707875919800003</c:v>
                </c:pt>
                <c:pt idx="4679">
                  <c:v>73.299609162210004</c:v>
                </c:pt>
                <c:pt idx="4680">
                  <c:v>73.300461641300004</c:v>
                </c:pt>
                <c:pt idx="4681">
                  <c:v>73.329428310410009</c:v>
                </c:pt>
                <c:pt idx="4682">
                  <c:v>73.348505594079995</c:v>
                </c:pt>
                <c:pt idx="4683">
                  <c:v>73.356050478529994</c:v>
                </c:pt>
                <c:pt idx="4684">
                  <c:v>73.343761464880004</c:v>
                </c:pt>
                <c:pt idx="4685">
                  <c:v>73.346725779179991</c:v>
                </c:pt>
                <c:pt idx="4686">
                  <c:v>73.341706218780004</c:v>
                </c:pt>
                <c:pt idx="4687">
                  <c:v>73.435086395919996</c:v>
                </c:pt>
                <c:pt idx="4688">
                  <c:v>73.431712049300003</c:v>
                </c:pt>
                <c:pt idx="4689">
                  <c:v>73.457301980539995</c:v>
                </c:pt>
                <c:pt idx="4690">
                  <c:v>73.456367138270011</c:v>
                </c:pt>
                <c:pt idx="4691">
                  <c:v>73.483874600609994</c:v>
                </c:pt>
                <c:pt idx="4692">
                  <c:v>73.110503459</c:v>
                </c:pt>
                <c:pt idx="4693">
                  <c:v>73.094056357580001</c:v>
                </c:pt>
                <c:pt idx="4694">
                  <c:v>73.088232486830009</c:v>
                </c:pt>
                <c:pt idx="4695">
                  <c:v>73.083298844110004</c:v>
                </c:pt>
                <c:pt idx="4696">
                  <c:v>73.061412177460014</c:v>
                </c:pt>
                <c:pt idx="4697">
                  <c:v>73.085316504210013</c:v>
                </c:pt>
                <c:pt idx="4698">
                  <c:v>73.35914829763</c:v>
                </c:pt>
                <c:pt idx="4699">
                  <c:v>73.345104226770005</c:v>
                </c:pt>
                <c:pt idx="4700">
                  <c:v>71.81488344428999</c:v>
                </c:pt>
                <c:pt idx="4701">
                  <c:v>71.81032794091</c:v>
                </c:pt>
                <c:pt idx="4702">
                  <c:v>71.784296588779995</c:v>
                </c:pt>
                <c:pt idx="4703">
                  <c:v>71.801972423479995</c:v>
                </c:pt>
                <c:pt idx="4704">
                  <c:v>71.825896665809992</c:v>
                </c:pt>
                <c:pt idx="4705">
                  <c:v>72.361310782899992</c:v>
                </c:pt>
                <c:pt idx="4706">
                  <c:v>72.607261552240004</c:v>
                </c:pt>
                <c:pt idx="4707">
                  <c:v>72.530330763549998</c:v>
                </c:pt>
                <c:pt idx="4708">
                  <c:v>72.527010166219995</c:v>
                </c:pt>
                <c:pt idx="4709">
                  <c:v>72.522578599919996</c:v>
                </c:pt>
                <c:pt idx="4710">
                  <c:v>72.530178714289988</c:v>
                </c:pt>
                <c:pt idx="4711">
                  <c:v>72.544485976749996</c:v>
                </c:pt>
                <c:pt idx="4712">
                  <c:v>72.495341603829999</c:v>
                </c:pt>
                <c:pt idx="4713">
                  <c:v>72.248567633479993</c:v>
                </c:pt>
                <c:pt idx="4714">
                  <c:v>72.439549624440005</c:v>
                </c:pt>
                <c:pt idx="4715">
                  <c:v>72.43706572424</c:v>
                </c:pt>
                <c:pt idx="4716">
                  <c:v>72.064134715199998</c:v>
                </c:pt>
                <c:pt idx="4717">
                  <c:v>72.177434750659998</c:v>
                </c:pt>
                <c:pt idx="4718">
                  <c:v>72.17057060786</c:v>
                </c:pt>
                <c:pt idx="4719">
                  <c:v>72.173585626160005</c:v>
                </c:pt>
                <c:pt idx="4720">
                  <c:v>72.426149781020001</c:v>
                </c:pt>
                <c:pt idx="4721">
                  <c:v>72.456072065859999</c:v>
                </c:pt>
                <c:pt idx="4722">
                  <c:v>72.470970149149991</c:v>
                </c:pt>
                <c:pt idx="4723">
                  <c:v>72.481877483700003</c:v>
                </c:pt>
                <c:pt idx="4724">
                  <c:v>72.50117601413001</c:v>
                </c:pt>
                <c:pt idx="4725">
                  <c:v>72.516079600399991</c:v>
                </c:pt>
                <c:pt idx="4726">
                  <c:v>72.477140419259996</c:v>
                </c:pt>
                <c:pt idx="4727">
                  <c:v>72.471328605530005</c:v>
                </c:pt>
                <c:pt idx="4728">
                  <c:v>72.460550067970004</c:v>
                </c:pt>
                <c:pt idx="4729">
                  <c:v>72.478426562609997</c:v>
                </c:pt>
                <c:pt idx="4730">
                  <c:v>72.47619659083999</c:v>
                </c:pt>
                <c:pt idx="4731">
                  <c:v>72.479287216439999</c:v>
                </c:pt>
                <c:pt idx="4732">
                  <c:v>72.453192085609999</c:v>
                </c:pt>
                <c:pt idx="4733">
                  <c:v>72.501415196929997</c:v>
                </c:pt>
                <c:pt idx="4734">
                  <c:v>72.237613452809995</c:v>
                </c:pt>
                <c:pt idx="4735">
                  <c:v>72.34752136537</c:v>
                </c:pt>
                <c:pt idx="4736">
                  <c:v>74.24708605971</c:v>
                </c:pt>
                <c:pt idx="4737">
                  <c:v>74.286656326720006</c:v>
                </c:pt>
                <c:pt idx="4738">
                  <c:v>74.281023508449991</c:v>
                </c:pt>
                <c:pt idx="4739">
                  <c:v>72.281467616130001</c:v>
                </c:pt>
                <c:pt idx="4740">
                  <c:v>72.274804748199998</c:v>
                </c:pt>
                <c:pt idx="4741">
                  <c:v>72.25803428302001</c:v>
                </c:pt>
                <c:pt idx="4742">
                  <c:v>72.277073277200003</c:v>
                </c:pt>
                <c:pt idx="4743">
                  <c:v>72.288837372580005</c:v>
                </c:pt>
                <c:pt idx="4744">
                  <c:v>72.284538817759994</c:v>
                </c:pt>
                <c:pt idx="4745">
                  <c:v>72.317180310539996</c:v>
                </c:pt>
                <c:pt idx="4746">
                  <c:v>72.445863752050002</c:v>
                </c:pt>
                <c:pt idx="4747">
                  <c:v>72.490466350380004</c:v>
                </c:pt>
                <c:pt idx="4748">
                  <c:v>72.407907661899998</c:v>
                </c:pt>
                <c:pt idx="4749">
                  <c:v>72.398878750759991</c:v>
                </c:pt>
                <c:pt idx="4750">
                  <c:v>72.402395085960009</c:v>
                </c:pt>
                <c:pt idx="4751">
                  <c:v>72.452431634619998</c:v>
                </c:pt>
                <c:pt idx="4752">
                  <c:v>72.25653722249001</c:v>
                </c:pt>
                <c:pt idx="4753">
                  <c:v>72.259048797199995</c:v>
                </c:pt>
                <c:pt idx="4754">
                  <c:v>72.043627039420002</c:v>
                </c:pt>
                <c:pt idx="4755">
                  <c:v>72.048836873330004</c:v>
                </c:pt>
                <c:pt idx="4756">
                  <c:v>72.038974848929996</c:v>
                </c:pt>
                <c:pt idx="4757">
                  <c:v>71.933197600970004</c:v>
                </c:pt>
                <c:pt idx="4758">
                  <c:v>72.47606681117999</c:v>
                </c:pt>
                <c:pt idx="4759">
                  <c:v>72.336755117620001</c:v>
                </c:pt>
                <c:pt idx="4760">
                  <c:v>72.643963605750002</c:v>
                </c:pt>
                <c:pt idx="4761">
                  <c:v>72.656966505110006</c:v>
                </c:pt>
                <c:pt idx="4762">
                  <c:v>72.623330738289994</c:v>
                </c:pt>
                <c:pt idx="4763">
                  <c:v>72.736088316440004</c:v>
                </c:pt>
                <c:pt idx="4764">
                  <c:v>73.424087668750005</c:v>
                </c:pt>
                <c:pt idx="4765">
                  <c:v>73.452101946520003</c:v>
                </c:pt>
                <c:pt idx="4766">
                  <c:v>73.435259802039994</c:v>
                </c:pt>
                <c:pt idx="4767">
                  <c:v>73.423992838640004</c:v>
                </c:pt>
                <c:pt idx="4768">
                  <c:v>73.366858283309995</c:v>
                </c:pt>
                <c:pt idx="4769">
                  <c:v>73.340784613960011</c:v>
                </c:pt>
                <c:pt idx="4770">
                  <c:v>73.348421146100009</c:v>
                </c:pt>
                <c:pt idx="4771">
                  <c:v>73.427471229320005</c:v>
                </c:pt>
                <c:pt idx="4772">
                  <c:v>73.403071834659997</c:v>
                </c:pt>
                <c:pt idx="4773">
                  <c:v>73.397667954100001</c:v>
                </c:pt>
                <c:pt idx="4774">
                  <c:v>73.174629644259994</c:v>
                </c:pt>
                <c:pt idx="4775">
                  <c:v>73.115372899980002</c:v>
                </c:pt>
                <c:pt idx="4776">
                  <c:v>73.046079387440003</c:v>
                </c:pt>
                <c:pt idx="4777">
                  <c:v>73.081953476270002</c:v>
                </c:pt>
                <c:pt idx="4778">
                  <c:v>73.075236294000007</c:v>
                </c:pt>
                <c:pt idx="4779">
                  <c:v>72.873485933449999</c:v>
                </c:pt>
                <c:pt idx="4780">
                  <c:v>72.841882489149995</c:v>
                </c:pt>
                <c:pt idx="4781">
                  <c:v>72.84731879652</c:v>
                </c:pt>
                <c:pt idx="4782">
                  <c:v>72.873036467890003</c:v>
                </c:pt>
                <c:pt idx="4783">
                  <c:v>72.880665555340002</c:v>
                </c:pt>
                <c:pt idx="4784">
                  <c:v>72.889528904429994</c:v>
                </c:pt>
                <c:pt idx="4785">
                  <c:v>72.792825466229999</c:v>
                </c:pt>
                <c:pt idx="4786">
                  <c:v>72.794967189939996</c:v>
                </c:pt>
                <c:pt idx="4787">
                  <c:v>72.800953471399993</c:v>
                </c:pt>
                <c:pt idx="4788">
                  <c:v>72.804682584730003</c:v>
                </c:pt>
                <c:pt idx="4789">
                  <c:v>72.78713840383999</c:v>
                </c:pt>
                <c:pt idx="4790">
                  <c:v>72.739751110059998</c:v>
                </c:pt>
                <c:pt idx="4791">
                  <c:v>72.698866066329998</c:v>
                </c:pt>
                <c:pt idx="4792">
                  <c:v>72.70011949149</c:v>
                </c:pt>
                <c:pt idx="4793">
                  <c:v>72.601172346219997</c:v>
                </c:pt>
                <c:pt idx="4794">
                  <c:v>72.596232495210003</c:v>
                </c:pt>
                <c:pt idx="4795">
                  <c:v>72.587004140130006</c:v>
                </c:pt>
                <c:pt idx="4796">
                  <c:v>72.582327639799999</c:v>
                </c:pt>
                <c:pt idx="4797">
                  <c:v>75.383774863880006</c:v>
                </c:pt>
                <c:pt idx="4798">
                  <c:v>71.81878088789999</c:v>
                </c:pt>
                <c:pt idx="4799">
                  <c:v>71.770480659009991</c:v>
                </c:pt>
                <c:pt idx="4800">
                  <c:v>71.701189958110007</c:v>
                </c:pt>
                <c:pt idx="4801">
                  <c:v>71.692368542410009</c:v>
                </c:pt>
                <c:pt idx="4802">
                  <c:v>71.693295428140004</c:v>
                </c:pt>
                <c:pt idx="4803">
                  <c:v>71.675445383089993</c:v>
                </c:pt>
                <c:pt idx="4804">
                  <c:v>71.678600099449994</c:v>
                </c:pt>
                <c:pt idx="4805">
                  <c:v>71.648917099919998</c:v>
                </c:pt>
                <c:pt idx="4806">
                  <c:v>72.054530818399996</c:v>
                </c:pt>
                <c:pt idx="4807">
                  <c:v>72.107127223410004</c:v>
                </c:pt>
                <c:pt idx="4808">
                  <c:v>72.042148226359998</c:v>
                </c:pt>
                <c:pt idx="4809">
                  <c:v>72.025764312280003</c:v>
                </c:pt>
                <c:pt idx="4810">
                  <c:v>72.171579285779998</c:v>
                </c:pt>
                <c:pt idx="4811">
                  <c:v>72.186339613339996</c:v>
                </c:pt>
                <c:pt idx="4812">
                  <c:v>72.177471155160006</c:v>
                </c:pt>
                <c:pt idx="4813">
                  <c:v>72.198872400870002</c:v>
                </c:pt>
                <c:pt idx="4814">
                  <c:v>72.155551364550007</c:v>
                </c:pt>
                <c:pt idx="4815">
                  <c:v>71.985478828279994</c:v>
                </c:pt>
                <c:pt idx="4816">
                  <c:v>71.988398367369996</c:v>
                </c:pt>
                <c:pt idx="4817">
                  <c:v>72.015646186479998</c:v>
                </c:pt>
                <c:pt idx="4818">
                  <c:v>72.046031074179993</c:v>
                </c:pt>
                <c:pt idx="4819">
                  <c:v>72.048678644190005</c:v>
                </c:pt>
                <c:pt idx="4820">
                  <c:v>72.623502280590003</c:v>
                </c:pt>
                <c:pt idx="4821">
                  <c:v>72.62574042336999</c:v>
                </c:pt>
                <c:pt idx="4822">
                  <c:v>72.603562590859994</c:v>
                </c:pt>
                <c:pt idx="4823">
                  <c:v>72.625984341899994</c:v>
                </c:pt>
                <c:pt idx="4824">
                  <c:v>72.621060872119997</c:v>
                </c:pt>
                <c:pt idx="4825">
                  <c:v>72.571856217250001</c:v>
                </c:pt>
                <c:pt idx="4826">
                  <c:v>72.532798305210008</c:v>
                </c:pt>
                <c:pt idx="4827">
                  <c:v>72.547900058780002</c:v>
                </c:pt>
                <c:pt idx="4828">
                  <c:v>72.570939934509994</c:v>
                </c:pt>
                <c:pt idx="4829">
                  <c:v>72.699724822500002</c:v>
                </c:pt>
                <c:pt idx="4830">
                  <c:v>72.686430598640001</c:v>
                </c:pt>
                <c:pt idx="4831">
                  <c:v>72.717806008059995</c:v>
                </c:pt>
                <c:pt idx="4832">
                  <c:v>72.748626969200004</c:v>
                </c:pt>
                <c:pt idx="4833">
                  <c:v>72.792896431800003</c:v>
                </c:pt>
                <c:pt idx="4834">
                  <c:v>72.764058882699999</c:v>
                </c:pt>
                <c:pt idx="4835">
                  <c:v>72.523384536449996</c:v>
                </c:pt>
                <c:pt idx="4836">
                  <c:v>72.522465907479997</c:v>
                </c:pt>
                <c:pt idx="4837">
                  <c:v>72.525097599440002</c:v>
                </c:pt>
                <c:pt idx="4838">
                  <c:v>72.529581258899995</c:v>
                </c:pt>
                <c:pt idx="4839">
                  <c:v>73.01409354994</c:v>
                </c:pt>
                <c:pt idx="4840">
                  <c:v>73.013027582570004</c:v>
                </c:pt>
                <c:pt idx="4841">
                  <c:v>72.992212229380002</c:v>
                </c:pt>
                <c:pt idx="4842">
                  <c:v>73.012612220470004</c:v>
                </c:pt>
                <c:pt idx="4843">
                  <c:v>73.004498086449999</c:v>
                </c:pt>
                <c:pt idx="4844">
                  <c:v>72.954310959249995</c:v>
                </c:pt>
                <c:pt idx="4845">
                  <c:v>72.935945181660003</c:v>
                </c:pt>
                <c:pt idx="4846">
                  <c:v>72.939687230109996</c:v>
                </c:pt>
                <c:pt idx="4847">
                  <c:v>72.946467259169992</c:v>
                </c:pt>
                <c:pt idx="4848">
                  <c:v>72.993999463830008</c:v>
                </c:pt>
                <c:pt idx="4849">
                  <c:v>73.005108736080004</c:v>
                </c:pt>
                <c:pt idx="4850">
                  <c:v>73.048047047110003</c:v>
                </c:pt>
                <c:pt idx="4851">
                  <c:v>73.09729000035</c:v>
                </c:pt>
                <c:pt idx="4852">
                  <c:v>73.111135342350011</c:v>
                </c:pt>
                <c:pt idx="4853">
                  <c:v>73.114553320330003</c:v>
                </c:pt>
                <c:pt idx="4854">
                  <c:v>73.060466011640003</c:v>
                </c:pt>
                <c:pt idx="4855">
                  <c:v>73.048869215880003</c:v>
                </c:pt>
                <c:pt idx="4856">
                  <c:v>72.745713369330005</c:v>
                </c:pt>
                <c:pt idx="4857">
                  <c:v>72.708973142779996</c:v>
                </c:pt>
                <c:pt idx="4858">
                  <c:v>72.699615272369996</c:v>
                </c:pt>
                <c:pt idx="4859">
                  <c:v>72.714418967989999</c:v>
                </c:pt>
                <c:pt idx="4860">
                  <c:v>72.67142948211999</c:v>
                </c:pt>
                <c:pt idx="4861">
                  <c:v>72.495913618899991</c:v>
                </c:pt>
                <c:pt idx="4862">
                  <c:v>77.676261896619991</c:v>
                </c:pt>
                <c:pt idx="4863">
                  <c:v>77.681860823449995</c:v>
                </c:pt>
                <c:pt idx="4864">
                  <c:v>77.661938277880012</c:v>
                </c:pt>
                <c:pt idx="4865">
                  <c:v>77.67512731699</c:v>
                </c:pt>
                <c:pt idx="4866">
                  <c:v>72.352112689699993</c:v>
                </c:pt>
                <c:pt idx="4867">
                  <c:v>72.348956108179991</c:v>
                </c:pt>
                <c:pt idx="4868">
                  <c:v>72.389984089699993</c:v>
                </c:pt>
                <c:pt idx="4869">
                  <c:v>72.367677443570003</c:v>
                </c:pt>
                <c:pt idx="4870">
                  <c:v>72.325153266450002</c:v>
                </c:pt>
                <c:pt idx="4871">
                  <c:v>72.259944838929997</c:v>
                </c:pt>
                <c:pt idx="4872">
                  <c:v>72.258418719289992</c:v>
                </c:pt>
                <c:pt idx="4873">
                  <c:v>72.238828018749999</c:v>
                </c:pt>
                <c:pt idx="4874">
                  <c:v>72.242803031289995</c:v>
                </c:pt>
                <c:pt idx="4875">
                  <c:v>72.22883217107001</c:v>
                </c:pt>
                <c:pt idx="4876">
                  <c:v>72.237091175589995</c:v>
                </c:pt>
                <c:pt idx="4877">
                  <c:v>71.970286889809998</c:v>
                </c:pt>
                <c:pt idx="4878">
                  <c:v>71.94582994292999</c:v>
                </c:pt>
                <c:pt idx="4879">
                  <c:v>71.941158891420002</c:v>
                </c:pt>
                <c:pt idx="4880">
                  <c:v>71.987066397990006</c:v>
                </c:pt>
                <c:pt idx="4881">
                  <c:v>72.006888809019998</c:v>
                </c:pt>
                <c:pt idx="4882">
                  <c:v>71.998718359250006</c:v>
                </c:pt>
                <c:pt idx="4883">
                  <c:v>71.811619507420005</c:v>
                </c:pt>
                <c:pt idx="4884">
                  <c:v>71.620911342210007</c:v>
                </c:pt>
                <c:pt idx="4885">
                  <c:v>71.703171603130002</c:v>
                </c:pt>
                <c:pt idx="4886">
                  <c:v>71.688342360520011</c:v>
                </c:pt>
                <c:pt idx="4887">
                  <c:v>71.676256189770001</c:v>
                </c:pt>
                <c:pt idx="4888">
                  <c:v>71.733357276220005</c:v>
                </c:pt>
                <c:pt idx="4889">
                  <c:v>71.793624440079995</c:v>
                </c:pt>
                <c:pt idx="4890">
                  <c:v>71.98997859136999</c:v>
                </c:pt>
                <c:pt idx="4891">
                  <c:v>71.916890737009993</c:v>
                </c:pt>
                <c:pt idx="4892">
                  <c:v>70.371527098330006</c:v>
                </c:pt>
                <c:pt idx="4893">
                  <c:v>71.832256264890006</c:v>
                </c:pt>
                <c:pt idx="4894">
                  <c:v>71.846897950469994</c:v>
                </c:pt>
                <c:pt idx="4895">
                  <c:v>71.859306835789994</c:v>
                </c:pt>
                <c:pt idx="4896">
                  <c:v>72.039387832149998</c:v>
                </c:pt>
                <c:pt idx="4897">
                  <c:v>72.018115310320013</c:v>
                </c:pt>
                <c:pt idx="4898">
                  <c:v>71.772878764219996</c:v>
                </c:pt>
                <c:pt idx="4899">
                  <c:v>71.776596178139997</c:v>
                </c:pt>
                <c:pt idx="4900">
                  <c:v>72.032187536919992</c:v>
                </c:pt>
                <c:pt idx="4901">
                  <c:v>72.136492213690005</c:v>
                </c:pt>
                <c:pt idx="4902">
                  <c:v>72.125874684759992</c:v>
                </c:pt>
                <c:pt idx="4903">
                  <c:v>72.11767363541</c:v>
                </c:pt>
                <c:pt idx="4904">
                  <c:v>72.124358796820005</c:v>
                </c:pt>
                <c:pt idx="4905">
                  <c:v>72.471048213179998</c:v>
                </c:pt>
                <c:pt idx="4906">
                  <c:v>72.570636480100006</c:v>
                </c:pt>
                <c:pt idx="4907">
                  <c:v>72.599810010910005</c:v>
                </c:pt>
                <c:pt idx="4908">
                  <c:v>72.585757998109997</c:v>
                </c:pt>
                <c:pt idx="4909">
                  <c:v>72.554060593910009</c:v>
                </c:pt>
                <c:pt idx="4910">
                  <c:v>72.561796382029996</c:v>
                </c:pt>
                <c:pt idx="4911">
                  <c:v>72.569221071390004</c:v>
                </c:pt>
                <c:pt idx="4912">
                  <c:v>72.60098059229</c:v>
                </c:pt>
                <c:pt idx="4913">
                  <c:v>72.721470480560001</c:v>
                </c:pt>
                <c:pt idx="4914">
                  <c:v>72.700726102839994</c:v>
                </c:pt>
                <c:pt idx="4915">
                  <c:v>72.711211169029994</c:v>
                </c:pt>
                <c:pt idx="4916">
                  <c:v>72.725377534030002</c:v>
                </c:pt>
                <c:pt idx="4917">
                  <c:v>72.723355071070003</c:v>
                </c:pt>
                <c:pt idx="4918">
                  <c:v>72.723801453310003</c:v>
                </c:pt>
                <c:pt idx="4919">
                  <c:v>72.721584571470004</c:v>
                </c:pt>
                <c:pt idx="4920">
                  <c:v>72.759219024330008</c:v>
                </c:pt>
                <c:pt idx="4921">
                  <c:v>72.519750372730002</c:v>
                </c:pt>
                <c:pt idx="4922">
                  <c:v>72.548978147200003</c:v>
                </c:pt>
                <c:pt idx="4923">
                  <c:v>72.342338732179996</c:v>
                </c:pt>
                <c:pt idx="4924">
                  <c:v>72.392863219800006</c:v>
                </c:pt>
                <c:pt idx="4925">
                  <c:v>72.707535993779999</c:v>
                </c:pt>
                <c:pt idx="4926">
                  <c:v>72.709364762350006</c:v>
                </c:pt>
                <c:pt idx="4927">
                  <c:v>72.742443040350011</c:v>
                </c:pt>
                <c:pt idx="4928">
                  <c:v>73.037522124670005</c:v>
                </c:pt>
                <c:pt idx="4929">
                  <c:v>73.060495285240009</c:v>
                </c:pt>
                <c:pt idx="4930">
                  <c:v>73.061610593829997</c:v>
                </c:pt>
                <c:pt idx="4931">
                  <c:v>73.074571329759991</c:v>
                </c:pt>
                <c:pt idx="4932">
                  <c:v>71.534745730159997</c:v>
                </c:pt>
                <c:pt idx="4933">
                  <c:v>71.542898234310002</c:v>
                </c:pt>
                <c:pt idx="4934">
                  <c:v>71.708196917070012</c:v>
                </c:pt>
                <c:pt idx="4935">
                  <c:v>71.715382030600011</c:v>
                </c:pt>
                <c:pt idx="4936">
                  <c:v>71.657195341649995</c:v>
                </c:pt>
                <c:pt idx="4937">
                  <c:v>71.614759568919993</c:v>
                </c:pt>
                <c:pt idx="4938">
                  <c:v>71.606135815109994</c:v>
                </c:pt>
                <c:pt idx="4939">
                  <c:v>71.612677072560004</c:v>
                </c:pt>
                <c:pt idx="4940">
                  <c:v>71.615868060530005</c:v>
                </c:pt>
                <c:pt idx="4941">
                  <c:v>71.484557195440004</c:v>
                </c:pt>
                <c:pt idx="4942">
                  <c:v>71.365188456110005</c:v>
                </c:pt>
                <c:pt idx="4943">
                  <c:v>71.364271285009991</c:v>
                </c:pt>
                <c:pt idx="4944">
                  <c:v>71.386953464130002</c:v>
                </c:pt>
                <c:pt idx="4945">
                  <c:v>71.383463128649993</c:v>
                </c:pt>
                <c:pt idx="4946">
                  <c:v>71.304680804770001</c:v>
                </c:pt>
                <c:pt idx="4947">
                  <c:v>71.300657294689998</c:v>
                </c:pt>
                <c:pt idx="4948">
                  <c:v>71.292402259320014</c:v>
                </c:pt>
                <c:pt idx="4949">
                  <c:v>71.215129266470001</c:v>
                </c:pt>
                <c:pt idx="4950">
                  <c:v>71.2337334228</c:v>
                </c:pt>
                <c:pt idx="4951">
                  <c:v>71.219720408770002</c:v>
                </c:pt>
                <c:pt idx="4952">
                  <c:v>71.221315149809996</c:v>
                </c:pt>
                <c:pt idx="4953">
                  <c:v>71.23112241438001</c:v>
                </c:pt>
                <c:pt idx="4954">
                  <c:v>71.273823259639997</c:v>
                </c:pt>
                <c:pt idx="4955">
                  <c:v>71.048470403889993</c:v>
                </c:pt>
                <c:pt idx="4956">
                  <c:v>71.009761723179992</c:v>
                </c:pt>
                <c:pt idx="4957">
                  <c:v>71.046211492330002</c:v>
                </c:pt>
                <c:pt idx="4958">
                  <c:v>71.044725959730002</c:v>
                </c:pt>
                <c:pt idx="4959">
                  <c:v>71.082021104770007</c:v>
                </c:pt>
                <c:pt idx="4960">
                  <c:v>71.077525025690008</c:v>
                </c:pt>
                <c:pt idx="4961">
                  <c:v>71.086774634320008</c:v>
                </c:pt>
                <c:pt idx="4962">
                  <c:v>71.057730161009999</c:v>
                </c:pt>
                <c:pt idx="4963">
                  <c:v>70.609640254559991</c:v>
                </c:pt>
                <c:pt idx="4964">
                  <c:v>70.599597079800006</c:v>
                </c:pt>
                <c:pt idx="4965">
                  <c:v>70.546628938140003</c:v>
                </c:pt>
                <c:pt idx="4966">
                  <c:v>70.551319478380009</c:v>
                </c:pt>
                <c:pt idx="4967">
                  <c:v>70.533315922289987</c:v>
                </c:pt>
                <c:pt idx="4968">
                  <c:v>70.483653116200003</c:v>
                </c:pt>
                <c:pt idx="4969">
                  <c:v>70.531028657020002</c:v>
                </c:pt>
                <c:pt idx="4970">
                  <c:v>70.559559648030003</c:v>
                </c:pt>
                <c:pt idx="4971">
                  <c:v>70.565458565780006</c:v>
                </c:pt>
                <c:pt idx="4972">
                  <c:v>70.613162047119999</c:v>
                </c:pt>
                <c:pt idx="4973">
                  <c:v>70.621328462399987</c:v>
                </c:pt>
                <c:pt idx="4974">
                  <c:v>70.650303675800004</c:v>
                </c:pt>
                <c:pt idx="4975">
                  <c:v>70.95295925984</c:v>
                </c:pt>
                <c:pt idx="4976">
                  <c:v>71.029822433690001</c:v>
                </c:pt>
                <c:pt idx="4977">
                  <c:v>71.014191227279994</c:v>
                </c:pt>
                <c:pt idx="4978">
                  <c:v>71.008750733230002</c:v>
                </c:pt>
                <c:pt idx="4979">
                  <c:v>71.039725596729994</c:v>
                </c:pt>
                <c:pt idx="4980">
                  <c:v>71.088188138660001</c:v>
                </c:pt>
                <c:pt idx="4981">
                  <c:v>72.065967173000004</c:v>
                </c:pt>
                <c:pt idx="4982">
                  <c:v>72.066190671000001</c:v>
                </c:pt>
                <c:pt idx="4983">
                  <c:v>72.048752592399907</c:v>
                </c:pt>
                <c:pt idx="4984">
                  <c:v>71.989904661619988</c:v>
                </c:pt>
                <c:pt idx="4985">
                  <c:v>71.986977902980001</c:v>
                </c:pt>
                <c:pt idx="4986">
                  <c:v>72.208786789070004</c:v>
                </c:pt>
                <c:pt idx="4987">
                  <c:v>72.281389197979991</c:v>
                </c:pt>
                <c:pt idx="4988">
                  <c:v>72.109012679539987</c:v>
                </c:pt>
                <c:pt idx="4989">
                  <c:v>77.443516948869998</c:v>
                </c:pt>
                <c:pt idx="4990">
                  <c:v>77.435712213520006</c:v>
                </c:pt>
                <c:pt idx="4991">
                  <c:v>77.451693758289991</c:v>
                </c:pt>
                <c:pt idx="4992">
                  <c:v>77.411867187279995</c:v>
                </c:pt>
                <c:pt idx="4993">
                  <c:v>77.477001896440001</c:v>
                </c:pt>
                <c:pt idx="4994">
                  <c:v>77.523402091770009</c:v>
                </c:pt>
                <c:pt idx="4995">
                  <c:v>77.523888125249997</c:v>
                </c:pt>
                <c:pt idx="4996">
                  <c:v>82.583156413769998</c:v>
                </c:pt>
                <c:pt idx="4997">
                  <c:v>82.694871208059993</c:v>
                </c:pt>
                <c:pt idx="4998">
                  <c:v>82.677646706600001</c:v>
                </c:pt>
                <c:pt idx="4999">
                  <c:v>82.67701654004</c:v>
                </c:pt>
                <c:pt idx="5000">
                  <c:v>82.693662225919994</c:v>
                </c:pt>
                <c:pt idx="5001">
                  <c:v>82.741663172350002</c:v>
                </c:pt>
                <c:pt idx="5002">
                  <c:v>82.844377567359999</c:v>
                </c:pt>
                <c:pt idx="5003">
                  <c:v>77.40355218194</c:v>
                </c:pt>
                <c:pt idx="5004">
                  <c:v>77.409541216350007</c:v>
                </c:pt>
                <c:pt idx="5005">
                  <c:v>72.291848234279996</c:v>
                </c:pt>
                <c:pt idx="5006">
                  <c:v>72.326132229100011</c:v>
                </c:pt>
                <c:pt idx="5007">
                  <c:v>72.322858675000006</c:v>
                </c:pt>
                <c:pt idx="5008">
                  <c:v>72.298981525889999</c:v>
                </c:pt>
                <c:pt idx="5009">
                  <c:v>72.20890662347999</c:v>
                </c:pt>
                <c:pt idx="5010">
                  <c:v>71.906600187250007</c:v>
                </c:pt>
                <c:pt idx="5011">
                  <c:v>77.37875132325</c:v>
                </c:pt>
                <c:pt idx="5012">
                  <c:v>77.453647274630001</c:v>
                </c:pt>
                <c:pt idx="5013">
                  <c:v>77.652325382850009</c:v>
                </c:pt>
                <c:pt idx="5014">
                  <c:v>77.623047318559998</c:v>
                </c:pt>
                <c:pt idx="5015">
                  <c:v>77.624612322210012</c:v>
                </c:pt>
                <c:pt idx="5016">
                  <c:v>78.250285255720001</c:v>
                </c:pt>
                <c:pt idx="5017">
                  <c:v>78.549036297320001</c:v>
                </c:pt>
                <c:pt idx="5018">
                  <c:v>78.499347172309996</c:v>
                </c:pt>
                <c:pt idx="5019">
                  <c:v>78.540279328600008</c:v>
                </c:pt>
                <c:pt idx="5020">
                  <c:v>78.511314669439997</c:v>
                </c:pt>
                <c:pt idx="5021">
                  <c:v>78.481594049280005</c:v>
                </c:pt>
                <c:pt idx="5022">
                  <c:v>78.498007777769999</c:v>
                </c:pt>
                <c:pt idx="5023">
                  <c:v>77.407453874460003</c:v>
                </c:pt>
                <c:pt idx="5024">
                  <c:v>77.147426711809999</c:v>
                </c:pt>
                <c:pt idx="5025">
                  <c:v>77.16551858246001</c:v>
                </c:pt>
                <c:pt idx="5026">
                  <c:v>78.942843245869994</c:v>
                </c:pt>
                <c:pt idx="5027">
                  <c:v>78.911349863789994</c:v>
                </c:pt>
                <c:pt idx="5028">
                  <c:v>78.89103126469</c:v>
                </c:pt>
                <c:pt idx="5029">
                  <c:v>73.584850234379999</c:v>
                </c:pt>
                <c:pt idx="5030">
                  <c:v>73.561903703949994</c:v>
                </c:pt>
                <c:pt idx="5031">
                  <c:v>73.533219573530005</c:v>
                </c:pt>
                <c:pt idx="5032">
                  <c:v>73.527539017100011</c:v>
                </c:pt>
                <c:pt idx="5033">
                  <c:v>73.524894328409999</c:v>
                </c:pt>
                <c:pt idx="5034">
                  <c:v>73.557777313789998</c:v>
                </c:pt>
                <c:pt idx="5035">
                  <c:v>73.550583464029998</c:v>
                </c:pt>
                <c:pt idx="5036">
                  <c:v>73.542494622419994</c:v>
                </c:pt>
                <c:pt idx="5037">
                  <c:v>73.537707207460002</c:v>
                </c:pt>
                <c:pt idx="5038">
                  <c:v>73.536132859999995</c:v>
                </c:pt>
                <c:pt idx="5039">
                  <c:v>73.47020347294</c:v>
                </c:pt>
                <c:pt idx="5040">
                  <c:v>73.437935304770008</c:v>
                </c:pt>
                <c:pt idx="5041">
                  <c:v>73.450589475420003</c:v>
                </c:pt>
                <c:pt idx="5042">
                  <c:v>73.462140325980002</c:v>
                </c:pt>
                <c:pt idx="5043">
                  <c:v>73.464924655259992</c:v>
                </c:pt>
                <c:pt idx="5044">
                  <c:v>73.42930012587</c:v>
                </c:pt>
                <c:pt idx="5045">
                  <c:v>73.578965958159998</c:v>
                </c:pt>
                <c:pt idx="5046">
                  <c:v>73.306198903729992</c:v>
                </c:pt>
                <c:pt idx="5047">
                  <c:v>73.349436288280003</c:v>
                </c:pt>
                <c:pt idx="5048">
                  <c:v>73.411222276009994</c:v>
                </c:pt>
                <c:pt idx="5049">
                  <c:v>71.504071913060002</c:v>
                </c:pt>
                <c:pt idx="5050">
                  <c:v>71.49080484624001</c:v>
                </c:pt>
                <c:pt idx="5051">
                  <c:v>71.503256803559992</c:v>
                </c:pt>
                <c:pt idx="5052">
                  <c:v>71.504656654300007</c:v>
                </c:pt>
                <c:pt idx="5053">
                  <c:v>71.32938735274</c:v>
                </c:pt>
                <c:pt idx="5054">
                  <c:v>71.489685437869994</c:v>
                </c:pt>
                <c:pt idx="5055">
                  <c:v>71.566931399039987</c:v>
                </c:pt>
                <c:pt idx="5056">
                  <c:v>71.562213448920005</c:v>
                </c:pt>
                <c:pt idx="5057">
                  <c:v>70.610155136830002</c:v>
                </c:pt>
                <c:pt idx="5058">
                  <c:v>70.012421656330005</c:v>
                </c:pt>
                <c:pt idx="5059">
                  <c:v>70.309051324380007</c:v>
                </c:pt>
                <c:pt idx="5060">
                  <c:v>70.249692423110005</c:v>
                </c:pt>
                <c:pt idx="5061">
                  <c:v>70.238399937360001</c:v>
                </c:pt>
                <c:pt idx="5062">
                  <c:v>70.224413174149987</c:v>
                </c:pt>
                <c:pt idx="5063">
                  <c:v>70.21132515011</c:v>
                </c:pt>
                <c:pt idx="5064">
                  <c:v>69.996127446480003</c:v>
                </c:pt>
                <c:pt idx="5065">
                  <c:v>69.900576013030005</c:v>
                </c:pt>
                <c:pt idx="5066">
                  <c:v>72.572433440940003</c:v>
                </c:pt>
                <c:pt idx="5067">
                  <c:v>69.903506415740011</c:v>
                </c:pt>
                <c:pt idx="5068">
                  <c:v>69.811062680759989</c:v>
                </c:pt>
                <c:pt idx="5069">
                  <c:v>69.973701208160008</c:v>
                </c:pt>
                <c:pt idx="5070">
                  <c:v>69.937877807969997</c:v>
                </c:pt>
                <c:pt idx="5071">
                  <c:v>69.922364494630003</c:v>
                </c:pt>
                <c:pt idx="5072">
                  <c:v>69.931256461389992</c:v>
                </c:pt>
                <c:pt idx="5073">
                  <c:v>69.918073846870001</c:v>
                </c:pt>
                <c:pt idx="5074">
                  <c:v>70.209380287779993</c:v>
                </c:pt>
                <c:pt idx="5075">
                  <c:v>70.120582090009989</c:v>
                </c:pt>
                <c:pt idx="5076">
                  <c:v>70.158151627309991</c:v>
                </c:pt>
                <c:pt idx="5077">
                  <c:v>70.197850577809902</c:v>
                </c:pt>
                <c:pt idx="5078">
                  <c:v>70.210062214109996</c:v>
                </c:pt>
                <c:pt idx="5079">
                  <c:v>70.331593792600003</c:v>
                </c:pt>
                <c:pt idx="5080">
                  <c:v>70.326194477139993</c:v>
                </c:pt>
                <c:pt idx="5081">
                  <c:v>70.325241674839901</c:v>
                </c:pt>
                <c:pt idx="5082">
                  <c:v>70.323539364789994</c:v>
                </c:pt>
                <c:pt idx="5083">
                  <c:v>70.320985238990005</c:v>
                </c:pt>
                <c:pt idx="5084">
                  <c:v>70.317778140679991</c:v>
                </c:pt>
                <c:pt idx="5085">
                  <c:v>70.303905439820014</c:v>
                </c:pt>
                <c:pt idx="5086">
                  <c:v>70.083687389289992</c:v>
                </c:pt>
                <c:pt idx="5087">
                  <c:v>70.0293892981</c:v>
                </c:pt>
                <c:pt idx="5088">
                  <c:v>70.02801125277</c:v>
                </c:pt>
                <c:pt idx="5089">
                  <c:v>69.962215943449991</c:v>
                </c:pt>
                <c:pt idx="5090">
                  <c:v>69.947907560209899</c:v>
                </c:pt>
                <c:pt idx="5091">
                  <c:v>69.930368244749999</c:v>
                </c:pt>
                <c:pt idx="5092">
                  <c:v>69.793531173520009</c:v>
                </c:pt>
                <c:pt idx="5093">
                  <c:v>69.716292854339997</c:v>
                </c:pt>
                <c:pt idx="5094">
                  <c:v>69.737000247249895</c:v>
                </c:pt>
                <c:pt idx="5095">
                  <c:v>69.758179229869995</c:v>
                </c:pt>
                <c:pt idx="5096">
                  <c:v>69.736530576950003</c:v>
                </c:pt>
                <c:pt idx="5097">
                  <c:v>69.732970204859996</c:v>
                </c:pt>
                <c:pt idx="5098">
                  <c:v>69.812219373749997</c:v>
                </c:pt>
                <c:pt idx="5099">
                  <c:v>69.913197694179999</c:v>
                </c:pt>
                <c:pt idx="5100">
                  <c:v>69.914764294359998</c:v>
                </c:pt>
                <c:pt idx="5101">
                  <c:v>69.910782513270007</c:v>
                </c:pt>
                <c:pt idx="5102">
                  <c:v>69.964168412939898</c:v>
                </c:pt>
                <c:pt idx="5103">
                  <c:v>69.911446823049999</c:v>
                </c:pt>
                <c:pt idx="5104">
                  <c:v>69.922862763989897</c:v>
                </c:pt>
                <c:pt idx="5105">
                  <c:v>69.941378009079997</c:v>
                </c:pt>
                <c:pt idx="5106">
                  <c:v>69.677536340109995</c:v>
                </c:pt>
                <c:pt idx="5107">
                  <c:v>69.694108464660005</c:v>
                </c:pt>
                <c:pt idx="5108">
                  <c:v>69.687776626249999</c:v>
                </c:pt>
                <c:pt idx="5109">
                  <c:v>69.683877968640004</c:v>
                </c:pt>
                <c:pt idx="5110">
                  <c:v>69.590983556949993</c:v>
                </c:pt>
                <c:pt idx="5111">
                  <c:v>69.584424729109998</c:v>
                </c:pt>
                <c:pt idx="5112">
                  <c:v>69.823815666770003</c:v>
                </c:pt>
                <c:pt idx="5113">
                  <c:v>69.872278898429997</c:v>
                </c:pt>
                <c:pt idx="5114">
                  <c:v>69.877984561890003</c:v>
                </c:pt>
                <c:pt idx="5115">
                  <c:v>69.822184695580006</c:v>
                </c:pt>
                <c:pt idx="5116">
                  <c:v>69.819918321990002</c:v>
                </c:pt>
                <c:pt idx="5117">
                  <c:v>69.769301440649997</c:v>
                </c:pt>
                <c:pt idx="5118">
                  <c:v>69.714741841670005</c:v>
                </c:pt>
                <c:pt idx="5119">
                  <c:v>69.420244194429998</c:v>
                </c:pt>
                <c:pt idx="5120">
                  <c:v>69.457170411109999</c:v>
                </c:pt>
                <c:pt idx="5121">
                  <c:v>69.582112971949996</c:v>
                </c:pt>
                <c:pt idx="5122">
                  <c:v>69.554809324069907</c:v>
                </c:pt>
                <c:pt idx="5123">
                  <c:v>69.554613730619906</c:v>
                </c:pt>
                <c:pt idx="5124">
                  <c:v>69.377617498130007</c:v>
                </c:pt>
                <c:pt idx="5125">
                  <c:v>70.087275853569906</c:v>
                </c:pt>
                <c:pt idx="5126">
                  <c:v>69.913442472550003</c:v>
                </c:pt>
                <c:pt idx="5127">
                  <c:v>69.889047918479989</c:v>
                </c:pt>
                <c:pt idx="5128">
                  <c:v>69.90725985297999</c:v>
                </c:pt>
                <c:pt idx="5129">
                  <c:v>69.483959019070014</c:v>
                </c:pt>
                <c:pt idx="5130">
                  <c:v>69.560781350539997</c:v>
                </c:pt>
                <c:pt idx="5131">
                  <c:v>69.608940403359995</c:v>
                </c:pt>
                <c:pt idx="5132">
                  <c:v>69.604998824089989</c:v>
                </c:pt>
                <c:pt idx="5133">
                  <c:v>69.609699714080008</c:v>
                </c:pt>
                <c:pt idx="5134">
                  <c:v>69.640776320080008</c:v>
                </c:pt>
                <c:pt idx="5135">
                  <c:v>69.642194303739899</c:v>
                </c:pt>
                <c:pt idx="5136">
                  <c:v>69.631057546779999</c:v>
                </c:pt>
                <c:pt idx="5137">
                  <c:v>69.610148817859994</c:v>
                </c:pt>
                <c:pt idx="5138">
                  <c:v>69.786901012469997</c:v>
                </c:pt>
                <c:pt idx="5139">
                  <c:v>70.791091065039907</c:v>
                </c:pt>
                <c:pt idx="5140">
                  <c:v>70.851468738029993</c:v>
                </c:pt>
                <c:pt idx="5141">
                  <c:v>70.804932739660003</c:v>
                </c:pt>
                <c:pt idx="5142">
                  <c:v>70.890234645410089</c:v>
                </c:pt>
                <c:pt idx="5143">
                  <c:v>70.898199394820011</c:v>
                </c:pt>
                <c:pt idx="5144">
                  <c:v>71.077081765970007</c:v>
                </c:pt>
                <c:pt idx="5145">
                  <c:v>71.009986529830002</c:v>
                </c:pt>
                <c:pt idx="5146">
                  <c:v>71.00347402957</c:v>
                </c:pt>
                <c:pt idx="5147">
                  <c:v>70.787875117900001</c:v>
                </c:pt>
                <c:pt idx="5148">
                  <c:v>70.76350706337</c:v>
                </c:pt>
                <c:pt idx="5149">
                  <c:v>70.824603485940003</c:v>
                </c:pt>
                <c:pt idx="5150">
                  <c:v>71.066706307320004</c:v>
                </c:pt>
                <c:pt idx="5151">
                  <c:v>70.970000343710012</c:v>
                </c:pt>
                <c:pt idx="5152">
                  <c:v>70.901567405470004</c:v>
                </c:pt>
                <c:pt idx="5153">
                  <c:v>71.24971566299989</c:v>
                </c:pt>
                <c:pt idx="5154">
                  <c:v>71.25029674228999</c:v>
                </c:pt>
                <c:pt idx="5155">
                  <c:v>71.175305836280003</c:v>
                </c:pt>
                <c:pt idx="5156">
                  <c:v>71.235408754730003</c:v>
                </c:pt>
                <c:pt idx="5157">
                  <c:v>71.449674233949992</c:v>
                </c:pt>
                <c:pt idx="5158">
                  <c:v>71.405877896009997</c:v>
                </c:pt>
                <c:pt idx="5159">
                  <c:v>71.418477095570012</c:v>
                </c:pt>
                <c:pt idx="5160">
                  <c:v>71.300589297730099</c:v>
                </c:pt>
                <c:pt idx="5161">
                  <c:v>71.277172639889997</c:v>
                </c:pt>
                <c:pt idx="5162">
                  <c:v>71.438456460639998</c:v>
                </c:pt>
                <c:pt idx="5163">
                  <c:v>71.744065530529994</c:v>
                </c:pt>
                <c:pt idx="5164">
                  <c:v>71.95432058003999</c:v>
                </c:pt>
                <c:pt idx="5165">
                  <c:v>72.205665529770002</c:v>
                </c:pt>
                <c:pt idx="5166">
                  <c:v>72.204702877100004</c:v>
                </c:pt>
                <c:pt idx="5167">
                  <c:v>72.191335123670001</c:v>
                </c:pt>
                <c:pt idx="5168">
                  <c:v>72.220933209070012</c:v>
                </c:pt>
                <c:pt idx="5169">
                  <c:v>72.220076955540094</c:v>
                </c:pt>
                <c:pt idx="5170">
                  <c:v>72.399750444320105</c:v>
                </c:pt>
                <c:pt idx="5171">
                  <c:v>72.414841047080003</c:v>
                </c:pt>
                <c:pt idx="5172">
                  <c:v>72.384581839410004</c:v>
                </c:pt>
                <c:pt idx="5173">
                  <c:v>72.368393513570012</c:v>
                </c:pt>
                <c:pt idx="5174">
                  <c:v>72.36333349760001</c:v>
                </c:pt>
                <c:pt idx="5175">
                  <c:v>72.39330698261</c:v>
                </c:pt>
                <c:pt idx="5176">
                  <c:v>72.501946657610006</c:v>
                </c:pt>
                <c:pt idx="5177">
                  <c:v>72.1971370638</c:v>
                </c:pt>
                <c:pt idx="5178">
                  <c:v>72.112749503210011</c:v>
                </c:pt>
                <c:pt idx="5179">
                  <c:v>72.170492495350004</c:v>
                </c:pt>
                <c:pt idx="5180">
                  <c:v>72.22312599755</c:v>
                </c:pt>
                <c:pt idx="5181">
                  <c:v>72.24043214900999</c:v>
                </c:pt>
                <c:pt idx="5182">
                  <c:v>72.261504330619999</c:v>
                </c:pt>
                <c:pt idx="5183">
                  <c:v>72.421778336199992</c:v>
                </c:pt>
                <c:pt idx="5184">
                  <c:v>73.10917125089999</c:v>
                </c:pt>
                <c:pt idx="5185">
                  <c:v>73.10116296951</c:v>
                </c:pt>
                <c:pt idx="5186">
                  <c:v>73.111941633100002</c:v>
                </c:pt>
                <c:pt idx="5187">
                  <c:v>73.112589476259998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B8-406A-8DCA-48EB9AEAC15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CRA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  <a:effectLst/>
          </c:spPr>
          <c:cat>
            <c:numRef>
              <c:f>Plan1!$A$2:$A$5189</c:f>
              <c:numCache>
                <c:formatCode>m/d/yyyy</c:formatCode>
                <c:ptCount val="5188"/>
                <c:pt idx="0">
                  <c:v>36164</c:v>
                </c:pt>
                <c:pt idx="1">
                  <c:v>36165</c:v>
                </c:pt>
                <c:pt idx="2">
                  <c:v>36166</c:v>
                </c:pt>
                <c:pt idx="3">
                  <c:v>36167</c:v>
                </c:pt>
                <c:pt idx="4">
                  <c:v>36168</c:v>
                </c:pt>
                <c:pt idx="5">
                  <c:v>36171</c:v>
                </c:pt>
                <c:pt idx="6">
                  <c:v>36172</c:v>
                </c:pt>
                <c:pt idx="7">
                  <c:v>36173</c:v>
                </c:pt>
                <c:pt idx="8">
                  <c:v>36174</c:v>
                </c:pt>
                <c:pt idx="9">
                  <c:v>36175</c:v>
                </c:pt>
                <c:pt idx="10">
                  <c:v>36178</c:v>
                </c:pt>
                <c:pt idx="11">
                  <c:v>36179</c:v>
                </c:pt>
                <c:pt idx="12">
                  <c:v>36180</c:v>
                </c:pt>
                <c:pt idx="13">
                  <c:v>36181</c:v>
                </c:pt>
                <c:pt idx="14">
                  <c:v>36182</c:v>
                </c:pt>
                <c:pt idx="15">
                  <c:v>36185</c:v>
                </c:pt>
                <c:pt idx="16">
                  <c:v>36186</c:v>
                </c:pt>
                <c:pt idx="17">
                  <c:v>36187</c:v>
                </c:pt>
                <c:pt idx="18">
                  <c:v>36188</c:v>
                </c:pt>
                <c:pt idx="19">
                  <c:v>36189</c:v>
                </c:pt>
                <c:pt idx="20">
                  <c:v>36192</c:v>
                </c:pt>
                <c:pt idx="21">
                  <c:v>36193</c:v>
                </c:pt>
                <c:pt idx="22">
                  <c:v>36194</c:v>
                </c:pt>
                <c:pt idx="23">
                  <c:v>36195</c:v>
                </c:pt>
                <c:pt idx="24">
                  <c:v>36196</c:v>
                </c:pt>
                <c:pt idx="25">
                  <c:v>36199</c:v>
                </c:pt>
                <c:pt idx="26">
                  <c:v>36200</c:v>
                </c:pt>
                <c:pt idx="27">
                  <c:v>36201</c:v>
                </c:pt>
                <c:pt idx="28">
                  <c:v>36202</c:v>
                </c:pt>
                <c:pt idx="29">
                  <c:v>36203</c:v>
                </c:pt>
                <c:pt idx="30">
                  <c:v>36208</c:v>
                </c:pt>
                <c:pt idx="31">
                  <c:v>36209</c:v>
                </c:pt>
                <c:pt idx="32">
                  <c:v>36210</c:v>
                </c:pt>
                <c:pt idx="33">
                  <c:v>36213</c:v>
                </c:pt>
                <c:pt idx="34">
                  <c:v>36214</c:v>
                </c:pt>
                <c:pt idx="35">
                  <c:v>36215</c:v>
                </c:pt>
                <c:pt idx="36">
                  <c:v>36216</c:v>
                </c:pt>
                <c:pt idx="37">
                  <c:v>36217</c:v>
                </c:pt>
                <c:pt idx="38">
                  <c:v>36220</c:v>
                </c:pt>
                <c:pt idx="39">
                  <c:v>36221</c:v>
                </c:pt>
                <c:pt idx="40">
                  <c:v>36222</c:v>
                </c:pt>
                <c:pt idx="41">
                  <c:v>36223</c:v>
                </c:pt>
                <c:pt idx="42">
                  <c:v>36224</c:v>
                </c:pt>
                <c:pt idx="43">
                  <c:v>36227</c:v>
                </c:pt>
                <c:pt idx="44">
                  <c:v>36228</c:v>
                </c:pt>
                <c:pt idx="45">
                  <c:v>36229</c:v>
                </c:pt>
                <c:pt idx="46">
                  <c:v>36230</c:v>
                </c:pt>
                <c:pt idx="47">
                  <c:v>36231</c:v>
                </c:pt>
                <c:pt idx="48">
                  <c:v>36234</c:v>
                </c:pt>
                <c:pt idx="49">
                  <c:v>36235</c:v>
                </c:pt>
                <c:pt idx="50">
                  <c:v>36236</c:v>
                </c:pt>
                <c:pt idx="51">
                  <c:v>36237</c:v>
                </c:pt>
                <c:pt idx="52">
                  <c:v>36238</c:v>
                </c:pt>
                <c:pt idx="53">
                  <c:v>36241</c:v>
                </c:pt>
                <c:pt idx="54">
                  <c:v>36242</c:v>
                </c:pt>
                <c:pt idx="55">
                  <c:v>36243</c:v>
                </c:pt>
                <c:pt idx="56">
                  <c:v>36244</c:v>
                </c:pt>
                <c:pt idx="57">
                  <c:v>36245</c:v>
                </c:pt>
                <c:pt idx="58">
                  <c:v>36248</c:v>
                </c:pt>
                <c:pt idx="59">
                  <c:v>36249</c:v>
                </c:pt>
                <c:pt idx="60">
                  <c:v>36250</c:v>
                </c:pt>
                <c:pt idx="61">
                  <c:v>36255</c:v>
                </c:pt>
                <c:pt idx="62">
                  <c:v>36256</c:v>
                </c:pt>
                <c:pt idx="63">
                  <c:v>36257</c:v>
                </c:pt>
                <c:pt idx="64">
                  <c:v>36258</c:v>
                </c:pt>
                <c:pt idx="65">
                  <c:v>36259</c:v>
                </c:pt>
                <c:pt idx="66">
                  <c:v>36262</c:v>
                </c:pt>
                <c:pt idx="67">
                  <c:v>36263</c:v>
                </c:pt>
                <c:pt idx="68">
                  <c:v>36264</c:v>
                </c:pt>
                <c:pt idx="69">
                  <c:v>36265</c:v>
                </c:pt>
                <c:pt idx="70">
                  <c:v>36266</c:v>
                </c:pt>
                <c:pt idx="71">
                  <c:v>36269</c:v>
                </c:pt>
                <c:pt idx="72">
                  <c:v>36270</c:v>
                </c:pt>
                <c:pt idx="73">
                  <c:v>36272</c:v>
                </c:pt>
                <c:pt idx="74">
                  <c:v>36273</c:v>
                </c:pt>
                <c:pt idx="75">
                  <c:v>36276</c:v>
                </c:pt>
                <c:pt idx="76">
                  <c:v>36277</c:v>
                </c:pt>
                <c:pt idx="77">
                  <c:v>36278</c:v>
                </c:pt>
                <c:pt idx="78">
                  <c:v>36279</c:v>
                </c:pt>
                <c:pt idx="79">
                  <c:v>36280</c:v>
                </c:pt>
                <c:pt idx="80">
                  <c:v>36283</c:v>
                </c:pt>
                <c:pt idx="81">
                  <c:v>36284</c:v>
                </c:pt>
                <c:pt idx="82">
                  <c:v>36285</c:v>
                </c:pt>
                <c:pt idx="83">
                  <c:v>36286</c:v>
                </c:pt>
                <c:pt idx="84">
                  <c:v>36287</c:v>
                </c:pt>
                <c:pt idx="85">
                  <c:v>36290</c:v>
                </c:pt>
                <c:pt idx="86">
                  <c:v>36291</c:v>
                </c:pt>
                <c:pt idx="87">
                  <c:v>36292</c:v>
                </c:pt>
                <c:pt idx="88">
                  <c:v>36293</c:v>
                </c:pt>
                <c:pt idx="89">
                  <c:v>36294</c:v>
                </c:pt>
                <c:pt idx="90">
                  <c:v>36297</c:v>
                </c:pt>
                <c:pt idx="91">
                  <c:v>36298</c:v>
                </c:pt>
                <c:pt idx="92">
                  <c:v>36299</c:v>
                </c:pt>
                <c:pt idx="93">
                  <c:v>36300</c:v>
                </c:pt>
                <c:pt idx="94">
                  <c:v>36301</c:v>
                </c:pt>
                <c:pt idx="95">
                  <c:v>36304</c:v>
                </c:pt>
                <c:pt idx="96">
                  <c:v>36305</c:v>
                </c:pt>
                <c:pt idx="97">
                  <c:v>36306</c:v>
                </c:pt>
                <c:pt idx="98">
                  <c:v>36307</c:v>
                </c:pt>
                <c:pt idx="99">
                  <c:v>36308</c:v>
                </c:pt>
                <c:pt idx="100">
                  <c:v>36311</c:v>
                </c:pt>
                <c:pt idx="101">
                  <c:v>36312</c:v>
                </c:pt>
                <c:pt idx="102">
                  <c:v>36313</c:v>
                </c:pt>
                <c:pt idx="103">
                  <c:v>36315</c:v>
                </c:pt>
                <c:pt idx="104">
                  <c:v>36318</c:v>
                </c:pt>
                <c:pt idx="105">
                  <c:v>36319</c:v>
                </c:pt>
                <c:pt idx="106">
                  <c:v>36320</c:v>
                </c:pt>
                <c:pt idx="107">
                  <c:v>36321</c:v>
                </c:pt>
                <c:pt idx="108">
                  <c:v>36322</c:v>
                </c:pt>
                <c:pt idx="109">
                  <c:v>36325</c:v>
                </c:pt>
                <c:pt idx="110">
                  <c:v>36326</c:v>
                </c:pt>
                <c:pt idx="111">
                  <c:v>36327</c:v>
                </c:pt>
                <c:pt idx="112">
                  <c:v>36328</c:v>
                </c:pt>
                <c:pt idx="113">
                  <c:v>36329</c:v>
                </c:pt>
                <c:pt idx="114">
                  <c:v>36332</c:v>
                </c:pt>
                <c:pt idx="115">
                  <c:v>36333</c:v>
                </c:pt>
                <c:pt idx="116">
                  <c:v>36334</c:v>
                </c:pt>
                <c:pt idx="117">
                  <c:v>36335</c:v>
                </c:pt>
                <c:pt idx="118">
                  <c:v>36336</c:v>
                </c:pt>
                <c:pt idx="119">
                  <c:v>36339</c:v>
                </c:pt>
                <c:pt idx="120">
                  <c:v>36340</c:v>
                </c:pt>
                <c:pt idx="121">
                  <c:v>36341</c:v>
                </c:pt>
                <c:pt idx="122">
                  <c:v>36342</c:v>
                </c:pt>
                <c:pt idx="123">
                  <c:v>36343</c:v>
                </c:pt>
                <c:pt idx="124">
                  <c:v>36346</c:v>
                </c:pt>
                <c:pt idx="125">
                  <c:v>36347</c:v>
                </c:pt>
                <c:pt idx="126">
                  <c:v>36348</c:v>
                </c:pt>
                <c:pt idx="127">
                  <c:v>36349</c:v>
                </c:pt>
                <c:pt idx="128">
                  <c:v>36350</c:v>
                </c:pt>
                <c:pt idx="129">
                  <c:v>36353</c:v>
                </c:pt>
                <c:pt idx="130">
                  <c:v>36354</c:v>
                </c:pt>
                <c:pt idx="131">
                  <c:v>36355</c:v>
                </c:pt>
                <c:pt idx="132">
                  <c:v>36356</c:v>
                </c:pt>
                <c:pt idx="133">
                  <c:v>36357</c:v>
                </c:pt>
                <c:pt idx="134">
                  <c:v>36360</c:v>
                </c:pt>
                <c:pt idx="135">
                  <c:v>36361</c:v>
                </c:pt>
                <c:pt idx="136">
                  <c:v>36362</c:v>
                </c:pt>
                <c:pt idx="137">
                  <c:v>36363</c:v>
                </c:pt>
                <c:pt idx="138">
                  <c:v>36364</c:v>
                </c:pt>
                <c:pt idx="139">
                  <c:v>36367</c:v>
                </c:pt>
                <c:pt idx="140">
                  <c:v>36368</c:v>
                </c:pt>
                <c:pt idx="141">
                  <c:v>36369</c:v>
                </c:pt>
                <c:pt idx="142">
                  <c:v>36370</c:v>
                </c:pt>
                <c:pt idx="143">
                  <c:v>36371</c:v>
                </c:pt>
                <c:pt idx="144">
                  <c:v>36374</c:v>
                </c:pt>
                <c:pt idx="145">
                  <c:v>36375</c:v>
                </c:pt>
                <c:pt idx="146">
                  <c:v>36376</c:v>
                </c:pt>
                <c:pt idx="147">
                  <c:v>36377</c:v>
                </c:pt>
                <c:pt idx="148">
                  <c:v>36378</c:v>
                </c:pt>
                <c:pt idx="149">
                  <c:v>36381</c:v>
                </c:pt>
                <c:pt idx="150">
                  <c:v>36382</c:v>
                </c:pt>
                <c:pt idx="151">
                  <c:v>36383</c:v>
                </c:pt>
                <c:pt idx="152">
                  <c:v>36384</c:v>
                </c:pt>
                <c:pt idx="153">
                  <c:v>36385</c:v>
                </c:pt>
                <c:pt idx="154">
                  <c:v>36388</c:v>
                </c:pt>
                <c:pt idx="155">
                  <c:v>36389</c:v>
                </c:pt>
                <c:pt idx="156">
                  <c:v>36390</c:v>
                </c:pt>
                <c:pt idx="157">
                  <c:v>36391</c:v>
                </c:pt>
                <c:pt idx="158">
                  <c:v>36392</c:v>
                </c:pt>
                <c:pt idx="159">
                  <c:v>36395</c:v>
                </c:pt>
                <c:pt idx="160">
                  <c:v>36396</c:v>
                </c:pt>
                <c:pt idx="161">
                  <c:v>36397</c:v>
                </c:pt>
                <c:pt idx="162">
                  <c:v>36398</c:v>
                </c:pt>
                <c:pt idx="163">
                  <c:v>36399</c:v>
                </c:pt>
                <c:pt idx="164">
                  <c:v>36402</c:v>
                </c:pt>
                <c:pt idx="165">
                  <c:v>36403</c:v>
                </c:pt>
                <c:pt idx="166">
                  <c:v>36404</c:v>
                </c:pt>
                <c:pt idx="167">
                  <c:v>36405</c:v>
                </c:pt>
                <c:pt idx="168">
                  <c:v>36406</c:v>
                </c:pt>
                <c:pt idx="169">
                  <c:v>36409</c:v>
                </c:pt>
                <c:pt idx="170">
                  <c:v>36411</c:v>
                </c:pt>
                <c:pt idx="171">
                  <c:v>36412</c:v>
                </c:pt>
                <c:pt idx="172">
                  <c:v>36413</c:v>
                </c:pt>
                <c:pt idx="173">
                  <c:v>36416</c:v>
                </c:pt>
                <c:pt idx="174">
                  <c:v>36417</c:v>
                </c:pt>
                <c:pt idx="175">
                  <c:v>36418</c:v>
                </c:pt>
                <c:pt idx="176">
                  <c:v>36419</c:v>
                </c:pt>
                <c:pt idx="177">
                  <c:v>36420</c:v>
                </c:pt>
                <c:pt idx="178">
                  <c:v>36423</c:v>
                </c:pt>
                <c:pt idx="179">
                  <c:v>36424</c:v>
                </c:pt>
                <c:pt idx="180">
                  <c:v>36425</c:v>
                </c:pt>
                <c:pt idx="181">
                  <c:v>36426</c:v>
                </c:pt>
                <c:pt idx="182">
                  <c:v>36427</c:v>
                </c:pt>
                <c:pt idx="183">
                  <c:v>36430</c:v>
                </c:pt>
                <c:pt idx="184">
                  <c:v>36431</c:v>
                </c:pt>
                <c:pt idx="185">
                  <c:v>36432</c:v>
                </c:pt>
                <c:pt idx="186">
                  <c:v>36433</c:v>
                </c:pt>
                <c:pt idx="187">
                  <c:v>36434</c:v>
                </c:pt>
                <c:pt idx="188">
                  <c:v>36437</c:v>
                </c:pt>
                <c:pt idx="189">
                  <c:v>36438</c:v>
                </c:pt>
                <c:pt idx="190">
                  <c:v>36439</c:v>
                </c:pt>
                <c:pt idx="191">
                  <c:v>36440</c:v>
                </c:pt>
                <c:pt idx="192">
                  <c:v>36441</c:v>
                </c:pt>
                <c:pt idx="193">
                  <c:v>36444</c:v>
                </c:pt>
                <c:pt idx="194">
                  <c:v>36446</c:v>
                </c:pt>
                <c:pt idx="195">
                  <c:v>36447</c:v>
                </c:pt>
                <c:pt idx="196">
                  <c:v>36448</c:v>
                </c:pt>
                <c:pt idx="197">
                  <c:v>36451</c:v>
                </c:pt>
                <c:pt idx="198">
                  <c:v>36452</c:v>
                </c:pt>
                <c:pt idx="199">
                  <c:v>36453</c:v>
                </c:pt>
                <c:pt idx="200">
                  <c:v>36454</c:v>
                </c:pt>
                <c:pt idx="201">
                  <c:v>36455</c:v>
                </c:pt>
                <c:pt idx="202">
                  <c:v>36458</c:v>
                </c:pt>
                <c:pt idx="203">
                  <c:v>36459</c:v>
                </c:pt>
                <c:pt idx="204">
                  <c:v>36460</c:v>
                </c:pt>
                <c:pt idx="205">
                  <c:v>36461</c:v>
                </c:pt>
                <c:pt idx="206">
                  <c:v>36462</c:v>
                </c:pt>
                <c:pt idx="207">
                  <c:v>36465</c:v>
                </c:pt>
                <c:pt idx="208">
                  <c:v>36467</c:v>
                </c:pt>
                <c:pt idx="209">
                  <c:v>36468</c:v>
                </c:pt>
                <c:pt idx="210">
                  <c:v>36469</c:v>
                </c:pt>
                <c:pt idx="211">
                  <c:v>36472</c:v>
                </c:pt>
                <c:pt idx="212">
                  <c:v>36473</c:v>
                </c:pt>
                <c:pt idx="213">
                  <c:v>36474</c:v>
                </c:pt>
                <c:pt idx="214">
                  <c:v>36475</c:v>
                </c:pt>
                <c:pt idx="215">
                  <c:v>36476</c:v>
                </c:pt>
                <c:pt idx="216">
                  <c:v>36480</c:v>
                </c:pt>
                <c:pt idx="217">
                  <c:v>36481</c:v>
                </c:pt>
                <c:pt idx="218">
                  <c:v>36482</c:v>
                </c:pt>
                <c:pt idx="219">
                  <c:v>36483</c:v>
                </c:pt>
                <c:pt idx="220">
                  <c:v>36486</c:v>
                </c:pt>
                <c:pt idx="221">
                  <c:v>36487</c:v>
                </c:pt>
                <c:pt idx="222">
                  <c:v>36488</c:v>
                </c:pt>
                <c:pt idx="223">
                  <c:v>36489</c:v>
                </c:pt>
                <c:pt idx="224">
                  <c:v>36490</c:v>
                </c:pt>
                <c:pt idx="225">
                  <c:v>36493</c:v>
                </c:pt>
                <c:pt idx="226">
                  <c:v>36494</c:v>
                </c:pt>
                <c:pt idx="227">
                  <c:v>36495</c:v>
                </c:pt>
                <c:pt idx="228">
                  <c:v>36496</c:v>
                </c:pt>
                <c:pt idx="229">
                  <c:v>36497</c:v>
                </c:pt>
                <c:pt idx="230">
                  <c:v>36500</c:v>
                </c:pt>
                <c:pt idx="231">
                  <c:v>36501</c:v>
                </c:pt>
                <c:pt idx="232">
                  <c:v>36502</c:v>
                </c:pt>
                <c:pt idx="233">
                  <c:v>36503</c:v>
                </c:pt>
                <c:pt idx="234">
                  <c:v>36504</c:v>
                </c:pt>
                <c:pt idx="235">
                  <c:v>36507</c:v>
                </c:pt>
                <c:pt idx="236">
                  <c:v>36508</c:v>
                </c:pt>
                <c:pt idx="237">
                  <c:v>36509</c:v>
                </c:pt>
                <c:pt idx="238">
                  <c:v>36510</c:v>
                </c:pt>
                <c:pt idx="239">
                  <c:v>36511</c:v>
                </c:pt>
                <c:pt idx="240">
                  <c:v>36514</c:v>
                </c:pt>
                <c:pt idx="241">
                  <c:v>36515</c:v>
                </c:pt>
                <c:pt idx="242">
                  <c:v>36516</c:v>
                </c:pt>
                <c:pt idx="243">
                  <c:v>36517</c:v>
                </c:pt>
                <c:pt idx="244">
                  <c:v>36518</c:v>
                </c:pt>
                <c:pt idx="245">
                  <c:v>36521</c:v>
                </c:pt>
                <c:pt idx="246">
                  <c:v>36522</c:v>
                </c:pt>
                <c:pt idx="247">
                  <c:v>36523</c:v>
                </c:pt>
                <c:pt idx="248">
                  <c:v>36524</c:v>
                </c:pt>
                <c:pt idx="249">
                  <c:v>36525</c:v>
                </c:pt>
                <c:pt idx="250">
                  <c:v>36528</c:v>
                </c:pt>
                <c:pt idx="251">
                  <c:v>36529</c:v>
                </c:pt>
                <c:pt idx="252">
                  <c:v>36530</c:v>
                </c:pt>
                <c:pt idx="253">
                  <c:v>36531</c:v>
                </c:pt>
                <c:pt idx="254">
                  <c:v>36532</c:v>
                </c:pt>
                <c:pt idx="255">
                  <c:v>36535</c:v>
                </c:pt>
                <c:pt idx="256">
                  <c:v>36536</c:v>
                </c:pt>
                <c:pt idx="257">
                  <c:v>36537</c:v>
                </c:pt>
                <c:pt idx="258">
                  <c:v>36538</c:v>
                </c:pt>
                <c:pt idx="259">
                  <c:v>36539</c:v>
                </c:pt>
                <c:pt idx="260">
                  <c:v>36542</c:v>
                </c:pt>
                <c:pt idx="261">
                  <c:v>36543</c:v>
                </c:pt>
                <c:pt idx="262">
                  <c:v>36544</c:v>
                </c:pt>
                <c:pt idx="263">
                  <c:v>36545</c:v>
                </c:pt>
                <c:pt idx="264">
                  <c:v>36546</c:v>
                </c:pt>
                <c:pt idx="265">
                  <c:v>36549</c:v>
                </c:pt>
                <c:pt idx="266">
                  <c:v>36550</c:v>
                </c:pt>
                <c:pt idx="267">
                  <c:v>36551</c:v>
                </c:pt>
                <c:pt idx="268">
                  <c:v>36552</c:v>
                </c:pt>
                <c:pt idx="269">
                  <c:v>36553</c:v>
                </c:pt>
                <c:pt idx="270">
                  <c:v>36556</c:v>
                </c:pt>
                <c:pt idx="271">
                  <c:v>36557</c:v>
                </c:pt>
                <c:pt idx="272">
                  <c:v>36558</c:v>
                </c:pt>
                <c:pt idx="273">
                  <c:v>36559</c:v>
                </c:pt>
                <c:pt idx="274">
                  <c:v>36560</c:v>
                </c:pt>
                <c:pt idx="275">
                  <c:v>36563</c:v>
                </c:pt>
                <c:pt idx="276">
                  <c:v>36564</c:v>
                </c:pt>
                <c:pt idx="277">
                  <c:v>36565</c:v>
                </c:pt>
                <c:pt idx="278">
                  <c:v>36566</c:v>
                </c:pt>
                <c:pt idx="279">
                  <c:v>36567</c:v>
                </c:pt>
                <c:pt idx="280">
                  <c:v>36570</c:v>
                </c:pt>
                <c:pt idx="281">
                  <c:v>36571</c:v>
                </c:pt>
                <c:pt idx="282">
                  <c:v>36572</c:v>
                </c:pt>
                <c:pt idx="283">
                  <c:v>36573</c:v>
                </c:pt>
                <c:pt idx="284">
                  <c:v>36574</c:v>
                </c:pt>
                <c:pt idx="285">
                  <c:v>36577</c:v>
                </c:pt>
                <c:pt idx="286">
                  <c:v>36578</c:v>
                </c:pt>
                <c:pt idx="287">
                  <c:v>36579</c:v>
                </c:pt>
                <c:pt idx="288">
                  <c:v>36580</c:v>
                </c:pt>
                <c:pt idx="289">
                  <c:v>36581</c:v>
                </c:pt>
                <c:pt idx="290">
                  <c:v>36584</c:v>
                </c:pt>
                <c:pt idx="291">
                  <c:v>36585</c:v>
                </c:pt>
                <c:pt idx="292">
                  <c:v>36586</c:v>
                </c:pt>
                <c:pt idx="293">
                  <c:v>36587</c:v>
                </c:pt>
                <c:pt idx="294">
                  <c:v>36588</c:v>
                </c:pt>
                <c:pt idx="295">
                  <c:v>36593</c:v>
                </c:pt>
                <c:pt idx="296">
                  <c:v>36594</c:v>
                </c:pt>
                <c:pt idx="297">
                  <c:v>36595</c:v>
                </c:pt>
                <c:pt idx="298">
                  <c:v>36598</c:v>
                </c:pt>
                <c:pt idx="299">
                  <c:v>36599</c:v>
                </c:pt>
                <c:pt idx="300">
                  <c:v>36600</c:v>
                </c:pt>
                <c:pt idx="301">
                  <c:v>36601</c:v>
                </c:pt>
                <c:pt idx="302">
                  <c:v>36602</c:v>
                </c:pt>
                <c:pt idx="303">
                  <c:v>36605</c:v>
                </c:pt>
                <c:pt idx="304">
                  <c:v>36606</c:v>
                </c:pt>
                <c:pt idx="305">
                  <c:v>36607</c:v>
                </c:pt>
                <c:pt idx="306">
                  <c:v>36608</c:v>
                </c:pt>
                <c:pt idx="307">
                  <c:v>36609</c:v>
                </c:pt>
                <c:pt idx="308">
                  <c:v>36612</c:v>
                </c:pt>
                <c:pt idx="309">
                  <c:v>36613</c:v>
                </c:pt>
                <c:pt idx="310">
                  <c:v>36614</c:v>
                </c:pt>
                <c:pt idx="311">
                  <c:v>36615</c:v>
                </c:pt>
                <c:pt idx="312">
                  <c:v>36616</c:v>
                </c:pt>
                <c:pt idx="313">
                  <c:v>36619</c:v>
                </c:pt>
                <c:pt idx="314">
                  <c:v>36620</c:v>
                </c:pt>
                <c:pt idx="315">
                  <c:v>36621</c:v>
                </c:pt>
                <c:pt idx="316">
                  <c:v>36622</c:v>
                </c:pt>
                <c:pt idx="317">
                  <c:v>36623</c:v>
                </c:pt>
                <c:pt idx="318">
                  <c:v>36626</c:v>
                </c:pt>
                <c:pt idx="319">
                  <c:v>36627</c:v>
                </c:pt>
                <c:pt idx="320">
                  <c:v>36628</c:v>
                </c:pt>
                <c:pt idx="321">
                  <c:v>36629</c:v>
                </c:pt>
                <c:pt idx="322">
                  <c:v>36630</c:v>
                </c:pt>
                <c:pt idx="323">
                  <c:v>36633</c:v>
                </c:pt>
                <c:pt idx="324">
                  <c:v>36634</c:v>
                </c:pt>
                <c:pt idx="325">
                  <c:v>36635</c:v>
                </c:pt>
                <c:pt idx="326">
                  <c:v>36636</c:v>
                </c:pt>
                <c:pt idx="327">
                  <c:v>36640</c:v>
                </c:pt>
                <c:pt idx="328">
                  <c:v>36641</c:v>
                </c:pt>
                <c:pt idx="329">
                  <c:v>36642</c:v>
                </c:pt>
                <c:pt idx="330">
                  <c:v>36643</c:v>
                </c:pt>
                <c:pt idx="331">
                  <c:v>36644</c:v>
                </c:pt>
                <c:pt idx="332">
                  <c:v>36648</c:v>
                </c:pt>
                <c:pt idx="333">
                  <c:v>36649</c:v>
                </c:pt>
                <c:pt idx="334">
                  <c:v>36650</c:v>
                </c:pt>
                <c:pt idx="335">
                  <c:v>36651</c:v>
                </c:pt>
                <c:pt idx="336">
                  <c:v>36654</c:v>
                </c:pt>
                <c:pt idx="337">
                  <c:v>36655</c:v>
                </c:pt>
                <c:pt idx="338">
                  <c:v>36656</c:v>
                </c:pt>
                <c:pt idx="339">
                  <c:v>36657</c:v>
                </c:pt>
                <c:pt idx="340">
                  <c:v>36658</c:v>
                </c:pt>
                <c:pt idx="341">
                  <c:v>36661</c:v>
                </c:pt>
                <c:pt idx="342">
                  <c:v>36662</c:v>
                </c:pt>
                <c:pt idx="343">
                  <c:v>36663</c:v>
                </c:pt>
                <c:pt idx="344">
                  <c:v>36664</c:v>
                </c:pt>
                <c:pt idx="345">
                  <c:v>36665</c:v>
                </c:pt>
                <c:pt idx="346">
                  <c:v>36668</c:v>
                </c:pt>
                <c:pt idx="347">
                  <c:v>36669</c:v>
                </c:pt>
                <c:pt idx="348">
                  <c:v>36670</c:v>
                </c:pt>
                <c:pt idx="349">
                  <c:v>36671</c:v>
                </c:pt>
                <c:pt idx="350">
                  <c:v>36672</c:v>
                </c:pt>
                <c:pt idx="351">
                  <c:v>36675</c:v>
                </c:pt>
                <c:pt idx="352">
                  <c:v>36676</c:v>
                </c:pt>
                <c:pt idx="353">
                  <c:v>36677</c:v>
                </c:pt>
                <c:pt idx="354">
                  <c:v>36678</c:v>
                </c:pt>
                <c:pt idx="355">
                  <c:v>36679</c:v>
                </c:pt>
                <c:pt idx="356">
                  <c:v>36682</c:v>
                </c:pt>
                <c:pt idx="357">
                  <c:v>36683</c:v>
                </c:pt>
                <c:pt idx="358">
                  <c:v>36684</c:v>
                </c:pt>
                <c:pt idx="359">
                  <c:v>36685</c:v>
                </c:pt>
                <c:pt idx="360">
                  <c:v>36686</c:v>
                </c:pt>
                <c:pt idx="361">
                  <c:v>36689</c:v>
                </c:pt>
                <c:pt idx="362">
                  <c:v>36690</c:v>
                </c:pt>
                <c:pt idx="363">
                  <c:v>36691</c:v>
                </c:pt>
                <c:pt idx="364">
                  <c:v>36692</c:v>
                </c:pt>
                <c:pt idx="365">
                  <c:v>36693</c:v>
                </c:pt>
                <c:pt idx="366">
                  <c:v>36696</c:v>
                </c:pt>
                <c:pt idx="367">
                  <c:v>36697</c:v>
                </c:pt>
                <c:pt idx="368">
                  <c:v>36698</c:v>
                </c:pt>
                <c:pt idx="369">
                  <c:v>36700</c:v>
                </c:pt>
                <c:pt idx="370">
                  <c:v>36703</c:v>
                </c:pt>
                <c:pt idx="371">
                  <c:v>36704</c:v>
                </c:pt>
                <c:pt idx="372">
                  <c:v>36705</c:v>
                </c:pt>
                <c:pt idx="373">
                  <c:v>36706</c:v>
                </c:pt>
                <c:pt idx="374">
                  <c:v>36707</c:v>
                </c:pt>
                <c:pt idx="375">
                  <c:v>36710</c:v>
                </c:pt>
                <c:pt idx="376">
                  <c:v>36711</c:v>
                </c:pt>
                <c:pt idx="377">
                  <c:v>36712</c:v>
                </c:pt>
                <c:pt idx="378">
                  <c:v>36713</c:v>
                </c:pt>
                <c:pt idx="379">
                  <c:v>36714</c:v>
                </c:pt>
                <c:pt idx="380">
                  <c:v>36717</c:v>
                </c:pt>
                <c:pt idx="381">
                  <c:v>36718</c:v>
                </c:pt>
                <c:pt idx="382">
                  <c:v>36719</c:v>
                </c:pt>
                <c:pt idx="383">
                  <c:v>36720</c:v>
                </c:pt>
                <c:pt idx="384">
                  <c:v>36721</c:v>
                </c:pt>
                <c:pt idx="385">
                  <c:v>36724</c:v>
                </c:pt>
                <c:pt idx="386">
                  <c:v>36725</c:v>
                </c:pt>
                <c:pt idx="387">
                  <c:v>36726</c:v>
                </c:pt>
                <c:pt idx="388">
                  <c:v>36727</c:v>
                </c:pt>
                <c:pt idx="389">
                  <c:v>36728</c:v>
                </c:pt>
                <c:pt idx="390">
                  <c:v>36731</c:v>
                </c:pt>
                <c:pt idx="391">
                  <c:v>36732</c:v>
                </c:pt>
                <c:pt idx="392">
                  <c:v>36733</c:v>
                </c:pt>
                <c:pt idx="393">
                  <c:v>36734</c:v>
                </c:pt>
                <c:pt idx="394">
                  <c:v>36735</c:v>
                </c:pt>
                <c:pt idx="395">
                  <c:v>36738</c:v>
                </c:pt>
                <c:pt idx="396">
                  <c:v>36739</c:v>
                </c:pt>
                <c:pt idx="397">
                  <c:v>36740</c:v>
                </c:pt>
                <c:pt idx="398">
                  <c:v>36741</c:v>
                </c:pt>
                <c:pt idx="399">
                  <c:v>36742</c:v>
                </c:pt>
                <c:pt idx="400">
                  <c:v>36745</c:v>
                </c:pt>
                <c:pt idx="401">
                  <c:v>36746</c:v>
                </c:pt>
                <c:pt idx="402">
                  <c:v>36747</c:v>
                </c:pt>
                <c:pt idx="403">
                  <c:v>36748</c:v>
                </c:pt>
                <c:pt idx="404">
                  <c:v>36749</c:v>
                </c:pt>
                <c:pt idx="405">
                  <c:v>36752</c:v>
                </c:pt>
                <c:pt idx="406">
                  <c:v>36753</c:v>
                </c:pt>
                <c:pt idx="407">
                  <c:v>36754</c:v>
                </c:pt>
                <c:pt idx="408">
                  <c:v>36755</c:v>
                </c:pt>
                <c:pt idx="409">
                  <c:v>36756</c:v>
                </c:pt>
                <c:pt idx="410">
                  <c:v>36759</c:v>
                </c:pt>
                <c:pt idx="411">
                  <c:v>36760</c:v>
                </c:pt>
                <c:pt idx="412">
                  <c:v>36761</c:v>
                </c:pt>
                <c:pt idx="413">
                  <c:v>36762</c:v>
                </c:pt>
                <c:pt idx="414">
                  <c:v>36763</c:v>
                </c:pt>
                <c:pt idx="415">
                  <c:v>36766</c:v>
                </c:pt>
                <c:pt idx="416">
                  <c:v>36767</c:v>
                </c:pt>
                <c:pt idx="417">
                  <c:v>36768</c:v>
                </c:pt>
                <c:pt idx="418">
                  <c:v>36769</c:v>
                </c:pt>
                <c:pt idx="419">
                  <c:v>36770</c:v>
                </c:pt>
                <c:pt idx="420">
                  <c:v>36773</c:v>
                </c:pt>
                <c:pt idx="421">
                  <c:v>36774</c:v>
                </c:pt>
                <c:pt idx="422">
                  <c:v>36775</c:v>
                </c:pt>
                <c:pt idx="423">
                  <c:v>36777</c:v>
                </c:pt>
                <c:pt idx="424">
                  <c:v>36780</c:v>
                </c:pt>
                <c:pt idx="425">
                  <c:v>36781</c:v>
                </c:pt>
                <c:pt idx="426">
                  <c:v>36782</c:v>
                </c:pt>
                <c:pt idx="427">
                  <c:v>36783</c:v>
                </c:pt>
                <c:pt idx="428">
                  <c:v>36784</c:v>
                </c:pt>
                <c:pt idx="429">
                  <c:v>36787</c:v>
                </c:pt>
                <c:pt idx="430">
                  <c:v>36788</c:v>
                </c:pt>
                <c:pt idx="431">
                  <c:v>36789</c:v>
                </c:pt>
                <c:pt idx="432">
                  <c:v>36790</c:v>
                </c:pt>
                <c:pt idx="433">
                  <c:v>36791</c:v>
                </c:pt>
                <c:pt idx="434">
                  <c:v>36794</c:v>
                </c:pt>
                <c:pt idx="435">
                  <c:v>36795</c:v>
                </c:pt>
                <c:pt idx="436">
                  <c:v>36796</c:v>
                </c:pt>
                <c:pt idx="437">
                  <c:v>36797</c:v>
                </c:pt>
                <c:pt idx="438">
                  <c:v>36798</c:v>
                </c:pt>
                <c:pt idx="439">
                  <c:v>36801</c:v>
                </c:pt>
                <c:pt idx="440">
                  <c:v>36802</c:v>
                </c:pt>
                <c:pt idx="441">
                  <c:v>36803</c:v>
                </c:pt>
                <c:pt idx="442">
                  <c:v>36804</c:v>
                </c:pt>
                <c:pt idx="443">
                  <c:v>36805</c:v>
                </c:pt>
                <c:pt idx="444">
                  <c:v>36808</c:v>
                </c:pt>
                <c:pt idx="445">
                  <c:v>36809</c:v>
                </c:pt>
                <c:pt idx="446">
                  <c:v>36810</c:v>
                </c:pt>
                <c:pt idx="447">
                  <c:v>36812</c:v>
                </c:pt>
                <c:pt idx="448">
                  <c:v>36815</c:v>
                </c:pt>
                <c:pt idx="449">
                  <c:v>36816</c:v>
                </c:pt>
                <c:pt idx="450">
                  <c:v>36817</c:v>
                </c:pt>
                <c:pt idx="451">
                  <c:v>36818</c:v>
                </c:pt>
                <c:pt idx="452">
                  <c:v>36819</c:v>
                </c:pt>
                <c:pt idx="453">
                  <c:v>36822</c:v>
                </c:pt>
                <c:pt idx="454">
                  <c:v>36823</c:v>
                </c:pt>
                <c:pt idx="455">
                  <c:v>36824</c:v>
                </c:pt>
                <c:pt idx="456">
                  <c:v>36825</c:v>
                </c:pt>
                <c:pt idx="457">
                  <c:v>36826</c:v>
                </c:pt>
                <c:pt idx="458">
                  <c:v>36829</c:v>
                </c:pt>
                <c:pt idx="459">
                  <c:v>36830</c:v>
                </c:pt>
                <c:pt idx="460">
                  <c:v>36831</c:v>
                </c:pt>
                <c:pt idx="461">
                  <c:v>36833</c:v>
                </c:pt>
                <c:pt idx="462">
                  <c:v>36836</c:v>
                </c:pt>
                <c:pt idx="463">
                  <c:v>36837</c:v>
                </c:pt>
                <c:pt idx="464">
                  <c:v>36838</c:v>
                </c:pt>
                <c:pt idx="465">
                  <c:v>36839</c:v>
                </c:pt>
                <c:pt idx="466">
                  <c:v>36840</c:v>
                </c:pt>
                <c:pt idx="467">
                  <c:v>36843</c:v>
                </c:pt>
                <c:pt idx="468">
                  <c:v>36844</c:v>
                </c:pt>
                <c:pt idx="469">
                  <c:v>36846</c:v>
                </c:pt>
                <c:pt idx="470">
                  <c:v>36847</c:v>
                </c:pt>
                <c:pt idx="471">
                  <c:v>36850</c:v>
                </c:pt>
                <c:pt idx="472">
                  <c:v>36851</c:v>
                </c:pt>
                <c:pt idx="473">
                  <c:v>36852</c:v>
                </c:pt>
                <c:pt idx="474">
                  <c:v>36853</c:v>
                </c:pt>
                <c:pt idx="475">
                  <c:v>36854</c:v>
                </c:pt>
                <c:pt idx="476">
                  <c:v>36857</c:v>
                </c:pt>
                <c:pt idx="477">
                  <c:v>36858</c:v>
                </c:pt>
                <c:pt idx="478">
                  <c:v>36859</c:v>
                </c:pt>
                <c:pt idx="479">
                  <c:v>36860</c:v>
                </c:pt>
                <c:pt idx="480">
                  <c:v>36861</c:v>
                </c:pt>
                <c:pt idx="481">
                  <c:v>36864</c:v>
                </c:pt>
                <c:pt idx="482">
                  <c:v>36865</c:v>
                </c:pt>
                <c:pt idx="483">
                  <c:v>36866</c:v>
                </c:pt>
                <c:pt idx="484">
                  <c:v>36867</c:v>
                </c:pt>
                <c:pt idx="485">
                  <c:v>36868</c:v>
                </c:pt>
                <c:pt idx="486">
                  <c:v>36871</c:v>
                </c:pt>
                <c:pt idx="487">
                  <c:v>36872</c:v>
                </c:pt>
                <c:pt idx="488">
                  <c:v>36873</c:v>
                </c:pt>
                <c:pt idx="489">
                  <c:v>36874</c:v>
                </c:pt>
                <c:pt idx="490">
                  <c:v>36875</c:v>
                </c:pt>
                <c:pt idx="491">
                  <c:v>36878</c:v>
                </c:pt>
                <c:pt idx="492">
                  <c:v>36879</c:v>
                </c:pt>
                <c:pt idx="493">
                  <c:v>36880</c:v>
                </c:pt>
                <c:pt idx="494">
                  <c:v>36881</c:v>
                </c:pt>
                <c:pt idx="495">
                  <c:v>36882</c:v>
                </c:pt>
                <c:pt idx="496">
                  <c:v>36886</c:v>
                </c:pt>
                <c:pt idx="497">
                  <c:v>36887</c:v>
                </c:pt>
                <c:pt idx="498">
                  <c:v>36888</c:v>
                </c:pt>
                <c:pt idx="499">
                  <c:v>36889</c:v>
                </c:pt>
                <c:pt idx="500">
                  <c:v>36893</c:v>
                </c:pt>
                <c:pt idx="501">
                  <c:v>36894</c:v>
                </c:pt>
                <c:pt idx="502">
                  <c:v>36895</c:v>
                </c:pt>
                <c:pt idx="503">
                  <c:v>36896</c:v>
                </c:pt>
                <c:pt idx="504">
                  <c:v>36899</c:v>
                </c:pt>
                <c:pt idx="505">
                  <c:v>36900</c:v>
                </c:pt>
                <c:pt idx="506">
                  <c:v>36901</c:v>
                </c:pt>
                <c:pt idx="507">
                  <c:v>36902</c:v>
                </c:pt>
                <c:pt idx="508">
                  <c:v>36903</c:v>
                </c:pt>
                <c:pt idx="509">
                  <c:v>36906</c:v>
                </c:pt>
                <c:pt idx="510">
                  <c:v>36907</c:v>
                </c:pt>
                <c:pt idx="511">
                  <c:v>36908</c:v>
                </c:pt>
                <c:pt idx="512">
                  <c:v>36909</c:v>
                </c:pt>
                <c:pt idx="513">
                  <c:v>36910</c:v>
                </c:pt>
                <c:pt idx="514">
                  <c:v>36913</c:v>
                </c:pt>
                <c:pt idx="515">
                  <c:v>36914</c:v>
                </c:pt>
                <c:pt idx="516">
                  <c:v>36915</c:v>
                </c:pt>
                <c:pt idx="517">
                  <c:v>36916</c:v>
                </c:pt>
                <c:pt idx="518">
                  <c:v>36917</c:v>
                </c:pt>
                <c:pt idx="519">
                  <c:v>36920</c:v>
                </c:pt>
                <c:pt idx="520">
                  <c:v>36921</c:v>
                </c:pt>
                <c:pt idx="521">
                  <c:v>36922</c:v>
                </c:pt>
                <c:pt idx="522">
                  <c:v>36923</c:v>
                </c:pt>
                <c:pt idx="523">
                  <c:v>36924</c:v>
                </c:pt>
                <c:pt idx="524">
                  <c:v>36927</c:v>
                </c:pt>
                <c:pt idx="525">
                  <c:v>36928</c:v>
                </c:pt>
                <c:pt idx="526">
                  <c:v>36929</c:v>
                </c:pt>
                <c:pt idx="527">
                  <c:v>36930</c:v>
                </c:pt>
                <c:pt idx="528">
                  <c:v>36931</c:v>
                </c:pt>
                <c:pt idx="529">
                  <c:v>36934</c:v>
                </c:pt>
                <c:pt idx="530">
                  <c:v>36935</c:v>
                </c:pt>
                <c:pt idx="531">
                  <c:v>36936</c:v>
                </c:pt>
                <c:pt idx="532">
                  <c:v>36937</c:v>
                </c:pt>
                <c:pt idx="533">
                  <c:v>36938</c:v>
                </c:pt>
                <c:pt idx="534">
                  <c:v>36941</c:v>
                </c:pt>
                <c:pt idx="535">
                  <c:v>36942</c:v>
                </c:pt>
                <c:pt idx="536">
                  <c:v>36943</c:v>
                </c:pt>
                <c:pt idx="537">
                  <c:v>36944</c:v>
                </c:pt>
                <c:pt idx="538">
                  <c:v>36945</c:v>
                </c:pt>
                <c:pt idx="539">
                  <c:v>36950</c:v>
                </c:pt>
                <c:pt idx="540">
                  <c:v>36951</c:v>
                </c:pt>
                <c:pt idx="541">
                  <c:v>36952</c:v>
                </c:pt>
                <c:pt idx="542">
                  <c:v>36955</c:v>
                </c:pt>
                <c:pt idx="543">
                  <c:v>36956</c:v>
                </c:pt>
                <c:pt idx="544">
                  <c:v>36957</c:v>
                </c:pt>
                <c:pt idx="545">
                  <c:v>36958</c:v>
                </c:pt>
                <c:pt idx="546">
                  <c:v>36959</c:v>
                </c:pt>
                <c:pt idx="547">
                  <c:v>36962</c:v>
                </c:pt>
                <c:pt idx="548">
                  <c:v>36963</c:v>
                </c:pt>
                <c:pt idx="549">
                  <c:v>36964</c:v>
                </c:pt>
                <c:pt idx="550">
                  <c:v>36965</c:v>
                </c:pt>
                <c:pt idx="551">
                  <c:v>36966</c:v>
                </c:pt>
                <c:pt idx="552">
                  <c:v>36969</c:v>
                </c:pt>
                <c:pt idx="553">
                  <c:v>36970</c:v>
                </c:pt>
                <c:pt idx="554">
                  <c:v>36971</c:v>
                </c:pt>
                <c:pt idx="555">
                  <c:v>36972</c:v>
                </c:pt>
                <c:pt idx="556">
                  <c:v>36973</c:v>
                </c:pt>
                <c:pt idx="557">
                  <c:v>36976</c:v>
                </c:pt>
                <c:pt idx="558">
                  <c:v>36977</c:v>
                </c:pt>
                <c:pt idx="559">
                  <c:v>36978</c:v>
                </c:pt>
                <c:pt idx="560">
                  <c:v>36979</c:v>
                </c:pt>
                <c:pt idx="561">
                  <c:v>36980</c:v>
                </c:pt>
                <c:pt idx="562">
                  <c:v>36983</c:v>
                </c:pt>
                <c:pt idx="563">
                  <c:v>36984</c:v>
                </c:pt>
                <c:pt idx="564">
                  <c:v>36985</c:v>
                </c:pt>
                <c:pt idx="565">
                  <c:v>36986</c:v>
                </c:pt>
                <c:pt idx="566">
                  <c:v>36987</c:v>
                </c:pt>
                <c:pt idx="567">
                  <c:v>36990</c:v>
                </c:pt>
                <c:pt idx="568">
                  <c:v>36991</c:v>
                </c:pt>
                <c:pt idx="569">
                  <c:v>36992</c:v>
                </c:pt>
                <c:pt idx="570">
                  <c:v>36993</c:v>
                </c:pt>
                <c:pt idx="571">
                  <c:v>36997</c:v>
                </c:pt>
                <c:pt idx="572">
                  <c:v>36998</c:v>
                </c:pt>
                <c:pt idx="573">
                  <c:v>36999</c:v>
                </c:pt>
                <c:pt idx="574">
                  <c:v>37000</c:v>
                </c:pt>
                <c:pt idx="575">
                  <c:v>37001</c:v>
                </c:pt>
                <c:pt idx="576">
                  <c:v>37004</c:v>
                </c:pt>
                <c:pt idx="577">
                  <c:v>37005</c:v>
                </c:pt>
                <c:pt idx="578">
                  <c:v>37006</c:v>
                </c:pt>
                <c:pt idx="579">
                  <c:v>37007</c:v>
                </c:pt>
                <c:pt idx="580">
                  <c:v>37008</c:v>
                </c:pt>
                <c:pt idx="581">
                  <c:v>37011</c:v>
                </c:pt>
                <c:pt idx="582">
                  <c:v>37013</c:v>
                </c:pt>
                <c:pt idx="583">
                  <c:v>37014</c:v>
                </c:pt>
                <c:pt idx="584">
                  <c:v>37015</c:v>
                </c:pt>
                <c:pt idx="585">
                  <c:v>37018</c:v>
                </c:pt>
                <c:pt idx="586">
                  <c:v>37019</c:v>
                </c:pt>
                <c:pt idx="587">
                  <c:v>37020</c:v>
                </c:pt>
                <c:pt idx="588">
                  <c:v>37021</c:v>
                </c:pt>
                <c:pt idx="589">
                  <c:v>37022</c:v>
                </c:pt>
                <c:pt idx="590">
                  <c:v>37025</c:v>
                </c:pt>
                <c:pt idx="591">
                  <c:v>37026</c:v>
                </c:pt>
                <c:pt idx="592">
                  <c:v>37027</c:v>
                </c:pt>
                <c:pt idx="593">
                  <c:v>37028</c:v>
                </c:pt>
                <c:pt idx="594">
                  <c:v>37029</c:v>
                </c:pt>
                <c:pt idx="595">
                  <c:v>37032</c:v>
                </c:pt>
                <c:pt idx="596">
                  <c:v>37033</c:v>
                </c:pt>
                <c:pt idx="597">
                  <c:v>37034</c:v>
                </c:pt>
                <c:pt idx="598">
                  <c:v>37035</c:v>
                </c:pt>
                <c:pt idx="599">
                  <c:v>37036</c:v>
                </c:pt>
                <c:pt idx="600">
                  <c:v>37039</c:v>
                </c:pt>
                <c:pt idx="601">
                  <c:v>37040</c:v>
                </c:pt>
                <c:pt idx="602">
                  <c:v>37041</c:v>
                </c:pt>
                <c:pt idx="603">
                  <c:v>37042</c:v>
                </c:pt>
                <c:pt idx="604">
                  <c:v>37043</c:v>
                </c:pt>
                <c:pt idx="605">
                  <c:v>37046</c:v>
                </c:pt>
                <c:pt idx="606">
                  <c:v>37047</c:v>
                </c:pt>
                <c:pt idx="607">
                  <c:v>37048</c:v>
                </c:pt>
                <c:pt idx="608">
                  <c:v>37049</c:v>
                </c:pt>
                <c:pt idx="609">
                  <c:v>37050</c:v>
                </c:pt>
                <c:pt idx="610">
                  <c:v>37053</c:v>
                </c:pt>
                <c:pt idx="611">
                  <c:v>37054</c:v>
                </c:pt>
                <c:pt idx="612">
                  <c:v>37055</c:v>
                </c:pt>
                <c:pt idx="613">
                  <c:v>37057</c:v>
                </c:pt>
                <c:pt idx="614">
                  <c:v>37060</c:v>
                </c:pt>
                <c:pt idx="615">
                  <c:v>37061</c:v>
                </c:pt>
                <c:pt idx="616">
                  <c:v>37062</c:v>
                </c:pt>
                <c:pt idx="617">
                  <c:v>37063</c:v>
                </c:pt>
                <c:pt idx="618">
                  <c:v>37064</c:v>
                </c:pt>
                <c:pt idx="619">
                  <c:v>37067</c:v>
                </c:pt>
                <c:pt idx="620">
                  <c:v>37068</c:v>
                </c:pt>
                <c:pt idx="621">
                  <c:v>37069</c:v>
                </c:pt>
                <c:pt idx="622">
                  <c:v>37070</c:v>
                </c:pt>
                <c:pt idx="623">
                  <c:v>37071</c:v>
                </c:pt>
                <c:pt idx="624">
                  <c:v>37074</c:v>
                </c:pt>
                <c:pt idx="625">
                  <c:v>37075</c:v>
                </c:pt>
                <c:pt idx="626">
                  <c:v>37076</c:v>
                </c:pt>
                <c:pt idx="627">
                  <c:v>37077</c:v>
                </c:pt>
                <c:pt idx="628">
                  <c:v>37078</c:v>
                </c:pt>
                <c:pt idx="629">
                  <c:v>37081</c:v>
                </c:pt>
                <c:pt idx="630">
                  <c:v>37082</c:v>
                </c:pt>
                <c:pt idx="631">
                  <c:v>37083</c:v>
                </c:pt>
                <c:pt idx="632">
                  <c:v>37084</c:v>
                </c:pt>
                <c:pt idx="633">
                  <c:v>37085</c:v>
                </c:pt>
                <c:pt idx="634">
                  <c:v>37088</c:v>
                </c:pt>
                <c:pt idx="635">
                  <c:v>37089</c:v>
                </c:pt>
                <c:pt idx="636">
                  <c:v>37090</c:v>
                </c:pt>
                <c:pt idx="637">
                  <c:v>37091</c:v>
                </c:pt>
                <c:pt idx="638">
                  <c:v>37092</c:v>
                </c:pt>
                <c:pt idx="639">
                  <c:v>37095</c:v>
                </c:pt>
                <c:pt idx="640">
                  <c:v>37096</c:v>
                </c:pt>
                <c:pt idx="641">
                  <c:v>37097</c:v>
                </c:pt>
                <c:pt idx="642">
                  <c:v>37098</c:v>
                </c:pt>
                <c:pt idx="643">
                  <c:v>37099</c:v>
                </c:pt>
                <c:pt idx="644">
                  <c:v>37102</c:v>
                </c:pt>
                <c:pt idx="645">
                  <c:v>37103</c:v>
                </c:pt>
                <c:pt idx="646">
                  <c:v>37104</c:v>
                </c:pt>
                <c:pt idx="647">
                  <c:v>37105</c:v>
                </c:pt>
                <c:pt idx="648">
                  <c:v>37106</c:v>
                </c:pt>
                <c:pt idx="649">
                  <c:v>37109</c:v>
                </c:pt>
                <c:pt idx="650">
                  <c:v>37110</c:v>
                </c:pt>
                <c:pt idx="651">
                  <c:v>37111</c:v>
                </c:pt>
                <c:pt idx="652">
                  <c:v>37112</c:v>
                </c:pt>
                <c:pt idx="653">
                  <c:v>37113</c:v>
                </c:pt>
                <c:pt idx="654">
                  <c:v>37116</c:v>
                </c:pt>
                <c:pt idx="655">
                  <c:v>37117</c:v>
                </c:pt>
                <c:pt idx="656">
                  <c:v>37118</c:v>
                </c:pt>
                <c:pt idx="657">
                  <c:v>37119</c:v>
                </c:pt>
                <c:pt idx="658">
                  <c:v>37120</c:v>
                </c:pt>
                <c:pt idx="659">
                  <c:v>37123</c:v>
                </c:pt>
                <c:pt idx="660">
                  <c:v>37124</c:v>
                </c:pt>
                <c:pt idx="661">
                  <c:v>37125</c:v>
                </c:pt>
                <c:pt idx="662">
                  <c:v>37126</c:v>
                </c:pt>
                <c:pt idx="663">
                  <c:v>37127</c:v>
                </c:pt>
                <c:pt idx="664">
                  <c:v>37130</c:v>
                </c:pt>
                <c:pt idx="665">
                  <c:v>37131</c:v>
                </c:pt>
                <c:pt idx="666">
                  <c:v>37132</c:v>
                </c:pt>
                <c:pt idx="667">
                  <c:v>37133</c:v>
                </c:pt>
                <c:pt idx="668">
                  <c:v>37134</c:v>
                </c:pt>
                <c:pt idx="669">
                  <c:v>37137</c:v>
                </c:pt>
                <c:pt idx="670">
                  <c:v>37138</c:v>
                </c:pt>
                <c:pt idx="671">
                  <c:v>37139</c:v>
                </c:pt>
                <c:pt idx="672">
                  <c:v>37140</c:v>
                </c:pt>
                <c:pt idx="673">
                  <c:v>37144</c:v>
                </c:pt>
                <c:pt idx="674">
                  <c:v>37145</c:v>
                </c:pt>
                <c:pt idx="675">
                  <c:v>37146</c:v>
                </c:pt>
                <c:pt idx="676">
                  <c:v>37147</c:v>
                </c:pt>
                <c:pt idx="677">
                  <c:v>37148</c:v>
                </c:pt>
                <c:pt idx="678">
                  <c:v>37151</c:v>
                </c:pt>
                <c:pt idx="679">
                  <c:v>37152</c:v>
                </c:pt>
                <c:pt idx="680">
                  <c:v>37153</c:v>
                </c:pt>
                <c:pt idx="681">
                  <c:v>37154</c:v>
                </c:pt>
                <c:pt idx="682">
                  <c:v>37155</c:v>
                </c:pt>
                <c:pt idx="683">
                  <c:v>37158</c:v>
                </c:pt>
                <c:pt idx="684">
                  <c:v>37159</c:v>
                </c:pt>
                <c:pt idx="685">
                  <c:v>37160</c:v>
                </c:pt>
                <c:pt idx="686">
                  <c:v>37161</c:v>
                </c:pt>
                <c:pt idx="687">
                  <c:v>37162</c:v>
                </c:pt>
                <c:pt idx="688">
                  <c:v>37165</c:v>
                </c:pt>
                <c:pt idx="689">
                  <c:v>37166</c:v>
                </c:pt>
                <c:pt idx="690">
                  <c:v>37167</c:v>
                </c:pt>
                <c:pt idx="691">
                  <c:v>37168</c:v>
                </c:pt>
                <c:pt idx="692">
                  <c:v>37169</c:v>
                </c:pt>
                <c:pt idx="693">
                  <c:v>37172</c:v>
                </c:pt>
                <c:pt idx="694">
                  <c:v>37173</c:v>
                </c:pt>
                <c:pt idx="695">
                  <c:v>37174</c:v>
                </c:pt>
                <c:pt idx="696">
                  <c:v>37175</c:v>
                </c:pt>
                <c:pt idx="697">
                  <c:v>37179</c:v>
                </c:pt>
                <c:pt idx="698">
                  <c:v>37180</c:v>
                </c:pt>
                <c:pt idx="699">
                  <c:v>37181</c:v>
                </c:pt>
                <c:pt idx="700">
                  <c:v>37182</c:v>
                </c:pt>
                <c:pt idx="701">
                  <c:v>37183</c:v>
                </c:pt>
                <c:pt idx="702">
                  <c:v>37186</c:v>
                </c:pt>
                <c:pt idx="703">
                  <c:v>37187</c:v>
                </c:pt>
                <c:pt idx="704">
                  <c:v>37188</c:v>
                </c:pt>
                <c:pt idx="705">
                  <c:v>37189</c:v>
                </c:pt>
                <c:pt idx="706">
                  <c:v>37190</c:v>
                </c:pt>
                <c:pt idx="707">
                  <c:v>37193</c:v>
                </c:pt>
                <c:pt idx="708">
                  <c:v>37194</c:v>
                </c:pt>
                <c:pt idx="709">
                  <c:v>37195</c:v>
                </c:pt>
                <c:pt idx="710">
                  <c:v>37196</c:v>
                </c:pt>
                <c:pt idx="711">
                  <c:v>37200</c:v>
                </c:pt>
                <c:pt idx="712">
                  <c:v>37201</c:v>
                </c:pt>
                <c:pt idx="713">
                  <c:v>37202</c:v>
                </c:pt>
                <c:pt idx="714">
                  <c:v>37203</c:v>
                </c:pt>
                <c:pt idx="715">
                  <c:v>37204</c:v>
                </c:pt>
                <c:pt idx="716">
                  <c:v>37207</c:v>
                </c:pt>
                <c:pt idx="717">
                  <c:v>37208</c:v>
                </c:pt>
                <c:pt idx="718">
                  <c:v>37209</c:v>
                </c:pt>
                <c:pt idx="719">
                  <c:v>37211</c:v>
                </c:pt>
                <c:pt idx="720">
                  <c:v>37214</c:v>
                </c:pt>
                <c:pt idx="721">
                  <c:v>37215</c:v>
                </c:pt>
                <c:pt idx="722">
                  <c:v>37216</c:v>
                </c:pt>
                <c:pt idx="723">
                  <c:v>37217</c:v>
                </c:pt>
                <c:pt idx="724">
                  <c:v>37218</c:v>
                </c:pt>
                <c:pt idx="725">
                  <c:v>37221</c:v>
                </c:pt>
                <c:pt idx="726">
                  <c:v>37222</c:v>
                </c:pt>
                <c:pt idx="727">
                  <c:v>37223</c:v>
                </c:pt>
                <c:pt idx="728">
                  <c:v>37224</c:v>
                </c:pt>
                <c:pt idx="729">
                  <c:v>37225</c:v>
                </c:pt>
                <c:pt idx="730">
                  <c:v>37228</c:v>
                </c:pt>
                <c:pt idx="731">
                  <c:v>37229</c:v>
                </c:pt>
                <c:pt idx="732">
                  <c:v>37230</c:v>
                </c:pt>
                <c:pt idx="733">
                  <c:v>37231</c:v>
                </c:pt>
                <c:pt idx="734">
                  <c:v>37232</c:v>
                </c:pt>
                <c:pt idx="735">
                  <c:v>37235</c:v>
                </c:pt>
                <c:pt idx="736">
                  <c:v>37236</c:v>
                </c:pt>
                <c:pt idx="737">
                  <c:v>37237</c:v>
                </c:pt>
                <c:pt idx="738">
                  <c:v>37238</c:v>
                </c:pt>
                <c:pt idx="739">
                  <c:v>37239</c:v>
                </c:pt>
                <c:pt idx="740">
                  <c:v>37242</c:v>
                </c:pt>
                <c:pt idx="741">
                  <c:v>37243</c:v>
                </c:pt>
                <c:pt idx="742">
                  <c:v>37244</c:v>
                </c:pt>
                <c:pt idx="743">
                  <c:v>37245</c:v>
                </c:pt>
                <c:pt idx="744">
                  <c:v>37246</c:v>
                </c:pt>
                <c:pt idx="745">
                  <c:v>37249</c:v>
                </c:pt>
                <c:pt idx="746">
                  <c:v>37251</c:v>
                </c:pt>
                <c:pt idx="747">
                  <c:v>37252</c:v>
                </c:pt>
                <c:pt idx="748">
                  <c:v>37253</c:v>
                </c:pt>
                <c:pt idx="749">
                  <c:v>37256</c:v>
                </c:pt>
                <c:pt idx="750">
                  <c:v>37258</c:v>
                </c:pt>
                <c:pt idx="751">
                  <c:v>37259</c:v>
                </c:pt>
                <c:pt idx="752">
                  <c:v>37260</c:v>
                </c:pt>
                <c:pt idx="753">
                  <c:v>37263</c:v>
                </c:pt>
                <c:pt idx="754">
                  <c:v>37264</c:v>
                </c:pt>
                <c:pt idx="755">
                  <c:v>37265</c:v>
                </c:pt>
                <c:pt idx="756">
                  <c:v>37266</c:v>
                </c:pt>
                <c:pt idx="757">
                  <c:v>37267</c:v>
                </c:pt>
                <c:pt idx="758">
                  <c:v>37270</c:v>
                </c:pt>
                <c:pt idx="759">
                  <c:v>37271</c:v>
                </c:pt>
                <c:pt idx="760">
                  <c:v>37272</c:v>
                </c:pt>
                <c:pt idx="761">
                  <c:v>37273</c:v>
                </c:pt>
                <c:pt idx="762">
                  <c:v>37274</c:v>
                </c:pt>
                <c:pt idx="763">
                  <c:v>37277</c:v>
                </c:pt>
                <c:pt idx="764">
                  <c:v>37278</c:v>
                </c:pt>
                <c:pt idx="765">
                  <c:v>37279</c:v>
                </c:pt>
                <c:pt idx="766">
                  <c:v>37280</c:v>
                </c:pt>
                <c:pt idx="767">
                  <c:v>37281</c:v>
                </c:pt>
                <c:pt idx="768">
                  <c:v>37284</c:v>
                </c:pt>
                <c:pt idx="769">
                  <c:v>37285</c:v>
                </c:pt>
                <c:pt idx="770">
                  <c:v>37286</c:v>
                </c:pt>
                <c:pt idx="771">
                  <c:v>37287</c:v>
                </c:pt>
                <c:pt idx="772">
                  <c:v>37288</c:v>
                </c:pt>
                <c:pt idx="773">
                  <c:v>37291</c:v>
                </c:pt>
                <c:pt idx="774">
                  <c:v>37292</c:v>
                </c:pt>
                <c:pt idx="775">
                  <c:v>37293</c:v>
                </c:pt>
                <c:pt idx="776">
                  <c:v>37294</c:v>
                </c:pt>
                <c:pt idx="777">
                  <c:v>37295</c:v>
                </c:pt>
                <c:pt idx="778">
                  <c:v>37300</c:v>
                </c:pt>
                <c:pt idx="779">
                  <c:v>37301</c:v>
                </c:pt>
                <c:pt idx="780">
                  <c:v>37302</c:v>
                </c:pt>
                <c:pt idx="781">
                  <c:v>37305</c:v>
                </c:pt>
                <c:pt idx="782">
                  <c:v>37306</c:v>
                </c:pt>
                <c:pt idx="783">
                  <c:v>37307</c:v>
                </c:pt>
                <c:pt idx="784">
                  <c:v>37308</c:v>
                </c:pt>
                <c:pt idx="785">
                  <c:v>37309</c:v>
                </c:pt>
                <c:pt idx="786">
                  <c:v>37312</c:v>
                </c:pt>
                <c:pt idx="787">
                  <c:v>37313</c:v>
                </c:pt>
                <c:pt idx="788">
                  <c:v>37314</c:v>
                </c:pt>
                <c:pt idx="789">
                  <c:v>37315</c:v>
                </c:pt>
                <c:pt idx="790">
                  <c:v>37316</c:v>
                </c:pt>
                <c:pt idx="791">
                  <c:v>37319</c:v>
                </c:pt>
                <c:pt idx="792">
                  <c:v>37320</c:v>
                </c:pt>
                <c:pt idx="793">
                  <c:v>37321</c:v>
                </c:pt>
                <c:pt idx="794">
                  <c:v>37322</c:v>
                </c:pt>
                <c:pt idx="795">
                  <c:v>37323</c:v>
                </c:pt>
                <c:pt idx="796">
                  <c:v>37326</c:v>
                </c:pt>
                <c:pt idx="797">
                  <c:v>37327</c:v>
                </c:pt>
                <c:pt idx="798">
                  <c:v>37328</c:v>
                </c:pt>
                <c:pt idx="799">
                  <c:v>37329</c:v>
                </c:pt>
                <c:pt idx="800">
                  <c:v>37330</c:v>
                </c:pt>
                <c:pt idx="801">
                  <c:v>37333</c:v>
                </c:pt>
                <c:pt idx="802">
                  <c:v>37334</c:v>
                </c:pt>
                <c:pt idx="803">
                  <c:v>37335</c:v>
                </c:pt>
                <c:pt idx="804">
                  <c:v>37336</c:v>
                </c:pt>
                <c:pt idx="805">
                  <c:v>37337</c:v>
                </c:pt>
                <c:pt idx="806">
                  <c:v>37340</c:v>
                </c:pt>
                <c:pt idx="807">
                  <c:v>37341</c:v>
                </c:pt>
                <c:pt idx="808">
                  <c:v>37342</c:v>
                </c:pt>
                <c:pt idx="809">
                  <c:v>37343</c:v>
                </c:pt>
                <c:pt idx="810">
                  <c:v>37347</c:v>
                </c:pt>
                <c:pt idx="811">
                  <c:v>37348</c:v>
                </c:pt>
                <c:pt idx="812">
                  <c:v>37349</c:v>
                </c:pt>
                <c:pt idx="813">
                  <c:v>37350</c:v>
                </c:pt>
                <c:pt idx="814">
                  <c:v>37351</c:v>
                </c:pt>
                <c:pt idx="815">
                  <c:v>37354</c:v>
                </c:pt>
                <c:pt idx="816">
                  <c:v>37355</c:v>
                </c:pt>
                <c:pt idx="817">
                  <c:v>37356</c:v>
                </c:pt>
                <c:pt idx="818">
                  <c:v>37357</c:v>
                </c:pt>
                <c:pt idx="819">
                  <c:v>37358</c:v>
                </c:pt>
                <c:pt idx="820">
                  <c:v>37361</c:v>
                </c:pt>
                <c:pt idx="821">
                  <c:v>37362</c:v>
                </c:pt>
                <c:pt idx="822">
                  <c:v>37363</c:v>
                </c:pt>
                <c:pt idx="823">
                  <c:v>37364</c:v>
                </c:pt>
                <c:pt idx="824">
                  <c:v>37365</c:v>
                </c:pt>
                <c:pt idx="825">
                  <c:v>37368</c:v>
                </c:pt>
                <c:pt idx="826">
                  <c:v>37369</c:v>
                </c:pt>
                <c:pt idx="827">
                  <c:v>37370</c:v>
                </c:pt>
                <c:pt idx="828">
                  <c:v>37371</c:v>
                </c:pt>
                <c:pt idx="829">
                  <c:v>37372</c:v>
                </c:pt>
                <c:pt idx="830">
                  <c:v>37375</c:v>
                </c:pt>
                <c:pt idx="831">
                  <c:v>37376</c:v>
                </c:pt>
                <c:pt idx="832">
                  <c:v>37378</c:v>
                </c:pt>
                <c:pt idx="833">
                  <c:v>37379</c:v>
                </c:pt>
                <c:pt idx="834">
                  <c:v>37382</c:v>
                </c:pt>
                <c:pt idx="835">
                  <c:v>37383</c:v>
                </c:pt>
                <c:pt idx="836">
                  <c:v>37384</c:v>
                </c:pt>
                <c:pt idx="837">
                  <c:v>37385</c:v>
                </c:pt>
                <c:pt idx="838">
                  <c:v>37386</c:v>
                </c:pt>
                <c:pt idx="839">
                  <c:v>37389</c:v>
                </c:pt>
                <c:pt idx="840">
                  <c:v>37390</c:v>
                </c:pt>
                <c:pt idx="841">
                  <c:v>37391</c:v>
                </c:pt>
                <c:pt idx="842">
                  <c:v>37392</c:v>
                </c:pt>
                <c:pt idx="843">
                  <c:v>37393</c:v>
                </c:pt>
                <c:pt idx="844">
                  <c:v>37396</c:v>
                </c:pt>
                <c:pt idx="845">
                  <c:v>37397</c:v>
                </c:pt>
                <c:pt idx="846">
                  <c:v>37398</c:v>
                </c:pt>
                <c:pt idx="847">
                  <c:v>37399</c:v>
                </c:pt>
                <c:pt idx="848">
                  <c:v>37400</c:v>
                </c:pt>
                <c:pt idx="849">
                  <c:v>37403</c:v>
                </c:pt>
                <c:pt idx="850">
                  <c:v>37404</c:v>
                </c:pt>
                <c:pt idx="851">
                  <c:v>37405</c:v>
                </c:pt>
                <c:pt idx="852">
                  <c:v>37407</c:v>
                </c:pt>
                <c:pt idx="853">
                  <c:v>37410</c:v>
                </c:pt>
                <c:pt idx="854">
                  <c:v>37411</c:v>
                </c:pt>
                <c:pt idx="855">
                  <c:v>37412</c:v>
                </c:pt>
                <c:pt idx="856">
                  <c:v>37413</c:v>
                </c:pt>
                <c:pt idx="857">
                  <c:v>37414</c:v>
                </c:pt>
                <c:pt idx="858">
                  <c:v>37417</c:v>
                </c:pt>
                <c:pt idx="859">
                  <c:v>37418</c:v>
                </c:pt>
                <c:pt idx="860">
                  <c:v>37419</c:v>
                </c:pt>
                <c:pt idx="861">
                  <c:v>37420</c:v>
                </c:pt>
                <c:pt idx="862">
                  <c:v>37421</c:v>
                </c:pt>
                <c:pt idx="863">
                  <c:v>37424</c:v>
                </c:pt>
                <c:pt idx="864">
                  <c:v>37425</c:v>
                </c:pt>
                <c:pt idx="865">
                  <c:v>37426</c:v>
                </c:pt>
                <c:pt idx="866">
                  <c:v>37427</c:v>
                </c:pt>
                <c:pt idx="867">
                  <c:v>37428</c:v>
                </c:pt>
                <c:pt idx="868">
                  <c:v>37431</c:v>
                </c:pt>
                <c:pt idx="869">
                  <c:v>37432</c:v>
                </c:pt>
                <c:pt idx="870">
                  <c:v>37433</c:v>
                </c:pt>
                <c:pt idx="871">
                  <c:v>37434</c:v>
                </c:pt>
                <c:pt idx="872">
                  <c:v>37435</c:v>
                </c:pt>
                <c:pt idx="873">
                  <c:v>37438</c:v>
                </c:pt>
                <c:pt idx="874">
                  <c:v>37439</c:v>
                </c:pt>
                <c:pt idx="875">
                  <c:v>37440</c:v>
                </c:pt>
                <c:pt idx="876">
                  <c:v>37441</c:v>
                </c:pt>
                <c:pt idx="877">
                  <c:v>37442</c:v>
                </c:pt>
                <c:pt idx="878">
                  <c:v>37445</c:v>
                </c:pt>
                <c:pt idx="879">
                  <c:v>37446</c:v>
                </c:pt>
                <c:pt idx="880">
                  <c:v>37447</c:v>
                </c:pt>
                <c:pt idx="881">
                  <c:v>37448</c:v>
                </c:pt>
                <c:pt idx="882">
                  <c:v>37449</c:v>
                </c:pt>
                <c:pt idx="883">
                  <c:v>37452</c:v>
                </c:pt>
                <c:pt idx="884">
                  <c:v>37453</c:v>
                </c:pt>
                <c:pt idx="885">
                  <c:v>37454</c:v>
                </c:pt>
                <c:pt idx="886">
                  <c:v>37455</c:v>
                </c:pt>
                <c:pt idx="887">
                  <c:v>37456</c:v>
                </c:pt>
                <c:pt idx="888">
                  <c:v>37459</c:v>
                </c:pt>
                <c:pt idx="889">
                  <c:v>37460</c:v>
                </c:pt>
                <c:pt idx="890">
                  <c:v>37461</c:v>
                </c:pt>
                <c:pt idx="891">
                  <c:v>37462</c:v>
                </c:pt>
                <c:pt idx="892">
                  <c:v>37463</c:v>
                </c:pt>
                <c:pt idx="893">
                  <c:v>37466</c:v>
                </c:pt>
                <c:pt idx="894">
                  <c:v>37467</c:v>
                </c:pt>
                <c:pt idx="895">
                  <c:v>37468</c:v>
                </c:pt>
                <c:pt idx="896">
                  <c:v>37469</c:v>
                </c:pt>
                <c:pt idx="897">
                  <c:v>37470</c:v>
                </c:pt>
                <c:pt idx="898">
                  <c:v>37473</c:v>
                </c:pt>
                <c:pt idx="899">
                  <c:v>37474</c:v>
                </c:pt>
                <c:pt idx="900">
                  <c:v>37475</c:v>
                </c:pt>
                <c:pt idx="901">
                  <c:v>37476</c:v>
                </c:pt>
                <c:pt idx="902">
                  <c:v>37477</c:v>
                </c:pt>
                <c:pt idx="903">
                  <c:v>37480</c:v>
                </c:pt>
                <c:pt idx="904">
                  <c:v>37481</c:v>
                </c:pt>
                <c:pt idx="905">
                  <c:v>37482</c:v>
                </c:pt>
                <c:pt idx="906">
                  <c:v>37483</c:v>
                </c:pt>
                <c:pt idx="907">
                  <c:v>37484</c:v>
                </c:pt>
                <c:pt idx="908">
                  <c:v>37487</c:v>
                </c:pt>
                <c:pt idx="909">
                  <c:v>37488</c:v>
                </c:pt>
                <c:pt idx="910">
                  <c:v>37489</c:v>
                </c:pt>
                <c:pt idx="911">
                  <c:v>37490</c:v>
                </c:pt>
                <c:pt idx="912">
                  <c:v>37491</c:v>
                </c:pt>
                <c:pt idx="913">
                  <c:v>37494</c:v>
                </c:pt>
                <c:pt idx="914">
                  <c:v>37495</c:v>
                </c:pt>
                <c:pt idx="915">
                  <c:v>37496</c:v>
                </c:pt>
                <c:pt idx="916">
                  <c:v>37497</c:v>
                </c:pt>
                <c:pt idx="917">
                  <c:v>37498</c:v>
                </c:pt>
                <c:pt idx="918">
                  <c:v>37501</c:v>
                </c:pt>
                <c:pt idx="919">
                  <c:v>37502</c:v>
                </c:pt>
                <c:pt idx="920">
                  <c:v>37503</c:v>
                </c:pt>
                <c:pt idx="921">
                  <c:v>37504</c:v>
                </c:pt>
                <c:pt idx="922">
                  <c:v>37505</c:v>
                </c:pt>
                <c:pt idx="923">
                  <c:v>37508</c:v>
                </c:pt>
                <c:pt idx="924">
                  <c:v>37509</c:v>
                </c:pt>
                <c:pt idx="925">
                  <c:v>37510</c:v>
                </c:pt>
                <c:pt idx="926">
                  <c:v>37511</c:v>
                </c:pt>
                <c:pt idx="927">
                  <c:v>37512</c:v>
                </c:pt>
                <c:pt idx="928">
                  <c:v>37515</c:v>
                </c:pt>
                <c:pt idx="929">
                  <c:v>37516</c:v>
                </c:pt>
                <c:pt idx="930">
                  <c:v>37517</c:v>
                </c:pt>
                <c:pt idx="931">
                  <c:v>37518</c:v>
                </c:pt>
                <c:pt idx="932">
                  <c:v>37519</c:v>
                </c:pt>
                <c:pt idx="933">
                  <c:v>37522</c:v>
                </c:pt>
                <c:pt idx="934">
                  <c:v>37523</c:v>
                </c:pt>
                <c:pt idx="935">
                  <c:v>37524</c:v>
                </c:pt>
                <c:pt idx="936">
                  <c:v>37525</c:v>
                </c:pt>
                <c:pt idx="937">
                  <c:v>37526</c:v>
                </c:pt>
                <c:pt idx="938">
                  <c:v>37529</c:v>
                </c:pt>
                <c:pt idx="939">
                  <c:v>37530</c:v>
                </c:pt>
                <c:pt idx="940">
                  <c:v>37531</c:v>
                </c:pt>
                <c:pt idx="941">
                  <c:v>37532</c:v>
                </c:pt>
                <c:pt idx="942">
                  <c:v>37533</c:v>
                </c:pt>
                <c:pt idx="943">
                  <c:v>37536</c:v>
                </c:pt>
                <c:pt idx="944">
                  <c:v>37537</c:v>
                </c:pt>
                <c:pt idx="945">
                  <c:v>37538</c:v>
                </c:pt>
                <c:pt idx="946">
                  <c:v>37539</c:v>
                </c:pt>
                <c:pt idx="947">
                  <c:v>37540</c:v>
                </c:pt>
                <c:pt idx="948">
                  <c:v>37543</c:v>
                </c:pt>
                <c:pt idx="949">
                  <c:v>37544</c:v>
                </c:pt>
                <c:pt idx="950">
                  <c:v>37545</c:v>
                </c:pt>
                <c:pt idx="951">
                  <c:v>37546</c:v>
                </c:pt>
                <c:pt idx="952">
                  <c:v>37547</c:v>
                </c:pt>
                <c:pt idx="953">
                  <c:v>37550</c:v>
                </c:pt>
                <c:pt idx="954">
                  <c:v>37551</c:v>
                </c:pt>
                <c:pt idx="955">
                  <c:v>37552</c:v>
                </c:pt>
                <c:pt idx="956">
                  <c:v>37553</c:v>
                </c:pt>
                <c:pt idx="957">
                  <c:v>37554</c:v>
                </c:pt>
                <c:pt idx="958">
                  <c:v>37557</c:v>
                </c:pt>
                <c:pt idx="959">
                  <c:v>37558</c:v>
                </c:pt>
                <c:pt idx="960">
                  <c:v>37559</c:v>
                </c:pt>
                <c:pt idx="961">
                  <c:v>37560</c:v>
                </c:pt>
                <c:pt idx="962">
                  <c:v>37561</c:v>
                </c:pt>
                <c:pt idx="963">
                  <c:v>37564</c:v>
                </c:pt>
                <c:pt idx="964">
                  <c:v>37565</c:v>
                </c:pt>
                <c:pt idx="965">
                  <c:v>37566</c:v>
                </c:pt>
                <c:pt idx="966">
                  <c:v>37567</c:v>
                </c:pt>
                <c:pt idx="967">
                  <c:v>37568</c:v>
                </c:pt>
                <c:pt idx="968">
                  <c:v>37571</c:v>
                </c:pt>
                <c:pt idx="969">
                  <c:v>37572</c:v>
                </c:pt>
                <c:pt idx="970">
                  <c:v>37573</c:v>
                </c:pt>
                <c:pt idx="971">
                  <c:v>37574</c:v>
                </c:pt>
                <c:pt idx="972">
                  <c:v>37578</c:v>
                </c:pt>
                <c:pt idx="973">
                  <c:v>37579</c:v>
                </c:pt>
                <c:pt idx="974">
                  <c:v>37580</c:v>
                </c:pt>
                <c:pt idx="975">
                  <c:v>37581</c:v>
                </c:pt>
                <c:pt idx="976">
                  <c:v>37582</c:v>
                </c:pt>
                <c:pt idx="977">
                  <c:v>37585</c:v>
                </c:pt>
                <c:pt idx="978">
                  <c:v>37586</c:v>
                </c:pt>
                <c:pt idx="979">
                  <c:v>37587</c:v>
                </c:pt>
                <c:pt idx="980">
                  <c:v>37588</c:v>
                </c:pt>
                <c:pt idx="981">
                  <c:v>37589</c:v>
                </c:pt>
                <c:pt idx="982">
                  <c:v>37592</c:v>
                </c:pt>
                <c:pt idx="983">
                  <c:v>37593</c:v>
                </c:pt>
                <c:pt idx="984">
                  <c:v>37594</c:v>
                </c:pt>
                <c:pt idx="985">
                  <c:v>37595</c:v>
                </c:pt>
                <c:pt idx="986">
                  <c:v>37596</c:v>
                </c:pt>
                <c:pt idx="987">
                  <c:v>37599</c:v>
                </c:pt>
                <c:pt idx="988">
                  <c:v>37600</c:v>
                </c:pt>
                <c:pt idx="989">
                  <c:v>37601</c:v>
                </c:pt>
                <c:pt idx="990">
                  <c:v>37602</c:v>
                </c:pt>
                <c:pt idx="991">
                  <c:v>37603</c:v>
                </c:pt>
                <c:pt idx="992">
                  <c:v>37606</c:v>
                </c:pt>
                <c:pt idx="993">
                  <c:v>37607</c:v>
                </c:pt>
                <c:pt idx="994">
                  <c:v>37608</c:v>
                </c:pt>
                <c:pt idx="995">
                  <c:v>37609</c:v>
                </c:pt>
                <c:pt idx="996">
                  <c:v>37610</c:v>
                </c:pt>
                <c:pt idx="997">
                  <c:v>37613</c:v>
                </c:pt>
                <c:pt idx="998">
                  <c:v>37614</c:v>
                </c:pt>
                <c:pt idx="999">
                  <c:v>37616</c:v>
                </c:pt>
                <c:pt idx="1000">
                  <c:v>37617</c:v>
                </c:pt>
                <c:pt idx="1001">
                  <c:v>37620</c:v>
                </c:pt>
                <c:pt idx="1002">
                  <c:v>37621</c:v>
                </c:pt>
                <c:pt idx="1003">
                  <c:v>37623</c:v>
                </c:pt>
                <c:pt idx="1004">
                  <c:v>37624</c:v>
                </c:pt>
                <c:pt idx="1005">
                  <c:v>37627</c:v>
                </c:pt>
                <c:pt idx="1006">
                  <c:v>37628</c:v>
                </c:pt>
                <c:pt idx="1007">
                  <c:v>37629</c:v>
                </c:pt>
                <c:pt idx="1008">
                  <c:v>37630</c:v>
                </c:pt>
                <c:pt idx="1009">
                  <c:v>37631</c:v>
                </c:pt>
                <c:pt idx="1010">
                  <c:v>37634</c:v>
                </c:pt>
                <c:pt idx="1011">
                  <c:v>37635</c:v>
                </c:pt>
                <c:pt idx="1012">
                  <c:v>37636</c:v>
                </c:pt>
                <c:pt idx="1013">
                  <c:v>37637</c:v>
                </c:pt>
                <c:pt idx="1014">
                  <c:v>37638</c:v>
                </c:pt>
                <c:pt idx="1015">
                  <c:v>37641</c:v>
                </c:pt>
                <c:pt idx="1016">
                  <c:v>37642</c:v>
                </c:pt>
                <c:pt idx="1017">
                  <c:v>37643</c:v>
                </c:pt>
                <c:pt idx="1018">
                  <c:v>37644</c:v>
                </c:pt>
                <c:pt idx="1019">
                  <c:v>37645</c:v>
                </c:pt>
                <c:pt idx="1020">
                  <c:v>37648</c:v>
                </c:pt>
                <c:pt idx="1021">
                  <c:v>37649</c:v>
                </c:pt>
                <c:pt idx="1022">
                  <c:v>37650</c:v>
                </c:pt>
                <c:pt idx="1023">
                  <c:v>37651</c:v>
                </c:pt>
                <c:pt idx="1024">
                  <c:v>37652</c:v>
                </c:pt>
                <c:pt idx="1025">
                  <c:v>37655</c:v>
                </c:pt>
                <c:pt idx="1026">
                  <c:v>37656</c:v>
                </c:pt>
                <c:pt idx="1027">
                  <c:v>37657</c:v>
                </c:pt>
                <c:pt idx="1028">
                  <c:v>37658</c:v>
                </c:pt>
                <c:pt idx="1029">
                  <c:v>37659</c:v>
                </c:pt>
                <c:pt idx="1030">
                  <c:v>37662</c:v>
                </c:pt>
                <c:pt idx="1031">
                  <c:v>37663</c:v>
                </c:pt>
                <c:pt idx="1032">
                  <c:v>37664</c:v>
                </c:pt>
                <c:pt idx="1033">
                  <c:v>37665</c:v>
                </c:pt>
                <c:pt idx="1034">
                  <c:v>37666</c:v>
                </c:pt>
                <c:pt idx="1035">
                  <c:v>37669</c:v>
                </c:pt>
                <c:pt idx="1036">
                  <c:v>37670</c:v>
                </c:pt>
                <c:pt idx="1037">
                  <c:v>37671</c:v>
                </c:pt>
                <c:pt idx="1038">
                  <c:v>37672</c:v>
                </c:pt>
                <c:pt idx="1039">
                  <c:v>37673</c:v>
                </c:pt>
                <c:pt idx="1040">
                  <c:v>37676</c:v>
                </c:pt>
                <c:pt idx="1041">
                  <c:v>37677</c:v>
                </c:pt>
                <c:pt idx="1042">
                  <c:v>37678</c:v>
                </c:pt>
                <c:pt idx="1043">
                  <c:v>37679</c:v>
                </c:pt>
                <c:pt idx="1044">
                  <c:v>37680</c:v>
                </c:pt>
                <c:pt idx="1045">
                  <c:v>37685</c:v>
                </c:pt>
                <c:pt idx="1046">
                  <c:v>37686</c:v>
                </c:pt>
                <c:pt idx="1047">
                  <c:v>37687</c:v>
                </c:pt>
                <c:pt idx="1048">
                  <c:v>37690</c:v>
                </c:pt>
                <c:pt idx="1049">
                  <c:v>37691</c:v>
                </c:pt>
                <c:pt idx="1050">
                  <c:v>37692</c:v>
                </c:pt>
                <c:pt idx="1051">
                  <c:v>37693</c:v>
                </c:pt>
                <c:pt idx="1052">
                  <c:v>37694</c:v>
                </c:pt>
                <c:pt idx="1053">
                  <c:v>37697</c:v>
                </c:pt>
                <c:pt idx="1054">
                  <c:v>37698</c:v>
                </c:pt>
                <c:pt idx="1055">
                  <c:v>37699</c:v>
                </c:pt>
                <c:pt idx="1056">
                  <c:v>37700</c:v>
                </c:pt>
                <c:pt idx="1057">
                  <c:v>37701</c:v>
                </c:pt>
                <c:pt idx="1058">
                  <c:v>37704</c:v>
                </c:pt>
                <c:pt idx="1059">
                  <c:v>37705</c:v>
                </c:pt>
                <c:pt idx="1060">
                  <c:v>37706</c:v>
                </c:pt>
                <c:pt idx="1061">
                  <c:v>37707</c:v>
                </c:pt>
                <c:pt idx="1062">
                  <c:v>37708</c:v>
                </c:pt>
                <c:pt idx="1063">
                  <c:v>37711</c:v>
                </c:pt>
                <c:pt idx="1064">
                  <c:v>37712</c:v>
                </c:pt>
                <c:pt idx="1065">
                  <c:v>37713</c:v>
                </c:pt>
                <c:pt idx="1066">
                  <c:v>37714</c:v>
                </c:pt>
                <c:pt idx="1067">
                  <c:v>37715</c:v>
                </c:pt>
                <c:pt idx="1068">
                  <c:v>37718</c:v>
                </c:pt>
                <c:pt idx="1069">
                  <c:v>37719</c:v>
                </c:pt>
                <c:pt idx="1070">
                  <c:v>37720</c:v>
                </c:pt>
                <c:pt idx="1071">
                  <c:v>37721</c:v>
                </c:pt>
                <c:pt idx="1072">
                  <c:v>37722</c:v>
                </c:pt>
                <c:pt idx="1073">
                  <c:v>37725</c:v>
                </c:pt>
                <c:pt idx="1074">
                  <c:v>37726</c:v>
                </c:pt>
                <c:pt idx="1075">
                  <c:v>37727</c:v>
                </c:pt>
                <c:pt idx="1076">
                  <c:v>37728</c:v>
                </c:pt>
                <c:pt idx="1077">
                  <c:v>37733</c:v>
                </c:pt>
                <c:pt idx="1078">
                  <c:v>37734</c:v>
                </c:pt>
                <c:pt idx="1079">
                  <c:v>37735</c:v>
                </c:pt>
                <c:pt idx="1080">
                  <c:v>37736</c:v>
                </c:pt>
                <c:pt idx="1081">
                  <c:v>37739</c:v>
                </c:pt>
                <c:pt idx="1082">
                  <c:v>37740</c:v>
                </c:pt>
                <c:pt idx="1083">
                  <c:v>37741</c:v>
                </c:pt>
                <c:pt idx="1084">
                  <c:v>37743</c:v>
                </c:pt>
                <c:pt idx="1085">
                  <c:v>37746</c:v>
                </c:pt>
                <c:pt idx="1086">
                  <c:v>37747</c:v>
                </c:pt>
                <c:pt idx="1087">
                  <c:v>37748</c:v>
                </c:pt>
                <c:pt idx="1088">
                  <c:v>37749</c:v>
                </c:pt>
                <c:pt idx="1089">
                  <c:v>37750</c:v>
                </c:pt>
                <c:pt idx="1090">
                  <c:v>37753</c:v>
                </c:pt>
                <c:pt idx="1091">
                  <c:v>37754</c:v>
                </c:pt>
                <c:pt idx="1092">
                  <c:v>37755</c:v>
                </c:pt>
                <c:pt idx="1093">
                  <c:v>37756</c:v>
                </c:pt>
                <c:pt idx="1094">
                  <c:v>37757</c:v>
                </c:pt>
                <c:pt idx="1095">
                  <c:v>37760</c:v>
                </c:pt>
                <c:pt idx="1096">
                  <c:v>37761</c:v>
                </c:pt>
                <c:pt idx="1097">
                  <c:v>37762</c:v>
                </c:pt>
                <c:pt idx="1098">
                  <c:v>37763</c:v>
                </c:pt>
                <c:pt idx="1099">
                  <c:v>37764</c:v>
                </c:pt>
                <c:pt idx="1100">
                  <c:v>37767</c:v>
                </c:pt>
                <c:pt idx="1101">
                  <c:v>37768</c:v>
                </c:pt>
                <c:pt idx="1102">
                  <c:v>37769</c:v>
                </c:pt>
                <c:pt idx="1103">
                  <c:v>37770</c:v>
                </c:pt>
                <c:pt idx="1104">
                  <c:v>37771</c:v>
                </c:pt>
                <c:pt idx="1105">
                  <c:v>37774</c:v>
                </c:pt>
                <c:pt idx="1106">
                  <c:v>37775</c:v>
                </c:pt>
                <c:pt idx="1107">
                  <c:v>37776</c:v>
                </c:pt>
                <c:pt idx="1108">
                  <c:v>37777</c:v>
                </c:pt>
                <c:pt idx="1109">
                  <c:v>37778</c:v>
                </c:pt>
                <c:pt idx="1110">
                  <c:v>37781</c:v>
                </c:pt>
                <c:pt idx="1111">
                  <c:v>37782</c:v>
                </c:pt>
                <c:pt idx="1112">
                  <c:v>37783</c:v>
                </c:pt>
                <c:pt idx="1113">
                  <c:v>37784</c:v>
                </c:pt>
                <c:pt idx="1114">
                  <c:v>37785</c:v>
                </c:pt>
                <c:pt idx="1115">
                  <c:v>37788</c:v>
                </c:pt>
                <c:pt idx="1116">
                  <c:v>37789</c:v>
                </c:pt>
                <c:pt idx="1117">
                  <c:v>37790</c:v>
                </c:pt>
                <c:pt idx="1118">
                  <c:v>37792</c:v>
                </c:pt>
                <c:pt idx="1119">
                  <c:v>37795</c:v>
                </c:pt>
                <c:pt idx="1120">
                  <c:v>37796</c:v>
                </c:pt>
                <c:pt idx="1121">
                  <c:v>37797</c:v>
                </c:pt>
                <c:pt idx="1122">
                  <c:v>37798</c:v>
                </c:pt>
                <c:pt idx="1123">
                  <c:v>37799</c:v>
                </c:pt>
                <c:pt idx="1124">
                  <c:v>37802</c:v>
                </c:pt>
                <c:pt idx="1125">
                  <c:v>37803</c:v>
                </c:pt>
                <c:pt idx="1126">
                  <c:v>37804</c:v>
                </c:pt>
                <c:pt idx="1127">
                  <c:v>37805</c:v>
                </c:pt>
                <c:pt idx="1128">
                  <c:v>37806</c:v>
                </c:pt>
                <c:pt idx="1129">
                  <c:v>37809</c:v>
                </c:pt>
                <c:pt idx="1130">
                  <c:v>37810</c:v>
                </c:pt>
                <c:pt idx="1131">
                  <c:v>37811</c:v>
                </c:pt>
                <c:pt idx="1132">
                  <c:v>37812</c:v>
                </c:pt>
                <c:pt idx="1133">
                  <c:v>37813</c:v>
                </c:pt>
                <c:pt idx="1134">
                  <c:v>37816</c:v>
                </c:pt>
                <c:pt idx="1135">
                  <c:v>37817</c:v>
                </c:pt>
                <c:pt idx="1136">
                  <c:v>37818</c:v>
                </c:pt>
                <c:pt idx="1137">
                  <c:v>37819</c:v>
                </c:pt>
                <c:pt idx="1138">
                  <c:v>37820</c:v>
                </c:pt>
                <c:pt idx="1139">
                  <c:v>37823</c:v>
                </c:pt>
                <c:pt idx="1140">
                  <c:v>37824</c:v>
                </c:pt>
                <c:pt idx="1141">
                  <c:v>37825</c:v>
                </c:pt>
                <c:pt idx="1142">
                  <c:v>37826</c:v>
                </c:pt>
                <c:pt idx="1143">
                  <c:v>37827</c:v>
                </c:pt>
                <c:pt idx="1144">
                  <c:v>37830</c:v>
                </c:pt>
                <c:pt idx="1145">
                  <c:v>37831</c:v>
                </c:pt>
                <c:pt idx="1146">
                  <c:v>37832</c:v>
                </c:pt>
                <c:pt idx="1147">
                  <c:v>37833</c:v>
                </c:pt>
                <c:pt idx="1148">
                  <c:v>37834</c:v>
                </c:pt>
                <c:pt idx="1149">
                  <c:v>37837</c:v>
                </c:pt>
                <c:pt idx="1150">
                  <c:v>37838</c:v>
                </c:pt>
                <c:pt idx="1151">
                  <c:v>37839</c:v>
                </c:pt>
                <c:pt idx="1152">
                  <c:v>37840</c:v>
                </c:pt>
                <c:pt idx="1153">
                  <c:v>37841</c:v>
                </c:pt>
                <c:pt idx="1154">
                  <c:v>37844</c:v>
                </c:pt>
                <c:pt idx="1155">
                  <c:v>37845</c:v>
                </c:pt>
                <c:pt idx="1156">
                  <c:v>37846</c:v>
                </c:pt>
                <c:pt idx="1157">
                  <c:v>37847</c:v>
                </c:pt>
                <c:pt idx="1158">
                  <c:v>37848</c:v>
                </c:pt>
                <c:pt idx="1159">
                  <c:v>37851</c:v>
                </c:pt>
                <c:pt idx="1160">
                  <c:v>37852</c:v>
                </c:pt>
                <c:pt idx="1161">
                  <c:v>37853</c:v>
                </c:pt>
                <c:pt idx="1162">
                  <c:v>37854</c:v>
                </c:pt>
                <c:pt idx="1163">
                  <c:v>37855</c:v>
                </c:pt>
                <c:pt idx="1164">
                  <c:v>37858</c:v>
                </c:pt>
                <c:pt idx="1165">
                  <c:v>37859</c:v>
                </c:pt>
                <c:pt idx="1166">
                  <c:v>37860</c:v>
                </c:pt>
                <c:pt idx="1167">
                  <c:v>37861</c:v>
                </c:pt>
                <c:pt idx="1168">
                  <c:v>37862</c:v>
                </c:pt>
                <c:pt idx="1169">
                  <c:v>37865</c:v>
                </c:pt>
                <c:pt idx="1170">
                  <c:v>37866</c:v>
                </c:pt>
                <c:pt idx="1171">
                  <c:v>37867</c:v>
                </c:pt>
                <c:pt idx="1172">
                  <c:v>37868</c:v>
                </c:pt>
                <c:pt idx="1173">
                  <c:v>37869</c:v>
                </c:pt>
                <c:pt idx="1174">
                  <c:v>37872</c:v>
                </c:pt>
                <c:pt idx="1175">
                  <c:v>37873</c:v>
                </c:pt>
                <c:pt idx="1176">
                  <c:v>37874</c:v>
                </c:pt>
                <c:pt idx="1177">
                  <c:v>37875</c:v>
                </c:pt>
                <c:pt idx="1178">
                  <c:v>37876</c:v>
                </c:pt>
                <c:pt idx="1179">
                  <c:v>37879</c:v>
                </c:pt>
                <c:pt idx="1180">
                  <c:v>37880</c:v>
                </c:pt>
                <c:pt idx="1181">
                  <c:v>37881</c:v>
                </c:pt>
                <c:pt idx="1182">
                  <c:v>37882</c:v>
                </c:pt>
                <c:pt idx="1183">
                  <c:v>37883</c:v>
                </c:pt>
                <c:pt idx="1184">
                  <c:v>37886</c:v>
                </c:pt>
                <c:pt idx="1185">
                  <c:v>37887</c:v>
                </c:pt>
                <c:pt idx="1186">
                  <c:v>37888</c:v>
                </c:pt>
                <c:pt idx="1187">
                  <c:v>37889</c:v>
                </c:pt>
                <c:pt idx="1188">
                  <c:v>37890</c:v>
                </c:pt>
                <c:pt idx="1189">
                  <c:v>37893</c:v>
                </c:pt>
                <c:pt idx="1190">
                  <c:v>37894</c:v>
                </c:pt>
                <c:pt idx="1191">
                  <c:v>37895</c:v>
                </c:pt>
                <c:pt idx="1192">
                  <c:v>37896</c:v>
                </c:pt>
                <c:pt idx="1193">
                  <c:v>37897</c:v>
                </c:pt>
                <c:pt idx="1194">
                  <c:v>37900</c:v>
                </c:pt>
                <c:pt idx="1195">
                  <c:v>37901</c:v>
                </c:pt>
                <c:pt idx="1196">
                  <c:v>37902</c:v>
                </c:pt>
                <c:pt idx="1197">
                  <c:v>37903</c:v>
                </c:pt>
                <c:pt idx="1198">
                  <c:v>37904</c:v>
                </c:pt>
                <c:pt idx="1199">
                  <c:v>37907</c:v>
                </c:pt>
                <c:pt idx="1200">
                  <c:v>37908</c:v>
                </c:pt>
                <c:pt idx="1201">
                  <c:v>37909</c:v>
                </c:pt>
                <c:pt idx="1202">
                  <c:v>37910</c:v>
                </c:pt>
                <c:pt idx="1203">
                  <c:v>37911</c:v>
                </c:pt>
                <c:pt idx="1204">
                  <c:v>37914</c:v>
                </c:pt>
                <c:pt idx="1205">
                  <c:v>37915</c:v>
                </c:pt>
                <c:pt idx="1206">
                  <c:v>37916</c:v>
                </c:pt>
                <c:pt idx="1207">
                  <c:v>37917</c:v>
                </c:pt>
                <c:pt idx="1208">
                  <c:v>37918</c:v>
                </c:pt>
                <c:pt idx="1209">
                  <c:v>37921</c:v>
                </c:pt>
                <c:pt idx="1210">
                  <c:v>37922</c:v>
                </c:pt>
                <c:pt idx="1211">
                  <c:v>37923</c:v>
                </c:pt>
                <c:pt idx="1212">
                  <c:v>37924</c:v>
                </c:pt>
                <c:pt idx="1213">
                  <c:v>37925</c:v>
                </c:pt>
                <c:pt idx="1214">
                  <c:v>37928</c:v>
                </c:pt>
                <c:pt idx="1215">
                  <c:v>37929</c:v>
                </c:pt>
                <c:pt idx="1216">
                  <c:v>37930</c:v>
                </c:pt>
                <c:pt idx="1217">
                  <c:v>37931</c:v>
                </c:pt>
                <c:pt idx="1218">
                  <c:v>37932</c:v>
                </c:pt>
                <c:pt idx="1219">
                  <c:v>37935</c:v>
                </c:pt>
                <c:pt idx="1220">
                  <c:v>37936</c:v>
                </c:pt>
                <c:pt idx="1221">
                  <c:v>37937</c:v>
                </c:pt>
                <c:pt idx="1222">
                  <c:v>37938</c:v>
                </c:pt>
                <c:pt idx="1223">
                  <c:v>37939</c:v>
                </c:pt>
                <c:pt idx="1224">
                  <c:v>37942</c:v>
                </c:pt>
                <c:pt idx="1225">
                  <c:v>37943</c:v>
                </c:pt>
                <c:pt idx="1226">
                  <c:v>37944</c:v>
                </c:pt>
                <c:pt idx="1227">
                  <c:v>37945</c:v>
                </c:pt>
                <c:pt idx="1228">
                  <c:v>37946</c:v>
                </c:pt>
                <c:pt idx="1229">
                  <c:v>37949</c:v>
                </c:pt>
                <c:pt idx="1230">
                  <c:v>37950</c:v>
                </c:pt>
                <c:pt idx="1231">
                  <c:v>37951</c:v>
                </c:pt>
                <c:pt idx="1232">
                  <c:v>37952</c:v>
                </c:pt>
                <c:pt idx="1233">
                  <c:v>37953</c:v>
                </c:pt>
                <c:pt idx="1234">
                  <c:v>37956</c:v>
                </c:pt>
                <c:pt idx="1235">
                  <c:v>37957</c:v>
                </c:pt>
                <c:pt idx="1236">
                  <c:v>37958</c:v>
                </c:pt>
                <c:pt idx="1237">
                  <c:v>37959</c:v>
                </c:pt>
                <c:pt idx="1238">
                  <c:v>37960</c:v>
                </c:pt>
                <c:pt idx="1239">
                  <c:v>37963</c:v>
                </c:pt>
                <c:pt idx="1240">
                  <c:v>37964</c:v>
                </c:pt>
                <c:pt idx="1241">
                  <c:v>37965</c:v>
                </c:pt>
                <c:pt idx="1242">
                  <c:v>37966</c:v>
                </c:pt>
                <c:pt idx="1243">
                  <c:v>37967</c:v>
                </c:pt>
                <c:pt idx="1244">
                  <c:v>37970</c:v>
                </c:pt>
                <c:pt idx="1245">
                  <c:v>37971</c:v>
                </c:pt>
                <c:pt idx="1246">
                  <c:v>37972</c:v>
                </c:pt>
                <c:pt idx="1247">
                  <c:v>37973</c:v>
                </c:pt>
                <c:pt idx="1248">
                  <c:v>37974</c:v>
                </c:pt>
                <c:pt idx="1249">
                  <c:v>37977</c:v>
                </c:pt>
                <c:pt idx="1250">
                  <c:v>37978</c:v>
                </c:pt>
                <c:pt idx="1251">
                  <c:v>37979</c:v>
                </c:pt>
                <c:pt idx="1252">
                  <c:v>37981</c:v>
                </c:pt>
                <c:pt idx="1253">
                  <c:v>37984</c:v>
                </c:pt>
                <c:pt idx="1254">
                  <c:v>37985</c:v>
                </c:pt>
                <c:pt idx="1255">
                  <c:v>37986</c:v>
                </c:pt>
                <c:pt idx="1256">
                  <c:v>37988</c:v>
                </c:pt>
                <c:pt idx="1257">
                  <c:v>37991</c:v>
                </c:pt>
                <c:pt idx="1258">
                  <c:v>37992</c:v>
                </c:pt>
                <c:pt idx="1259">
                  <c:v>37993</c:v>
                </c:pt>
                <c:pt idx="1260">
                  <c:v>37994</c:v>
                </c:pt>
                <c:pt idx="1261">
                  <c:v>37995</c:v>
                </c:pt>
                <c:pt idx="1262">
                  <c:v>37998</c:v>
                </c:pt>
                <c:pt idx="1263">
                  <c:v>37999</c:v>
                </c:pt>
                <c:pt idx="1264">
                  <c:v>38000</c:v>
                </c:pt>
                <c:pt idx="1265">
                  <c:v>38001</c:v>
                </c:pt>
                <c:pt idx="1266">
                  <c:v>38002</c:v>
                </c:pt>
                <c:pt idx="1267">
                  <c:v>38005</c:v>
                </c:pt>
                <c:pt idx="1268">
                  <c:v>38006</c:v>
                </c:pt>
                <c:pt idx="1269">
                  <c:v>38007</c:v>
                </c:pt>
                <c:pt idx="1270">
                  <c:v>38008</c:v>
                </c:pt>
                <c:pt idx="1271">
                  <c:v>38009</c:v>
                </c:pt>
                <c:pt idx="1272">
                  <c:v>38012</c:v>
                </c:pt>
                <c:pt idx="1273">
                  <c:v>38013</c:v>
                </c:pt>
                <c:pt idx="1274">
                  <c:v>38014</c:v>
                </c:pt>
                <c:pt idx="1275">
                  <c:v>38015</c:v>
                </c:pt>
                <c:pt idx="1276">
                  <c:v>38016</c:v>
                </c:pt>
                <c:pt idx="1277">
                  <c:v>38019</c:v>
                </c:pt>
                <c:pt idx="1278">
                  <c:v>38020</c:v>
                </c:pt>
                <c:pt idx="1279">
                  <c:v>38021</c:v>
                </c:pt>
                <c:pt idx="1280">
                  <c:v>38022</c:v>
                </c:pt>
                <c:pt idx="1281">
                  <c:v>38023</c:v>
                </c:pt>
                <c:pt idx="1282">
                  <c:v>38026</c:v>
                </c:pt>
                <c:pt idx="1283">
                  <c:v>38027</c:v>
                </c:pt>
                <c:pt idx="1284">
                  <c:v>38028</c:v>
                </c:pt>
                <c:pt idx="1285">
                  <c:v>38029</c:v>
                </c:pt>
                <c:pt idx="1286">
                  <c:v>38030</c:v>
                </c:pt>
                <c:pt idx="1287">
                  <c:v>38033</c:v>
                </c:pt>
                <c:pt idx="1288">
                  <c:v>38034</c:v>
                </c:pt>
                <c:pt idx="1289">
                  <c:v>38035</c:v>
                </c:pt>
                <c:pt idx="1290">
                  <c:v>38036</c:v>
                </c:pt>
                <c:pt idx="1291">
                  <c:v>38037</c:v>
                </c:pt>
                <c:pt idx="1292">
                  <c:v>38042</c:v>
                </c:pt>
                <c:pt idx="1293">
                  <c:v>38043</c:v>
                </c:pt>
                <c:pt idx="1294">
                  <c:v>38044</c:v>
                </c:pt>
                <c:pt idx="1295">
                  <c:v>38047</c:v>
                </c:pt>
                <c:pt idx="1296">
                  <c:v>38048</c:v>
                </c:pt>
                <c:pt idx="1297">
                  <c:v>38049</c:v>
                </c:pt>
                <c:pt idx="1298">
                  <c:v>38050</c:v>
                </c:pt>
                <c:pt idx="1299">
                  <c:v>38051</c:v>
                </c:pt>
                <c:pt idx="1300">
                  <c:v>38054</c:v>
                </c:pt>
                <c:pt idx="1301">
                  <c:v>38055</c:v>
                </c:pt>
                <c:pt idx="1302">
                  <c:v>38056</c:v>
                </c:pt>
                <c:pt idx="1303">
                  <c:v>38057</c:v>
                </c:pt>
                <c:pt idx="1304">
                  <c:v>38058</c:v>
                </c:pt>
                <c:pt idx="1305">
                  <c:v>38061</c:v>
                </c:pt>
                <c:pt idx="1306">
                  <c:v>38062</c:v>
                </c:pt>
                <c:pt idx="1307">
                  <c:v>38063</c:v>
                </c:pt>
                <c:pt idx="1308">
                  <c:v>38064</c:v>
                </c:pt>
                <c:pt idx="1309">
                  <c:v>38065</c:v>
                </c:pt>
                <c:pt idx="1310">
                  <c:v>38068</c:v>
                </c:pt>
                <c:pt idx="1311">
                  <c:v>38069</c:v>
                </c:pt>
                <c:pt idx="1312">
                  <c:v>38070</c:v>
                </c:pt>
                <c:pt idx="1313">
                  <c:v>38071</c:v>
                </c:pt>
                <c:pt idx="1314">
                  <c:v>38072</c:v>
                </c:pt>
                <c:pt idx="1315">
                  <c:v>38075</c:v>
                </c:pt>
                <c:pt idx="1316">
                  <c:v>38076</c:v>
                </c:pt>
                <c:pt idx="1317">
                  <c:v>38077</c:v>
                </c:pt>
                <c:pt idx="1318">
                  <c:v>38078</c:v>
                </c:pt>
                <c:pt idx="1319">
                  <c:v>38079</c:v>
                </c:pt>
                <c:pt idx="1320">
                  <c:v>38082</c:v>
                </c:pt>
                <c:pt idx="1321">
                  <c:v>38083</c:v>
                </c:pt>
                <c:pt idx="1322">
                  <c:v>38084</c:v>
                </c:pt>
                <c:pt idx="1323">
                  <c:v>38085</c:v>
                </c:pt>
                <c:pt idx="1324">
                  <c:v>38089</c:v>
                </c:pt>
                <c:pt idx="1325">
                  <c:v>38090</c:v>
                </c:pt>
                <c:pt idx="1326">
                  <c:v>38091</c:v>
                </c:pt>
                <c:pt idx="1327">
                  <c:v>38092</c:v>
                </c:pt>
                <c:pt idx="1328">
                  <c:v>38093</c:v>
                </c:pt>
                <c:pt idx="1329">
                  <c:v>38096</c:v>
                </c:pt>
                <c:pt idx="1330">
                  <c:v>38097</c:v>
                </c:pt>
                <c:pt idx="1331">
                  <c:v>38099</c:v>
                </c:pt>
                <c:pt idx="1332">
                  <c:v>38100</c:v>
                </c:pt>
                <c:pt idx="1333">
                  <c:v>38103</c:v>
                </c:pt>
                <c:pt idx="1334">
                  <c:v>38104</c:v>
                </c:pt>
                <c:pt idx="1335">
                  <c:v>38105</c:v>
                </c:pt>
                <c:pt idx="1336">
                  <c:v>38106</c:v>
                </c:pt>
                <c:pt idx="1337">
                  <c:v>38107</c:v>
                </c:pt>
                <c:pt idx="1338">
                  <c:v>38110</c:v>
                </c:pt>
                <c:pt idx="1339">
                  <c:v>38111</c:v>
                </c:pt>
                <c:pt idx="1340">
                  <c:v>38112</c:v>
                </c:pt>
                <c:pt idx="1341">
                  <c:v>38113</c:v>
                </c:pt>
                <c:pt idx="1342">
                  <c:v>38114</c:v>
                </c:pt>
                <c:pt idx="1343">
                  <c:v>38117</c:v>
                </c:pt>
                <c:pt idx="1344">
                  <c:v>38118</c:v>
                </c:pt>
                <c:pt idx="1345">
                  <c:v>38119</c:v>
                </c:pt>
                <c:pt idx="1346">
                  <c:v>38120</c:v>
                </c:pt>
                <c:pt idx="1347">
                  <c:v>38121</c:v>
                </c:pt>
                <c:pt idx="1348">
                  <c:v>38124</c:v>
                </c:pt>
                <c:pt idx="1349">
                  <c:v>38125</c:v>
                </c:pt>
                <c:pt idx="1350">
                  <c:v>38126</c:v>
                </c:pt>
                <c:pt idx="1351">
                  <c:v>38127</c:v>
                </c:pt>
                <c:pt idx="1352">
                  <c:v>38128</c:v>
                </c:pt>
                <c:pt idx="1353">
                  <c:v>38131</c:v>
                </c:pt>
                <c:pt idx="1354">
                  <c:v>38132</c:v>
                </c:pt>
                <c:pt idx="1355">
                  <c:v>38133</c:v>
                </c:pt>
                <c:pt idx="1356">
                  <c:v>38134</c:v>
                </c:pt>
                <c:pt idx="1357">
                  <c:v>38135</c:v>
                </c:pt>
                <c:pt idx="1358">
                  <c:v>38138</c:v>
                </c:pt>
                <c:pt idx="1359">
                  <c:v>38139</c:v>
                </c:pt>
                <c:pt idx="1360">
                  <c:v>38140</c:v>
                </c:pt>
                <c:pt idx="1361">
                  <c:v>38141</c:v>
                </c:pt>
                <c:pt idx="1362">
                  <c:v>38142</c:v>
                </c:pt>
                <c:pt idx="1363">
                  <c:v>38145</c:v>
                </c:pt>
                <c:pt idx="1364">
                  <c:v>38146</c:v>
                </c:pt>
                <c:pt idx="1365">
                  <c:v>38147</c:v>
                </c:pt>
                <c:pt idx="1366">
                  <c:v>38149</c:v>
                </c:pt>
                <c:pt idx="1367">
                  <c:v>38152</c:v>
                </c:pt>
                <c:pt idx="1368">
                  <c:v>38153</c:v>
                </c:pt>
                <c:pt idx="1369">
                  <c:v>38154</c:v>
                </c:pt>
                <c:pt idx="1370">
                  <c:v>38155</c:v>
                </c:pt>
                <c:pt idx="1371">
                  <c:v>38156</c:v>
                </c:pt>
                <c:pt idx="1372">
                  <c:v>38159</c:v>
                </c:pt>
                <c:pt idx="1373">
                  <c:v>38160</c:v>
                </c:pt>
                <c:pt idx="1374">
                  <c:v>38161</c:v>
                </c:pt>
                <c:pt idx="1375">
                  <c:v>38162</c:v>
                </c:pt>
                <c:pt idx="1376">
                  <c:v>38163</c:v>
                </c:pt>
                <c:pt idx="1377">
                  <c:v>38166</c:v>
                </c:pt>
                <c:pt idx="1378">
                  <c:v>38167</c:v>
                </c:pt>
                <c:pt idx="1379">
                  <c:v>38168</c:v>
                </c:pt>
                <c:pt idx="1380">
                  <c:v>38169</c:v>
                </c:pt>
                <c:pt idx="1381">
                  <c:v>38170</c:v>
                </c:pt>
                <c:pt idx="1382">
                  <c:v>38173</c:v>
                </c:pt>
                <c:pt idx="1383">
                  <c:v>38174</c:v>
                </c:pt>
                <c:pt idx="1384">
                  <c:v>38175</c:v>
                </c:pt>
                <c:pt idx="1385">
                  <c:v>38176</c:v>
                </c:pt>
                <c:pt idx="1386">
                  <c:v>38177</c:v>
                </c:pt>
                <c:pt idx="1387">
                  <c:v>38180</c:v>
                </c:pt>
                <c:pt idx="1388">
                  <c:v>38181</c:v>
                </c:pt>
                <c:pt idx="1389">
                  <c:v>38182</c:v>
                </c:pt>
                <c:pt idx="1390">
                  <c:v>38183</c:v>
                </c:pt>
                <c:pt idx="1391">
                  <c:v>38184</c:v>
                </c:pt>
                <c:pt idx="1392">
                  <c:v>38187</c:v>
                </c:pt>
                <c:pt idx="1393">
                  <c:v>38188</c:v>
                </c:pt>
                <c:pt idx="1394">
                  <c:v>38189</c:v>
                </c:pt>
                <c:pt idx="1395">
                  <c:v>38190</c:v>
                </c:pt>
                <c:pt idx="1396">
                  <c:v>38191</c:v>
                </c:pt>
                <c:pt idx="1397">
                  <c:v>38194</c:v>
                </c:pt>
                <c:pt idx="1398">
                  <c:v>38195</c:v>
                </c:pt>
                <c:pt idx="1399">
                  <c:v>38196</c:v>
                </c:pt>
                <c:pt idx="1400">
                  <c:v>38197</c:v>
                </c:pt>
                <c:pt idx="1401">
                  <c:v>38198</c:v>
                </c:pt>
                <c:pt idx="1402">
                  <c:v>38201</c:v>
                </c:pt>
                <c:pt idx="1403">
                  <c:v>38202</c:v>
                </c:pt>
                <c:pt idx="1404">
                  <c:v>38203</c:v>
                </c:pt>
                <c:pt idx="1405">
                  <c:v>38204</c:v>
                </c:pt>
                <c:pt idx="1406">
                  <c:v>38205</c:v>
                </c:pt>
                <c:pt idx="1407">
                  <c:v>38208</c:v>
                </c:pt>
                <c:pt idx="1408">
                  <c:v>38209</c:v>
                </c:pt>
                <c:pt idx="1409">
                  <c:v>38210</c:v>
                </c:pt>
                <c:pt idx="1410">
                  <c:v>38211</c:v>
                </c:pt>
                <c:pt idx="1411">
                  <c:v>38212</c:v>
                </c:pt>
                <c:pt idx="1412">
                  <c:v>38215</c:v>
                </c:pt>
                <c:pt idx="1413">
                  <c:v>38216</c:v>
                </c:pt>
                <c:pt idx="1414">
                  <c:v>38217</c:v>
                </c:pt>
                <c:pt idx="1415">
                  <c:v>38218</c:v>
                </c:pt>
                <c:pt idx="1416">
                  <c:v>38219</c:v>
                </c:pt>
                <c:pt idx="1417">
                  <c:v>38222</c:v>
                </c:pt>
                <c:pt idx="1418">
                  <c:v>38223</c:v>
                </c:pt>
                <c:pt idx="1419">
                  <c:v>38224</c:v>
                </c:pt>
                <c:pt idx="1420">
                  <c:v>38225</c:v>
                </c:pt>
                <c:pt idx="1421">
                  <c:v>38226</c:v>
                </c:pt>
                <c:pt idx="1422">
                  <c:v>38229</c:v>
                </c:pt>
                <c:pt idx="1423">
                  <c:v>38230</c:v>
                </c:pt>
                <c:pt idx="1424">
                  <c:v>38231</c:v>
                </c:pt>
                <c:pt idx="1425">
                  <c:v>38232</c:v>
                </c:pt>
                <c:pt idx="1426">
                  <c:v>38233</c:v>
                </c:pt>
                <c:pt idx="1427">
                  <c:v>38236</c:v>
                </c:pt>
                <c:pt idx="1428">
                  <c:v>38238</c:v>
                </c:pt>
                <c:pt idx="1429">
                  <c:v>38239</c:v>
                </c:pt>
                <c:pt idx="1430">
                  <c:v>38240</c:v>
                </c:pt>
                <c:pt idx="1431">
                  <c:v>38243</c:v>
                </c:pt>
                <c:pt idx="1432">
                  <c:v>38244</c:v>
                </c:pt>
                <c:pt idx="1433">
                  <c:v>38245</c:v>
                </c:pt>
                <c:pt idx="1434">
                  <c:v>38246</c:v>
                </c:pt>
                <c:pt idx="1435">
                  <c:v>38247</c:v>
                </c:pt>
                <c:pt idx="1436">
                  <c:v>38250</c:v>
                </c:pt>
                <c:pt idx="1437">
                  <c:v>38251</c:v>
                </c:pt>
                <c:pt idx="1438">
                  <c:v>38252</c:v>
                </c:pt>
                <c:pt idx="1439">
                  <c:v>38253</c:v>
                </c:pt>
                <c:pt idx="1440">
                  <c:v>38254</c:v>
                </c:pt>
                <c:pt idx="1441">
                  <c:v>38257</c:v>
                </c:pt>
                <c:pt idx="1442">
                  <c:v>38258</c:v>
                </c:pt>
                <c:pt idx="1443">
                  <c:v>38259</c:v>
                </c:pt>
                <c:pt idx="1444">
                  <c:v>38260</c:v>
                </c:pt>
                <c:pt idx="1445">
                  <c:v>38261</c:v>
                </c:pt>
                <c:pt idx="1446">
                  <c:v>38264</c:v>
                </c:pt>
                <c:pt idx="1447">
                  <c:v>38265</c:v>
                </c:pt>
                <c:pt idx="1448">
                  <c:v>38266</c:v>
                </c:pt>
                <c:pt idx="1449">
                  <c:v>38267</c:v>
                </c:pt>
                <c:pt idx="1450">
                  <c:v>38268</c:v>
                </c:pt>
                <c:pt idx="1451">
                  <c:v>38271</c:v>
                </c:pt>
                <c:pt idx="1452">
                  <c:v>38273</c:v>
                </c:pt>
                <c:pt idx="1453">
                  <c:v>38274</c:v>
                </c:pt>
                <c:pt idx="1454">
                  <c:v>38275</c:v>
                </c:pt>
                <c:pt idx="1455">
                  <c:v>38278</c:v>
                </c:pt>
                <c:pt idx="1456">
                  <c:v>38279</c:v>
                </c:pt>
                <c:pt idx="1457">
                  <c:v>38280</c:v>
                </c:pt>
                <c:pt idx="1458">
                  <c:v>38281</c:v>
                </c:pt>
                <c:pt idx="1459">
                  <c:v>38282</c:v>
                </c:pt>
                <c:pt idx="1460">
                  <c:v>38285</c:v>
                </c:pt>
                <c:pt idx="1461">
                  <c:v>38286</c:v>
                </c:pt>
                <c:pt idx="1462">
                  <c:v>38287</c:v>
                </c:pt>
                <c:pt idx="1463">
                  <c:v>38288</c:v>
                </c:pt>
                <c:pt idx="1464">
                  <c:v>38289</c:v>
                </c:pt>
                <c:pt idx="1465">
                  <c:v>38292</c:v>
                </c:pt>
                <c:pt idx="1466">
                  <c:v>38294</c:v>
                </c:pt>
                <c:pt idx="1467">
                  <c:v>38295</c:v>
                </c:pt>
                <c:pt idx="1468">
                  <c:v>38296</c:v>
                </c:pt>
                <c:pt idx="1469">
                  <c:v>38299</c:v>
                </c:pt>
                <c:pt idx="1470">
                  <c:v>38300</c:v>
                </c:pt>
                <c:pt idx="1471">
                  <c:v>38301</c:v>
                </c:pt>
                <c:pt idx="1472">
                  <c:v>38302</c:v>
                </c:pt>
                <c:pt idx="1473">
                  <c:v>38303</c:v>
                </c:pt>
                <c:pt idx="1474">
                  <c:v>38307</c:v>
                </c:pt>
                <c:pt idx="1475">
                  <c:v>38308</c:v>
                </c:pt>
                <c:pt idx="1476">
                  <c:v>38309</c:v>
                </c:pt>
                <c:pt idx="1477">
                  <c:v>38310</c:v>
                </c:pt>
                <c:pt idx="1478">
                  <c:v>38313</c:v>
                </c:pt>
                <c:pt idx="1479">
                  <c:v>38314</c:v>
                </c:pt>
                <c:pt idx="1480">
                  <c:v>38315</c:v>
                </c:pt>
                <c:pt idx="1481">
                  <c:v>38316</c:v>
                </c:pt>
                <c:pt idx="1482">
                  <c:v>38317</c:v>
                </c:pt>
                <c:pt idx="1483">
                  <c:v>38320</c:v>
                </c:pt>
                <c:pt idx="1484">
                  <c:v>38321</c:v>
                </c:pt>
                <c:pt idx="1485">
                  <c:v>38322</c:v>
                </c:pt>
                <c:pt idx="1486">
                  <c:v>38323</c:v>
                </c:pt>
                <c:pt idx="1487">
                  <c:v>38324</c:v>
                </c:pt>
                <c:pt idx="1488">
                  <c:v>38327</c:v>
                </c:pt>
                <c:pt idx="1489">
                  <c:v>38328</c:v>
                </c:pt>
                <c:pt idx="1490">
                  <c:v>38329</c:v>
                </c:pt>
                <c:pt idx="1491">
                  <c:v>38330</c:v>
                </c:pt>
                <c:pt idx="1492">
                  <c:v>38331</c:v>
                </c:pt>
                <c:pt idx="1493">
                  <c:v>38334</c:v>
                </c:pt>
                <c:pt idx="1494">
                  <c:v>38335</c:v>
                </c:pt>
                <c:pt idx="1495">
                  <c:v>38336</c:v>
                </c:pt>
                <c:pt idx="1496">
                  <c:v>38337</c:v>
                </c:pt>
                <c:pt idx="1497">
                  <c:v>38338</c:v>
                </c:pt>
                <c:pt idx="1498">
                  <c:v>38341</c:v>
                </c:pt>
                <c:pt idx="1499">
                  <c:v>38342</c:v>
                </c:pt>
                <c:pt idx="1500">
                  <c:v>38343</c:v>
                </c:pt>
                <c:pt idx="1501">
                  <c:v>38344</c:v>
                </c:pt>
                <c:pt idx="1502">
                  <c:v>38345</c:v>
                </c:pt>
                <c:pt idx="1503">
                  <c:v>38348</c:v>
                </c:pt>
                <c:pt idx="1504">
                  <c:v>38349</c:v>
                </c:pt>
                <c:pt idx="1505">
                  <c:v>38350</c:v>
                </c:pt>
                <c:pt idx="1506">
                  <c:v>38351</c:v>
                </c:pt>
                <c:pt idx="1507">
                  <c:v>38352</c:v>
                </c:pt>
                <c:pt idx="1508">
                  <c:v>38355</c:v>
                </c:pt>
                <c:pt idx="1509">
                  <c:v>38356</c:v>
                </c:pt>
                <c:pt idx="1510">
                  <c:v>38357</c:v>
                </c:pt>
                <c:pt idx="1511">
                  <c:v>38358</c:v>
                </c:pt>
                <c:pt idx="1512">
                  <c:v>38359</c:v>
                </c:pt>
                <c:pt idx="1513">
                  <c:v>38362</c:v>
                </c:pt>
                <c:pt idx="1514">
                  <c:v>38363</c:v>
                </c:pt>
                <c:pt idx="1515">
                  <c:v>38364</c:v>
                </c:pt>
                <c:pt idx="1516">
                  <c:v>38365</c:v>
                </c:pt>
                <c:pt idx="1517">
                  <c:v>38366</c:v>
                </c:pt>
                <c:pt idx="1518">
                  <c:v>38369</c:v>
                </c:pt>
                <c:pt idx="1519">
                  <c:v>38370</c:v>
                </c:pt>
                <c:pt idx="1520">
                  <c:v>38371</c:v>
                </c:pt>
                <c:pt idx="1521">
                  <c:v>38372</c:v>
                </c:pt>
                <c:pt idx="1522">
                  <c:v>38373</c:v>
                </c:pt>
                <c:pt idx="1523">
                  <c:v>38376</c:v>
                </c:pt>
                <c:pt idx="1524">
                  <c:v>38377</c:v>
                </c:pt>
                <c:pt idx="1525">
                  <c:v>38378</c:v>
                </c:pt>
                <c:pt idx="1526">
                  <c:v>38379</c:v>
                </c:pt>
                <c:pt idx="1527">
                  <c:v>38380</c:v>
                </c:pt>
                <c:pt idx="1528">
                  <c:v>38383</c:v>
                </c:pt>
                <c:pt idx="1529">
                  <c:v>38384</c:v>
                </c:pt>
                <c:pt idx="1530">
                  <c:v>38385</c:v>
                </c:pt>
                <c:pt idx="1531">
                  <c:v>38386</c:v>
                </c:pt>
                <c:pt idx="1532">
                  <c:v>38387</c:v>
                </c:pt>
                <c:pt idx="1533">
                  <c:v>38392</c:v>
                </c:pt>
                <c:pt idx="1534">
                  <c:v>38393</c:v>
                </c:pt>
                <c:pt idx="1535">
                  <c:v>38394</c:v>
                </c:pt>
                <c:pt idx="1536">
                  <c:v>38397</c:v>
                </c:pt>
                <c:pt idx="1537">
                  <c:v>38398</c:v>
                </c:pt>
                <c:pt idx="1538">
                  <c:v>38399</c:v>
                </c:pt>
                <c:pt idx="1539">
                  <c:v>38400</c:v>
                </c:pt>
                <c:pt idx="1540">
                  <c:v>38401</c:v>
                </c:pt>
                <c:pt idx="1541">
                  <c:v>38404</c:v>
                </c:pt>
                <c:pt idx="1542">
                  <c:v>38405</c:v>
                </c:pt>
                <c:pt idx="1543">
                  <c:v>38406</c:v>
                </c:pt>
                <c:pt idx="1544">
                  <c:v>38407</c:v>
                </c:pt>
                <c:pt idx="1545">
                  <c:v>38408</c:v>
                </c:pt>
                <c:pt idx="1546">
                  <c:v>38411</c:v>
                </c:pt>
                <c:pt idx="1547">
                  <c:v>38412</c:v>
                </c:pt>
                <c:pt idx="1548">
                  <c:v>38413</c:v>
                </c:pt>
                <c:pt idx="1549">
                  <c:v>38414</c:v>
                </c:pt>
                <c:pt idx="1550">
                  <c:v>38415</c:v>
                </c:pt>
                <c:pt idx="1551">
                  <c:v>38418</c:v>
                </c:pt>
                <c:pt idx="1552">
                  <c:v>38419</c:v>
                </c:pt>
                <c:pt idx="1553">
                  <c:v>38420</c:v>
                </c:pt>
                <c:pt idx="1554">
                  <c:v>38421</c:v>
                </c:pt>
                <c:pt idx="1555">
                  <c:v>38422</c:v>
                </c:pt>
                <c:pt idx="1556">
                  <c:v>38425</c:v>
                </c:pt>
                <c:pt idx="1557">
                  <c:v>38426</c:v>
                </c:pt>
                <c:pt idx="1558">
                  <c:v>38427</c:v>
                </c:pt>
                <c:pt idx="1559">
                  <c:v>38428</c:v>
                </c:pt>
                <c:pt idx="1560">
                  <c:v>38429</c:v>
                </c:pt>
                <c:pt idx="1561">
                  <c:v>38432</c:v>
                </c:pt>
                <c:pt idx="1562">
                  <c:v>38433</c:v>
                </c:pt>
                <c:pt idx="1563">
                  <c:v>38434</c:v>
                </c:pt>
                <c:pt idx="1564">
                  <c:v>38435</c:v>
                </c:pt>
                <c:pt idx="1565">
                  <c:v>38439</c:v>
                </c:pt>
                <c:pt idx="1566">
                  <c:v>38440</c:v>
                </c:pt>
                <c:pt idx="1567">
                  <c:v>38441</c:v>
                </c:pt>
                <c:pt idx="1568">
                  <c:v>38442</c:v>
                </c:pt>
                <c:pt idx="1569">
                  <c:v>38443</c:v>
                </c:pt>
                <c:pt idx="1570">
                  <c:v>38446</c:v>
                </c:pt>
                <c:pt idx="1571">
                  <c:v>38447</c:v>
                </c:pt>
                <c:pt idx="1572">
                  <c:v>38448</c:v>
                </c:pt>
                <c:pt idx="1573">
                  <c:v>38449</c:v>
                </c:pt>
                <c:pt idx="1574">
                  <c:v>38450</c:v>
                </c:pt>
                <c:pt idx="1575">
                  <c:v>38453</c:v>
                </c:pt>
                <c:pt idx="1576">
                  <c:v>38454</c:v>
                </c:pt>
                <c:pt idx="1577">
                  <c:v>38455</c:v>
                </c:pt>
                <c:pt idx="1578">
                  <c:v>38456</c:v>
                </c:pt>
                <c:pt idx="1579">
                  <c:v>38457</c:v>
                </c:pt>
                <c:pt idx="1580">
                  <c:v>38460</c:v>
                </c:pt>
                <c:pt idx="1581">
                  <c:v>38461</c:v>
                </c:pt>
                <c:pt idx="1582">
                  <c:v>38462</c:v>
                </c:pt>
                <c:pt idx="1583">
                  <c:v>38464</c:v>
                </c:pt>
                <c:pt idx="1584">
                  <c:v>38467</c:v>
                </c:pt>
                <c:pt idx="1585">
                  <c:v>38468</c:v>
                </c:pt>
                <c:pt idx="1586">
                  <c:v>38469</c:v>
                </c:pt>
                <c:pt idx="1587">
                  <c:v>38470</c:v>
                </c:pt>
                <c:pt idx="1588">
                  <c:v>38471</c:v>
                </c:pt>
                <c:pt idx="1589">
                  <c:v>38474</c:v>
                </c:pt>
                <c:pt idx="1590">
                  <c:v>38475</c:v>
                </c:pt>
                <c:pt idx="1591">
                  <c:v>38476</c:v>
                </c:pt>
                <c:pt idx="1592">
                  <c:v>38477</c:v>
                </c:pt>
                <c:pt idx="1593">
                  <c:v>38478</c:v>
                </c:pt>
                <c:pt idx="1594">
                  <c:v>38481</c:v>
                </c:pt>
                <c:pt idx="1595">
                  <c:v>38482</c:v>
                </c:pt>
                <c:pt idx="1596">
                  <c:v>38483</c:v>
                </c:pt>
                <c:pt idx="1597">
                  <c:v>38484</c:v>
                </c:pt>
                <c:pt idx="1598">
                  <c:v>38485</c:v>
                </c:pt>
                <c:pt idx="1599">
                  <c:v>38488</c:v>
                </c:pt>
                <c:pt idx="1600">
                  <c:v>38489</c:v>
                </c:pt>
                <c:pt idx="1601">
                  <c:v>38490</c:v>
                </c:pt>
                <c:pt idx="1602">
                  <c:v>38491</c:v>
                </c:pt>
                <c:pt idx="1603">
                  <c:v>38492</c:v>
                </c:pt>
                <c:pt idx="1604">
                  <c:v>38495</c:v>
                </c:pt>
                <c:pt idx="1605">
                  <c:v>38496</c:v>
                </c:pt>
                <c:pt idx="1606">
                  <c:v>38497</c:v>
                </c:pt>
                <c:pt idx="1607">
                  <c:v>38499</c:v>
                </c:pt>
                <c:pt idx="1608">
                  <c:v>38502</c:v>
                </c:pt>
                <c:pt idx="1609">
                  <c:v>38503</c:v>
                </c:pt>
                <c:pt idx="1610">
                  <c:v>38504</c:v>
                </c:pt>
                <c:pt idx="1611">
                  <c:v>38505</c:v>
                </c:pt>
                <c:pt idx="1612">
                  <c:v>38506</c:v>
                </c:pt>
                <c:pt idx="1613">
                  <c:v>38509</c:v>
                </c:pt>
                <c:pt idx="1614">
                  <c:v>38510</c:v>
                </c:pt>
                <c:pt idx="1615">
                  <c:v>38511</c:v>
                </c:pt>
                <c:pt idx="1616">
                  <c:v>38512</c:v>
                </c:pt>
                <c:pt idx="1617">
                  <c:v>38513</c:v>
                </c:pt>
                <c:pt idx="1618">
                  <c:v>38516</c:v>
                </c:pt>
                <c:pt idx="1619">
                  <c:v>38517</c:v>
                </c:pt>
                <c:pt idx="1620">
                  <c:v>38518</c:v>
                </c:pt>
                <c:pt idx="1621">
                  <c:v>38519</c:v>
                </c:pt>
                <c:pt idx="1622">
                  <c:v>38520</c:v>
                </c:pt>
                <c:pt idx="1623">
                  <c:v>38523</c:v>
                </c:pt>
                <c:pt idx="1624">
                  <c:v>38524</c:v>
                </c:pt>
                <c:pt idx="1625">
                  <c:v>38525</c:v>
                </c:pt>
                <c:pt idx="1626">
                  <c:v>38526</c:v>
                </c:pt>
                <c:pt idx="1627">
                  <c:v>38527</c:v>
                </c:pt>
                <c:pt idx="1628">
                  <c:v>38530</c:v>
                </c:pt>
                <c:pt idx="1629">
                  <c:v>38531</c:v>
                </c:pt>
                <c:pt idx="1630">
                  <c:v>38532</c:v>
                </c:pt>
                <c:pt idx="1631">
                  <c:v>38533</c:v>
                </c:pt>
                <c:pt idx="1632">
                  <c:v>38534</c:v>
                </c:pt>
                <c:pt idx="1633">
                  <c:v>38537</c:v>
                </c:pt>
                <c:pt idx="1634">
                  <c:v>38538</c:v>
                </c:pt>
                <c:pt idx="1635">
                  <c:v>38539</c:v>
                </c:pt>
                <c:pt idx="1636">
                  <c:v>38540</c:v>
                </c:pt>
                <c:pt idx="1637">
                  <c:v>38541</c:v>
                </c:pt>
                <c:pt idx="1638">
                  <c:v>38544</c:v>
                </c:pt>
                <c:pt idx="1639">
                  <c:v>38545</c:v>
                </c:pt>
                <c:pt idx="1640">
                  <c:v>38546</c:v>
                </c:pt>
                <c:pt idx="1641">
                  <c:v>38547</c:v>
                </c:pt>
                <c:pt idx="1642">
                  <c:v>38548</c:v>
                </c:pt>
                <c:pt idx="1643">
                  <c:v>38551</c:v>
                </c:pt>
                <c:pt idx="1644">
                  <c:v>38552</c:v>
                </c:pt>
                <c:pt idx="1645">
                  <c:v>38553</c:v>
                </c:pt>
                <c:pt idx="1646">
                  <c:v>38554</c:v>
                </c:pt>
                <c:pt idx="1647">
                  <c:v>38555</c:v>
                </c:pt>
                <c:pt idx="1648">
                  <c:v>38558</c:v>
                </c:pt>
                <c:pt idx="1649">
                  <c:v>38559</c:v>
                </c:pt>
                <c:pt idx="1650">
                  <c:v>38560</c:v>
                </c:pt>
                <c:pt idx="1651">
                  <c:v>38561</c:v>
                </c:pt>
                <c:pt idx="1652">
                  <c:v>38562</c:v>
                </c:pt>
                <c:pt idx="1653">
                  <c:v>38565</c:v>
                </c:pt>
                <c:pt idx="1654">
                  <c:v>38566</c:v>
                </c:pt>
                <c:pt idx="1655">
                  <c:v>38567</c:v>
                </c:pt>
                <c:pt idx="1656">
                  <c:v>38568</c:v>
                </c:pt>
                <c:pt idx="1657">
                  <c:v>38569</c:v>
                </c:pt>
                <c:pt idx="1658">
                  <c:v>38572</c:v>
                </c:pt>
                <c:pt idx="1659">
                  <c:v>38573</c:v>
                </c:pt>
                <c:pt idx="1660">
                  <c:v>38574</c:v>
                </c:pt>
                <c:pt idx="1661">
                  <c:v>38575</c:v>
                </c:pt>
                <c:pt idx="1662">
                  <c:v>38576</c:v>
                </c:pt>
                <c:pt idx="1663">
                  <c:v>38579</c:v>
                </c:pt>
                <c:pt idx="1664">
                  <c:v>38580</c:v>
                </c:pt>
                <c:pt idx="1665">
                  <c:v>38581</c:v>
                </c:pt>
                <c:pt idx="1666">
                  <c:v>38582</c:v>
                </c:pt>
                <c:pt idx="1667">
                  <c:v>38583</c:v>
                </c:pt>
                <c:pt idx="1668">
                  <c:v>38586</c:v>
                </c:pt>
                <c:pt idx="1669">
                  <c:v>38587</c:v>
                </c:pt>
                <c:pt idx="1670">
                  <c:v>38588</c:v>
                </c:pt>
                <c:pt idx="1671">
                  <c:v>38589</c:v>
                </c:pt>
                <c:pt idx="1672">
                  <c:v>38590</c:v>
                </c:pt>
                <c:pt idx="1673">
                  <c:v>38593</c:v>
                </c:pt>
                <c:pt idx="1674">
                  <c:v>38594</c:v>
                </c:pt>
                <c:pt idx="1675">
                  <c:v>38595</c:v>
                </c:pt>
                <c:pt idx="1676">
                  <c:v>38596</c:v>
                </c:pt>
                <c:pt idx="1677">
                  <c:v>38597</c:v>
                </c:pt>
                <c:pt idx="1678">
                  <c:v>38600</c:v>
                </c:pt>
                <c:pt idx="1679">
                  <c:v>38601</c:v>
                </c:pt>
                <c:pt idx="1680">
                  <c:v>38603</c:v>
                </c:pt>
                <c:pt idx="1681">
                  <c:v>38604</c:v>
                </c:pt>
                <c:pt idx="1682">
                  <c:v>38607</c:v>
                </c:pt>
                <c:pt idx="1683">
                  <c:v>38608</c:v>
                </c:pt>
                <c:pt idx="1684">
                  <c:v>38609</c:v>
                </c:pt>
                <c:pt idx="1685">
                  <c:v>38610</c:v>
                </c:pt>
                <c:pt idx="1686">
                  <c:v>38611</c:v>
                </c:pt>
                <c:pt idx="1687">
                  <c:v>38614</c:v>
                </c:pt>
                <c:pt idx="1688">
                  <c:v>38615</c:v>
                </c:pt>
                <c:pt idx="1689">
                  <c:v>38616</c:v>
                </c:pt>
                <c:pt idx="1690">
                  <c:v>38617</c:v>
                </c:pt>
                <c:pt idx="1691">
                  <c:v>38618</c:v>
                </c:pt>
                <c:pt idx="1692">
                  <c:v>38621</c:v>
                </c:pt>
                <c:pt idx="1693">
                  <c:v>38622</c:v>
                </c:pt>
                <c:pt idx="1694">
                  <c:v>38623</c:v>
                </c:pt>
                <c:pt idx="1695">
                  <c:v>38624</c:v>
                </c:pt>
                <c:pt idx="1696">
                  <c:v>38625</c:v>
                </c:pt>
                <c:pt idx="1697">
                  <c:v>38628</c:v>
                </c:pt>
                <c:pt idx="1698">
                  <c:v>38629</c:v>
                </c:pt>
                <c:pt idx="1699">
                  <c:v>38630</c:v>
                </c:pt>
                <c:pt idx="1700">
                  <c:v>38631</c:v>
                </c:pt>
                <c:pt idx="1701">
                  <c:v>38632</c:v>
                </c:pt>
                <c:pt idx="1702">
                  <c:v>38635</c:v>
                </c:pt>
                <c:pt idx="1703">
                  <c:v>38636</c:v>
                </c:pt>
                <c:pt idx="1704">
                  <c:v>38638</c:v>
                </c:pt>
                <c:pt idx="1705">
                  <c:v>38639</c:v>
                </c:pt>
                <c:pt idx="1706">
                  <c:v>38642</c:v>
                </c:pt>
                <c:pt idx="1707">
                  <c:v>38643</c:v>
                </c:pt>
                <c:pt idx="1708">
                  <c:v>38644</c:v>
                </c:pt>
                <c:pt idx="1709">
                  <c:v>38645</c:v>
                </c:pt>
                <c:pt idx="1710">
                  <c:v>38646</c:v>
                </c:pt>
                <c:pt idx="1711">
                  <c:v>38649</c:v>
                </c:pt>
                <c:pt idx="1712">
                  <c:v>38650</c:v>
                </c:pt>
                <c:pt idx="1713">
                  <c:v>38651</c:v>
                </c:pt>
                <c:pt idx="1714">
                  <c:v>38652</c:v>
                </c:pt>
                <c:pt idx="1715">
                  <c:v>38653</c:v>
                </c:pt>
                <c:pt idx="1716">
                  <c:v>38656</c:v>
                </c:pt>
                <c:pt idx="1717">
                  <c:v>38657</c:v>
                </c:pt>
                <c:pt idx="1718">
                  <c:v>38659</c:v>
                </c:pt>
                <c:pt idx="1719">
                  <c:v>38660</c:v>
                </c:pt>
                <c:pt idx="1720">
                  <c:v>38663</c:v>
                </c:pt>
                <c:pt idx="1721">
                  <c:v>38664</c:v>
                </c:pt>
                <c:pt idx="1722">
                  <c:v>38665</c:v>
                </c:pt>
                <c:pt idx="1723">
                  <c:v>38666</c:v>
                </c:pt>
                <c:pt idx="1724">
                  <c:v>38667</c:v>
                </c:pt>
                <c:pt idx="1725">
                  <c:v>38670</c:v>
                </c:pt>
                <c:pt idx="1726">
                  <c:v>38672</c:v>
                </c:pt>
                <c:pt idx="1727">
                  <c:v>38673</c:v>
                </c:pt>
                <c:pt idx="1728">
                  <c:v>38674</c:v>
                </c:pt>
                <c:pt idx="1729">
                  <c:v>38677</c:v>
                </c:pt>
                <c:pt idx="1730">
                  <c:v>38678</c:v>
                </c:pt>
                <c:pt idx="1731">
                  <c:v>38679</c:v>
                </c:pt>
                <c:pt idx="1732">
                  <c:v>38680</c:v>
                </c:pt>
                <c:pt idx="1733">
                  <c:v>38681</c:v>
                </c:pt>
                <c:pt idx="1734">
                  <c:v>38684</c:v>
                </c:pt>
                <c:pt idx="1735">
                  <c:v>38685</c:v>
                </c:pt>
                <c:pt idx="1736">
                  <c:v>38686</c:v>
                </c:pt>
                <c:pt idx="1737">
                  <c:v>38687</c:v>
                </c:pt>
                <c:pt idx="1738">
                  <c:v>38688</c:v>
                </c:pt>
                <c:pt idx="1739">
                  <c:v>38691</c:v>
                </c:pt>
                <c:pt idx="1740">
                  <c:v>38692</c:v>
                </c:pt>
                <c:pt idx="1741">
                  <c:v>38693</c:v>
                </c:pt>
                <c:pt idx="1742">
                  <c:v>38694</c:v>
                </c:pt>
                <c:pt idx="1743">
                  <c:v>38695</c:v>
                </c:pt>
                <c:pt idx="1744">
                  <c:v>38698</c:v>
                </c:pt>
                <c:pt idx="1745">
                  <c:v>38699</c:v>
                </c:pt>
                <c:pt idx="1746">
                  <c:v>38700</c:v>
                </c:pt>
                <c:pt idx="1747">
                  <c:v>38701</c:v>
                </c:pt>
                <c:pt idx="1748">
                  <c:v>38702</c:v>
                </c:pt>
                <c:pt idx="1749">
                  <c:v>38705</c:v>
                </c:pt>
                <c:pt idx="1750">
                  <c:v>38706</c:v>
                </c:pt>
                <c:pt idx="1751">
                  <c:v>38707</c:v>
                </c:pt>
                <c:pt idx="1752">
                  <c:v>38708</c:v>
                </c:pt>
                <c:pt idx="1753">
                  <c:v>38709</c:v>
                </c:pt>
                <c:pt idx="1754">
                  <c:v>38712</c:v>
                </c:pt>
                <c:pt idx="1755">
                  <c:v>38713</c:v>
                </c:pt>
                <c:pt idx="1756">
                  <c:v>38714</c:v>
                </c:pt>
                <c:pt idx="1757">
                  <c:v>38715</c:v>
                </c:pt>
                <c:pt idx="1758">
                  <c:v>38716</c:v>
                </c:pt>
                <c:pt idx="1759">
                  <c:v>38719</c:v>
                </c:pt>
                <c:pt idx="1760">
                  <c:v>38720</c:v>
                </c:pt>
                <c:pt idx="1761">
                  <c:v>38721</c:v>
                </c:pt>
                <c:pt idx="1762">
                  <c:v>38722</c:v>
                </c:pt>
                <c:pt idx="1763">
                  <c:v>38723</c:v>
                </c:pt>
                <c:pt idx="1764">
                  <c:v>38726</c:v>
                </c:pt>
                <c:pt idx="1765">
                  <c:v>38727</c:v>
                </c:pt>
                <c:pt idx="1766">
                  <c:v>38728</c:v>
                </c:pt>
                <c:pt idx="1767">
                  <c:v>38729</c:v>
                </c:pt>
                <c:pt idx="1768">
                  <c:v>38730</c:v>
                </c:pt>
                <c:pt idx="1769">
                  <c:v>38733</c:v>
                </c:pt>
                <c:pt idx="1770">
                  <c:v>38734</c:v>
                </c:pt>
                <c:pt idx="1771">
                  <c:v>38735</c:v>
                </c:pt>
                <c:pt idx="1772">
                  <c:v>38736</c:v>
                </c:pt>
                <c:pt idx="1773">
                  <c:v>38737</c:v>
                </c:pt>
                <c:pt idx="1774">
                  <c:v>38740</c:v>
                </c:pt>
                <c:pt idx="1775">
                  <c:v>38741</c:v>
                </c:pt>
                <c:pt idx="1776">
                  <c:v>38742</c:v>
                </c:pt>
                <c:pt idx="1777">
                  <c:v>38743</c:v>
                </c:pt>
                <c:pt idx="1778">
                  <c:v>38744</c:v>
                </c:pt>
                <c:pt idx="1779">
                  <c:v>38747</c:v>
                </c:pt>
                <c:pt idx="1780">
                  <c:v>38748</c:v>
                </c:pt>
                <c:pt idx="1781">
                  <c:v>38749</c:v>
                </c:pt>
                <c:pt idx="1782">
                  <c:v>38750</c:v>
                </c:pt>
                <c:pt idx="1783">
                  <c:v>38751</c:v>
                </c:pt>
                <c:pt idx="1784">
                  <c:v>38754</c:v>
                </c:pt>
                <c:pt idx="1785">
                  <c:v>38755</c:v>
                </c:pt>
                <c:pt idx="1786">
                  <c:v>38756</c:v>
                </c:pt>
                <c:pt idx="1787">
                  <c:v>38757</c:v>
                </c:pt>
                <c:pt idx="1788">
                  <c:v>38758</c:v>
                </c:pt>
                <c:pt idx="1789">
                  <c:v>38761</c:v>
                </c:pt>
                <c:pt idx="1790">
                  <c:v>38762</c:v>
                </c:pt>
                <c:pt idx="1791">
                  <c:v>38763</c:v>
                </c:pt>
                <c:pt idx="1792">
                  <c:v>38764</c:v>
                </c:pt>
                <c:pt idx="1793">
                  <c:v>38765</c:v>
                </c:pt>
                <c:pt idx="1794">
                  <c:v>38768</c:v>
                </c:pt>
                <c:pt idx="1795">
                  <c:v>38769</c:v>
                </c:pt>
                <c:pt idx="1796">
                  <c:v>38770</c:v>
                </c:pt>
                <c:pt idx="1797">
                  <c:v>38771</c:v>
                </c:pt>
                <c:pt idx="1798">
                  <c:v>38772</c:v>
                </c:pt>
                <c:pt idx="1799">
                  <c:v>38777</c:v>
                </c:pt>
                <c:pt idx="1800">
                  <c:v>38778</c:v>
                </c:pt>
                <c:pt idx="1801">
                  <c:v>38779</c:v>
                </c:pt>
                <c:pt idx="1802">
                  <c:v>38782</c:v>
                </c:pt>
                <c:pt idx="1803">
                  <c:v>38783</c:v>
                </c:pt>
                <c:pt idx="1804">
                  <c:v>38784</c:v>
                </c:pt>
                <c:pt idx="1805">
                  <c:v>38785</c:v>
                </c:pt>
                <c:pt idx="1806">
                  <c:v>38786</c:v>
                </c:pt>
                <c:pt idx="1807">
                  <c:v>38789</c:v>
                </c:pt>
                <c:pt idx="1808">
                  <c:v>38790</c:v>
                </c:pt>
                <c:pt idx="1809">
                  <c:v>38791</c:v>
                </c:pt>
                <c:pt idx="1810">
                  <c:v>38792</c:v>
                </c:pt>
                <c:pt idx="1811">
                  <c:v>38793</c:v>
                </c:pt>
                <c:pt idx="1812">
                  <c:v>38796</c:v>
                </c:pt>
                <c:pt idx="1813">
                  <c:v>38797</c:v>
                </c:pt>
                <c:pt idx="1814">
                  <c:v>38798</c:v>
                </c:pt>
                <c:pt idx="1815">
                  <c:v>38799</c:v>
                </c:pt>
                <c:pt idx="1816">
                  <c:v>38800</c:v>
                </c:pt>
                <c:pt idx="1817">
                  <c:v>38803</c:v>
                </c:pt>
                <c:pt idx="1818">
                  <c:v>38804</c:v>
                </c:pt>
                <c:pt idx="1819">
                  <c:v>38805</c:v>
                </c:pt>
                <c:pt idx="1820">
                  <c:v>38806</c:v>
                </c:pt>
                <c:pt idx="1821">
                  <c:v>38807</c:v>
                </c:pt>
                <c:pt idx="1822">
                  <c:v>38810</c:v>
                </c:pt>
                <c:pt idx="1823">
                  <c:v>38811</c:v>
                </c:pt>
                <c:pt idx="1824">
                  <c:v>38812</c:v>
                </c:pt>
                <c:pt idx="1825">
                  <c:v>38813</c:v>
                </c:pt>
                <c:pt idx="1826">
                  <c:v>38814</c:v>
                </c:pt>
                <c:pt idx="1827">
                  <c:v>38817</c:v>
                </c:pt>
                <c:pt idx="1828">
                  <c:v>38818</c:v>
                </c:pt>
                <c:pt idx="1829">
                  <c:v>38819</c:v>
                </c:pt>
                <c:pt idx="1830">
                  <c:v>38820</c:v>
                </c:pt>
                <c:pt idx="1831">
                  <c:v>38824</c:v>
                </c:pt>
                <c:pt idx="1832">
                  <c:v>38825</c:v>
                </c:pt>
                <c:pt idx="1833">
                  <c:v>38826</c:v>
                </c:pt>
                <c:pt idx="1834">
                  <c:v>38827</c:v>
                </c:pt>
                <c:pt idx="1835">
                  <c:v>38831</c:v>
                </c:pt>
                <c:pt idx="1836">
                  <c:v>38832</c:v>
                </c:pt>
                <c:pt idx="1837">
                  <c:v>38833</c:v>
                </c:pt>
                <c:pt idx="1838">
                  <c:v>38834</c:v>
                </c:pt>
                <c:pt idx="1839">
                  <c:v>38835</c:v>
                </c:pt>
                <c:pt idx="1840">
                  <c:v>38839</c:v>
                </c:pt>
                <c:pt idx="1841">
                  <c:v>38840</c:v>
                </c:pt>
                <c:pt idx="1842">
                  <c:v>38841</c:v>
                </c:pt>
                <c:pt idx="1843">
                  <c:v>38842</c:v>
                </c:pt>
                <c:pt idx="1844">
                  <c:v>38845</c:v>
                </c:pt>
                <c:pt idx="1845">
                  <c:v>38846</c:v>
                </c:pt>
                <c:pt idx="1846">
                  <c:v>38847</c:v>
                </c:pt>
                <c:pt idx="1847">
                  <c:v>38848</c:v>
                </c:pt>
                <c:pt idx="1848">
                  <c:v>38849</c:v>
                </c:pt>
                <c:pt idx="1849">
                  <c:v>38852</c:v>
                </c:pt>
                <c:pt idx="1850">
                  <c:v>38853</c:v>
                </c:pt>
                <c:pt idx="1851">
                  <c:v>38854</c:v>
                </c:pt>
                <c:pt idx="1852">
                  <c:v>38855</c:v>
                </c:pt>
                <c:pt idx="1853">
                  <c:v>38856</c:v>
                </c:pt>
                <c:pt idx="1854">
                  <c:v>38859</c:v>
                </c:pt>
                <c:pt idx="1855">
                  <c:v>38860</c:v>
                </c:pt>
                <c:pt idx="1856">
                  <c:v>38861</c:v>
                </c:pt>
                <c:pt idx="1857">
                  <c:v>38862</c:v>
                </c:pt>
                <c:pt idx="1858">
                  <c:v>38863</c:v>
                </c:pt>
                <c:pt idx="1859">
                  <c:v>38866</c:v>
                </c:pt>
                <c:pt idx="1860">
                  <c:v>38867</c:v>
                </c:pt>
                <c:pt idx="1861">
                  <c:v>38868</c:v>
                </c:pt>
                <c:pt idx="1862">
                  <c:v>38869</c:v>
                </c:pt>
                <c:pt idx="1863">
                  <c:v>38870</c:v>
                </c:pt>
                <c:pt idx="1864">
                  <c:v>38873</c:v>
                </c:pt>
                <c:pt idx="1865">
                  <c:v>38874</c:v>
                </c:pt>
                <c:pt idx="1866">
                  <c:v>38875</c:v>
                </c:pt>
                <c:pt idx="1867">
                  <c:v>38876</c:v>
                </c:pt>
                <c:pt idx="1868">
                  <c:v>38877</c:v>
                </c:pt>
                <c:pt idx="1869">
                  <c:v>38880</c:v>
                </c:pt>
                <c:pt idx="1870">
                  <c:v>38881</c:v>
                </c:pt>
                <c:pt idx="1871">
                  <c:v>38882</c:v>
                </c:pt>
                <c:pt idx="1872">
                  <c:v>38884</c:v>
                </c:pt>
                <c:pt idx="1873">
                  <c:v>38887</c:v>
                </c:pt>
                <c:pt idx="1874">
                  <c:v>38888</c:v>
                </c:pt>
                <c:pt idx="1875">
                  <c:v>38889</c:v>
                </c:pt>
                <c:pt idx="1876">
                  <c:v>38890</c:v>
                </c:pt>
                <c:pt idx="1877">
                  <c:v>38891</c:v>
                </c:pt>
                <c:pt idx="1878">
                  <c:v>38894</c:v>
                </c:pt>
                <c:pt idx="1879">
                  <c:v>38895</c:v>
                </c:pt>
                <c:pt idx="1880">
                  <c:v>38896</c:v>
                </c:pt>
                <c:pt idx="1881">
                  <c:v>38897</c:v>
                </c:pt>
                <c:pt idx="1882">
                  <c:v>38898</c:v>
                </c:pt>
                <c:pt idx="1883">
                  <c:v>38901</c:v>
                </c:pt>
                <c:pt idx="1884">
                  <c:v>38902</c:v>
                </c:pt>
                <c:pt idx="1885">
                  <c:v>38903</c:v>
                </c:pt>
                <c:pt idx="1886">
                  <c:v>38904</c:v>
                </c:pt>
                <c:pt idx="1887">
                  <c:v>38905</c:v>
                </c:pt>
                <c:pt idx="1888">
                  <c:v>38908</c:v>
                </c:pt>
                <c:pt idx="1889">
                  <c:v>38909</c:v>
                </c:pt>
                <c:pt idx="1890">
                  <c:v>38910</c:v>
                </c:pt>
                <c:pt idx="1891">
                  <c:v>38911</c:v>
                </c:pt>
                <c:pt idx="1892">
                  <c:v>38912</c:v>
                </c:pt>
                <c:pt idx="1893">
                  <c:v>38915</c:v>
                </c:pt>
                <c:pt idx="1894">
                  <c:v>38916</c:v>
                </c:pt>
                <c:pt idx="1895">
                  <c:v>38917</c:v>
                </c:pt>
                <c:pt idx="1896">
                  <c:v>38918</c:v>
                </c:pt>
                <c:pt idx="1897">
                  <c:v>38919</c:v>
                </c:pt>
                <c:pt idx="1898">
                  <c:v>38922</c:v>
                </c:pt>
                <c:pt idx="1899">
                  <c:v>38923</c:v>
                </c:pt>
                <c:pt idx="1900">
                  <c:v>38924</c:v>
                </c:pt>
                <c:pt idx="1901">
                  <c:v>38925</c:v>
                </c:pt>
                <c:pt idx="1902">
                  <c:v>38926</c:v>
                </c:pt>
                <c:pt idx="1903">
                  <c:v>38929</c:v>
                </c:pt>
                <c:pt idx="1904">
                  <c:v>38930</c:v>
                </c:pt>
                <c:pt idx="1905">
                  <c:v>38931</c:v>
                </c:pt>
                <c:pt idx="1906">
                  <c:v>38932</c:v>
                </c:pt>
                <c:pt idx="1907">
                  <c:v>38933</c:v>
                </c:pt>
                <c:pt idx="1908">
                  <c:v>38936</c:v>
                </c:pt>
                <c:pt idx="1909">
                  <c:v>38937</c:v>
                </c:pt>
                <c:pt idx="1910">
                  <c:v>38938</c:v>
                </c:pt>
                <c:pt idx="1911">
                  <c:v>38939</c:v>
                </c:pt>
                <c:pt idx="1912">
                  <c:v>38940</c:v>
                </c:pt>
                <c:pt idx="1913">
                  <c:v>38943</c:v>
                </c:pt>
                <c:pt idx="1914">
                  <c:v>38944</c:v>
                </c:pt>
                <c:pt idx="1915">
                  <c:v>38945</c:v>
                </c:pt>
                <c:pt idx="1916">
                  <c:v>38946</c:v>
                </c:pt>
                <c:pt idx="1917">
                  <c:v>38947</c:v>
                </c:pt>
                <c:pt idx="1918">
                  <c:v>38950</c:v>
                </c:pt>
                <c:pt idx="1919">
                  <c:v>38951</c:v>
                </c:pt>
                <c:pt idx="1920">
                  <c:v>38952</c:v>
                </c:pt>
                <c:pt idx="1921">
                  <c:v>38953</c:v>
                </c:pt>
                <c:pt idx="1922">
                  <c:v>38954</c:v>
                </c:pt>
                <c:pt idx="1923">
                  <c:v>38957</c:v>
                </c:pt>
                <c:pt idx="1924">
                  <c:v>38958</c:v>
                </c:pt>
                <c:pt idx="1925">
                  <c:v>38959</c:v>
                </c:pt>
                <c:pt idx="1926">
                  <c:v>38960</c:v>
                </c:pt>
                <c:pt idx="1927">
                  <c:v>38961</c:v>
                </c:pt>
                <c:pt idx="1928">
                  <c:v>38964</c:v>
                </c:pt>
                <c:pt idx="1929">
                  <c:v>38965</c:v>
                </c:pt>
                <c:pt idx="1930">
                  <c:v>38966</c:v>
                </c:pt>
                <c:pt idx="1931">
                  <c:v>38968</c:v>
                </c:pt>
                <c:pt idx="1932">
                  <c:v>38971</c:v>
                </c:pt>
                <c:pt idx="1933">
                  <c:v>38972</c:v>
                </c:pt>
                <c:pt idx="1934">
                  <c:v>38973</c:v>
                </c:pt>
                <c:pt idx="1935">
                  <c:v>38974</c:v>
                </c:pt>
                <c:pt idx="1936">
                  <c:v>38975</c:v>
                </c:pt>
                <c:pt idx="1937">
                  <c:v>38978</c:v>
                </c:pt>
                <c:pt idx="1938">
                  <c:v>38979</c:v>
                </c:pt>
                <c:pt idx="1939">
                  <c:v>38980</c:v>
                </c:pt>
                <c:pt idx="1940">
                  <c:v>38981</c:v>
                </c:pt>
                <c:pt idx="1941">
                  <c:v>38982</c:v>
                </c:pt>
                <c:pt idx="1942">
                  <c:v>38985</c:v>
                </c:pt>
                <c:pt idx="1943">
                  <c:v>38986</c:v>
                </c:pt>
                <c:pt idx="1944">
                  <c:v>38987</c:v>
                </c:pt>
                <c:pt idx="1945">
                  <c:v>38988</c:v>
                </c:pt>
                <c:pt idx="1946">
                  <c:v>38989</c:v>
                </c:pt>
                <c:pt idx="1947">
                  <c:v>38992</c:v>
                </c:pt>
                <c:pt idx="1948">
                  <c:v>38993</c:v>
                </c:pt>
                <c:pt idx="1949">
                  <c:v>38994</c:v>
                </c:pt>
                <c:pt idx="1950">
                  <c:v>38995</c:v>
                </c:pt>
                <c:pt idx="1951">
                  <c:v>38996</c:v>
                </c:pt>
                <c:pt idx="1952">
                  <c:v>38999</c:v>
                </c:pt>
                <c:pt idx="1953">
                  <c:v>39000</c:v>
                </c:pt>
                <c:pt idx="1954">
                  <c:v>39001</c:v>
                </c:pt>
                <c:pt idx="1955">
                  <c:v>39003</c:v>
                </c:pt>
                <c:pt idx="1956">
                  <c:v>39006</c:v>
                </c:pt>
                <c:pt idx="1957">
                  <c:v>39007</c:v>
                </c:pt>
                <c:pt idx="1958">
                  <c:v>39008</c:v>
                </c:pt>
                <c:pt idx="1959">
                  <c:v>39009</c:v>
                </c:pt>
                <c:pt idx="1960">
                  <c:v>39010</c:v>
                </c:pt>
                <c:pt idx="1961">
                  <c:v>39013</c:v>
                </c:pt>
                <c:pt idx="1962">
                  <c:v>39014</c:v>
                </c:pt>
                <c:pt idx="1963">
                  <c:v>39015</c:v>
                </c:pt>
                <c:pt idx="1964">
                  <c:v>39016</c:v>
                </c:pt>
                <c:pt idx="1965">
                  <c:v>39017</c:v>
                </c:pt>
                <c:pt idx="1966">
                  <c:v>39020</c:v>
                </c:pt>
                <c:pt idx="1967">
                  <c:v>39021</c:v>
                </c:pt>
                <c:pt idx="1968">
                  <c:v>39022</c:v>
                </c:pt>
                <c:pt idx="1969">
                  <c:v>39024</c:v>
                </c:pt>
                <c:pt idx="1970">
                  <c:v>39027</c:v>
                </c:pt>
                <c:pt idx="1971">
                  <c:v>39028</c:v>
                </c:pt>
                <c:pt idx="1972">
                  <c:v>39029</c:v>
                </c:pt>
                <c:pt idx="1973">
                  <c:v>39030</c:v>
                </c:pt>
                <c:pt idx="1974">
                  <c:v>39031</c:v>
                </c:pt>
                <c:pt idx="1975">
                  <c:v>39034</c:v>
                </c:pt>
                <c:pt idx="1976">
                  <c:v>39035</c:v>
                </c:pt>
                <c:pt idx="1977">
                  <c:v>39037</c:v>
                </c:pt>
                <c:pt idx="1978">
                  <c:v>39038</c:v>
                </c:pt>
                <c:pt idx="1979">
                  <c:v>39041</c:v>
                </c:pt>
                <c:pt idx="1980">
                  <c:v>39042</c:v>
                </c:pt>
                <c:pt idx="1981">
                  <c:v>39043</c:v>
                </c:pt>
                <c:pt idx="1982">
                  <c:v>39044</c:v>
                </c:pt>
                <c:pt idx="1983">
                  <c:v>39045</c:v>
                </c:pt>
                <c:pt idx="1984">
                  <c:v>39048</c:v>
                </c:pt>
                <c:pt idx="1985">
                  <c:v>39049</c:v>
                </c:pt>
                <c:pt idx="1986">
                  <c:v>39050</c:v>
                </c:pt>
                <c:pt idx="1987">
                  <c:v>39051</c:v>
                </c:pt>
                <c:pt idx="1988">
                  <c:v>39052</c:v>
                </c:pt>
                <c:pt idx="1989">
                  <c:v>39055</c:v>
                </c:pt>
                <c:pt idx="1990">
                  <c:v>39056</c:v>
                </c:pt>
                <c:pt idx="1991">
                  <c:v>39057</c:v>
                </c:pt>
                <c:pt idx="1992">
                  <c:v>39058</c:v>
                </c:pt>
                <c:pt idx="1993">
                  <c:v>39059</c:v>
                </c:pt>
                <c:pt idx="1994">
                  <c:v>39062</c:v>
                </c:pt>
                <c:pt idx="1995">
                  <c:v>39063</c:v>
                </c:pt>
                <c:pt idx="1996">
                  <c:v>39064</c:v>
                </c:pt>
                <c:pt idx="1997">
                  <c:v>39065</c:v>
                </c:pt>
                <c:pt idx="1998">
                  <c:v>39066</c:v>
                </c:pt>
                <c:pt idx="1999">
                  <c:v>39069</c:v>
                </c:pt>
                <c:pt idx="2000">
                  <c:v>39070</c:v>
                </c:pt>
                <c:pt idx="2001">
                  <c:v>39071</c:v>
                </c:pt>
                <c:pt idx="2002">
                  <c:v>39072</c:v>
                </c:pt>
                <c:pt idx="2003">
                  <c:v>39073</c:v>
                </c:pt>
                <c:pt idx="2004">
                  <c:v>39077</c:v>
                </c:pt>
                <c:pt idx="2005">
                  <c:v>39078</c:v>
                </c:pt>
                <c:pt idx="2006">
                  <c:v>39079</c:v>
                </c:pt>
                <c:pt idx="2007">
                  <c:v>39080</c:v>
                </c:pt>
                <c:pt idx="2008">
                  <c:v>39084</c:v>
                </c:pt>
                <c:pt idx="2009">
                  <c:v>39085</c:v>
                </c:pt>
                <c:pt idx="2010">
                  <c:v>39086</c:v>
                </c:pt>
                <c:pt idx="2011">
                  <c:v>39087</c:v>
                </c:pt>
                <c:pt idx="2012">
                  <c:v>39090</c:v>
                </c:pt>
                <c:pt idx="2013">
                  <c:v>39091</c:v>
                </c:pt>
                <c:pt idx="2014">
                  <c:v>39092</c:v>
                </c:pt>
                <c:pt idx="2015">
                  <c:v>39093</c:v>
                </c:pt>
                <c:pt idx="2016">
                  <c:v>39094</c:v>
                </c:pt>
                <c:pt idx="2017">
                  <c:v>39097</c:v>
                </c:pt>
                <c:pt idx="2018">
                  <c:v>39098</c:v>
                </c:pt>
                <c:pt idx="2019">
                  <c:v>39099</c:v>
                </c:pt>
                <c:pt idx="2020">
                  <c:v>39100</c:v>
                </c:pt>
                <c:pt idx="2021">
                  <c:v>39101</c:v>
                </c:pt>
                <c:pt idx="2022">
                  <c:v>39104</c:v>
                </c:pt>
                <c:pt idx="2023">
                  <c:v>39105</c:v>
                </c:pt>
                <c:pt idx="2024">
                  <c:v>39106</c:v>
                </c:pt>
                <c:pt idx="2025">
                  <c:v>39107</c:v>
                </c:pt>
                <c:pt idx="2026">
                  <c:v>39108</c:v>
                </c:pt>
                <c:pt idx="2027">
                  <c:v>39111</c:v>
                </c:pt>
                <c:pt idx="2028">
                  <c:v>39112</c:v>
                </c:pt>
                <c:pt idx="2029">
                  <c:v>39113</c:v>
                </c:pt>
                <c:pt idx="2030">
                  <c:v>39114</c:v>
                </c:pt>
                <c:pt idx="2031">
                  <c:v>39115</c:v>
                </c:pt>
                <c:pt idx="2032">
                  <c:v>39118</c:v>
                </c:pt>
                <c:pt idx="2033">
                  <c:v>39119</c:v>
                </c:pt>
                <c:pt idx="2034">
                  <c:v>39120</c:v>
                </c:pt>
                <c:pt idx="2035">
                  <c:v>39121</c:v>
                </c:pt>
                <c:pt idx="2036">
                  <c:v>39122</c:v>
                </c:pt>
                <c:pt idx="2037">
                  <c:v>39125</c:v>
                </c:pt>
                <c:pt idx="2038">
                  <c:v>39126</c:v>
                </c:pt>
                <c:pt idx="2039">
                  <c:v>39127</c:v>
                </c:pt>
                <c:pt idx="2040">
                  <c:v>39128</c:v>
                </c:pt>
                <c:pt idx="2041">
                  <c:v>39129</c:v>
                </c:pt>
                <c:pt idx="2042">
                  <c:v>39134</c:v>
                </c:pt>
                <c:pt idx="2043">
                  <c:v>39135</c:v>
                </c:pt>
                <c:pt idx="2044">
                  <c:v>39136</c:v>
                </c:pt>
                <c:pt idx="2045">
                  <c:v>39139</c:v>
                </c:pt>
                <c:pt idx="2046">
                  <c:v>39140</c:v>
                </c:pt>
                <c:pt idx="2047">
                  <c:v>39141</c:v>
                </c:pt>
                <c:pt idx="2048">
                  <c:v>39142</c:v>
                </c:pt>
                <c:pt idx="2049">
                  <c:v>39143</c:v>
                </c:pt>
                <c:pt idx="2050">
                  <c:v>39146</c:v>
                </c:pt>
                <c:pt idx="2051">
                  <c:v>39147</c:v>
                </c:pt>
                <c:pt idx="2052">
                  <c:v>39148</c:v>
                </c:pt>
                <c:pt idx="2053">
                  <c:v>39149</c:v>
                </c:pt>
                <c:pt idx="2054">
                  <c:v>39150</c:v>
                </c:pt>
                <c:pt idx="2055">
                  <c:v>39153</c:v>
                </c:pt>
                <c:pt idx="2056">
                  <c:v>39154</c:v>
                </c:pt>
                <c:pt idx="2057">
                  <c:v>39155</c:v>
                </c:pt>
                <c:pt idx="2058">
                  <c:v>39156</c:v>
                </c:pt>
                <c:pt idx="2059">
                  <c:v>39157</c:v>
                </c:pt>
                <c:pt idx="2060">
                  <c:v>39160</c:v>
                </c:pt>
                <c:pt idx="2061">
                  <c:v>39161</c:v>
                </c:pt>
                <c:pt idx="2062">
                  <c:v>39162</c:v>
                </c:pt>
                <c:pt idx="2063">
                  <c:v>39163</c:v>
                </c:pt>
                <c:pt idx="2064">
                  <c:v>39164</c:v>
                </c:pt>
                <c:pt idx="2065">
                  <c:v>39167</c:v>
                </c:pt>
                <c:pt idx="2066">
                  <c:v>39168</c:v>
                </c:pt>
                <c:pt idx="2067">
                  <c:v>39169</c:v>
                </c:pt>
                <c:pt idx="2068">
                  <c:v>39170</c:v>
                </c:pt>
                <c:pt idx="2069">
                  <c:v>39171</c:v>
                </c:pt>
                <c:pt idx="2070">
                  <c:v>39174</c:v>
                </c:pt>
                <c:pt idx="2071">
                  <c:v>39175</c:v>
                </c:pt>
                <c:pt idx="2072">
                  <c:v>39176</c:v>
                </c:pt>
                <c:pt idx="2073">
                  <c:v>39177</c:v>
                </c:pt>
                <c:pt idx="2074">
                  <c:v>39181</c:v>
                </c:pt>
                <c:pt idx="2075">
                  <c:v>39182</c:v>
                </c:pt>
                <c:pt idx="2076">
                  <c:v>39183</c:v>
                </c:pt>
                <c:pt idx="2077">
                  <c:v>39184</c:v>
                </c:pt>
                <c:pt idx="2078">
                  <c:v>39185</c:v>
                </c:pt>
                <c:pt idx="2079">
                  <c:v>39188</c:v>
                </c:pt>
                <c:pt idx="2080">
                  <c:v>39189</c:v>
                </c:pt>
                <c:pt idx="2081">
                  <c:v>39190</c:v>
                </c:pt>
                <c:pt idx="2082">
                  <c:v>39191</c:v>
                </c:pt>
                <c:pt idx="2083">
                  <c:v>39192</c:v>
                </c:pt>
                <c:pt idx="2084">
                  <c:v>39195</c:v>
                </c:pt>
                <c:pt idx="2085">
                  <c:v>39196</c:v>
                </c:pt>
                <c:pt idx="2086">
                  <c:v>39197</c:v>
                </c:pt>
                <c:pt idx="2087">
                  <c:v>39198</c:v>
                </c:pt>
                <c:pt idx="2088">
                  <c:v>39199</c:v>
                </c:pt>
                <c:pt idx="2089">
                  <c:v>39202</c:v>
                </c:pt>
                <c:pt idx="2090">
                  <c:v>39204</c:v>
                </c:pt>
                <c:pt idx="2091">
                  <c:v>39205</c:v>
                </c:pt>
                <c:pt idx="2092">
                  <c:v>39206</c:v>
                </c:pt>
                <c:pt idx="2093">
                  <c:v>39209</c:v>
                </c:pt>
                <c:pt idx="2094">
                  <c:v>39210</c:v>
                </c:pt>
                <c:pt idx="2095">
                  <c:v>39211</c:v>
                </c:pt>
                <c:pt idx="2096">
                  <c:v>39212</c:v>
                </c:pt>
                <c:pt idx="2097">
                  <c:v>39213</c:v>
                </c:pt>
                <c:pt idx="2098">
                  <c:v>39216</c:v>
                </c:pt>
                <c:pt idx="2099">
                  <c:v>39217</c:v>
                </c:pt>
                <c:pt idx="2100">
                  <c:v>39218</c:v>
                </c:pt>
                <c:pt idx="2101">
                  <c:v>39219</c:v>
                </c:pt>
                <c:pt idx="2102">
                  <c:v>39220</c:v>
                </c:pt>
                <c:pt idx="2103">
                  <c:v>39223</c:v>
                </c:pt>
                <c:pt idx="2104">
                  <c:v>39224</c:v>
                </c:pt>
                <c:pt idx="2105">
                  <c:v>39225</c:v>
                </c:pt>
                <c:pt idx="2106">
                  <c:v>39226</c:v>
                </c:pt>
                <c:pt idx="2107">
                  <c:v>39227</c:v>
                </c:pt>
                <c:pt idx="2108">
                  <c:v>39230</c:v>
                </c:pt>
                <c:pt idx="2109">
                  <c:v>39231</c:v>
                </c:pt>
                <c:pt idx="2110">
                  <c:v>39232</c:v>
                </c:pt>
                <c:pt idx="2111">
                  <c:v>39233</c:v>
                </c:pt>
                <c:pt idx="2112">
                  <c:v>39234</c:v>
                </c:pt>
                <c:pt idx="2113">
                  <c:v>39237</c:v>
                </c:pt>
                <c:pt idx="2114">
                  <c:v>39238</c:v>
                </c:pt>
                <c:pt idx="2115">
                  <c:v>39239</c:v>
                </c:pt>
                <c:pt idx="2116">
                  <c:v>39241</c:v>
                </c:pt>
                <c:pt idx="2117">
                  <c:v>39244</c:v>
                </c:pt>
                <c:pt idx="2118">
                  <c:v>39245</c:v>
                </c:pt>
                <c:pt idx="2119">
                  <c:v>39246</c:v>
                </c:pt>
                <c:pt idx="2120">
                  <c:v>39247</c:v>
                </c:pt>
                <c:pt idx="2121">
                  <c:v>39248</c:v>
                </c:pt>
                <c:pt idx="2122">
                  <c:v>39251</c:v>
                </c:pt>
                <c:pt idx="2123">
                  <c:v>39252</c:v>
                </c:pt>
                <c:pt idx="2124">
                  <c:v>39253</c:v>
                </c:pt>
                <c:pt idx="2125">
                  <c:v>39254</c:v>
                </c:pt>
                <c:pt idx="2126">
                  <c:v>39255</c:v>
                </c:pt>
                <c:pt idx="2127">
                  <c:v>39258</c:v>
                </c:pt>
                <c:pt idx="2128">
                  <c:v>39259</c:v>
                </c:pt>
                <c:pt idx="2129">
                  <c:v>39260</c:v>
                </c:pt>
                <c:pt idx="2130">
                  <c:v>39261</c:v>
                </c:pt>
                <c:pt idx="2131">
                  <c:v>39262</c:v>
                </c:pt>
                <c:pt idx="2132">
                  <c:v>39265</c:v>
                </c:pt>
                <c:pt idx="2133">
                  <c:v>39266</c:v>
                </c:pt>
                <c:pt idx="2134">
                  <c:v>39267</c:v>
                </c:pt>
                <c:pt idx="2135">
                  <c:v>39268</c:v>
                </c:pt>
                <c:pt idx="2136">
                  <c:v>39269</c:v>
                </c:pt>
                <c:pt idx="2137">
                  <c:v>39272</c:v>
                </c:pt>
                <c:pt idx="2138">
                  <c:v>39273</c:v>
                </c:pt>
                <c:pt idx="2139">
                  <c:v>39274</c:v>
                </c:pt>
                <c:pt idx="2140">
                  <c:v>39275</c:v>
                </c:pt>
                <c:pt idx="2141">
                  <c:v>39276</c:v>
                </c:pt>
                <c:pt idx="2142">
                  <c:v>39279</c:v>
                </c:pt>
                <c:pt idx="2143">
                  <c:v>39280</c:v>
                </c:pt>
                <c:pt idx="2144">
                  <c:v>39281</c:v>
                </c:pt>
                <c:pt idx="2145">
                  <c:v>39282</c:v>
                </c:pt>
                <c:pt idx="2146">
                  <c:v>39283</c:v>
                </c:pt>
                <c:pt idx="2147">
                  <c:v>39286</c:v>
                </c:pt>
                <c:pt idx="2148">
                  <c:v>39287</c:v>
                </c:pt>
                <c:pt idx="2149">
                  <c:v>39288</c:v>
                </c:pt>
                <c:pt idx="2150">
                  <c:v>39289</c:v>
                </c:pt>
                <c:pt idx="2151">
                  <c:v>39290</c:v>
                </c:pt>
                <c:pt idx="2152">
                  <c:v>39293</c:v>
                </c:pt>
                <c:pt idx="2153">
                  <c:v>39294</c:v>
                </c:pt>
                <c:pt idx="2154">
                  <c:v>39295</c:v>
                </c:pt>
                <c:pt idx="2155">
                  <c:v>39296</c:v>
                </c:pt>
                <c:pt idx="2156">
                  <c:v>39297</c:v>
                </c:pt>
                <c:pt idx="2157">
                  <c:v>39300</c:v>
                </c:pt>
                <c:pt idx="2158">
                  <c:v>39301</c:v>
                </c:pt>
                <c:pt idx="2159">
                  <c:v>39302</c:v>
                </c:pt>
                <c:pt idx="2160">
                  <c:v>39303</c:v>
                </c:pt>
                <c:pt idx="2161">
                  <c:v>39304</c:v>
                </c:pt>
                <c:pt idx="2162">
                  <c:v>39307</c:v>
                </c:pt>
                <c:pt idx="2163">
                  <c:v>39308</c:v>
                </c:pt>
                <c:pt idx="2164">
                  <c:v>39309</c:v>
                </c:pt>
                <c:pt idx="2165">
                  <c:v>39310</c:v>
                </c:pt>
                <c:pt idx="2166">
                  <c:v>39311</c:v>
                </c:pt>
                <c:pt idx="2167">
                  <c:v>39314</c:v>
                </c:pt>
                <c:pt idx="2168">
                  <c:v>39315</c:v>
                </c:pt>
                <c:pt idx="2169">
                  <c:v>39316</c:v>
                </c:pt>
                <c:pt idx="2170">
                  <c:v>39317</c:v>
                </c:pt>
                <c:pt idx="2171">
                  <c:v>39318</c:v>
                </c:pt>
                <c:pt idx="2172">
                  <c:v>39321</c:v>
                </c:pt>
                <c:pt idx="2173">
                  <c:v>39322</c:v>
                </c:pt>
                <c:pt idx="2174">
                  <c:v>39323</c:v>
                </c:pt>
                <c:pt idx="2175">
                  <c:v>39324</c:v>
                </c:pt>
                <c:pt idx="2176">
                  <c:v>39325</c:v>
                </c:pt>
                <c:pt idx="2177">
                  <c:v>39328</c:v>
                </c:pt>
                <c:pt idx="2178">
                  <c:v>39329</c:v>
                </c:pt>
                <c:pt idx="2179">
                  <c:v>39330</c:v>
                </c:pt>
                <c:pt idx="2180">
                  <c:v>39331</c:v>
                </c:pt>
                <c:pt idx="2181">
                  <c:v>39335</c:v>
                </c:pt>
                <c:pt idx="2182">
                  <c:v>39336</c:v>
                </c:pt>
                <c:pt idx="2183">
                  <c:v>39337</c:v>
                </c:pt>
                <c:pt idx="2184">
                  <c:v>39338</c:v>
                </c:pt>
                <c:pt idx="2185">
                  <c:v>39339</c:v>
                </c:pt>
                <c:pt idx="2186">
                  <c:v>39342</c:v>
                </c:pt>
                <c:pt idx="2187">
                  <c:v>39343</c:v>
                </c:pt>
                <c:pt idx="2188">
                  <c:v>39344</c:v>
                </c:pt>
                <c:pt idx="2189">
                  <c:v>39345</c:v>
                </c:pt>
                <c:pt idx="2190">
                  <c:v>39346</c:v>
                </c:pt>
                <c:pt idx="2191">
                  <c:v>39349</c:v>
                </c:pt>
                <c:pt idx="2192">
                  <c:v>39350</c:v>
                </c:pt>
                <c:pt idx="2193">
                  <c:v>39351</c:v>
                </c:pt>
                <c:pt idx="2194">
                  <c:v>39352</c:v>
                </c:pt>
                <c:pt idx="2195">
                  <c:v>39353</c:v>
                </c:pt>
                <c:pt idx="2196">
                  <c:v>39356</c:v>
                </c:pt>
                <c:pt idx="2197">
                  <c:v>39357</c:v>
                </c:pt>
                <c:pt idx="2198">
                  <c:v>39358</c:v>
                </c:pt>
                <c:pt idx="2199">
                  <c:v>39359</c:v>
                </c:pt>
                <c:pt idx="2200">
                  <c:v>39360</c:v>
                </c:pt>
                <c:pt idx="2201">
                  <c:v>39363</c:v>
                </c:pt>
                <c:pt idx="2202">
                  <c:v>39364</c:v>
                </c:pt>
                <c:pt idx="2203">
                  <c:v>39365</c:v>
                </c:pt>
                <c:pt idx="2204">
                  <c:v>39366</c:v>
                </c:pt>
                <c:pt idx="2205">
                  <c:v>39370</c:v>
                </c:pt>
                <c:pt idx="2206">
                  <c:v>39371</c:v>
                </c:pt>
                <c:pt idx="2207">
                  <c:v>39372</c:v>
                </c:pt>
                <c:pt idx="2208">
                  <c:v>39373</c:v>
                </c:pt>
                <c:pt idx="2209">
                  <c:v>39374</c:v>
                </c:pt>
                <c:pt idx="2210">
                  <c:v>39377</c:v>
                </c:pt>
                <c:pt idx="2211">
                  <c:v>39378</c:v>
                </c:pt>
                <c:pt idx="2212">
                  <c:v>39379</c:v>
                </c:pt>
                <c:pt idx="2213">
                  <c:v>39380</c:v>
                </c:pt>
                <c:pt idx="2214">
                  <c:v>39381</c:v>
                </c:pt>
                <c:pt idx="2215">
                  <c:v>39384</c:v>
                </c:pt>
                <c:pt idx="2216">
                  <c:v>39385</c:v>
                </c:pt>
                <c:pt idx="2217">
                  <c:v>39386</c:v>
                </c:pt>
                <c:pt idx="2218">
                  <c:v>39387</c:v>
                </c:pt>
                <c:pt idx="2219">
                  <c:v>39391</c:v>
                </c:pt>
                <c:pt idx="2220">
                  <c:v>39392</c:v>
                </c:pt>
                <c:pt idx="2221">
                  <c:v>39393</c:v>
                </c:pt>
                <c:pt idx="2222">
                  <c:v>39394</c:v>
                </c:pt>
                <c:pt idx="2223">
                  <c:v>39395</c:v>
                </c:pt>
                <c:pt idx="2224">
                  <c:v>39398</c:v>
                </c:pt>
                <c:pt idx="2225">
                  <c:v>39399</c:v>
                </c:pt>
                <c:pt idx="2226">
                  <c:v>39400</c:v>
                </c:pt>
                <c:pt idx="2227">
                  <c:v>39402</c:v>
                </c:pt>
                <c:pt idx="2228">
                  <c:v>39405</c:v>
                </c:pt>
                <c:pt idx="2229">
                  <c:v>39406</c:v>
                </c:pt>
                <c:pt idx="2230">
                  <c:v>39407</c:v>
                </c:pt>
                <c:pt idx="2231">
                  <c:v>39408</c:v>
                </c:pt>
                <c:pt idx="2232">
                  <c:v>39409</c:v>
                </c:pt>
                <c:pt idx="2233">
                  <c:v>39412</c:v>
                </c:pt>
                <c:pt idx="2234">
                  <c:v>39413</c:v>
                </c:pt>
                <c:pt idx="2235">
                  <c:v>39414</c:v>
                </c:pt>
                <c:pt idx="2236">
                  <c:v>39415</c:v>
                </c:pt>
                <c:pt idx="2237">
                  <c:v>39416</c:v>
                </c:pt>
                <c:pt idx="2238">
                  <c:v>39419</c:v>
                </c:pt>
                <c:pt idx="2239">
                  <c:v>39420</c:v>
                </c:pt>
                <c:pt idx="2240">
                  <c:v>39421</c:v>
                </c:pt>
                <c:pt idx="2241">
                  <c:v>39422</c:v>
                </c:pt>
                <c:pt idx="2242">
                  <c:v>39423</c:v>
                </c:pt>
                <c:pt idx="2243">
                  <c:v>39426</c:v>
                </c:pt>
                <c:pt idx="2244">
                  <c:v>39427</c:v>
                </c:pt>
                <c:pt idx="2245">
                  <c:v>39428</c:v>
                </c:pt>
                <c:pt idx="2246">
                  <c:v>39429</c:v>
                </c:pt>
                <c:pt idx="2247">
                  <c:v>39430</c:v>
                </c:pt>
                <c:pt idx="2248">
                  <c:v>39433</c:v>
                </c:pt>
                <c:pt idx="2249">
                  <c:v>39434</c:v>
                </c:pt>
                <c:pt idx="2250">
                  <c:v>39435</c:v>
                </c:pt>
                <c:pt idx="2251">
                  <c:v>39436</c:v>
                </c:pt>
                <c:pt idx="2252">
                  <c:v>39437</c:v>
                </c:pt>
                <c:pt idx="2253">
                  <c:v>39440</c:v>
                </c:pt>
                <c:pt idx="2254">
                  <c:v>39442</c:v>
                </c:pt>
                <c:pt idx="2255">
                  <c:v>39443</c:v>
                </c:pt>
                <c:pt idx="2256">
                  <c:v>39444</c:v>
                </c:pt>
                <c:pt idx="2257">
                  <c:v>39447</c:v>
                </c:pt>
                <c:pt idx="2258">
                  <c:v>39449</c:v>
                </c:pt>
                <c:pt idx="2259">
                  <c:v>39450</c:v>
                </c:pt>
                <c:pt idx="2260">
                  <c:v>39451</c:v>
                </c:pt>
                <c:pt idx="2261">
                  <c:v>39454</c:v>
                </c:pt>
                <c:pt idx="2262">
                  <c:v>39455</c:v>
                </c:pt>
                <c:pt idx="2263">
                  <c:v>39456</c:v>
                </c:pt>
                <c:pt idx="2264">
                  <c:v>39457</c:v>
                </c:pt>
                <c:pt idx="2265">
                  <c:v>39458</c:v>
                </c:pt>
                <c:pt idx="2266">
                  <c:v>39461</c:v>
                </c:pt>
                <c:pt idx="2267">
                  <c:v>39462</c:v>
                </c:pt>
                <c:pt idx="2268">
                  <c:v>39463</c:v>
                </c:pt>
                <c:pt idx="2269">
                  <c:v>39464</c:v>
                </c:pt>
                <c:pt idx="2270">
                  <c:v>39465</c:v>
                </c:pt>
                <c:pt idx="2271">
                  <c:v>39468</c:v>
                </c:pt>
                <c:pt idx="2272">
                  <c:v>39469</c:v>
                </c:pt>
                <c:pt idx="2273">
                  <c:v>39470</c:v>
                </c:pt>
                <c:pt idx="2274">
                  <c:v>39471</c:v>
                </c:pt>
                <c:pt idx="2275">
                  <c:v>39472</c:v>
                </c:pt>
                <c:pt idx="2276">
                  <c:v>39475</c:v>
                </c:pt>
                <c:pt idx="2277">
                  <c:v>39476</c:v>
                </c:pt>
                <c:pt idx="2278">
                  <c:v>39477</c:v>
                </c:pt>
                <c:pt idx="2279">
                  <c:v>39478</c:v>
                </c:pt>
                <c:pt idx="2280">
                  <c:v>39479</c:v>
                </c:pt>
                <c:pt idx="2281">
                  <c:v>39484</c:v>
                </c:pt>
                <c:pt idx="2282">
                  <c:v>39485</c:v>
                </c:pt>
                <c:pt idx="2283">
                  <c:v>39486</c:v>
                </c:pt>
                <c:pt idx="2284">
                  <c:v>39489</c:v>
                </c:pt>
                <c:pt idx="2285">
                  <c:v>39490</c:v>
                </c:pt>
                <c:pt idx="2286">
                  <c:v>39491</c:v>
                </c:pt>
                <c:pt idx="2287">
                  <c:v>39492</c:v>
                </c:pt>
                <c:pt idx="2288">
                  <c:v>39493</c:v>
                </c:pt>
                <c:pt idx="2289">
                  <c:v>39496</c:v>
                </c:pt>
                <c:pt idx="2290">
                  <c:v>39497</c:v>
                </c:pt>
                <c:pt idx="2291">
                  <c:v>39498</c:v>
                </c:pt>
                <c:pt idx="2292">
                  <c:v>39499</c:v>
                </c:pt>
                <c:pt idx="2293">
                  <c:v>39500</c:v>
                </c:pt>
                <c:pt idx="2294">
                  <c:v>39503</c:v>
                </c:pt>
                <c:pt idx="2295">
                  <c:v>39504</c:v>
                </c:pt>
                <c:pt idx="2296">
                  <c:v>39505</c:v>
                </c:pt>
                <c:pt idx="2297">
                  <c:v>39506</c:v>
                </c:pt>
                <c:pt idx="2298">
                  <c:v>39507</c:v>
                </c:pt>
                <c:pt idx="2299">
                  <c:v>39510</c:v>
                </c:pt>
                <c:pt idx="2300">
                  <c:v>39511</c:v>
                </c:pt>
                <c:pt idx="2301">
                  <c:v>39512</c:v>
                </c:pt>
                <c:pt idx="2302">
                  <c:v>39513</c:v>
                </c:pt>
                <c:pt idx="2303">
                  <c:v>39514</c:v>
                </c:pt>
                <c:pt idx="2304">
                  <c:v>39517</c:v>
                </c:pt>
                <c:pt idx="2305">
                  <c:v>39518</c:v>
                </c:pt>
                <c:pt idx="2306">
                  <c:v>39519</c:v>
                </c:pt>
                <c:pt idx="2307">
                  <c:v>39520</c:v>
                </c:pt>
                <c:pt idx="2308">
                  <c:v>39521</c:v>
                </c:pt>
                <c:pt idx="2309">
                  <c:v>39524</c:v>
                </c:pt>
                <c:pt idx="2310">
                  <c:v>39525</c:v>
                </c:pt>
                <c:pt idx="2311">
                  <c:v>39526</c:v>
                </c:pt>
                <c:pt idx="2312">
                  <c:v>39527</c:v>
                </c:pt>
                <c:pt idx="2313">
                  <c:v>39531</c:v>
                </c:pt>
                <c:pt idx="2314">
                  <c:v>39532</c:v>
                </c:pt>
                <c:pt idx="2315">
                  <c:v>39533</c:v>
                </c:pt>
                <c:pt idx="2316">
                  <c:v>39534</c:v>
                </c:pt>
                <c:pt idx="2317">
                  <c:v>39535</c:v>
                </c:pt>
                <c:pt idx="2318">
                  <c:v>39538</c:v>
                </c:pt>
                <c:pt idx="2319">
                  <c:v>39539</c:v>
                </c:pt>
                <c:pt idx="2320">
                  <c:v>39540</c:v>
                </c:pt>
                <c:pt idx="2321">
                  <c:v>39541</c:v>
                </c:pt>
                <c:pt idx="2322">
                  <c:v>39542</c:v>
                </c:pt>
                <c:pt idx="2323">
                  <c:v>39545</c:v>
                </c:pt>
                <c:pt idx="2324">
                  <c:v>39546</c:v>
                </c:pt>
                <c:pt idx="2325">
                  <c:v>39547</c:v>
                </c:pt>
                <c:pt idx="2326">
                  <c:v>39548</c:v>
                </c:pt>
                <c:pt idx="2327">
                  <c:v>39549</c:v>
                </c:pt>
                <c:pt idx="2328">
                  <c:v>39552</c:v>
                </c:pt>
                <c:pt idx="2329">
                  <c:v>39553</c:v>
                </c:pt>
                <c:pt idx="2330">
                  <c:v>39554</c:v>
                </c:pt>
                <c:pt idx="2331">
                  <c:v>39555</c:v>
                </c:pt>
                <c:pt idx="2332">
                  <c:v>39556</c:v>
                </c:pt>
                <c:pt idx="2333">
                  <c:v>39560</c:v>
                </c:pt>
                <c:pt idx="2334">
                  <c:v>39561</c:v>
                </c:pt>
                <c:pt idx="2335">
                  <c:v>39562</c:v>
                </c:pt>
                <c:pt idx="2336">
                  <c:v>39563</c:v>
                </c:pt>
                <c:pt idx="2337">
                  <c:v>39566</c:v>
                </c:pt>
                <c:pt idx="2338">
                  <c:v>39567</c:v>
                </c:pt>
                <c:pt idx="2339">
                  <c:v>39568</c:v>
                </c:pt>
                <c:pt idx="2340">
                  <c:v>39570</c:v>
                </c:pt>
                <c:pt idx="2341">
                  <c:v>39573</c:v>
                </c:pt>
                <c:pt idx="2342">
                  <c:v>39574</c:v>
                </c:pt>
                <c:pt idx="2343">
                  <c:v>39575</c:v>
                </c:pt>
                <c:pt idx="2344">
                  <c:v>39576</c:v>
                </c:pt>
                <c:pt idx="2345">
                  <c:v>39577</c:v>
                </c:pt>
                <c:pt idx="2346">
                  <c:v>39580</c:v>
                </c:pt>
                <c:pt idx="2347">
                  <c:v>39581</c:v>
                </c:pt>
                <c:pt idx="2348">
                  <c:v>39582</c:v>
                </c:pt>
                <c:pt idx="2349">
                  <c:v>39583</c:v>
                </c:pt>
                <c:pt idx="2350">
                  <c:v>39584</c:v>
                </c:pt>
                <c:pt idx="2351">
                  <c:v>39587</c:v>
                </c:pt>
                <c:pt idx="2352">
                  <c:v>39588</c:v>
                </c:pt>
                <c:pt idx="2353">
                  <c:v>39589</c:v>
                </c:pt>
                <c:pt idx="2354">
                  <c:v>39591</c:v>
                </c:pt>
                <c:pt idx="2355">
                  <c:v>39594</c:v>
                </c:pt>
                <c:pt idx="2356">
                  <c:v>39595</c:v>
                </c:pt>
                <c:pt idx="2357">
                  <c:v>39596</c:v>
                </c:pt>
                <c:pt idx="2358">
                  <c:v>39597</c:v>
                </c:pt>
                <c:pt idx="2359">
                  <c:v>39598</c:v>
                </c:pt>
                <c:pt idx="2360">
                  <c:v>39601</c:v>
                </c:pt>
                <c:pt idx="2361">
                  <c:v>39602</c:v>
                </c:pt>
                <c:pt idx="2362">
                  <c:v>39603</c:v>
                </c:pt>
                <c:pt idx="2363">
                  <c:v>39604</c:v>
                </c:pt>
                <c:pt idx="2364">
                  <c:v>39605</c:v>
                </c:pt>
                <c:pt idx="2365">
                  <c:v>39608</c:v>
                </c:pt>
                <c:pt idx="2366">
                  <c:v>39609</c:v>
                </c:pt>
                <c:pt idx="2367">
                  <c:v>39610</c:v>
                </c:pt>
                <c:pt idx="2368">
                  <c:v>39611</c:v>
                </c:pt>
                <c:pt idx="2369">
                  <c:v>39612</c:v>
                </c:pt>
                <c:pt idx="2370">
                  <c:v>39615</c:v>
                </c:pt>
                <c:pt idx="2371">
                  <c:v>39616</c:v>
                </c:pt>
                <c:pt idx="2372">
                  <c:v>39617</c:v>
                </c:pt>
                <c:pt idx="2373">
                  <c:v>39618</c:v>
                </c:pt>
                <c:pt idx="2374">
                  <c:v>39619</c:v>
                </c:pt>
                <c:pt idx="2375">
                  <c:v>39622</c:v>
                </c:pt>
                <c:pt idx="2376">
                  <c:v>39623</c:v>
                </c:pt>
                <c:pt idx="2377">
                  <c:v>39624</c:v>
                </c:pt>
                <c:pt idx="2378">
                  <c:v>39625</c:v>
                </c:pt>
                <c:pt idx="2379">
                  <c:v>39626</c:v>
                </c:pt>
                <c:pt idx="2380">
                  <c:v>39629</c:v>
                </c:pt>
                <c:pt idx="2381">
                  <c:v>39630</c:v>
                </c:pt>
                <c:pt idx="2382">
                  <c:v>39631</c:v>
                </c:pt>
                <c:pt idx="2383">
                  <c:v>39632</c:v>
                </c:pt>
                <c:pt idx="2384">
                  <c:v>39633</c:v>
                </c:pt>
                <c:pt idx="2385">
                  <c:v>39636</c:v>
                </c:pt>
                <c:pt idx="2386">
                  <c:v>39637</c:v>
                </c:pt>
                <c:pt idx="2387">
                  <c:v>39638</c:v>
                </c:pt>
                <c:pt idx="2388">
                  <c:v>39639</c:v>
                </c:pt>
                <c:pt idx="2389">
                  <c:v>39640</c:v>
                </c:pt>
                <c:pt idx="2390">
                  <c:v>39643</c:v>
                </c:pt>
                <c:pt idx="2391">
                  <c:v>39644</c:v>
                </c:pt>
                <c:pt idx="2392">
                  <c:v>39645</c:v>
                </c:pt>
                <c:pt idx="2393">
                  <c:v>39646</c:v>
                </c:pt>
                <c:pt idx="2394">
                  <c:v>39647</c:v>
                </c:pt>
                <c:pt idx="2395">
                  <c:v>39650</c:v>
                </c:pt>
                <c:pt idx="2396">
                  <c:v>39651</c:v>
                </c:pt>
                <c:pt idx="2397">
                  <c:v>39652</c:v>
                </c:pt>
                <c:pt idx="2398">
                  <c:v>39653</c:v>
                </c:pt>
                <c:pt idx="2399">
                  <c:v>39654</c:v>
                </c:pt>
                <c:pt idx="2400">
                  <c:v>39657</c:v>
                </c:pt>
                <c:pt idx="2401">
                  <c:v>39658</c:v>
                </c:pt>
                <c:pt idx="2402">
                  <c:v>39659</c:v>
                </c:pt>
                <c:pt idx="2403">
                  <c:v>39660</c:v>
                </c:pt>
                <c:pt idx="2404">
                  <c:v>39661</c:v>
                </c:pt>
                <c:pt idx="2405">
                  <c:v>39664</c:v>
                </c:pt>
                <c:pt idx="2406">
                  <c:v>39665</c:v>
                </c:pt>
                <c:pt idx="2407">
                  <c:v>39666</c:v>
                </c:pt>
                <c:pt idx="2408">
                  <c:v>39667</c:v>
                </c:pt>
                <c:pt idx="2409">
                  <c:v>39668</c:v>
                </c:pt>
                <c:pt idx="2410">
                  <c:v>39671</c:v>
                </c:pt>
                <c:pt idx="2411">
                  <c:v>39672</c:v>
                </c:pt>
                <c:pt idx="2412">
                  <c:v>39673</c:v>
                </c:pt>
                <c:pt idx="2413">
                  <c:v>39674</c:v>
                </c:pt>
                <c:pt idx="2414">
                  <c:v>39675</c:v>
                </c:pt>
                <c:pt idx="2415">
                  <c:v>39678</c:v>
                </c:pt>
                <c:pt idx="2416">
                  <c:v>39679</c:v>
                </c:pt>
                <c:pt idx="2417">
                  <c:v>39680</c:v>
                </c:pt>
                <c:pt idx="2418">
                  <c:v>39681</c:v>
                </c:pt>
                <c:pt idx="2419">
                  <c:v>39682</c:v>
                </c:pt>
                <c:pt idx="2420">
                  <c:v>39685</c:v>
                </c:pt>
                <c:pt idx="2421">
                  <c:v>39686</c:v>
                </c:pt>
                <c:pt idx="2422">
                  <c:v>39687</c:v>
                </c:pt>
                <c:pt idx="2423">
                  <c:v>39688</c:v>
                </c:pt>
                <c:pt idx="2424">
                  <c:v>39689</c:v>
                </c:pt>
                <c:pt idx="2425">
                  <c:v>39692</c:v>
                </c:pt>
                <c:pt idx="2426">
                  <c:v>39693</c:v>
                </c:pt>
                <c:pt idx="2427">
                  <c:v>39694</c:v>
                </c:pt>
                <c:pt idx="2428">
                  <c:v>39695</c:v>
                </c:pt>
                <c:pt idx="2429">
                  <c:v>39696</c:v>
                </c:pt>
                <c:pt idx="2430">
                  <c:v>39699</c:v>
                </c:pt>
                <c:pt idx="2431">
                  <c:v>39700</c:v>
                </c:pt>
                <c:pt idx="2432">
                  <c:v>39701</c:v>
                </c:pt>
                <c:pt idx="2433">
                  <c:v>39702</c:v>
                </c:pt>
                <c:pt idx="2434">
                  <c:v>39703</c:v>
                </c:pt>
                <c:pt idx="2435">
                  <c:v>39706</c:v>
                </c:pt>
                <c:pt idx="2436">
                  <c:v>39707</c:v>
                </c:pt>
                <c:pt idx="2437">
                  <c:v>39708</c:v>
                </c:pt>
                <c:pt idx="2438">
                  <c:v>39709</c:v>
                </c:pt>
                <c:pt idx="2439">
                  <c:v>39710</c:v>
                </c:pt>
                <c:pt idx="2440">
                  <c:v>39713</c:v>
                </c:pt>
                <c:pt idx="2441">
                  <c:v>39714</c:v>
                </c:pt>
                <c:pt idx="2442">
                  <c:v>39715</c:v>
                </c:pt>
                <c:pt idx="2443">
                  <c:v>39716</c:v>
                </c:pt>
                <c:pt idx="2444">
                  <c:v>39717</c:v>
                </c:pt>
                <c:pt idx="2445">
                  <c:v>39720</c:v>
                </c:pt>
                <c:pt idx="2446">
                  <c:v>39721</c:v>
                </c:pt>
                <c:pt idx="2447">
                  <c:v>39722</c:v>
                </c:pt>
                <c:pt idx="2448">
                  <c:v>39723</c:v>
                </c:pt>
                <c:pt idx="2449">
                  <c:v>39724</c:v>
                </c:pt>
                <c:pt idx="2450">
                  <c:v>39727</c:v>
                </c:pt>
                <c:pt idx="2451">
                  <c:v>39728</c:v>
                </c:pt>
                <c:pt idx="2452">
                  <c:v>39729</c:v>
                </c:pt>
                <c:pt idx="2453">
                  <c:v>39730</c:v>
                </c:pt>
                <c:pt idx="2454">
                  <c:v>39731</c:v>
                </c:pt>
                <c:pt idx="2455">
                  <c:v>39734</c:v>
                </c:pt>
                <c:pt idx="2456">
                  <c:v>39735</c:v>
                </c:pt>
                <c:pt idx="2457">
                  <c:v>39736</c:v>
                </c:pt>
                <c:pt idx="2458">
                  <c:v>39737</c:v>
                </c:pt>
                <c:pt idx="2459">
                  <c:v>39738</c:v>
                </c:pt>
                <c:pt idx="2460">
                  <c:v>39741</c:v>
                </c:pt>
                <c:pt idx="2461">
                  <c:v>39742</c:v>
                </c:pt>
                <c:pt idx="2462">
                  <c:v>39743</c:v>
                </c:pt>
                <c:pt idx="2463">
                  <c:v>39744</c:v>
                </c:pt>
                <c:pt idx="2464">
                  <c:v>39745</c:v>
                </c:pt>
                <c:pt idx="2465">
                  <c:v>39748</c:v>
                </c:pt>
                <c:pt idx="2466">
                  <c:v>39749</c:v>
                </c:pt>
                <c:pt idx="2467">
                  <c:v>39750</c:v>
                </c:pt>
                <c:pt idx="2468">
                  <c:v>39751</c:v>
                </c:pt>
                <c:pt idx="2469">
                  <c:v>39752</c:v>
                </c:pt>
                <c:pt idx="2470">
                  <c:v>39755</c:v>
                </c:pt>
                <c:pt idx="2471">
                  <c:v>39756</c:v>
                </c:pt>
                <c:pt idx="2472">
                  <c:v>39757</c:v>
                </c:pt>
                <c:pt idx="2473">
                  <c:v>39758</c:v>
                </c:pt>
                <c:pt idx="2474">
                  <c:v>39759</c:v>
                </c:pt>
                <c:pt idx="2475">
                  <c:v>39762</c:v>
                </c:pt>
                <c:pt idx="2476">
                  <c:v>39763</c:v>
                </c:pt>
                <c:pt idx="2477">
                  <c:v>39764</c:v>
                </c:pt>
                <c:pt idx="2478">
                  <c:v>39765</c:v>
                </c:pt>
                <c:pt idx="2479">
                  <c:v>39766</c:v>
                </c:pt>
                <c:pt idx="2480">
                  <c:v>39769</c:v>
                </c:pt>
                <c:pt idx="2481">
                  <c:v>39770</c:v>
                </c:pt>
                <c:pt idx="2482">
                  <c:v>39771</c:v>
                </c:pt>
                <c:pt idx="2483">
                  <c:v>39772</c:v>
                </c:pt>
                <c:pt idx="2484">
                  <c:v>39773</c:v>
                </c:pt>
                <c:pt idx="2485">
                  <c:v>39776</c:v>
                </c:pt>
                <c:pt idx="2486">
                  <c:v>39777</c:v>
                </c:pt>
                <c:pt idx="2487">
                  <c:v>39778</c:v>
                </c:pt>
                <c:pt idx="2488">
                  <c:v>39779</c:v>
                </c:pt>
                <c:pt idx="2489">
                  <c:v>39780</c:v>
                </c:pt>
                <c:pt idx="2490">
                  <c:v>39783</c:v>
                </c:pt>
                <c:pt idx="2491">
                  <c:v>39784</c:v>
                </c:pt>
                <c:pt idx="2492">
                  <c:v>39785</c:v>
                </c:pt>
                <c:pt idx="2493">
                  <c:v>39786</c:v>
                </c:pt>
                <c:pt idx="2494">
                  <c:v>39787</c:v>
                </c:pt>
                <c:pt idx="2495">
                  <c:v>39790</c:v>
                </c:pt>
                <c:pt idx="2496">
                  <c:v>39791</c:v>
                </c:pt>
                <c:pt idx="2497">
                  <c:v>39792</c:v>
                </c:pt>
                <c:pt idx="2498">
                  <c:v>39793</c:v>
                </c:pt>
                <c:pt idx="2499">
                  <c:v>39794</c:v>
                </c:pt>
                <c:pt idx="2500">
                  <c:v>39797</c:v>
                </c:pt>
                <c:pt idx="2501">
                  <c:v>39798</c:v>
                </c:pt>
                <c:pt idx="2502">
                  <c:v>39799</c:v>
                </c:pt>
                <c:pt idx="2503">
                  <c:v>39800</c:v>
                </c:pt>
                <c:pt idx="2504">
                  <c:v>39801</c:v>
                </c:pt>
                <c:pt idx="2505">
                  <c:v>39804</c:v>
                </c:pt>
                <c:pt idx="2506">
                  <c:v>39805</c:v>
                </c:pt>
                <c:pt idx="2507">
                  <c:v>39806</c:v>
                </c:pt>
                <c:pt idx="2508">
                  <c:v>39808</c:v>
                </c:pt>
                <c:pt idx="2509">
                  <c:v>39811</c:v>
                </c:pt>
                <c:pt idx="2510">
                  <c:v>39812</c:v>
                </c:pt>
                <c:pt idx="2511">
                  <c:v>39813</c:v>
                </c:pt>
                <c:pt idx="2512">
                  <c:v>39815</c:v>
                </c:pt>
                <c:pt idx="2513">
                  <c:v>39818</c:v>
                </c:pt>
                <c:pt idx="2514">
                  <c:v>39819</c:v>
                </c:pt>
                <c:pt idx="2515">
                  <c:v>39820</c:v>
                </c:pt>
                <c:pt idx="2516">
                  <c:v>39821</c:v>
                </c:pt>
                <c:pt idx="2517">
                  <c:v>39822</c:v>
                </c:pt>
                <c:pt idx="2518">
                  <c:v>39825</c:v>
                </c:pt>
                <c:pt idx="2519">
                  <c:v>39826</c:v>
                </c:pt>
                <c:pt idx="2520">
                  <c:v>39827</c:v>
                </c:pt>
                <c:pt idx="2521">
                  <c:v>39828</c:v>
                </c:pt>
                <c:pt idx="2522">
                  <c:v>39829</c:v>
                </c:pt>
                <c:pt idx="2523">
                  <c:v>39832</c:v>
                </c:pt>
                <c:pt idx="2524">
                  <c:v>39833</c:v>
                </c:pt>
                <c:pt idx="2525">
                  <c:v>39834</c:v>
                </c:pt>
                <c:pt idx="2526">
                  <c:v>39835</c:v>
                </c:pt>
                <c:pt idx="2527">
                  <c:v>39836</c:v>
                </c:pt>
                <c:pt idx="2528">
                  <c:v>39839</c:v>
                </c:pt>
                <c:pt idx="2529">
                  <c:v>39840</c:v>
                </c:pt>
                <c:pt idx="2530">
                  <c:v>39841</c:v>
                </c:pt>
                <c:pt idx="2531">
                  <c:v>39842</c:v>
                </c:pt>
                <c:pt idx="2532">
                  <c:v>39843</c:v>
                </c:pt>
                <c:pt idx="2533">
                  <c:v>39846</c:v>
                </c:pt>
                <c:pt idx="2534">
                  <c:v>39847</c:v>
                </c:pt>
                <c:pt idx="2535">
                  <c:v>39848</c:v>
                </c:pt>
                <c:pt idx="2536">
                  <c:v>39849</c:v>
                </c:pt>
                <c:pt idx="2537">
                  <c:v>39850</c:v>
                </c:pt>
                <c:pt idx="2538">
                  <c:v>39853</c:v>
                </c:pt>
                <c:pt idx="2539">
                  <c:v>39854</c:v>
                </c:pt>
                <c:pt idx="2540">
                  <c:v>39855</c:v>
                </c:pt>
                <c:pt idx="2541">
                  <c:v>39856</c:v>
                </c:pt>
                <c:pt idx="2542">
                  <c:v>39857</c:v>
                </c:pt>
                <c:pt idx="2543">
                  <c:v>39860</c:v>
                </c:pt>
                <c:pt idx="2544">
                  <c:v>39861</c:v>
                </c:pt>
                <c:pt idx="2545">
                  <c:v>39862</c:v>
                </c:pt>
                <c:pt idx="2546">
                  <c:v>39863</c:v>
                </c:pt>
                <c:pt idx="2547">
                  <c:v>39864</c:v>
                </c:pt>
                <c:pt idx="2548">
                  <c:v>39869</c:v>
                </c:pt>
                <c:pt idx="2549">
                  <c:v>39870</c:v>
                </c:pt>
                <c:pt idx="2550">
                  <c:v>39871</c:v>
                </c:pt>
                <c:pt idx="2551">
                  <c:v>39874</c:v>
                </c:pt>
                <c:pt idx="2552">
                  <c:v>39875</c:v>
                </c:pt>
                <c:pt idx="2553">
                  <c:v>39876</c:v>
                </c:pt>
                <c:pt idx="2554">
                  <c:v>39877</c:v>
                </c:pt>
                <c:pt idx="2555">
                  <c:v>39878</c:v>
                </c:pt>
                <c:pt idx="2556">
                  <c:v>39881</c:v>
                </c:pt>
                <c:pt idx="2557">
                  <c:v>39882</c:v>
                </c:pt>
                <c:pt idx="2558">
                  <c:v>39883</c:v>
                </c:pt>
                <c:pt idx="2559">
                  <c:v>39884</c:v>
                </c:pt>
                <c:pt idx="2560">
                  <c:v>39885</c:v>
                </c:pt>
                <c:pt idx="2561">
                  <c:v>39888</c:v>
                </c:pt>
                <c:pt idx="2562">
                  <c:v>39889</c:v>
                </c:pt>
                <c:pt idx="2563">
                  <c:v>39890</c:v>
                </c:pt>
                <c:pt idx="2564">
                  <c:v>39891</c:v>
                </c:pt>
                <c:pt idx="2565">
                  <c:v>39892</c:v>
                </c:pt>
                <c:pt idx="2566">
                  <c:v>39895</c:v>
                </c:pt>
                <c:pt idx="2567">
                  <c:v>39896</c:v>
                </c:pt>
                <c:pt idx="2568">
                  <c:v>39897</c:v>
                </c:pt>
                <c:pt idx="2569">
                  <c:v>39898</c:v>
                </c:pt>
                <c:pt idx="2570">
                  <c:v>39899</c:v>
                </c:pt>
                <c:pt idx="2571">
                  <c:v>39902</c:v>
                </c:pt>
                <c:pt idx="2572">
                  <c:v>39903</c:v>
                </c:pt>
                <c:pt idx="2573">
                  <c:v>39904</c:v>
                </c:pt>
                <c:pt idx="2574">
                  <c:v>39905</c:v>
                </c:pt>
                <c:pt idx="2575">
                  <c:v>39906</c:v>
                </c:pt>
                <c:pt idx="2576">
                  <c:v>39909</c:v>
                </c:pt>
                <c:pt idx="2577">
                  <c:v>39910</c:v>
                </c:pt>
                <c:pt idx="2578">
                  <c:v>39911</c:v>
                </c:pt>
                <c:pt idx="2579">
                  <c:v>39912</c:v>
                </c:pt>
                <c:pt idx="2580">
                  <c:v>39916</c:v>
                </c:pt>
                <c:pt idx="2581">
                  <c:v>39917</c:v>
                </c:pt>
                <c:pt idx="2582">
                  <c:v>39918</c:v>
                </c:pt>
                <c:pt idx="2583">
                  <c:v>39919</c:v>
                </c:pt>
                <c:pt idx="2584">
                  <c:v>39920</c:v>
                </c:pt>
                <c:pt idx="2585">
                  <c:v>39923</c:v>
                </c:pt>
                <c:pt idx="2586">
                  <c:v>39925</c:v>
                </c:pt>
                <c:pt idx="2587">
                  <c:v>39926</c:v>
                </c:pt>
                <c:pt idx="2588">
                  <c:v>39927</c:v>
                </c:pt>
                <c:pt idx="2589">
                  <c:v>39930</c:v>
                </c:pt>
                <c:pt idx="2590">
                  <c:v>39931</c:v>
                </c:pt>
                <c:pt idx="2591">
                  <c:v>39932</c:v>
                </c:pt>
                <c:pt idx="2592">
                  <c:v>39933</c:v>
                </c:pt>
                <c:pt idx="2593">
                  <c:v>39937</c:v>
                </c:pt>
                <c:pt idx="2594">
                  <c:v>39938</c:v>
                </c:pt>
                <c:pt idx="2595">
                  <c:v>39939</c:v>
                </c:pt>
                <c:pt idx="2596">
                  <c:v>39940</c:v>
                </c:pt>
                <c:pt idx="2597">
                  <c:v>39941</c:v>
                </c:pt>
                <c:pt idx="2598">
                  <c:v>39944</c:v>
                </c:pt>
                <c:pt idx="2599">
                  <c:v>39945</c:v>
                </c:pt>
                <c:pt idx="2600">
                  <c:v>39946</c:v>
                </c:pt>
                <c:pt idx="2601">
                  <c:v>39947</c:v>
                </c:pt>
                <c:pt idx="2602">
                  <c:v>39948</c:v>
                </c:pt>
                <c:pt idx="2603">
                  <c:v>39951</c:v>
                </c:pt>
                <c:pt idx="2604">
                  <c:v>39952</c:v>
                </c:pt>
                <c:pt idx="2605">
                  <c:v>39953</c:v>
                </c:pt>
                <c:pt idx="2606">
                  <c:v>39954</c:v>
                </c:pt>
                <c:pt idx="2607">
                  <c:v>39955</c:v>
                </c:pt>
                <c:pt idx="2608">
                  <c:v>39958</c:v>
                </c:pt>
                <c:pt idx="2609">
                  <c:v>39959</c:v>
                </c:pt>
                <c:pt idx="2610">
                  <c:v>39960</c:v>
                </c:pt>
                <c:pt idx="2611">
                  <c:v>39961</c:v>
                </c:pt>
                <c:pt idx="2612">
                  <c:v>39962</c:v>
                </c:pt>
                <c:pt idx="2613">
                  <c:v>39965</c:v>
                </c:pt>
                <c:pt idx="2614">
                  <c:v>39966</c:v>
                </c:pt>
                <c:pt idx="2615">
                  <c:v>39967</c:v>
                </c:pt>
                <c:pt idx="2616">
                  <c:v>39968</c:v>
                </c:pt>
                <c:pt idx="2617">
                  <c:v>39969</c:v>
                </c:pt>
                <c:pt idx="2618">
                  <c:v>39972</c:v>
                </c:pt>
                <c:pt idx="2619">
                  <c:v>39973</c:v>
                </c:pt>
                <c:pt idx="2620">
                  <c:v>39974</c:v>
                </c:pt>
                <c:pt idx="2621">
                  <c:v>39976</c:v>
                </c:pt>
                <c:pt idx="2622">
                  <c:v>39979</c:v>
                </c:pt>
                <c:pt idx="2623">
                  <c:v>39980</c:v>
                </c:pt>
                <c:pt idx="2624">
                  <c:v>39981</c:v>
                </c:pt>
                <c:pt idx="2625">
                  <c:v>39982</c:v>
                </c:pt>
                <c:pt idx="2626">
                  <c:v>39983</c:v>
                </c:pt>
                <c:pt idx="2627">
                  <c:v>39986</c:v>
                </c:pt>
                <c:pt idx="2628">
                  <c:v>39987</c:v>
                </c:pt>
                <c:pt idx="2629">
                  <c:v>39988</c:v>
                </c:pt>
                <c:pt idx="2630">
                  <c:v>39989</c:v>
                </c:pt>
                <c:pt idx="2631">
                  <c:v>39990</c:v>
                </c:pt>
                <c:pt idx="2632">
                  <c:v>39993</c:v>
                </c:pt>
                <c:pt idx="2633">
                  <c:v>39994</c:v>
                </c:pt>
                <c:pt idx="2634">
                  <c:v>39995</c:v>
                </c:pt>
                <c:pt idx="2635">
                  <c:v>39996</c:v>
                </c:pt>
                <c:pt idx="2636">
                  <c:v>39997</c:v>
                </c:pt>
                <c:pt idx="2637">
                  <c:v>40000</c:v>
                </c:pt>
                <c:pt idx="2638">
                  <c:v>40001</c:v>
                </c:pt>
                <c:pt idx="2639">
                  <c:v>40002</c:v>
                </c:pt>
                <c:pt idx="2640">
                  <c:v>40003</c:v>
                </c:pt>
                <c:pt idx="2641">
                  <c:v>40004</c:v>
                </c:pt>
                <c:pt idx="2642">
                  <c:v>40007</c:v>
                </c:pt>
                <c:pt idx="2643">
                  <c:v>40008</c:v>
                </c:pt>
                <c:pt idx="2644">
                  <c:v>40009</c:v>
                </c:pt>
                <c:pt idx="2645">
                  <c:v>40010</c:v>
                </c:pt>
                <c:pt idx="2646">
                  <c:v>40011</c:v>
                </c:pt>
                <c:pt idx="2647">
                  <c:v>40014</c:v>
                </c:pt>
                <c:pt idx="2648">
                  <c:v>40015</c:v>
                </c:pt>
                <c:pt idx="2649">
                  <c:v>40016</c:v>
                </c:pt>
                <c:pt idx="2650">
                  <c:v>40017</c:v>
                </c:pt>
                <c:pt idx="2651">
                  <c:v>40018</c:v>
                </c:pt>
                <c:pt idx="2652">
                  <c:v>40021</c:v>
                </c:pt>
                <c:pt idx="2653">
                  <c:v>40022</c:v>
                </c:pt>
                <c:pt idx="2654">
                  <c:v>40023</c:v>
                </c:pt>
                <c:pt idx="2655">
                  <c:v>40024</c:v>
                </c:pt>
                <c:pt idx="2656">
                  <c:v>40025</c:v>
                </c:pt>
                <c:pt idx="2657">
                  <c:v>40028</c:v>
                </c:pt>
                <c:pt idx="2658">
                  <c:v>40029</c:v>
                </c:pt>
                <c:pt idx="2659">
                  <c:v>40030</c:v>
                </c:pt>
                <c:pt idx="2660">
                  <c:v>40031</c:v>
                </c:pt>
                <c:pt idx="2661">
                  <c:v>40032</c:v>
                </c:pt>
                <c:pt idx="2662">
                  <c:v>40035</c:v>
                </c:pt>
                <c:pt idx="2663">
                  <c:v>40036</c:v>
                </c:pt>
                <c:pt idx="2664">
                  <c:v>40037</c:v>
                </c:pt>
                <c:pt idx="2665">
                  <c:v>40038</c:v>
                </c:pt>
                <c:pt idx="2666">
                  <c:v>40039</c:v>
                </c:pt>
                <c:pt idx="2667">
                  <c:v>40042</c:v>
                </c:pt>
                <c:pt idx="2668">
                  <c:v>40043</c:v>
                </c:pt>
                <c:pt idx="2669">
                  <c:v>40044</c:v>
                </c:pt>
                <c:pt idx="2670">
                  <c:v>40045</c:v>
                </c:pt>
                <c:pt idx="2671">
                  <c:v>40046</c:v>
                </c:pt>
                <c:pt idx="2672">
                  <c:v>40049</c:v>
                </c:pt>
                <c:pt idx="2673">
                  <c:v>40050</c:v>
                </c:pt>
                <c:pt idx="2674">
                  <c:v>40051</c:v>
                </c:pt>
                <c:pt idx="2675">
                  <c:v>40052</c:v>
                </c:pt>
                <c:pt idx="2676">
                  <c:v>40053</c:v>
                </c:pt>
                <c:pt idx="2677">
                  <c:v>40056</c:v>
                </c:pt>
                <c:pt idx="2678">
                  <c:v>40057</c:v>
                </c:pt>
                <c:pt idx="2679">
                  <c:v>40058</c:v>
                </c:pt>
                <c:pt idx="2680">
                  <c:v>40059</c:v>
                </c:pt>
                <c:pt idx="2681">
                  <c:v>40060</c:v>
                </c:pt>
                <c:pt idx="2682">
                  <c:v>40064</c:v>
                </c:pt>
                <c:pt idx="2683">
                  <c:v>40065</c:v>
                </c:pt>
                <c:pt idx="2684">
                  <c:v>40066</c:v>
                </c:pt>
                <c:pt idx="2685">
                  <c:v>40067</c:v>
                </c:pt>
                <c:pt idx="2686">
                  <c:v>40070</c:v>
                </c:pt>
                <c:pt idx="2687">
                  <c:v>40071</c:v>
                </c:pt>
                <c:pt idx="2688">
                  <c:v>40072</c:v>
                </c:pt>
                <c:pt idx="2689">
                  <c:v>40073</c:v>
                </c:pt>
                <c:pt idx="2690">
                  <c:v>40074</c:v>
                </c:pt>
                <c:pt idx="2691">
                  <c:v>40077</c:v>
                </c:pt>
                <c:pt idx="2692">
                  <c:v>40078</c:v>
                </c:pt>
                <c:pt idx="2693">
                  <c:v>40079</c:v>
                </c:pt>
                <c:pt idx="2694">
                  <c:v>40080</c:v>
                </c:pt>
                <c:pt idx="2695">
                  <c:v>40081</c:v>
                </c:pt>
                <c:pt idx="2696">
                  <c:v>40084</c:v>
                </c:pt>
                <c:pt idx="2697">
                  <c:v>40085</c:v>
                </c:pt>
                <c:pt idx="2698">
                  <c:v>40086</c:v>
                </c:pt>
                <c:pt idx="2699">
                  <c:v>40087</c:v>
                </c:pt>
                <c:pt idx="2700">
                  <c:v>40088</c:v>
                </c:pt>
                <c:pt idx="2701">
                  <c:v>40091</c:v>
                </c:pt>
                <c:pt idx="2702">
                  <c:v>40092</c:v>
                </c:pt>
                <c:pt idx="2703">
                  <c:v>40093</c:v>
                </c:pt>
                <c:pt idx="2704">
                  <c:v>40094</c:v>
                </c:pt>
                <c:pt idx="2705">
                  <c:v>40095</c:v>
                </c:pt>
                <c:pt idx="2706">
                  <c:v>40099</c:v>
                </c:pt>
                <c:pt idx="2707">
                  <c:v>40100</c:v>
                </c:pt>
                <c:pt idx="2708">
                  <c:v>40101</c:v>
                </c:pt>
                <c:pt idx="2709">
                  <c:v>40102</c:v>
                </c:pt>
                <c:pt idx="2710">
                  <c:v>40105</c:v>
                </c:pt>
                <c:pt idx="2711">
                  <c:v>40106</c:v>
                </c:pt>
                <c:pt idx="2712">
                  <c:v>40107</c:v>
                </c:pt>
                <c:pt idx="2713">
                  <c:v>40108</c:v>
                </c:pt>
                <c:pt idx="2714">
                  <c:v>40109</c:v>
                </c:pt>
                <c:pt idx="2715">
                  <c:v>40112</c:v>
                </c:pt>
                <c:pt idx="2716">
                  <c:v>40113</c:v>
                </c:pt>
                <c:pt idx="2717">
                  <c:v>40114</c:v>
                </c:pt>
                <c:pt idx="2718">
                  <c:v>40115</c:v>
                </c:pt>
                <c:pt idx="2719">
                  <c:v>40116</c:v>
                </c:pt>
                <c:pt idx="2720">
                  <c:v>40120</c:v>
                </c:pt>
                <c:pt idx="2721">
                  <c:v>40121</c:v>
                </c:pt>
                <c:pt idx="2722">
                  <c:v>40122</c:v>
                </c:pt>
                <c:pt idx="2723">
                  <c:v>40123</c:v>
                </c:pt>
                <c:pt idx="2724">
                  <c:v>40126</c:v>
                </c:pt>
                <c:pt idx="2725">
                  <c:v>40127</c:v>
                </c:pt>
                <c:pt idx="2726">
                  <c:v>40128</c:v>
                </c:pt>
                <c:pt idx="2727">
                  <c:v>40129</c:v>
                </c:pt>
                <c:pt idx="2728">
                  <c:v>40130</c:v>
                </c:pt>
                <c:pt idx="2729">
                  <c:v>40133</c:v>
                </c:pt>
                <c:pt idx="2730">
                  <c:v>40134</c:v>
                </c:pt>
                <c:pt idx="2731">
                  <c:v>40135</c:v>
                </c:pt>
                <c:pt idx="2732">
                  <c:v>40136</c:v>
                </c:pt>
                <c:pt idx="2733">
                  <c:v>40137</c:v>
                </c:pt>
                <c:pt idx="2734">
                  <c:v>40140</c:v>
                </c:pt>
                <c:pt idx="2735">
                  <c:v>40141</c:v>
                </c:pt>
                <c:pt idx="2736">
                  <c:v>40142</c:v>
                </c:pt>
                <c:pt idx="2737">
                  <c:v>40143</c:v>
                </c:pt>
                <c:pt idx="2738">
                  <c:v>40144</c:v>
                </c:pt>
                <c:pt idx="2739">
                  <c:v>40147</c:v>
                </c:pt>
                <c:pt idx="2740">
                  <c:v>40148</c:v>
                </c:pt>
                <c:pt idx="2741">
                  <c:v>40149</c:v>
                </c:pt>
                <c:pt idx="2742">
                  <c:v>40150</c:v>
                </c:pt>
                <c:pt idx="2743">
                  <c:v>40151</c:v>
                </c:pt>
                <c:pt idx="2744">
                  <c:v>40154</c:v>
                </c:pt>
                <c:pt idx="2745">
                  <c:v>40155</c:v>
                </c:pt>
                <c:pt idx="2746">
                  <c:v>40156</c:v>
                </c:pt>
                <c:pt idx="2747">
                  <c:v>40157</c:v>
                </c:pt>
                <c:pt idx="2748">
                  <c:v>40158</c:v>
                </c:pt>
                <c:pt idx="2749">
                  <c:v>40161</c:v>
                </c:pt>
                <c:pt idx="2750">
                  <c:v>40162</c:v>
                </c:pt>
                <c:pt idx="2751">
                  <c:v>40163</c:v>
                </c:pt>
                <c:pt idx="2752">
                  <c:v>40164</c:v>
                </c:pt>
                <c:pt idx="2753">
                  <c:v>40165</c:v>
                </c:pt>
                <c:pt idx="2754">
                  <c:v>40168</c:v>
                </c:pt>
                <c:pt idx="2755">
                  <c:v>40169</c:v>
                </c:pt>
                <c:pt idx="2756">
                  <c:v>40170</c:v>
                </c:pt>
                <c:pt idx="2757">
                  <c:v>40171</c:v>
                </c:pt>
                <c:pt idx="2758">
                  <c:v>40175</c:v>
                </c:pt>
                <c:pt idx="2759">
                  <c:v>40176</c:v>
                </c:pt>
                <c:pt idx="2760">
                  <c:v>40177</c:v>
                </c:pt>
                <c:pt idx="2761">
                  <c:v>40178</c:v>
                </c:pt>
                <c:pt idx="2762">
                  <c:v>40182</c:v>
                </c:pt>
                <c:pt idx="2763">
                  <c:v>40183</c:v>
                </c:pt>
                <c:pt idx="2764">
                  <c:v>40184</c:v>
                </c:pt>
                <c:pt idx="2765">
                  <c:v>40185</c:v>
                </c:pt>
                <c:pt idx="2766">
                  <c:v>40186</c:v>
                </c:pt>
                <c:pt idx="2767">
                  <c:v>40189</c:v>
                </c:pt>
                <c:pt idx="2768">
                  <c:v>40190</c:v>
                </c:pt>
                <c:pt idx="2769">
                  <c:v>40191</c:v>
                </c:pt>
                <c:pt idx="2770">
                  <c:v>40192</c:v>
                </c:pt>
                <c:pt idx="2771">
                  <c:v>40193</c:v>
                </c:pt>
                <c:pt idx="2772">
                  <c:v>40196</c:v>
                </c:pt>
                <c:pt idx="2773">
                  <c:v>40197</c:v>
                </c:pt>
                <c:pt idx="2774">
                  <c:v>40198</c:v>
                </c:pt>
                <c:pt idx="2775">
                  <c:v>40199</c:v>
                </c:pt>
                <c:pt idx="2776">
                  <c:v>40200</c:v>
                </c:pt>
                <c:pt idx="2777">
                  <c:v>40203</c:v>
                </c:pt>
                <c:pt idx="2778">
                  <c:v>40204</c:v>
                </c:pt>
                <c:pt idx="2779">
                  <c:v>40205</c:v>
                </c:pt>
                <c:pt idx="2780">
                  <c:v>40206</c:v>
                </c:pt>
                <c:pt idx="2781">
                  <c:v>40207</c:v>
                </c:pt>
                <c:pt idx="2782">
                  <c:v>40210</c:v>
                </c:pt>
                <c:pt idx="2783">
                  <c:v>40211</c:v>
                </c:pt>
                <c:pt idx="2784">
                  <c:v>40212</c:v>
                </c:pt>
                <c:pt idx="2785">
                  <c:v>40213</c:v>
                </c:pt>
                <c:pt idx="2786">
                  <c:v>40214</c:v>
                </c:pt>
                <c:pt idx="2787">
                  <c:v>40217</c:v>
                </c:pt>
                <c:pt idx="2788">
                  <c:v>40218</c:v>
                </c:pt>
                <c:pt idx="2789">
                  <c:v>40219</c:v>
                </c:pt>
                <c:pt idx="2790">
                  <c:v>40220</c:v>
                </c:pt>
                <c:pt idx="2791">
                  <c:v>40221</c:v>
                </c:pt>
                <c:pt idx="2792">
                  <c:v>40226</c:v>
                </c:pt>
                <c:pt idx="2793">
                  <c:v>40227</c:v>
                </c:pt>
                <c:pt idx="2794">
                  <c:v>40228</c:v>
                </c:pt>
                <c:pt idx="2795">
                  <c:v>40231</c:v>
                </c:pt>
                <c:pt idx="2796">
                  <c:v>40232</c:v>
                </c:pt>
                <c:pt idx="2797">
                  <c:v>40233</c:v>
                </c:pt>
                <c:pt idx="2798">
                  <c:v>40234</c:v>
                </c:pt>
                <c:pt idx="2799">
                  <c:v>40235</c:v>
                </c:pt>
                <c:pt idx="2800">
                  <c:v>40238</c:v>
                </c:pt>
                <c:pt idx="2801">
                  <c:v>40239</c:v>
                </c:pt>
                <c:pt idx="2802">
                  <c:v>40240</c:v>
                </c:pt>
                <c:pt idx="2803">
                  <c:v>40241</c:v>
                </c:pt>
                <c:pt idx="2804">
                  <c:v>40242</c:v>
                </c:pt>
                <c:pt idx="2805">
                  <c:v>40245</c:v>
                </c:pt>
                <c:pt idx="2806">
                  <c:v>40246</c:v>
                </c:pt>
                <c:pt idx="2807">
                  <c:v>40247</c:v>
                </c:pt>
                <c:pt idx="2808">
                  <c:v>40248</c:v>
                </c:pt>
                <c:pt idx="2809">
                  <c:v>40249</c:v>
                </c:pt>
                <c:pt idx="2810">
                  <c:v>40252</c:v>
                </c:pt>
                <c:pt idx="2811">
                  <c:v>40253</c:v>
                </c:pt>
                <c:pt idx="2812">
                  <c:v>40254</c:v>
                </c:pt>
                <c:pt idx="2813">
                  <c:v>40255</c:v>
                </c:pt>
                <c:pt idx="2814">
                  <c:v>40256</c:v>
                </c:pt>
                <c:pt idx="2815">
                  <c:v>40259</c:v>
                </c:pt>
                <c:pt idx="2816">
                  <c:v>40260</c:v>
                </c:pt>
                <c:pt idx="2817">
                  <c:v>40261</c:v>
                </c:pt>
                <c:pt idx="2818">
                  <c:v>40262</c:v>
                </c:pt>
                <c:pt idx="2819">
                  <c:v>40263</c:v>
                </c:pt>
                <c:pt idx="2820">
                  <c:v>40266</c:v>
                </c:pt>
                <c:pt idx="2821">
                  <c:v>40267</c:v>
                </c:pt>
                <c:pt idx="2822">
                  <c:v>40268</c:v>
                </c:pt>
                <c:pt idx="2823">
                  <c:v>40269</c:v>
                </c:pt>
                <c:pt idx="2824">
                  <c:v>40273</c:v>
                </c:pt>
                <c:pt idx="2825">
                  <c:v>40274</c:v>
                </c:pt>
                <c:pt idx="2826">
                  <c:v>40275</c:v>
                </c:pt>
                <c:pt idx="2827">
                  <c:v>40276</c:v>
                </c:pt>
                <c:pt idx="2828">
                  <c:v>40277</c:v>
                </c:pt>
                <c:pt idx="2829">
                  <c:v>40280</c:v>
                </c:pt>
                <c:pt idx="2830">
                  <c:v>40281</c:v>
                </c:pt>
                <c:pt idx="2831">
                  <c:v>40282</c:v>
                </c:pt>
                <c:pt idx="2832">
                  <c:v>40283</c:v>
                </c:pt>
                <c:pt idx="2833">
                  <c:v>40284</c:v>
                </c:pt>
                <c:pt idx="2834">
                  <c:v>40287</c:v>
                </c:pt>
                <c:pt idx="2835">
                  <c:v>40288</c:v>
                </c:pt>
                <c:pt idx="2836">
                  <c:v>40290</c:v>
                </c:pt>
                <c:pt idx="2837">
                  <c:v>40291</c:v>
                </c:pt>
                <c:pt idx="2838">
                  <c:v>40294</c:v>
                </c:pt>
                <c:pt idx="2839">
                  <c:v>40295</c:v>
                </c:pt>
                <c:pt idx="2840">
                  <c:v>40296</c:v>
                </c:pt>
                <c:pt idx="2841">
                  <c:v>40297</c:v>
                </c:pt>
                <c:pt idx="2842">
                  <c:v>40298</c:v>
                </c:pt>
                <c:pt idx="2843">
                  <c:v>40301</c:v>
                </c:pt>
                <c:pt idx="2844">
                  <c:v>40302</c:v>
                </c:pt>
                <c:pt idx="2845">
                  <c:v>40303</c:v>
                </c:pt>
                <c:pt idx="2846">
                  <c:v>40304</c:v>
                </c:pt>
                <c:pt idx="2847">
                  <c:v>40305</c:v>
                </c:pt>
                <c:pt idx="2848">
                  <c:v>40308</c:v>
                </c:pt>
                <c:pt idx="2849">
                  <c:v>40309</c:v>
                </c:pt>
                <c:pt idx="2850">
                  <c:v>40310</c:v>
                </c:pt>
                <c:pt idx="2851">
                  <c:v>40311</c:v>
                </c:pt>
                <c:pt idx="2852">
                  <c:v>40312</c:v>
                </c:pt>
                <c:pt idx="2853">
                  <c:v>40315</c:v>
                </c:pt>
                <c:pt idx="2854">
                  <c:v>40316</c:v>
                </c:pt>
                <c:pt idx="2855">
                  <c:v>40317</c:v>
                </c:pt>
                <c:pt idx="2856">
                  <c:v>40318</c:v>
                </c:pt>
                <c:pt idx="2857">
                  <c:v>40319</c:v>
                </c:pt>
                <c:pt idx="2858">
                  <c:v>40322</c:v>
                </c:pt>
                <c:pt idx="2859">
                  <c:v>40323</c:v>
                </c:pt>
                <c:pt idx="2860">
                  <c:v>40324</c:v>
                </c:pt>
                <c:pt idx="2861">
                  <c:v>40325</c:v>
                </c:pt>
                <c:pt idx="2862">
                  <c:v>40326</c:v>
                </c:pt>
                <c:pt idx="2863">
                  <c:v>40329</c:v>
                </c:pt>
                <c:pt idx="2864">
                  <c:v>40330</c:v>
                </c:pt>
                <c:pt idx="2865">
                  <c:v>40331</c:v>
                </c:pt>
                <c:pt idx="2866">
                  <c:v>40333</c:v>
                </c:pt>
                <c:pt idx="2867">
                  <c:v>40336</c:v>
                </c:pt>
                <c:pt idx="2868">
                  <c:v>40337</c:v>
                </c:pt>
                <c:pt idx="2869">
                  <c:v>40338</c:v>
                </c:pt>
                <c:pt idx="2870">
                  <c:v>40339</c:v>
                </c:pt>
                <c:pt idx="2871">
                  <c:v>40340</c:v>
                </c:pt>
                <c:pt idx="2872">
                  <c:v>40343</c:v>
                </c:pt>
                <c:pt idx="2873">
                  <c:v>40344</c:v>
                </c:pt>
                <c:pt idx="2874">
                  <c:v>40345</c:v>
                </c:pt>
                <c:pt idx="2875">
                  <c:v>40346</c:v>
                </c:pt>
                <c:pt idx="2876">
                  <c:v>40347</c:v>
                </c:pt>
                <c:pt idx="2877">
                  <c:v>40350</c:v>
                </c:pt>
                <c:pt idx="2878">
                  <c:v>40351</c:v>
                </c:pt>
                <c:pt idx="2879">
                  <c:v>40352</c:v>
                </c:pt>
                <c:pt idx="2880">
                  <c:v>40353</c:v>
                </c:pt>
                <c:pt idx="2881">
                  <c:v>40354</c:v>
                </c:pt>
                <c:pt idx="2882">
                  <c:v>40357</c:v>
                </c:pt>
                <c:pt idx="2883">
                  <c:v>40358</c:v>
                </c:pt>
                <c:pt idx="2884">
                  <c:v>40359</c:v>
                </c:pt>
                <c:pt idx="2885">
                  <c:v>40360</c:v>
                </c:pt>
                <c:pt idx="2886">
                  <c:v>40361</c:v>
                </c:pt>
                <c:pt idx="2887">
                  <c:v>40364</c:v>
                </c:pt>
                <c:pt idx="2888">
                  <c:v>40365</c:v>
                </c:pt>
                <c:pt idx="2889">
                  <c:v>40366</c:v>
                </c:pt>
                <c:pt idx="2890">
                  <c:v>40367</c:v>
                </c:pt>
                <c:pt idx="2891">
                  <c:v>40368</c:v>
                </c:pt>
                <c:pt idx="2892">
                  <c:v>40371</c:v>
                </c:pt>
                <c:pt idx="2893">
                  <c:v>40372</c:v>
                </c:pt>
                <c:pt idx="2894">
                  <c:v>40373</c:v>
                </c:pt>
                <c:pt idx="2895">
                  <c:v>40374</c:v>
                </c:pt>
                <c:pt idx="2896">
                  <c:v>40375</c:v>
                </c:pt>
                <c:pt idx="2897">
                  <c:v>40378</c:v>
                </c:pt>
                <c:pt idx="2898">
                  <c:v>40379</c:v>
                </c:pt>
                <c:pt idx="2899">
                  <c:v>40380</c:v>
                </c:pt>
                <c:pt idx="2900">
                  <c:v>40381</c:v>
                </c:pt>
                <c:pt idx="2901">
                  <c:v>40382</c:v>
                </c:pt>
                <c:pt idx="2902">
                  <c:v>40385</c:v>
                </c:pt>
                <c:pt idx="2903">
                  <c:v>40386</c:v>
                </c:pt>
                <c:pt idx="2904">
                  <c:v>40387</c:v>
                </c:pt>
                <c:pt idx="2905">
                  <c:v>40388</c:v>
                </c:pt>
                <c:pt idx="2906">
                  <c:v>40389</c:v>
                </c:pt>
                <c:pt idx="2907">
                  <c:v>40392</c:v>
                </c:pt>
                <c:pt idx="2908">
                  <c:v>40393</c:v>
                </c:pt>
                <c:pt idx="2909">
                  <c:v>40394</c:v>
                </c:pt>
                <c:pt idx="2910">
                  <c:v>40395</c:v>
                </c:pt>
                <c:pt idx="2911">
                  <c:v>40396</c:v>
                </c:pt>
                <c:pt idx="2912">
                  <c:v>40399</c:v>
                </c:pt>
                <c:pt idx="2913">
                  <c:v>40400</c:v>
                </c:pt>
                <c:pt idx="2914">
                  <c:v>40401</c:v>
                </c:pt>
                <c:pt idx="2915">
                  <c:v>40402</c:v>
                </c:pt>
                <c:pt idx="2916">
                  <c:v>40403</c:v>
                </c:pt>
                <c:pt idx="2917">
                  <c:v>40406</c:v>
                </c:pt>
                <c:pt idx="2918">
                  <c:v>40407</c:v>
                </c:pt>
                <c:pt idx="2919">
                  <c:v>40408</c:v>
                </c:pt>
                <c:pt idx="2920">
                  <c:v>40409</c:v>
                </c:pt>
                <c:pt idx="2921">
                  <c:v>40410</c:v>
                </c:pt>
                <c:pt idx="2922">
                  <c:v>40413</c:v>
                </c:pt>
                <c:pt idx="2923">
                  <c:v>40414</c:v>
                </c:pt>
                <c:pt idx="2924">
                  <c:v>40415</c:v>
                </c:pt>
                <c:pt idx="2925">
                  <c:v>40416</c:v>
                </c:pt>
                <c:pt idx="2926">
                  <c:v>40417</c:v>
                </c:pt>
                <c:pt idx="2927">
                  <c:v>40420</c:v>
                </c:pt>
                <c:pt idx="2928">
                  <c:v>40421</c:v>
                </c:pt>
                <c:pt idx="2929">
                  <c:v>40422</c:v>
                </c:pt>
                <c:pt idx="2930">
                  <c:v>40423</c:v>
                </c:pt>
                <c:pt idx="2931">
                  <c:v>40424</c:v>
                </c:pt>
                <c:pt idx="2932">
                  <c:v>40427</c:v>
                </c:pt>
                <c:pt idx="2933">
                  <c:v>40429</c:v>
                </c:pt>
                <c:pt idx="2934">
                  <c:v>40430</c:v>
                </c:pt>
                <c:pt idx="2935">
                  <c:v>40431</c:v>
                </c:pt>
                <c:pt idx="2936">
                  <c:v>40434</c:v>
                </c:pt>
                <c:pt idx="2937">
                  <c:v>40435</c:v>
                </c:pt>
                <c:pt idx="2938">
                  <c:v>40436</c:v>
                </c:pt>
                <c:pt idx="2939">
                  <c:v>40437</c:v>
                </c:pt>
                <c:pt idx="2940">
                  <c:v>40438</c:v>
                </c:pt>
                <c:pt idx="2941">
                  <c:v>40441</c:v>
                </c:pt>
                <c:pt idx="2942">
                  <c:v>40442</c:v>
                </c:pt>
                <c:pt idx="2943">
                  <c:v>40443</c:v>
                </c:pt>
                <c:pt idx="2944">
                  <c:v>40444</c:v>
                </c:pt>
                <c:pt idx="2945">
                  <c:v>40445</c:v>
                </c:pt>
                <c:pt idx="2946">
                  <c:v>40448</c:v>
                </c:pt>
                <c:pt idx="2947">
                  <c:v>40449</c:v>
                </c:pt>
                <c:pt idx="2948">
                  <c:v>40450</c:v>
                </c:pt>
                <c:pt idx="2949">
                  <c:v>40451</c:v>
                </c:pt>
                <c:pt idx="2950">
                  <c:v>40452</c:v>
                </c:pt>
                <c:pt idx="2951">
                  <c:v>40455</c:v>
                </c:pt>
                <c:pt idx="2952">
                  <c:v>40456</c:v>
                </c:pt>
                <c:pt idx="2953">
                  <c:v>40457</c:v>
                </c:pt>
                <c:pt idx="2954">
                  <c:v>40458</c:v>
                </c:pt>
                <c:pt idx="2955">
                  <c:v>40459</c:v>
                </c:pt>
                <c:pt idx="2956">
                  <c:v>40462</c:v>
                </c:pt>
                <c:pt idx="2957">
                  <c:v>40464</c:v>
                </c:pt>
                <c:pt idx="2958">
                  <c:v>40465</c:v>
                </c:pt>
                <c:pt idx="2959">
                  <c:v>40466</c:v>
                </c:pt>
                <c:pt idx="2960">
                  <c:v>40469</c:v>
                </c:pt>
                <c:pt idx="2961">
                  <c:v>40470</c:v>
                </c:pt>
                <c:pt idx="2962">
                  <c:v>40471</c:v>
                </c:pt>
                <c:pt idx="2963">
                  <c:v>40472</c:v>
                </c:pt>
                <c:pt idx="2964">
                  <c:v>40473</c:v>
                </c:pt>
                <c:pt idx="2965">
                  <c:v>40476</c:v>
                </c:pt>
                <c:pt idx="2966">
                  <c:v>40477</c:v>
                </c:pt>
                <c:pt idx="2967">
                  <c:v>40478</c:v>
                </c:pt>
                <c:pt idx="2968">
                  <c:v>40479</c:v>
                </c:pt>
                <c:pt idx="2969">
                  <c:v>40480</c:v>
                </c:pt>
                <c:pt idx="2970">
                  <c:v>40483</c:v>
                </c:pt>
                <c:pt idx="2971">
                  <c:v>40485</c:v>
                </c:pt>
                <c:pt idx="2972">
                  <c:v>40486</c:v>
                </c:pt>
                <c:pt idx="2973">
                  <c:v>40487</c:v>
                </c:pt>
                <c:pt idx="2974">
                  <c:v>40490</c:v>
                </c:pt>
                <c:pt idx="2975">
                  <c:v>40491</c:v>
                </c:pt>
                <c:pt idx="2976">
                  <c:v>40492</c:v>
                </c:pt>
                <c:pt idx="2977">
                  <c:v>40493</c:v>
                </c:pt>
                <c:pt idx="2978">
                  <c:v>40494</c:v>
                </c:pt>
                <c:pt idx="2979">
                  <c:v>40498</c:v>
                </c:pt>
                <c:pt idx="2980">
                  <c:v>40499</c:v>
                </c:pt>
                <c:pt idx="2981">
                  <c:v>40500</c:v>
                </c:pt>
                <c:pt idx="2982">
                  <c:v>40501</c:v>
                </c:pt>
                <c:pt idx="2983">
                  <c:v>40504</c:v>
                </c:pt>
                <c:pt idx="2984">
                  <c:v>40505</c:v>
                </c:pt>
                <c:pt idx="2985">
                  <c:v>40506</c:v>
                </c:pt>
                <c:pt idx="2986">
                  <c:v>40507</c:v>
                </c:pt>
                <c:pt idx="2987">
                  <c:v>40508</c:v>
                </c:pt>
                <c:pt idx="2988">
                  <c:v>40511</c:v>
                </c:pt>
                <c:pt idx="2989">
                  <c:v>40512</c:v>
                </c:pt>
                <c:pt idx="2990">
                  <c:v>40513</c:v>
                </c:pt>
                <c:pt idx="2991">
                  <c:v>40514</c:v>
                </c:pt>
                <c:pt idx="2992">
                  <c:v>40515</c:v>
                </c:pt>
                <c:pt idx="2993">
                  <c:v>40518</c:v>
                </c:pt>
                <c:pt idx="2994">
                  <c:v>40519</c:v>
                </c:pt>
                <c:pt idx="2995">
                  <c:v>40520</c:v>
                </c:pt>
                <c:pt idx="2996">
                  <c:v>40521</c:v>
                </c:pt>
                <c:pt idx="2997">
                  <c:v>40522</c:v>
                </c:pt>
                <c:pt idx="2998">
                  <c:v>40525</c:v>
                </c:pt>
                <c:pt idx="2999">
                  <c:v>40526</c:v>
                </c:pt>
                <c:pt idx="3000">
                  <c:v>40527</c:v>
                </c:pt>
                <c:pt idx="3001">
                  <c:v>40528</c:v>
                </c:pt>
                <c:pt idx="3002">
                  <c:v>40529</c:v>
                </c:pt>
                <c:pt idx="3003">
                  <c:v>40532</c:v>
                </c:pt>
                <c:pt idx="3004">
                  <c:v>40533</c:v>
                </c:pt>
                <c:pt idx="3005">
                  <c:v>40534</c:v>
                </c:pt>
                <c:pt idx="3006">
                  <c:v>40535</c:v>
                </c:pt>
                <c:pt idx="3007">
                  <c:v>40536</c:v>
                </c:pt>
                <c:pt idx="3008">
                  <c:v>40539</c:v>
                </c:pt>
                <c:pt idx="3009">
                  <c:v>40540</c:v>
                </c:pt>
                <c:pt idx="3010">
                  <c:v>40541</c:v>
                </c:pt>
                <c:pt idx="3011">
                  <c:v>40542</c:v>
                </c:pt>
                <c:pt idx="3012">
                  <c:v>40543</c:v>
                </c:pt>
                <c:pt idx="3013">
                  <c:v>40546</c:v>
                </c:pt>
                <c:pt idx="3014">
                  <c:v>40547</c:v>
                </c:pt>
                <c:pt idx="3015">
                  <c:v>40548</c:v>
                </c:pt>
                <c:pt idx="3016">
                  <c:v>40549</c:v>
                </c:pt>
                <c:pt idx="3017">
                  <c:v>40550</c:v>
                </c:pt>
                <c:pt idx="3018">
                  <c:v>40553</c:v>
                </c:pt>
                <c:pt idx="3019">
                  <c:v>40554</c:v>
                </c:pt>
                <c:pt idx="3020">
                  <c:v>40555</c:v>
                </c:pt>
                <c:pt idx="3021">
                  <c:v>40556</c:v>
                </c:pt>
                <c:pt idx="3022">
                  <c:v>40557</c:v>
                </c:pt>
                <c:pt idx="3023">
                  <c:v>40560</c:v>
                </c:pt>
                <c:pt idx="3024">
                  <c:v>40561</c:v>
                </c:pt>
                <c:pt idx="3025">
                  <c:v>40562</c:v>
                </c:pt>
                <c:pt idx="3026">
                  <c:v>40563</c:v>
                </c:pt>
                <c:pt idx="3027">
                  <c:v>40564</c:v>
                </c:pt>
                <c:pt idx="3028">
                  <c:v>40567</c:v>
                </c:pt>
                <c:pt idx="3029">
                  <c:v>40568</c:v>
                </c:pt>
                <c:pt idx="3030">
                  <c:v>40569</c:v>
                </c:pt>
                <c:pt idx="3031">
                  <c:v>40570</c:v>
                </c:pt>
                <c:pt idx="3032">
                  <c:v>40571</c:v>
                </c:pt>
                <c:pt idx="3033">
                  <c:v>40574</c:v>
                </c:pt>
                <c:pt idx="3034">
                  <c:v>40575</c:v>
                </c:pt>
                <c:pt idx="3035">
                  <c:v>40576</c:v>
                </c:pt>
                <c:pt idx="3036">
                  <c:v>40577</c:v>
                </c:pt>
                <c:pt idx="3037">
                  <c:v>40578</c:v>
                </c:pt>
                <c:pt idx="3038">
                  <c:v>40581</c:v>
                </c:pt>
                <c:pt idx="3039">
                  <c:v>40582</c:v>
                </c:pt>
                <c:pt idx="3040">
                  <c:v>40583</c:v>
                </c:pt>
                <c:pt idx="3041">
                  <c:v>40584</c:v>
                </c:pt>
                <c:pt idx="3042">
                  <c:v>40585</c:v>
                </c:pt>
                <c:pt idx="3043">
                  <c:v>40588</c:v>
                </c:pt>
                <c:pt idx="3044">
                  <c:v>40589</c:v>
                </c:pt>
                <c:pt idx="3045">
                  <c:v>40590</c:v>
                </c:pt>
                <c:pt idx="3046">
                  <c:v>40591</c:v>
                </c:pt>
                <c:pt idx="3047">
                  <c:v>40592</c:v>
                </c:pt>
                <c:pt idx="3048">
                  <c:v>40595</c:v>
                </c:pt>
                <c:pt idx="3049">
                  <c:v>40596</c:v>
                </c:pt>
                <c:pt idx="3050">
                  <c:v>40597</c:v>
                </c:pt>
                <c:pt idx="3051">
                  <c:v>40598</c:v>
                </c:pt>
                <c:pt idx="3052">
                  <c:v>40599</c:v>
                </c:pt>
                <c:pt idx="3053">
                  <c:v>40602</c:v>
                </c:pt>
                <c:pt idx="3054">
                  <c:v>40603</c:v>
                </c:pt>
                <c:pt idx="3055">
                  <c:v>40604</c:v>
                </c:pt>
                <c:pt idx="3056">
                  <c:v>40605</c:v>
                </c:pt>
                <c:pt idx="3057">
                  <c:v>40606</c:v>
                </c:pt>
                <c:pt idx="3058">
                  <c:v>40611</c:v>
                </c:pt>
                <c:pt idx="3059">
                  <c:v>40612</c:v>
                </c:pt>
                <c:pt idx="3060">
                  <c:v>40613</c:v>
                </c:pt>
                <c:pt idx="3061">
                  <c:v>40616</c:v>
                </c:pt>
                <c:pt idx="3062">
                  <c:v>40617</c:v>
                </c:pt>
                <c:pt idx="3063">
                  <c:v>40618</c:v>
                </c:pt>
                <c:pt idx="3064">
                  <c:v>40619</c:v>
                </c:pt>
                <c:pt idx="3065">
                  <c:v>40620</c:v>
                </c:pt>
                <c:pt idx="3066">
                  <c:v>40623</c:v>
                </c:pt>
                <c:pt idx="3067">
                  <c:v>40624</c:v>
                </c:pt>
                <c:pt idx="3068">
                  <c:v>40625</c:v>
                </c:pt>
                <c:pt idx="3069">
                  <c:v>40626</c:v>
                </c:pt>
                <c:pt idx="3070">
                  <c:v>40627</c:v>
                </c:pt>
                <c:pt idx="3071">
                  <c:v>40630</c:v>
                </c:pt>
                <c:pt idx="3072">
                  <c:v>40631</c:v>
                </c:pt>
                <c:pt idx="3073">
                  <c:v>40632</c:v>
                </c:pt>
                <c:pt idx="3074">
                  <c:v>40633</c:v>
                </c:pt>
                <c:pt idx="3075">
                  <c:v>40634</c:v>
                </c:pt>
                <c:pt idx="3076">
                  <c:v>40637</c:v>
                </c:pt>
                <c:pt idx="3077">
                  <c:v>40638</c:v>
                </c:pt>
                <c:pt idx="3078">
                  <c:v>40639</c:v>
                </c:pt>
                <c:pt idx="3079">
                  <c:v>40640</c:v>
                </c:pt>
                <c:pt idx="3080">
                  <c:v>40641</c:v>
                </c:pt>
                <c:pt idx="3081">
                  <c:v>40644</c:v>
                </c:pt>
                <c:pt idx="3082">
                  <c:v>40645</c:v>
                </c:pt>
                <c:pt idx="3083">
                  <c:v>40646</c:v>
                </c:pt>
                <c:pt idx="3084">
                  <c:v>40647</c:v>
                </c:pt>
                <c:pt idx="3085">
                  <c:v>40648</c:v>
                </c:pt>
                <c:pt idx="3086">
                  <c:v>40651</c:v>
                </c:pt>
                <c:pt idx="3087">
                  <c:v>40652</c:v>
                </c:pt>
                <c:pt idx="3088">
                  <c:v>40653</c:v>
                </c:pt>
                <c:pt idx="3089">
                  <c:v>40658</c:v>
                </c:pt>
                <c:pt idx="3090">
                  <c:v>40659</c:v>
                </c:pt>
                <c:pt idx="3091">
                  <c:v>40660</c:v>
                </c:pt>
                <c:pt idx="3092">
                  <c:v>40661</c:v>
                </c:pt>
                <c:pt idx="3093">
                  <c:v>40662</c:v>
                </c:pt>
                <c:pt idx="3094">
                  <c:v>40665</c:v>
                </c:pt>
                <c:pt idx="3095">
                  <c:v>40666</c:v>
                </c:pt>
                <c:pt idx="3096">
                  <c:v>40667</c:v>
                </c:pt>
                <c:pt idx="3097">
                  <c:v>40668</c:v>
                </c:pt>
                <c:pt idx="3098">
                  <c:v>40669</c:v>
                </c:pt>
                <c:pt idx="3099">
                  <c:v>40672</c:v>
                </c:pt>
                <c:pt idx="3100">
                  <c:v>40673</c:v>
                </c:pt>
                <c:pt idx="3101">
                  <c:v>40674</c:v>
                </c:pt>
                <c:pt idx="3102">
                  <c:v>40675</c:v>
                </c:pt>
                <c:pt idx="3103">
                  <c:v>40676</c:v>
                </c:pt>
                <c:pt idx="3104">
                  <c:v>40679</c:v>
                </c:pt>
                <c:pt idx="3105">
                  <c:v>40680</c:v>
                </c:pt>
                <c:pt idx="3106">
                  <c:v>40681</c:v>
                </c:pt>
                <c:pt idx="3107">
                  <c:v>40682</c:v>
                </c:pt>
                <c:pt idx="3108">
                  <c:v>40683</c:v>
                </c:pt>
                <c:pt idx="3109">
                  <c:v>40686</c:v>
                </c:pt>
                <c:pt idx="3110">
                  <c:v>40687</c:v>
                </c:pt>
                <c:pt idx="3111">
                  <c:v>40688</c:v>
                </c:pt>
                <c:pt idx="3112">
                  <c:v>40689</c:v>
                </c:pt>
                <c:pt idx="3113">
                  <c:v>40690</c:v>
                </c:pt>
                <c:pt idx="3114">
                  <c:v>40693</c:v>
                </c:pt>
                <c:pt idx="3115">
                  <c:v>40694</c:v>
                </c:pt>
                <c:pt idx="3116">
                  <c:v>40695</c:v>
                </c:pt>
                <c:pt idx="3117">
                  <c:v>40696</c:v>
                </c:pt>
                <c:pt idx="3118">
                  <c:v>40697</c:v>
                </c:pt>
                <c:pt idx="3119">
                  <c:v>40700</c:v>
                </c:pt>
                <c:pt idx="3120">
                  <c:v>40701</c:v>
                </c:pt>
                <c:pt idx="3121">
                  <c:v>40702</c:v>
                </c:pt>
                <c:pt idx="3122">
                  <c:v>40703</c:v>
                </c:pt>
                <c:pt idx="3123">
                  <c:v>40704</c:v>
                </c:pt>
                <c:pt idx="3124">
                  <c:v>40707</c:v>
                </c:pt>
                <c:pt idx="3125">
                  <c:v>40708</c:v>
                </c:pt>
                <c:pt idx="3126">
                  <c:v>40709</c:v>
                </c:pt>
                <c:pt idx="3127">
                  <c:v>40710</c:v>
                </c:pt>
                <c:pt idx="3128">
                  <c:v>40711</c:v>
                </c:pt>
                <c:pt idx="3129">
                  <c:v>40714</c:v>
                </c:pt>
                <c:pt idx="3130">
                  <c:v>40715</c:v>
                </c:pt>
                <c:pt idx="3131">
                  <c:v>40716</c:v>
                </c:pt>
                <c:pt idx="3132">
                  <c:v>40718</c:v>
                </c:pt>
                <c:pt idx="3133">
                  <c:v>40721</c:v>
                </c:pt>
                <c:pt idx="3134">
                  <c:v>40722</c:v>
                </c:pt>
                <c:pt idx="3135">
                  <c:v>40723</c:v>
                </c:pt>
                <c:pt idx="3136">
                  <c:v>40724</c:v>
                </c:pt>
                <c:pt idx="3137">
                  <c:v>40725</c:v>
                </c:pt>
                <c:pt idx="3138">
                  <c:v>40728</c:v>
                </c:pt>
                <c:pt idx="3139">
                  <c:v>40729</c:v>
                </c:pt>
                <c:pt idx="3140">
                  <c:v>40730</c:v>
                </c:pt>
                <c:pt idx="3141">
                  <c:v>40731</c:v>
                </c:pt>
                <c:pt idx="3142">
                  <c:v>40732</c:v>
                </c:pt>
                <c:pt idx="3143">
                  <c:v>40735</c:v>
                </c:pt>
                <c:pt idx="3144">
                  <c:v>40736</c:v>
                </c:pt>
                <c:pt idx="3145">
                  <c:v>40737</c:v>
                </c:pt>
                <c:pt idx="3146">
                  <c:v>40738</c:v>
                </c:pt>
                <c:pt idx="3147">
                  <c:v>40739</c:v>
                </c:pt>
                <c:pt idx="3148">
                  <c:v>40742</c:v>
                </c:pt>
                <c:pt idx="3149">
                  <c:v>40743</c:v>
                </c:pt>
                <c:pt idx="3150">
                  <c:v>40744</c:v>
                </c:pt>
                <c:pt idx="3151">
                  <c:v>40745</c:v>
                </c:pt>
                <c:pt idx="3152">
                  <c:v>40746</c:v>
                </c:pt>
                <c:pt idx="3153">
                  <c:v>40749</c:v>
                </c:pt>
                <c:pt idx="3154">
                  <c:v>40750</c:v>
                </c:pt>
                <c:pt idx="3155">
                  <c:v>40751</c:v>
                </c:pt>
                <c:pt idx="3156">
                  <c:v>40752</c:v>
                </c:pt>
                <c:pt idx="3157">
                  <c:v>40753</c:v>
                </c:pt>
                <c:pt idx="3158">
                  <c:v>40756</c:v>
                </c:pt>
                <c:pt idx="3159">
                  <c:v>40757</c:v>
                </c:pt>
                <c:pt idx="3160">
                  <c:v>40758</c:v>
                </c:pt>
                <c:pt idx="3161">
                  <c:v>40759</c:v>
                </c:pt>
                <c:pt idx="3162">
                  <c:v>40760</c:v>
                </c:pt>
                <c:pt idx="3163">
                  <c:v>40763</c:v>
                </c:pt>
                <c:pt idx="3164">
                  <c:v>40764</c:v>
                </c:pt>
                <c:pt idx="3165">
                  <c:v>40765</c:v>
                </c:pt>
                <c:pt idx="3166">
                  <c:v>40766</c:v>
                </c:pt>
                <c:pt idx="3167">
                  <c:v>40767</c:v>
                </c:pt>
                <c:pt idx="3168">
                  <c:v>40770</c:v>
                </c:pt>
                <c:pt idx="3169">
                  <c:v>40771</c:v>
                </c:pt>
                <c:pt idx="3170">
                  <c:v>40772</c:v>
                </c:pt>
                <c:pt idx="3171">
                  <c:v>40773</c:v>
                </c:pt>
                <c:pt idx="3172">
                  <c:v>40774</c:v>
                </c:pt>
                <c:pt idx="3173">
                  <c:v>40777</c:v>
                </c:pt>
                <c:pt idx="3174">
                  <c:v>40778</c:v>
                </c:pt>
                <c:pt idx="3175">
                  <c:v>40779</c:v>
                </c:pt>
                <c:pt idx="3176">
                  <c:v>40780</c:v>
                </c:pt>
                <c:pt idx="3177">
                  <c:v>40781</c:v>
                </c:pt>
                <c:pt idx="3178">
                  <c:v>40784</c:v>
                </c:pt>
                <c:pt idx="3179">
                  <c:v>40785</c:v>
                </c:pt>
                <c:pt idx="3180">
                  <c:v>40786</c:v>
                </c:pt>
                <c:pt idx="3181">
                  <c:v>40787</c:v>
                </c:pt>
                <c:pt idx="3182">
                  <c:v>40788</c:v>
                </c:pt>
                <c:pt idx="3183">
                  <c:v>40791</c:v>
                </c:pt>
                <c:pt idx="3184">
                  <c:v>40792</c:v>
                </c:pt>
                <c:pt idx="3185">
                  <c:v>40794</c:v>
                </c:pt>
                <c:pt idx="3186">
                  <c:v>40795</c:v>
                </c:pt>
                <c:pt idx="3187">
                  <c:v>40798</c:v>
                </c:pt>
                <c:pt idx="3188">
                  <c:v>40799</c:v>
                </c:pt>
                <c:pt idx="3189">
                  <c:v>40800</c:v>
                </c:pt>
                <c:pt idx="3190">
                  <c:v>40801</c:v>
                </c:pt>
                <c:pt idx="3191">
                  <c:v>40802</c:v>
                </c:pt>
                <c:pt idx="3192">
                  <c:v>40805</c:v>
                </c:pt>
                <c:pt idx="3193">
                  <c:v>40806</c:v>
                </c:pt>
                <c:pt idx="3194">
                  <c:v>40807</c:v>
                </c:pt>
                <c:pt idx="3195">
                  <c:v>40808</c:v>
                </c:pt>
                <c:pt idx="3196">
                  <c:v>40809</c:v>
                </c:pt>
                <c:pt idx="3197">
                  <c:v>40812</c:v>
                </c:pt>
                <c:pt idx="3198">
                  <c:v>40813</c:v>
                </c:pt>
                <c:pt idx="3199">
                  <c:v>40814</c:v>
                </c:pt>
                <c:pt idx="3200">
                  <c:v>40815</c:v>
                </c:pt>
                <c:pt idx="3201">
                  <c:v>40816</c:v>
                </c:pt>
                <c:pt idx="3202">
                  <c:v>40819</c:v>
                </c:pt>
                <c:pt idx="3203">
                  <c:v>40820</c:v>
                </c:pt>
                <c:pt idx="3204">
                  <c:v>40821</c:v>
                </c:pt>
                <c:pt idx="3205">
                  <c:v>40822</c:v>
                </c:pt>
                <c:pt idx="3206">
                  <c:v>40823</c:v>
                </c:pt>
                <c:pt idx="3207">
                  <c:v>40826</c:v>
                </c:pt>
                <c:pt idx="3208">
                  <c:v>40827</c:v>
                </c:pt>
                <c:pt idx="3209">
                  <c:v>40829</c:v>
                </c:pt>
                <c:pt idx="3210">
                  <c:v>40830</c:v>
                </c:pt>
                <c:pt idx="3211">
                  <c:v>40833</c:v>
                </c:pt>
                <c:pt idx="3212">
                  <c:v>40834</c:v>
                </c:pt>
                <c:pt idx="3213">
                  <c:v>40835</c:v>
                </c:pt>
                <c:pt idx="3214">
                  <c:v>40836</c:v>
                </c:pt>
                <c:pt idx="3215">
                  <c:v>40837</c:v>
                </c:pt>
                <c:pt idx="3216">
                  <c:v>40840</c:v>
                </c:pt>
                <c:pt idx="3217">
                  <c:v>40841</c:v>
                </c:pt>
                <c:pt idx="3218">
                  <c:v>40842</c:v>
                </c:pt>
                <c:pt idx="3219">
                  <c:v>40843</c:v>
                </c:pt>
                <c:pt idx="3220">
                  <c:v>40844</c:v>
                </c:pt>
                <c:pt idx="3221">
                  <c:v>40847</c:v>
                </c:pt>
                <c:pt idx="3222">
                  <c:v>40848</c:v>
                </c:pt>
                <c:pt idx="3223">
                  <c:v>40850</c:v>
                </c:pt>
                <c:pt idx="3224">
                  <c:v>40851</c:v>
                </c:pt>
                <c:pt idx="3225">
                  <c:v>40854</c:v>
                </c:pt>
                <c:pt idx="3226">
                  <c:v>40855</c:v>
                </c:pt>
                <c:pt idx="3227">
                  <c:v>40856</c:v>
                </c:pt>
                <c:pt idx="3228">
                  <c:v>40857</c:v>
                </c:pt>
                <c:pt idx="3229">
                  <c:v>40858</c:v>
                </c:pt>
                <c:pt idx="3230">
                  <c:v>40861</c:v>
                </c:pt>
                <c:pt idx="3231">
                  <c:v>40863</c:v>
                </c:pt>
                <c:pt idx="3232">
                  <c:v>40864</c:v>
                </c:pt>
                <c:pt idx="3233">
                  <c:v>40865</c:v>
                </c:pt>
                <c:pt idx="3234">
                  <c:v>40868</c:v>
                </c:pt>
                <c:pt idx="3235">
                  <c:v>40869</c:v>
                </c:pt>
                <c:pt idx="3236">
                  <c:v>40870</c:v>
                </c:pt>
                <c:pt idx="3237">
                  <c:v>40871</c:v>
                </c:pt>
                <c:pt idx="3238">
                  <c:v>40872</c:v>
                </c:pt>
                <c:pt idx="3239">
                  <c:v>40875</c:v>
                </c:pt>
                <c:pt idx="3240">
                  <c:v>40876</c:v>
                </c:pt>
                <c:pt idx="3241">
                  <c:v>40877</c:v>
                </c:pt>
                <c:pt idx="3242">
                  <c:v>40878</c:v>
                </c:pt>
                <c:pt idx="3243">
                  <c:v>40879</c:v>
                </c:pt>
                <c:pt idx="3244">
                  <c:v>40882</c:v>
                </c:pt>
                <c:pt idx="3245">
                  <c:v>40883</c:v>
                </c:pt>
                <c:pt idx="3246">
                  <c:v>40884</c:v>
                </c:pt>
                <c:pt idx="3247">
                  <c:v>40885</c:v>
                </c:pt>
                <c:pt idx="3248">
                  <c:v>40886</c:v>
                </c:pt>
                <c:pt idx="3249">
                  <c:v>40889</c:v>
                </c:pt>
                <c:pt idx="3250">
                  <c:v>40890</c:v>
                </c:pt>
                <c:pt idx="3251">
                  <c:v>40891</c:v>
                </c:pt>
                <c:pt idx="3252">
                  <c:v>40892</c:v>
                </c:pt>
                <c:pt idx="3253">
                  <c:v>40893</c:v>
                </c:pt>
                <c:pt idx="3254">
                  <c:v>40896</c:v>
                </c:pt>
                <c:pt idx="3255">
                  <c:v>40897</c:v>
                </c:pt>
                <c:pt idx="3256">
                  <c:v>40898</c:v>
                </c:pt>
                <c:pt idx="3257">
                  <c:v>40899</c:v>
                </c:pt>
                <c:pt idx="3258">
                  <c:v>40900</c:v>
                </c:pt>
                <c:pt idx="3259">
                  <c:v>40903</c:v>
                </c:pt>
                <c:pt idx="3260">
                  <c:v>40904</c:v>
                </c:pt>
                <c:pt idx="3261">
                  <c:v>40905</c:v>
                </c:pt>
                <c:pt idx="3262">
                  <c:v>40906</c:v>
                </c:pt>
                <c:pt idx="3263">
                  <c:v>40907</c:v>
                </c:pt>
                <c:pt idx="3264">
                  <c:v>40910</c:v>
                </c:pt>
                <c:pt idx="3265">
                  <c:v>40911</c:v>
                </c:pt>
                <c:pt idx="3266">
                  <c:v>40912</c:v>
                </c:pt>
                <c:pt idx="3267">
                  <c:v>40913</c:v>
                </c:pt>
                <c:pt idx="3268">
                  <c:v>40914</c:v>
                </c:pt>
                <c:pt idx="3269">
                  <c:v>40917</c:v>
                </c:pt>
                <c:pt idx="3270">
                  <c:v>40918</c:v>
                </c:pt>
                <c:pt idx="3271">
                  <c:v>40919</c:v>
                </c:pt>
                <c:pt idx="3272">
                  <c:v>40920</c:v>
                </c:pt>
                <c:pt idx="3273">
                  <c:v>40921</c:v>
                </c:pt>
                <c:pt idx="3274">
                  <c:v>40924</c:v>
                </c:pt>
                <c:pt idx="3275">
                  <c:v>40925</c:v>
                </c:pt>
                <c:pt idx="3276">
                  <c:v>40926</c:v>
                </c:pt>
                <c:pt idx="3277">
                  <c:v>40927</c:v>
                </c:pt>
                <c:pt idx="3278">
                  <c:v>40928</c:v>
                </c:pt>
                <c:pt idx="3279">
                  <c:v>40931</c:v>
                </c:pt>
                <c:pt idx="3280">
                  <c:v>40932</c:v>
                </c:pt>
                <c:pt idx="3281">
                  <c:v>40933</c:v>
                </c:pt>
                <c:pt idx="3282">
                  <c:v>40934</c:v>
                </c:pt>
                <c:pt idx="3283">
                  <c:v>40935</c:v>
                </c:pt>
                <c:pt idx="3284">
                  <c:v>40938</c:v>
                </c:pt>
                <c:pt idx="3285">
                  <c:v>40939</c:v>
                </c:pt>
                <c:pt idx="3286">
                  <c:v>40940</c:v>
                </c:pt>
                <c:pt idx="3287">
                  <c:v>40941</c:v>
                </c:pt>
                <c:pt idx="3288">
                  <c:v>40942</c:v>
                </c:pt>
                <c:pt idx="3289">
                  <c:v>40945</c:v>
                </c:pt>
                <c:pt idx="3290">
                  <c:v>40946</c:v>
                </c:pt>
                <c:pt idx="3291">
                  <c:v>40947</c:v>
                </c:pt>
                <c:pt idx="3292">
                  <c:v>40948</c:v>
                </c:pt>
                <c:pt idx="3293">
                  <c:v>40949</c:v>
                </c:pt>
                <c:pt idx="3294">
                  <c:v>40952</c:v>
                </c:pt>
                <c:pt idx="3295">
                  <c:v>40953</c:v>
                </c:pt>
                <c:pt idx="3296">
                  <c:v>40954</c:v>
                </c:pt>
                <c:pt idx="3297">
                  <c:v>40955</c:v>
                </c:pt>
                <c:pt idx="3298">
                  <c:v>40956</c:v>
                </c:pt>
                <c:pt idx="3299">
                  <c:v>40961</c:v>
                </c:pt>
                <c:pt idx="3300">
                  <c:v>40962</c:v>
                </c:pt>
                <c:pt idx="3301">
                  <c:v>40963</c:v>
                </c:pt>
                <c:pt idx="3302">
                  <c:v>40966</c:v>
                </c:pt>
                <c:pt idx="3303">
                  <c:v>40967</c:v>
                </c:pt>
                <c:pt idx="3304">
                  <c:v>40968</c:v>
                </c:pt>
                <c:pt idx="3305">
                  <c:v>40969</c:v>
                </c:pt>
                <c:pt idx="3306">
                  <c:v>40970</c:v>
                </c:pt>
                <c:pt idx="3307">
                  <c:v>40973</c:v>
                </c:pt>
                <c:pt idx="3308">
                  <c:v>40974</c:v>
                </c:pt>
                <c:pt idx="3309">
                  <c:v>40975</c:v>
                </c:pt>
                <c:pt idx="3310">
                  <c:v>40976</c:v>
                </c:pt>
                <c:pt idx="3311">
                  <c:v>40977</c:v>
                </c:pt>
                <c:pt idx="3312">
                  <c:v>40980</c:v>
                </c:pt>
                <c:pt idx="3313">
                  <c:v>40981</c:v>
                </c:pt>
                <c:pt idx="3314">
                  <c:v>40982</c:v>
                </c:pt>
                <c:pt idx="3315">
                  <c:v>40983</c:v>
                </c:pt>
                <c:pt idx="3316">
                  <c:v>40984</c:v>
                </c:pt>
                <c:pt idx="3317">
                  <c:v>40987</c:v>
                </c:pt>
                <c:pt idx="3318">
                  <c:v>40988</c:v>
                </c:pt>
                <c:pt idx="3319">
                  <c:v>40989</c:v>
                </c:pt>
                <c:pt idx="3320">
                  <c:v>40990</c:v>
                </c:pt>
                <c:pt idx="3321">
                  <c:v>40991</c:v>
                </c:pt>
                <c:pt idx="3322">
                  <c:v>40994</c:v>
                </c:pt>
                <c:pt idx="3323">
                  <c:v>40995</c:v>
                </c:pt>
                <c:pt idx="3324">
                  <c:v>40996</c:v>
                </c:pt>
                <c:pt idx="3325">
                  <c:v>40997</c:v>
                </c:pt>
                <c:pt idx="3326">
                  <c:v>40998</c:v>
                </c:pt>
                <c:pt idx="3327">
                  <c:v>41001</c:v>
                </c:pt>
                <c:pt idx="3328">
                  <c:v>41002</c:v>
                </c:pt>
                <c:pt idx="3329">
                  <c:v>41003</c:v>
                </c:pt>
                <c:pt idx="3330">
                  <c:v>41004</c:v>
                </c:pt>
                <c:pt idx="3331">
                  <c:v>41008</c:v>
                </c:pt>
                <c:pt idx="3332">
                  <c:v>41009</c:v>
                </c:pt>
                <c:pt idx="3333">
                  <c:v>41010</c:v>
                </c:pt>
                <c:pt idx="3334">
                  <c:v>41011</c:v>
                </c:pt>
                <c:pt idx="3335">
                  <c:v>41012</c:v>
                </c:pt>
                <c:pt idx="3336">
                  <c:v>41015</c:v>
                </c:pt>
                <c:pt idx="3337">
                  <c:v>41016</c:v>
                </c:pt>
                <c:pt idx="3338">
                  <c:v>41017</c:v>
                </c:pt>
                <c:pt idx="3339">
                  <c:v>41018</c:v>
                </c:pt>
                <c:pt idx="3340">
                  <c:v>41019</c:v>
                </c:pt>
                <c:pt idx="3341">
                  <c:v>41022</c:v>
                </c:pt>
                <c:pt idx="3342">
                  <c:v>41023</c:v>
                </c:pt>
                <c:pt idx="3343">
                  <c:v>41024</c:v>
                </c:pt>
                <c:pt idx="3344">
                  <c:v>41025</c:v>
                </c:pt>
                <c:pt idx="3345">
                  <c:v>41026</c:v>
                </c:pt>
                <c:pt idx="3346">
                  <c:v>41029</c:v>
                </c:pt>
                <c:pt idx="3347">
                  <c:v>41031</c:v>
                </c:pt>
                <c:pt idx="3348">
                  <c:v>41032</c:v>
                </c:pt>
                <c:pt idx="3349">
                  <c:v>41033</c:v>
                </c:pt>
                <c:pt idx="3350">
                  <c:v>41036</c:v>
                </c:pt>
                <c:pt idx="3351">
                  <c:v>41037</c:v>
                </c:pt>
                <c:pt idx="3352">
                  <c:v>41038</c:v>
                </c:pt>
                <c:pt idx="3353">
                  <c:v>41039</c:v>
                </c:pt>
                <c:pt idx="3354">
                  <c:v>41040</c:v>
                </c:pt>
                <c:pt idx="3355">
                  <c:v>41043</c:v>
                </c:pt>
                <c:pt idx="3356">
                  <c:v>41044</c:v>
                </c:pt>
                <c:pt idx="3357">
                  <c:v>41045</c:v>
                </c:pt>
                <c:pt idx="3358">
                  <c:v>41046</c:v>
                </c:pt>
                <c:pt idx="3359">
                  <c:v>41047</c:v>
                </c:pt>
                <c:pt idx="3360">
                  <c:v>41050</c:v>
                </c:pt>
                <c:pt idx="3361">
                  <c:v>41051</c:v>
                </c:pt>
                <c:pt idx="3362">
                  <c:v>41052</c:v>
                </c:pt>
                <c:pt idx="3363">
                  <c:v>41053</c:v>
                </c:pt>
                <c:pt idx="3364">
                  <c:v>41054</c:v>
                </c:pt>
                <c:pt idx="3365">
                  <c:v>41057</c:v>
                </c:pt>
                <c:pt idx="3366">
                  <c:v>41058</c:v>
                </c:pt>
                <c:pt idx="3367">
                  <c:v>41059</c:v>
                </c:pt>
                <c:pt idx="3368">
                  <c:v>41060</c:v>
                </c:pt>
                <c:pt idx="3369">
                  <c:v>41061</c:v>
                </c:pt>
                <c:pt idx="3370">
                  <c:v>41064</c:v>
                </c:pt>
                <c:pt idx="3371">
                  <c:v>41065</c:v>
                </c:pt>
                <c:pt idx="3372">
                  <c:v>41066</c:v>
                </c:pt>
                <c:pt idx="3373">
                  <c:v>41068</c:v>
                </c:pt>
                <c:pt idx="3374">
                  <c:v>41071</c:v>
                </c:pt>
                <c:pt idx="3375">
                  <c:v>41072</c:v>
                </c:pt>
                <c:pt idx="3376">
                  <c:v>41073</c:v>
                </c:pt>
                <c:pt idx="3377">
                  <c:v>41074</c:v>
                </c:pt>
                <c:pt idx="3378">
                  <c:v>41075</c:v>
                </c:pt>
                <c:pt idx="3379">
                  <c:v>41078</c:v>
                </c:pt>
                <c:pt idx="3380">
                  <c:v>41079</c:v>
                </c:pt>
                <c:pt idx="3381">
                  <c:v>41080</c:v>
                </c:pt>
                <c:pt idx="3382">
                  <c:v>41081</c:v>
                </c:pt>
                <c:pt idx="3383">
                  <c:v>41082</c:v>
                </c:pt>
                <c:pt idx="3384">
                  <c:v>41085</c:v>
                </c:pt>
                <c:pt idx="3385">
                  <c:v>41086</c:v>
                </c:pt>
                <c:pt idx="3386">
                  <c:v>41087</c:v>
                </c:pt>
                <c:pt idx="3387">
                  <c:v>41088</c:v>
                </c:pt>
                <c:pt idx="3388">
                  <c:v>41089</c:v>
                </c:pt>
                <c:pt idx="3389">
                  <c:v>41092</c:v>
                </c:pt>
                <c:pt idx="3390">
                  <c:v>41093</c:v>
                </c:pt>
                <c:pt idx="3391">
                  <c:v>41094</c:v>
                </c:pt>
                <c:pt idx="3392">
                  <c:v>41095</c:v>
                </c:pt>
                <c:pt idx="3393">
                  <c:v>41096</c:v>
                </c:pt>
                <c:pt idx="3394">
                  <c:v>41099</c:v>
                </c:pt>
                <c:pt idx="3395">
                  <c:v>41100</c:v>
                </c:pt>
                <c:pt idx="3396">
                  <c:v>41101</c:v>
                </c:pt>
                <c:pt idx="3397">
                  <c:v>41102</c:v>
                </c:pt>
                <c:pt idx="3398">
                  <c:v>41103</c:v>
                </c:pt>
                <c:pt idx="3399">
                  <c:v>41106</c:v>
                </c:pt>
                <c:pt idx="3400">
                  <c:v>41107</c:v>
                </c:pt>
                <c:pt idx="3401">
                  <c:v>41108</c:v>
                </c:pt>
                <c:pt idx="3402">
                  <c:v>41109</c:v>
                </c:pt>
                <c:pt idx="3403">
                  <c:v>41110</c:v>
                </c:pt>
                <c:pt idx="3404">
                  <c:v>41113</c:v>
                </c:pt>
                <c:pt idx="3405">
                  <c:v>41114</c:v>
                </c:pt>
                <c:pt idx="3406">
                  <c:v>41115</c:v>
                </c:pt>
                <c:pt idx="3407">
                  <c:v>41116</c:v>
                </c:pt>
                <c:pt idx="3408">
                  <c:v>41117</c:v>
                </c:pt>
                <c:pt idx="3409">
                  <c:v>41120</c:v>
                </c:pt>
                <c:pt idx="3410">
                  <c:v>41121</c:v>
                </c:pt>
                <c:pt idx="3411">
                  <c:v>41122</c:v>
                </c:pt>
                <c:pt idx="3412">
                  <c:v>41123</c:v>
                </c:pt>
                <c:pt idx="3413">
                  <c:v>41124</c:v>
                </c:pt>
                <c:pt idx="3414">
                  <c:v>41127</c:v>
                </c:pt>
                <c:pt idx="3415">
                  <c:v>41128</c:v>
                </c:pt>
                <c:pt idx="3416">
                  <c:v>41129</c:v>
                </c:pt>
                <c:pt idx="3417">
                  <c:v>41130</c:v>
                </c:pt>
                <c:pt idx="3418">
                  <c:v>41131</c:v>
                </c:pt>
                <c:pt idx="3419">
                  <c:v>41134</c:v>
                </c:pt>
                <c:pt idx="3420">
                  <c:v>41135</c:v>
                </c:pt>
                <c:pt idx="3421">
                  <c:v>41136</c:v>
                </c:pt>
                <c:pt idx="3422">
                  <c:v>41137</c:v>
                </c:pt>
                <c:pt idx="3423">
                  <c:v>41138</c:v>
                </c:pt>
                <c:pt idx="3424">
                  <c:v>41141</c:v>
                </c:pt>
                <c:pt idx="3425">
                  <c:v>41142</c:v>
                </c:pt>
                <c:pt idx="3426">
                  <c:v>41143</c:v>
                </c:pt>
                <c:pt idx="3427">
                  <c:v>41144</c:v>
                </c:pt>
                <c:pt idx="3428">
                  <c:v>41145</c:v>
                </c:pt>
                <c:pt idx="3429">
                  <c:v>41148</c:v>
                </c:pt>
                <c:pt idx="3430">
                  <c:v>41149</c:v>
                </c:pt>
                <c:pt idx="3431">
                  <c:v>41150</c:v>
                </c:pt>
                <c:pt idx="3432">
                  <c:v>41151</c:v>
                </c:pt>
                <c:pt idx="3433">
                  <c:v>41152</c:v>
                </c:pt>
                <c:pt idx="3434">
                  <c:v>41155</c:v>
                </c:pt>
                <c:pt idx="3435">
                  <c:v>41156</c:v>
                </c:pt>
                <c:pt idx="3436">
                  <c:v>41157</c:v>
                </c:pt>
                <c:pt idx="3437">
                  <c:v>41158</c:v>
                </c:pt>
                <c:pt idx="3438">
                  <c:v>41162</c:v>
                </c:pt>
                <c:pt idx="3439">
                  <c:v>41163</c:v>
                </c:pt>
                <c:pt idx="3440">
                  <c:v>41164</c:v>
                </c:pt>
                <c:pt idx="3441">
                  <c:v>41165</c:v>
                </c:pt>
                <c:pt idx="3442">
                  <c:v>41166</c:v>
                </c:pt>
                <c:pt idx="3443">
                  <c:v>41169</c:v>
                </c:pt>
                <c:pt idx="3444">
                  <c:v>41170</c:v>
                </c:pt>
                <c:pt idx="3445">
                  <c:v>41171</c:v>
                </c:pt>
                <c:pt idx="3446">
                  <c:v>41172</c:v>
                </c:pt>
                <c:pt idx="3447">
                  <c:v>41173</c:v>
                </c:pt>
                <c:pt idx="3448">
                  <c:v>41176</c:v>
                </c:pt>
                <c:pt idx="3449">
                  <c:v>41177</c:v>
                </c:pt>
                <c:pt idx="3450">
                  <c:v>41178</c:v>
                </c:pt>
                <c:pt idx="3451">
                  <c:v>41179</c:v>
                </c:pt>
                <c:pt idx="3452">
                  <c:v>41180</c:v>
                </c:pt>
                <c:pt idx="3453">
                  <c:v>41183</c:v>
                </c:pt>
                <c:pt idx="3454">
                  <c:v>41184</c:v>
                </c:pt>
                <c:pt idx="3455">
                  <c:v>41185</c:v>
                </c:pt>
                <c:pt idx="3456">
                  <c:v>41186</c:v>
                </c:pt>
                <c:pt idx="3457">
                  <c:v>41187</c:v>
                </c:pt>
                <c:pt idx="3458">
                  <c:v>41190</c:v>
                </c:pt>
                <c:pt idx="3459">
                  <c:v>41191</c:v>
                </c:pt>
                <c:pt idx="3460">
                  <c:v>41192</c:v>
                </c:pt>
                <c:pt idx="3461">
                  <c:v>41193</c:v>
                </c:pt>
                <c:pt idx="3462">
                  <c:v>41197</c:v>
                </c:pt>
                <c:pt idx="3463">
                  <c:v>41198</c:v>
                </c:pt>
                <c:pt idx="3464">
                  <c:v>41199</c:v>
                </c:pt>
                <c:pt idx="3465">
                  <c:v>41200</c:v>
                </c:pt>
                <c:pt idx="3466">
                  <c:v>41201</c:v>
                </c:pt>
                <c:pt idx="3467">
                  <c:v>41204</c:v>
                </c:pt>
                <c:pt idx="3468">
                  <c:v>41205</c:v>
                </c:pt>
                <c:pt idx="3469">
                  <c:v>41206</c:v>
                </c:pt>
                <c:pt idx="3470">
                  <c:v>41207</c:v>
                </c:pt>
                <c:pt idx="3471">
                  <c:v>41208</c:v>
                </c:pt>
                <c:pt idx="3472">
                  <c:v>41211</c:v>
                </c:pt>
                <c:pt idx="3473">
                  <c:v>41212</c:v>
                </c:pt>
                <c:pt idx="3474">
                  <c:v>41213</c:v>
                </c:pt>
                <c:pt idx="3475">
                  <c:v>41214</c:v>
                </c:pt>
                <c:pt idx="3476">
                  <c:v>41218</c:v>
                </c:pt>
                <c:pt idx="3477">
                  <c:v>41219</c:v>
                </c:pt>
                <c:pt idx="3478">
                  <c:v>41220</c:v>
                </c:pt>
                <c:pt idx="3479">
                  <c:v>41221</c:v>
                </c:pt>
                <c:pt idx="3480">
                  <c:v>41222</c:v>
                </c:pt>
                <c:pt idx="3481">
                  <c:v>41225</c:v>
                </c:pt>
                <c:pt idx="3482">
                  <c:v>41226</c:v>
                </c:pt>
                <c:pt idx="3483">
                  <c:v>41227</c:v>
                </c:pt>
                <c:pt idx="3484">
                  <c:v>41229</c:v>
                </c:pt>
                <c:pt idx="3485">
                  <c:v>41232</c:v>
                </c:pt>
                <c:pt idx="3486">
                  <c:v>41233</c:v>
                </c:pt>
                <c:pt idx="3487">
                  <c:v>41234</c:v>
                </c:pt>
                <c:pt idx="3488">
                  <c:v>41235</c:v>
                </c:pt>
                <c:pt idx="3489">
                  <c:v>41236</c:v>
                </c:pt>
                <c:pt idx="3490">
                  <c:v>41239</c:v>
                </c:pt>
                <c:pt idx="3491">
                  <c:v>41240</c:v>
                </c:pt>
                <c:pt idx="3492">
                  <c:v>41241</c:v>
                </c:pt>
                <c:pt idx="3493">
                  <c:v>41242</c:v>
                </c:pt>
                <c:pt idx="3494">
                  <c:v>41243</c:v>
                </c:pt>
                <c:pt idx="3495">
                  <c:v>41246</c:v>
                </c:pt>
                <c:pt idx="3496">
                  <c:v>41247</c:v>
                </c:pt>
                <c:pt idx="3497">
                  <c:v>41248</c:v>
                </c:pt>
                <c:pt idx="3498">
                  <c:v>41249</c:v>
                </c:pt>
                <c:pt idx="3499">
                  <c:v>41250</c:v>
                </c:pt>
                <c:pt idx="3500">
                  <c:v>41253</c:v>
                </c:pt>
                <c:pt idx="3501">
                  <c:v>41254</c:v>
                </c:pt>
                <c:pt idx="3502">
                  <c:v>41255</c:v>
                </c:pt>
                <c:pt idx="3503">
                  <c:v>41256</c:v>
                </c:pt>
                <c:pt idx="3504">
                  <c:v>41257</c:v>
                </c:pt>
                <c:pt idx="3505">
                  <c:v>41260</c:v>
                </c:pt>
                <c:pt idx="3506">
                  <c:v>41261</c:v>
                </c:pt>
                <c:pt idx="3507">
                  <c:v>41262</c:v>
                </c:pt>
                <c:pt idx="3508">
                  <c:v>41263</c:v>
                </c:pt>
                <c:pt idx="3509">
                  <c:v>41264</c:v>
                </c:pt>
                <c:pt idx="3510">
                  <c:v>41267</c:v>
                </c:pt>
                <c:pt idx="3511">
                  <c:v>41269</c:v>
                </c:pt>
                <c:pt idx="3512">
                  <c:v>41270</c:v>
                </c:pt>
                <c:pt idx="3513">
                  <c:v>41271</c:v>
                </c:pt>
                <c:pt idx="3514">
                  <c:v>41274</c:v>
                </c:pt>
                <c:pt idx="3515">
                  <c:v>41276</c:v>
                </c:pt>
                <c:pt idx="3516">
                  <c:v>41277</c:v>
                </c:pt>
                <c:pt idx="3517">
                  <c:v>41278</c:v>
                </c:pt>
                <c:pt idx="3518">
                  <c:v>41281</c:v>
                </c:pt>
                <c:pt idx="3519">
                  <c:v>41282</c:v>
                </c:pt>
                <c:pt idx="3520">
                  <c:v>41283</c:v>
                </c:pt>
                <c:pt idx="3521">
                  <c:v>41284</c:v>
                </c:pt>
                <c:pt idx="3522">
                  <c:v>41285</c:v>
                </c:pt>
                <c:pt idx="3523">
                  <c:v>41288</c:v>
                </c:pt>
                <c:pt idx="3524">
                  <c:v>41289</c:v>
                </c:pt>
                <c:pt idx="3525">
                  <c:v>41290</c:v>
                </c:pt>
                <c:pt idx="3526">
                  <c:v>41291</c:v>
                </c:pt>
                <c:pt idx="3527">
                  <c:v>41292</c:v>
                </c:pt>
                <c:pt idx="3528">
                  <c:v>41295</c:v>
                </c:pt>
                <c:pt idx="3529">
                  <c:v>41296</c:v>
                </c:pt>
                <c:pt idx="3530">
                  <c:v>41297</c:v>
                </c:pt>
                <c:pt idx="3531">
                  <c:v>41298</c:v>
                </c:pt>
                <c:pt idx="3532">
                  <c:v>41299</c:v>
                </c:pt>
                <c:pt idx="3533">
                  <c:v>41302</c:v>
                </c:pt>
                <c:pt idx="3534">
                  <c:v>41303</c:v>
                </c:pt>
                <c:pt idx="3535">
                  <c:v>41304</c:v>
                </c:pt>
                <c:pt idx="3536">
                  <c:v>41305</c:v>
                </c:pt>
                <c:pt idx="3537">
                  <c:v>41306</c:v>
                </c:pt>
                <c:pt idx="3538">
                  <c:v>41309</c:v>
                </c:pt>
                <c:pt idx="3539">
                  <c:v>41310</c:v>
                </c:pt>
                <c:pt idx="3540">
                  <c:v>41311</c:v>
                </c:pt>
                <c:pt idx="3541">
                  <c:v>41312</c:v>
                </c:pt>
                <c:pt idx="3542">
                  <c:v>41313</c:v>
                </c:pt>
                <c:pt idx="3543">
                  <c:v>41318</c:v>
                </c:pt>
                <c:pt idx="3544">
                  <c:v>41319</c:v>
                </c:pt>
                <c:pt idx="3545">
                  <c:v>41320</c:v>
                </c:pt>
                <c:pt idx="3546">
                  <c:v>41323</c:v>
                </c:pt>
                <c:pt idx="3547">
                  <c:v>41324</c:v>
                </c:pt>
                <c:pt idx="3548">
                  <c:v>41325</c:v>
                </c:pt>
                <c:pt idx="3549">
                  <c:v>41326</c:v>
                </c:pt>
                <c:pt idx="3550">
                  <c:v>41327</c:v>
                </c:pt>
                <c:pt idx="3551">
                  <c:v>41330</c:v>
                </c:pt>
                <c:pt idx="3552">
                  <c:v>41331</c:v>
                </c:pt>
                <c:pt idx="3553">
                  <c:v>41332</c:v>
                </c:pt>
                <c:pt idx="3554">
                  <c:v>41333</c:v>
                </c:pt>
                <c:pt idx="3555">
                  <c:v>41334</c:v>
                </c:pt>
                <c:pt idx="3556">
                  <c:v>41337</c:v>
                </c:pt>
                <c:pt idx="3557">
                  <c:v>41338</c:v>
                </c:pt>
                <c:pt idx="3558">
                  <c:v>41339</c:v>
                </c:pt>
                <c:pt idx="3559">
                  <c:v>41340</c:v>
                </c:pt>
                <c:pt idx="3560">
                  <c:v>41341</c:v>
                </c:pt>
                <c:pt idx="3561">
                  <c:v>41344</c:v>
                </c:pt>
                <c:pt idx="3562">
                  <c:v>41345</c:v>
                </c:pt>
                <c:pt idx="3563">
                  <c:v>41346</c:v>
                </c:pt>
                <c:pt idx="3564">
                  <c:v>41347</c:v>
                </c:pt>
                <c:pt idx="3565">
                  <c:v>41348</c:v>
                </c:pt>
                <c:pt idx="3566">
                  <c:v>41351</c:v>
                </c:pt>
                <c:pt idx="3567">
                  <c:v>41352</c:v>
                </c:pt>
                <c:pt idx="3568">
                  <c:v>41353</c:v>
                </c:pt>
                <c:pt idx="3569">
                  <c:v>41354</c:v>
                </c:pt>
                <c:pt idx="3570">
                  <c:v>41355</c:v>
                </c:pt>
                <c:pt idx="3571">
                  <c:v>41358</c:v>
                </c:pt>
                <c:pt idx="3572">
                  <c:v>41359</c:v>
                </c:pt>
                <c:pt idx="3573">
                  <c:v>41360</c:v>
                </c:pt>
                <c:pt idx="3574">
                  <c:v>41361</c:v>
                </c:pt>
                <c:pt idx="3575">
                  <c:v>41365</c:v>
                </c:pt>
                <c:pt idx="3576">
                  <c:v>41366</c:v>
                </c:pt>
                <c:pt idx="3577">
                  <c:v>41367</c:v>
                </c:pt>
                <c:pt idx="3578">
                  <c:v>41368</c:v>
                </c:pt>
                <c:pt idx="3579">
                  <c:v>41369</c:v>
                </c:pt>
                <c:pt idx="3580">
                  <c:v>41372</c:v>
                </c:pt>
                <c:pt idx="3581">
                  <c:v>41373</c:v>
                </c:pt>
                <c:pt idx="3582">
                  <c:v>41374</c:v>
                </c:pt>
                <c:pt idx="3583">
                  <c:v>41375</c:v>
                </c:pt>
                <c:pt idx="3584">
                  <c:v>41376</c:v>
                </c:pt>
                <c:pt idx="3585">
                  <c:v>41379</c:v>
                </c:pt>
                <c:pt idx="3586">
                  <c:v>41380</c:v>
                </c:pt>
                <c:pt idx="3587">
                  <c:v>41381</c:v>
                </c:pt>
                <c:pt idx="3588">
                  <c:v>41382</c:v>
                </c:pt>
                <c:pt idx="3589">
                  <c:v>41383</c:v>
                </c:pt>
                <c:pt idx="3590">
                  <c:v>41386</c:v>
                </c:pt>
                <c:pt idx="3591">
                  <c:v>41387</c:v>
                </c:pt>
                <c:pt idx="3592">
                  <c:v>41388</c:v>
                </c:pt>
                <c:pt idx="3593">
                  <c:v>41389</c:v>
                </c:pt>
                <c:pt idx="3594">
                  <c:v>41390</c:v>
                </c:pt>
                <c:pt idx="3595">
                  <c:v>41393</c:v>
                </c:pt>
                <c:pt idx="3596">
                  <c:v>41394</c:v>
                </c:pt>
                <c:pt idx="3597">
                  <c:v>41396</c:v>
                </c:pt>
                <c:pt idx="3598">
                  <c:v>41397</c:v>
                </c:pt>
                <c:pt idx="3599">
                  <c:v>41400</c:v>
                </c:pt>
                <c:pt idx="3600">
                  <c:v>41401</c:v>
                </c:pt>
                <c:pt idx="3601">
                  <c:v>41402</c:v>
                </c:pt>
                <c:pt idx="3602">
                  <c:v>41403</c:v>
                </c:pt>
                <c:pt idx="3603">
                  <c:v>41404</c:v>
                </c:pt>
                <c:pt idx="3604">
                  <c:v>41407</c:v>
                </c:pt>
                <c:pt idx="3605">
                  <c:v>41408</c:v>
                </c:pt>
                <c:pt idx="3606">
                  <c:v>41409</c:v>
                </c:pt>
                <c:pt idx="3607">
                  <c:v>41410</c:v>
                </c:pt>
                <c:pt idx="3608">
                  <c:v>41411</c:v>
                </c:pt>
                <c:pt idx="3609">
                  <c:v>41414</c:v>
                </c:pt>
                <c:pt idx="3610">
                  <c:v>41415</c:v>
                </c:pt>
                <c:pt idx="3611">
                  <c:v>41416</c:v>
                </c:pt>
                <c:pt idx="3612">
                  <c:v>41417</c:v>
                </c:pt>
                <c:pt idx="3613">
                  <c:v>41418</c:v>
                </c:pt>
                <c:pt idx="3614">
                  <c:v>41421</c:v>
                </c:pt>
                <c:pt idx="3615">
                  <c:v>41422</c:v>
                </c:pt>
                <c:pt idx="3616">
                  <c:v>41423</c:v>
                </c:pt>
                <c:pt idx="3617">
                  <c:v>41425</c:v>
                </c:pt>
                <c:pt idx="3618">
                  <c:v>41428</c:v>
                </c:pt>
                <c:pt idx="3619">
                  <c:v>41429</c:v>
                </c:pt>
                <c:pt idx="3620">
                  <c:v>41430</c:v>
                </c:pt>
                <c:pt idx="3621">
                  <c:v>41431</c:v>
                </c:pt>
                <c:pt idx="3622">
                  <c:v>41432</c:v>
                </c:pt>
                <c:pt idx="3623">
                  <c:v>41435</c:v>
                </c:pt>
                <c:pt idx="3624">
                  <c:v>41436</c:v>
                </c:pt>
                <c:pt idx="3625">
                  <c:v>41437</c:v>
                </c:pt>
                <c:pt idx="3626">
                  <c:v>41438</c:v>
                </c:pt>
                <c:pt idx="3627">
                  <c:v>41439</c:v>
                </c:pt>
                <c:pt idx="3628">
                  <c:v>41442</c:v>
                </c:pt>
                <c:pt idx="3629">
                  <c:v>41443</c:v>
                </c:pt>
                <c:pt idx="3630">
                  <c:v>41444</c:v>
                </c:pt>
                <c:pt idx="3631">
                  <c:v>41445</c:v>
                </c:pt>
                <c:pt idx="3632">
                  <c:v>41446</c:v>
                </c:pt>
                <c:pt idx="3633">
                  <c:v>41449</c:v>
                </c:pt>
                <c:pt idx="3634">
                  <c:v>41450</c:v>
                </c:pt>
                <c:pt idx="3635">
                  <c:v>41451</c:v>
                </c:pt>
                <c:pt idx="3636">
                  <c:v>41452</c:v>
                </c:pt>
                <c:pt idx="3637">
                  <c:v>41453</c:v>
                </c:pt>
                <c:pt idx="3638">
                  <c:v>41456</c:v>
                </c:pt>
                <c:pt idx="3639">
                  <c:v>41457</c:v>
                </c:pt>
                <c:pt idx="3640">
                  <c:v>41458</c:v>
                </c:pt>
                <c:pt idx="3641">
                  <c:v>41459</c:v>
                </c:pt>
                <c:pt idx="3642">
                  <c:v>41460</c:v>
                </c:pt>
                <c:pt idx="3643">
                  <c:v>41463</c:v>
                </c:pt>
                <c:pt idx="3644">
                  <c:v>41464</c:v>
                </c:pt>
                <c:pt idx="3645">
                  <c:v>41465</c:v>
                </c:pt>
                <c:pt idx="3646">
                  <c:v>41466</c:v>
                </c:pt>
                <c:pt idx="3647">
                  <c:v>41467</c:v>
                </c:pt>
                <c:pt idx="3648">
                  <c:v>41470</c:v>
                </c:pt>
                <c:pt idx="3649">
                  <c:v>41471</c:v>
                </c:pt>
                <c:pt idx="3650">
                  <c:v>41472</c:v>
                </c:pt>
                <c:pt idx="3651">
                  <c:v>41473</c:v>
                </c:pt>
                <c:pt idx="3652">
                  <c:v>41474</c:v>
                </c:pt>
                <c:pt idx="3653">
                  <c:v>41477</c:v>
                </c:pt>
                <c:pt idx="3654">
                  <c:v>41478</c:v>
                </c:pt>
                <c:pt idx="3655">
                  <c:v>41479</c:v>
                </c:pt>
                <c:pt idx="3656">
                  <c:v>41480</c:v>
                </c:pt>
                <c:pt idx="3657">
                  <c:v>41481</c:v>
                </c:pt>
                <c:pt idx="3658">
                  <c:v>41484</c:v>
                </c:pt>
                <c:pt idx="3659">
                  <c:v>41485</c:v>
                </c:pt>
                <c:pt idx="3660">
                  <c:v>41486</c:v>
                </c:pt>
                <c:pt idx="3661">
                  <c:v>41487</c:v>
                </c:pt>
                <c:pt idx="3662">
                  <c:v>41488</c:v>
                </c:pt>
                <c:pt idx="3663">
                  <c:v>41491</c:v>
                </c:pt>
                <c:pt idx="3664">
                  <c:v>41492</c:v>
                </c:pt>
                <c:pt idx="3665">
                  <c:v>41493</c:v>
                </c:pt>
                <c:pt idx="3666">
                  <c:v>41494</c:v>
                </c:pt>
                <c:pt idx="3667">
                  <c:v>41495</c:v>
                </c:pt>
                <c:pt idx="3668">
                  <c:v>41498</c:v>
                </c:pt>
                <c:pt idx="3669">
                  <c:v>41499</c:v>
                </c:pt>
                <c:pt idx="3670">
                  <c:v>41500</c:v>
                </c:pt>
                <c:pt idx="3671">
                  <c:v>41501</c:v>
                </c:pt>
                <c:pt idx="3672">
                  <c:v>41502</c:v>
                </c:pt>
                <c:pt idx="3673">
                  <c:v>41505</c:v>
                </c:pt>
                <c:pt idx="3674">
                  <c:v>41506</c:v>
                </c:pt>
                <c:pt idx="3675">
                  <c:v>41507</c:v>
                </c:pt>
                <c:pt idx="3676">
                  <c:v>41508</c:v>
                </c:pt>
                <c:pt idx="3677">
                  <c:v>41509</c:v>
                </c:pt>
                <c:pt idx="3678">
                  <c:v>41512</c:v>
                </c:pt>
                <c:pt idx="3679">
                  <c:v>41513</c:v>
                </c:pt>
                <c:pt idx="3680">
                  <c:v>41514</c:v>
                </c:pt>
                <c:pt idx="3681">
                  <c:v>41515</c:v>
                </c:pt>
                <c:pt idx="3682">
                  <c:v>41516</c:v>
                </c:pt>
                <c:pt idx="3683">
                  <c:v>41519</c:v>
                </c:pt>
                <c:pt idx="3684">
                  <c:v>41520</c:v>
                </c:pt>
                <c:pt idx="3685">
                  <c:v>41521</c:v>
                </c:pt>
                <c:pt idx="3686">
                  <c:v>41522</c:v>
                </c:pt>
                <c:pt idx="3687">
                  <c:v>41523</c:v>
                </c:pt>
                <c:pt idx="3688">
                  <c:v>41526</c:v>
                </c:pt>
                <c:pt idx="3689">
                  <c:v>41527</c:v>
                </c:pt>
                <c:pt idx="3690">
                  <c:v>41528</c:v>
                </c:pt>
                <c:pt idx="3691">
                  <c:v>41529</c:v>
                </c:pt>
                <c:pt idx="3692">
                  <c:v>41530</c:v>
                </c:pt>
                <c:pt idx="3693">
                  <c:v>41533</c:v>
                </c:pt>
                <c:pt idx="3694">
                  <c:v>41534</c:v>
                </c:pt>
                <c:pt idx="3695">
                  <c:v>41535</c:v>
                </c:pt>
                <c:pt idx="3696">
                  <c:v>41536</c:v>
                </c:pt>
                <c:pt idx="3697">
                  <c:v>41537</c:v>
                </c:pt>
                <c:pt idx="3698">
                  <c:v>41540</c:v>
                </c:pt>
                <c:pt idx="3699">
                  <c:v>41541</c:v>
                </c:pt>
                <c:pt idx="3700">
                  <c:v>41542</c:v>
                </c:pt>
                <c:pt idx="3701">
                  <c:v>41543</c:v>
                </c:pt>
                <c:pt idx="3702">
                  <c:v>41544</c:v>
                </c:pt>
                <c:pt idx="3703">
                  <c:v>41547</c:v>
                </c:pt>
                <c:pt idx="3704">
                  <c:v>41548</c:v>
                </c:pt>
                <c:pt idx="3705">
                  <c:v>41549</c:v>
                </c:pt>
                <c:pt idx="3706">
                  <c:v>41550</c:v>
                </c:pt>
                <c:pt idx="3707">
                  <c:v>41551</c:v>
                </c:pt>
                <c:pt idx="3708">
                  <c:v>41554</c:v>
                </c:pt>
                <c:pt idx="3709">
                  <c:v>41555</c:v>
                </c:pt>
                <c:pt idx="3710">
                  <c:v>41556</c:v>
                </c:pt>
                <c:pt idx="3711">
                  <c:v>41557</c:v>
                </c:pt>
                <c:pt idx="3712">
                  <c:v>41558</c:v>
                </c:pt>
                <c:pt idx="3713">
                  <c:v>41561</c:v>
                </c:pt>
                <c:pt idx="3714">
                  <c:v>41562</c:v>
                </c:pt>
                <c:pt idx="3715">
                  <c:v>41563</c:v>
                </c:pt>
                <c:pt idx="3716">
                  <c:v>41564</c:v>
                </c:pt>
                <c:pt idx="3717">
                  <c:v>41565</c:v>
                </c:pt>
                <c:pt idx="3718">
                  <c:v>41568</c:v>
                </c:pt>
                <c:pt idx="3719">
                  <c:v>41569</c:v>
                </c:pt>
                <c:pt idx="3720">
                  <c:v>41570</c:v>
                </c:pt>
                <c:pt idx="3721">
                  <c:v>41571</c:v>
                </c:pt>
                <c:pt idx="3722">
                  <c:v>41572</c:v>
                </c:pt>
                <c:pt idx="3723">
                  <c:v>41575</c:v>
                </c:pt>
                <c:pt idx="3724">
                  <c:v>41576</c:v>
                </c:pt>
                <c:pt idx="3725">
                  <c:v>41577</c:v>
                </c:pt>
                <c:pt idx="3726">
                  <c:v>41578</c:v>
                </c:pt>
                <c:pt idx="3727">
                  <c:v>41579</c:v>
                </c:pt>
                <c:pt idx="3728">
                  <c:v>41582</c:v>
                </c:pt>
                <c:pt idx="3729">
                  <c:v>41583</c:v>
                </c:pt>
                <c:pt idx="3730">
                  <c:v>41584</c:v>
                </c:pt>
                <c:pt idx="3731">
                  <c:v>41585</c:v>
                </c:pt>
                <c:pt idx="3732">
                  <c:v>41586</c:v>
                </c:pt>
                <c:pt idx="3733">
                  <c:v>41589</c:v>
                </c:pt>
                <c:pt idx="3734">
                  <c:v>41590</c:v>
                </c:pt>
                <c:pt idx="3735">
                  <c:v>41591</c:v>
                </c:pt>
                <c:pt idx="3736">
                  <c:v>41592</c:v>
                </c:pt>
                <c:pt idx="3737">
                  <c:v>41596</c:v>
                </c:pt>
                <c:pt idx="3738">
                  <c:v>41598</c:v>
                </c:pt>
                <c:pt idx="3739">
                  <c:v>41599</c:v>
                </c:pt>
                <c:pt idx="3740">
                  <c:v>41600</c:v>
                </c:pt>
                <c:pt idx="3741">
                  <c:v>41603</c:v>
                </c:pt>
                <c:pt idx="3742">
                  <c:v>41604</c:v>
                </c:pt>
                <c:pt idx="3743">
                  <c:v>41605</c:v>
                </c:pt>
                <c:pt idx="3744">
                  <c:v>41606</c:v>
                </c:pt>
                <c:pt idx="3745">
                  <c:v>41607</c:v>
                </c:pt>
                <c:pt idx="3746">
                  <c:v>41610</c:v>
                </c:pt>
                <c:pt idx="3747">
                  <c:v>41611</c:v>
                </c:pt>
                <c:pt idx="3748">
                  <c:v>41612</c:v>
                </c:pt>
                <c:pt idx="3749">
                  <c:v>41613</c:v>
                </c:pt>
                <c:pt idx="3750">
                  <c:v>41614</c:v>
                </c:pt>
                <c:pt idx="3751">
                  <c:v>41617</c:v>
                </c:pt>
                <c:pt idx="3752">
                  <c:v>41618</c:v>
                </c:pt>
                <c:pt idx="3753">
                  <c:v>41619</c:v>
                </c:pt>
                <c:pt idx="3754">
                  <c:v>41620</c:v>
                </c:pt>
                <c:pt idx="3755">
                  <c:v>41621</c:v>
                </c:pt>
                <c:pt idx="3756">
                  <c:v>41624</c:v>
                </c:pt>
                <c:pt idx="3757">
                  <c:v>41626</c:v>
                </c:pt>
                <c:pt idx="3758">
                  <c:v>41627</c:v>
                </c:pt>
                <c:pt idx="3759">
                  <c:v>41628</c:v>
                </c:pt>
                <c:pt idx="3760">
                  <c:v>41631</c:v>
                </c:pt>
                <c:pt idx="3761">
                  <c:v>41632</c:v>
                </c:pt>
                <c:pt idx="3762">
                  <c:v>41634</c:v>
                </c:pt>
                <c:pt idx="3763">
                  <c:v>41635</c:v>
                </c:pt>
                <c:pt idx="3764">
                  <c:v>41638</c:v>
                </c:pt>
                <c:pt idx="3765">
                  <c:v>41639</c:v>
                </c:pt>
                <c:pt idx="3766">
                  <c:v>41641</c:v>
                </c:pt>
                <c:pt idx="3767">
                  <c:v>41642</c:v>
                </c:pt>
                <c:pt idx="3768">
                  <c:v>41645</c:v>
                </c:pt>
                <c:pt idx="3769">
                  <c:v>41646</c:v>
                </c:pt>
                <c:pt idx="3770">
                  <c:v>41647</c:v>
                </c:pt>
                <c:pt idx="3771">
                  <c:v>41648</c:v>
                </c:pt>
                <c:pt idx="3772">
                  <c:v>41649</c:v>
                </c:pt>
                <c:pt idx="3773">
                  <c:v>41652</c:v>
                </c:pt>
                <c:pt idx="3774">
                  <c:v>41653</c:v>
                </c:pt>
                <c:pt idx="3775">
                  <c:v>41654</c:v>
                </c:pt>
                <c:pt idx="3776">
                  <c:v>41655</c:v>
                </c:pt>
                <c:pt idx="3777">
                  <c:v>41656</c:v>
                </c:pt>
                <c:pt idx="3778">
                  <c:v>41659</c:v>
                </c:pt>
                <c:pt idx="3779">
                  <c:v>41660</c:v>
                </c:pt>
                <c:pt idx="3780">
                  <c:v>41661</c:v>
                </c:pt>
                <c:pt idx="3781">
                  <c:v>41662</c:v>
                </c:pt>
                <c:pt idx="3782">
                  <c:v>41663</c:v>
                </c:pt>
                <c:pt idx="3783">
                  <c:v>41666</c:v>
                </c:pt>
                <c:pt idx="3784">
                  <c:v>41667</c:v>
                </c:pt>
                <c:pt idx="3785">
                  <c:v>41668</c:v>
                </c:pt>
                <c:pt idx="3786">
                  <c:v>41669</c:v>
                </c:pt>
                <c:pt idx="3787">
                  <c:v>41670</c:v>
                </c:pt>
                <c:pt idx="3788">
                  <c:v>41673</c:v>
                </c:pt>
                <c:pt idx="3789">
                  <c:v>41674</c:v>
                </c:pt>
                <c:pt idx="3790">
                  <c:v>41675</c:v>
                </c:pt>
                <c:pt idx="3791">
                  <c:v>41676</c:v>
                </c:pt>
                <c:pt idx="3792">
                  <c:v>41677</c:v>
                </c:pt>
                <c:pt idx="3793">
                  <c:v>41680</c:v>
                </c:pt>
                <c:pt idx="3794">
                  <c:v>41681</c:v>
                </c:pt>
                <c:pt idx="3795">
                  <c:v>41682</c:v>
                </c:pt>
                <c:pt idx="3796">
                  <c:v>41683</c:v>
                </c:pt>
                <c:pt idx="3797">
                  <c:v>41684</c:v>
                </c:pt>
                <c:pt idx="3798">
                  <c:v>41687</c:v>
                </c:pt>
                <c:pt idx="3799">
                  <c:v>41688</c:v>
                </c:pt>
                <c:pt idx="3800">
                  <c:v>41689</c:v>
                </c:pt>
                <c:pt idx="3801">
                  <c:v>41690</c:v>
                </c:pt>
                <c:pt idx="3802">
                  <c:v>41691</c:v>
                </c:pt>
                <c:pt idx="3803">
                  <c:v>41694</c:v>
                </c:pt>
                <c:pt idx="3804">
                  <c:v>41695</c:v>
                </c:pt>
                <c:pt idx="3805">
                  <c:v>41696</c:v>
                </c:pt>
                <c:pt idx="3806">
                  <c:v>41697</c:v>
                </c:pt>
                <c:pt idx="3807">
                  <c:v>41698</c:v>
                </c:pt>
                <c:pt idx="3808">
                  <c:v>41703</c:v>
                </c:pt>
                <c:pt idx="3809">
                  <c:v>41704</c:v>
                </c:pt>
                <c:pt idx="3810">
                  <c:v>41705</c:v>
                </c:pt>
                <c:pt idx="3811">
                  <c:v>41708</c:v>
                </c:pt>
                <c:pt idx="3812">
                  <c:v>41709</c:v>
                </c:pt>
                <c:pt idx="3813">
                  <c:v>41710</c:v>
                </c:pt>
                <c:pt idx="3814">
                  <c:v>41711</c:v>
                </c:pt>
                <c:pt idx="3815">
                  <c:v>41712</c:v>
                </c:pt>
                <c:pt idx="3816">
                  <c:v>41715</c:v>
                </c:pt>
                <c:pt idx="3817">
                  <c:v>41716</c:v>
                </c:pt>
                <c:pt idx="3818">
                  <c:v>41717</c:v>
                </c:pt>
                <c:pt idx="3819">
                  <c:v>41718</c:v>
                </c:pt>
                <c:pt idx="3820">
                  <c:v>41719</c:v>
                </c:pt>
                <c:pt idx="3821">
                  <c:v>41722</c:v>
                </c:pt>
                <c:pt idx="3822">
                  <c:v>41723</c:v>
                </c:pt>
                <c:pt idx="3823">
                  <c:v>41724</c:v>
                </c:pt>
                <c:pt idx="3824">
                  <c:v>41725</c:v>
                </c:pt>
                <c:pt idx="3825">
                  <c:v>41726</c:v>
                </c:pt>
                <c:pt idx="3826">
                  <c:v>41729</c:v>
                </c:pt>
                <c:pt idx="3827">
                  <c:v>41730</c:v>
                </c:pt>
                <c:pt idx="3828">
                  <c:v>41731</c:v>
                </c:pt>
                <c:pt idx="3829">
                  <c:v>41732</c:v>
                </c:pt>
                <c:pt idx="3830">
                  <c:v>41733</c:v>
                </c:pt>
                <c:pt idx="3831">
                  <c:v>41736</c:v>
                </c:pt>
                <c:pt idx="3832">
                  <c:v>41737</c:v>
                </c:pt>
                <c:pt idx="3833">
                  <c:v>41738</c:v>
                </c:pt>
                <c:pt idx="3834">
                  <c:v>41739</c:v>
                </c:pt>
                <c:pt idx="3835">
                  <c:v>41740</c:v>
                </c:pt>
                <c:pt idx="3836">
                  <c:v>41743</c:v>
                </c:pt>
                <c:pt idx="3837">
                  <c:v>41744</c:v>
                </c:pt>
                <c:pt idx="3838">
                  <c:v>41745</c:v>
                </c:pt>
                <c:pt idx="3839">
                  <c:v>41746</c:v>
                </c:pt>
                <c:pt idx="3840">
                  <c:v>41751</c:v>
                </c:pt>
                <c:pt idx="3841">
                  <c:v>41752</c:v>
                </c:pt>
                <c:pt idx="3842">
                  <c:v>41753</c:v>
                </c:pt>
                <c:pt idx="3843">
                  <c:v>41754</c:v>
                </c:pt>
                <c:pt idx="3844">
                  <c:v>41757</c:v>
                </c:pt>
                <c:pt idx="3845">
                  <c:v>41758</c:v>
                </c:pt>
                <c:pt idx="3846">
                  <c:v>41759</c:v>
                </c:pt>
                <c:pt idx="3847">
                  <c:v>41761</c:v>
                </c:pt>
                <c:pt idx="3848">
                  <c:v>41764</c:v>
                </c:pt>
                <c:pt idx="3849">
                  <c:v>41765</c:v>
                </c:pt>
                <c:pt idx="3850">
                  <c:v>41766</c:v>
                </c:pt>
                <c:pt idx="3851">
                  <c:v>41767</c:v>
                </c:pt>
                <c:pt idx="3852">
                  <c:v>41768</c:v>
                </c:pt>
                <c:pt idx="3853">
                  <c:v>41771</c:v>
                </c:pt>
                <c:pt idx="3854">
                  <c:v>41772</c:v>
                </c:pt>
                <c:pt idx="3855">
                  <c:v>41773</c:v>
                </c:pt>
                <c:pt idx="3856">
                  <c:v>41774</c:v>
                </c:pt>
                <c:pt idx="3857">
                  <c:v>41775</c:v>
                </c:pt>
                <c:pt idx="3858">
                  <c:v>41778</c:v>
                </c:pt>
                <c:pt idx="3859">
                  <c:v>41779</c:v>
                </c:pt>
                <c:pt idx="3860">
                  <c:v>41780</c:v>
                </c:pt>
                <c:pt idx="3861">
                  <c:v>41781</c:v>
                </c:pt>
                <c:pt idx="3862">
                  <c:v>41782</c:v>
                </c:pt>
                <c:pt idx="3863">
                  <c:v>41785</c:v>
                </c:pt>
                <c:pt idx="3864">
                  <c:v>41786</c:v>
                </c:pt>
                <c:pt idx="3865">
                  <c:v>41787</c:v>
                </c:pt>
                <c:pt idx="3866">
                  <c:v>41788</c:v>
                </c:pt>
                <c:pt idx="3867">
                  <c:v>41789</c:v>
                </c:pt>
                <c:pt idx="3868">
                  <c:v>41792</c:v>
                </c:pt>
                <c:pt idx="3869">
                  <c:v>41793</c:v>
                </c:pt>
                <c:pt idx="3870">
                  <c:v>41794</c:v>
                </c:pt>
                <c:pt idx="3871">
                  <c:v>41795</c:v>
                </c:pt>
                <c:pt idx="3872">
                  <c:v>41796</c:v>
                </c:pt>
                <c:pt idx="3873">
                  <c:v>41799</c:v>
                </c:pt>
                <c:pt idx="3874">
                  <c:v>41800</c:v>
                </c:pt>
                <c:pt idx="3875">
                  <c:v>41801</c:v>
                </c:pt>
                <c:pt idx="3876">
                  <c:v>41802</c:v>
                </c:pt>
                <c:pt idx="3877">
                  <c:v>41803</c:v>
                </c:pt>
                <c:pt idx="3878">
                  <c:v>41806</c:v>
                </c:pt>
                <c:pt idx="3879">
                  <c:v>41807</c:v>
                </c:pt>
                <c:pt idx="3880">
                  <c:v>41808</c:v>
                </c:pt>
                <c:pt idx="3881">
                  <c:v>41810</c:v>
                </c:pt>
                <c:pt idx="3882">
                  <c:v>41813</c:v>
                </c:pt>
                <c:pt idx="3883">
                  <c:v>41814</c:v>
                </c:pt>
                <c:pt idx="3884">
                  <c:v>41815</c:v>
                </c:pt>
                <c:pt idx="3885">
                  <c:v>41816</c:v>
                </c:pt>
                <c:pt idx="3886">
                  <c:v>41817</c:v>
                </c:pt>
                <c:pt idx="3887">
                  <c:v>41820</c:v>
                </c:pt>
                <c:pt idx="3888">
                  <c:v>41821</c:v>
                </c:pt>
                <c:pt idx="3889">
                  <c:v>41822</c:v>
                </c:pt>
                <c:pt idx="3890">
                  <c:v>41823</c:v>
                </c:pt>
                <c:pt idx="3891">
                  <c:v>41824</c:v>
                </c:pt>
                <c:pt idx="3892">
                  <c:v>41827</c:v>
                </c:pt>
                <c:pt idx="3893">
                  <c:v>41828</c:v>
                </c:pt>
                <c:pt idx="3894">
                  <c:v>41829</c:v>
                </c:pt>
                <c:pt idx="3895">
                  <c:v>41830</c:v>
                </c:pt>
                <c:pt idx="3896">
                  <c:v>41831</c:v>
                </c:pt>
                <c:pt idx="3897">
                  <c:v>41834</c:v>
                </c:pt>
                <c:pt idx="3898">
                  <c:v>41835</c:v>
                </c:pt>
                <c:pt idx="3899">
                  <c:v>41836</c:v>
                </c:pt>
                <c:pt idx="3900">
                  <c:v>41837</c:v>
                </c:pt>
                <c:pt idx="3901">
                  <c:v>41838</c:v>
                </c:pt>
                <c:pt idx="3902">
                  <c:v>41841</c:v>
                </c:pt>
                <c:pt idx="3903">
                  <c:v>41842</c:v>
                </c:pt>
                <c:pt idx="3904">
                  <c:v>41843</c:v>
                </c:pt>
                <c:pt idx="3905">
                  <c:v>41844</c:v>
                </c:pt>
                <c:pt idx="3906">
                  <c:v>41845</c:v>
                </c:pt>
                <c:pt idx="3907">
                  <c:v>41848</c:v>
                </c:pt>
                <c:pt idx="3908">
                  <c:v>41849</c:v>
                </c:pt>
                <c:pt idx="3909">
                  <c:v>41850</c:v>
                </c:pt>
                <c:pt idx="3910">
                  <c:v>41851</c:v>
                </c:pt>
                <c:pt idx="3911">
                  <c:v>41852</c:v>
                </c:pt>
                <c:pt idx="3912">
                  <c:v>41855</c:v>
                </c:pt>
                <c:pt idx="3913">
                  <c:v>41856</c:v>
                </c:pt>
                <c:pt idx="3914">
                  <c:v>41857</c:v>
                </c:pt>
                <c:pt idx="3915">
                  <c:v>41858</c:v>
                </c:pt>
                <c:pt idx="3916">
                  <c:v>41859</c:v>
                </c:pt>
                <c:pt idx="3917">
                  <c:v>41862</c:v>
                </c:pt>
                <c:pt idx="3918">
                  <c:v>41863</c:v>
                </c:pt>
                <c:pt idx="3919">
                  <c:v>41864</c:v>
                </c:pt>
                <c:pt idx="3920">
                  <c:v>41865</c:v>
                </c:pt>
                <c:pt idx="3921">
                  <c:v>41866</c:v>
                </c:pt>
                <c:pt idx="3922">
                  <c:v>41869</c:v>
                </c:pt>
                <c:pt idx="3923">
                  <c:v>41870</c:v>
                </c:pt>
                <c:pt idx="3924">
                  <c:v>41871</c:v>
                </c:pt>
                <c:pt idx="3925">
                  <c:v>41872</c:v>
                </c:pt>
                <c:pt idx="3926">
                  <c:v>41873</c:v>
                </c:pt>
                <c:pt idx="3927">
                  <c:v>41876</c:v>
                </c:pt>
                <c:pt idx="3928">
                  <c:v>41877</c:v>
                </c:pt>
                <c:pt idx="3929">
                  <c:v>41878</c:v>
                </c:pt>
                <c:pt idx="3930">
                  <c:v>41879</c:v>
                </c:pt>
                <c:pt idx="3931">
                  <c:v>41880</c:v>
                </c:pt>
                <c:pt idx="3932">
                  <c:v>41883</c:v>
                </c:pt>
                <c:pt idx="3933">
                  <c:v>41884</c:v>
                </c:pt>
                <c:pt idx="3934">
                  <c:v>41885</c:v>
                </c:pt>
                <c:pt idx="3935">
                  <c:v>41886</c:v>
                </c:pt>
                <c:pt idx="3936">
                  <c:v>41887</c:v>
                </c:pt>
                <c:pt idx="3937">
                  <c:v>41890</c:v>
                </c:pt>
                <c:pt idx="3938">
                  <c:v>41891</c:v>
                </c:pt>
                <c:pt idx="3939">
                  <c:v>41892</c:v>
                </c:pt>
                <c:pt idx="3940">
                  <c:v>41893</c:v>
                </c:pt>
                <c:pt idx="3941">
                  <c:v>41894</c:v>
                </c:pt>
                <c:pt idx="3942">
                  <c:v>41897</c:v>
                </c:pt>
                <c:pt idx="3943">
                  <c:v>41898</c:v>
                </c:pt>
                <c:pt idx="3944">
                  <c:v>41899</c:v>
                </c:pt>
                <c:pt idx="3945">
                  <c:v>41900</c:v>
                </c:pt>
                <c:pt idx="3946">
                  <c:v>41901</c:v>
                </c:pt>
                <c:pt idx="3947">
                  <c:v>41904</c:v>
                </c:pt>
                <c:pt idx="3948">
                  <c:v>41905</c:v>
                </c:pt>
                <c:pt idx="3949">
                  <c:v>41906</c:v>
                </c:pt>
                <c:pt idx="3950">
                  <c:v>41907</c:v>
                </c:pt>
                <c:pt idx="3951">
                  <c:v>41908</c:v>
                </c:pt>
                <c:pt idx="3952">
                  <c:v>41911</c:v>
                </c:pt>
                <c:pt idx="3953">
                  <c:v>41912</c:v>
                </c:pt>
                <c:pt idx="3954">
                  <c:v>41913</c:v>
                </c:pt>
                <c:pt idx="3955">
                  <c:v>41914</c:v>
                </c:pt>
                <c:pt idx="3956">
                  <c:v>41915</c:v>
                </c:pt>
                <c:pt idx="3957">
                  <c:v>41918</c:v>
                </c:pt>
                <c:pt idx="3958">
                  <c:v>41919</c:v>
                </c:pt>
                <c:pt idx="3959">
                  <c:v>41920</c:v>
                </c:pt>
                <c:pt idx="3960">
                  <c:v>41921</c:v>
                </c:pt>
                <c:pt idx="3961">
                  <c:v>41922</c:v>
                </c:pt>
                <c:pt idx="3962">
                  <c:v>41925</c:v>
                </c:pt>
                <c:pt idx="3963">
                  <c:v>41926</c:v>
                </c:pt>
                <c:pt idx="3964">
                  <c:v>41927</c:v>
                </c:pt>
                <c:pt idx="3965">
                  <c:v>41928</c:v>
                </c:pt>
                <c:pt idx="3966">
                  <c:v>41929</c:v>
                </c:pt>
                <c:pt idx="3967">
                  <c:v>41932</c:v>
                </c:pt>
                <c:pt idx="3968">
                  <c:v>41933</c:v>
                </c:pt>
                <c:pt idx="3969">
                  <c:v>41934</c:v>
                </c:pt>
                <c:pt idx="3970">
                  <c:v>41935</c:v>
                </c:pt>
                <c:pt idx="3971">
                  <c:v>41936</c:v>
                </c:pt>
                <c:pt idx="3972">
                  <c:v>41939</c:v>
                </c:pt>
                <c:pt idx="3973">
                  <c:v>41940</c:v>
                </c:pt>
                <c:pt idx="3974">
                  <c:v>41941</c:v>
                </c:pt>
                <c:pt idx="3975">
                  <c:v>41942</c:v>
                </c:pt>
                <c:pt idx="3976">
                  <c:v>41943</c:v>
                </c:pt>
                <c:pt idx="3977">
                  <c:v>41946</c:v>
                </c:pt>
                <c:pt idx="3978">
                  <c:v>41947</c:v>
                </c:pt>
                <c:pt idx="3979">
                  <c:v>41948</c:v>
                </c:pt>
                <c:pt idx="3980">
                  <c:v>41949</c:v>
                </c:pt>
                <c:pt idx="3981">
                  <c:v>41950</c:v>
                </c:pt>
                <c:pt idx="3982">
                  <c:v>41953</c:v>
                </c:pt>
                <c:pt idx="3983">
                  <c:v>41954</c:v>
                </c:pt>
                <c:pt idx="3984">
                  <c:v>41955</c:v>
                </c:pt>
                <c:pt idx="3985">
                  <c:v>41956</c:v>
                </c:pt>
                <c:pt idx="3986">
                  <c:v>41957</c:v>
                </c:pt>
                <c:pt idx="3987">
                  <c:v>41960</c:v>
                </c:pt>
                <c:pt idx="3988">
                  <c:v>41961</c:v>
                </c:pt>
                <c:pt idx="3989">
                  <c:v>41962</c:v>
                </c:pt>
                <c:pt idx="3990">
                  <c:v>41963</c:v>
                </c:pt>
                <c:pt idx="3991">
                  <c:v>41964</c:v>
                </c:pt>
                <c:pt idx="3992">
                  <c:v>41967</c:v>
                </c:pt>
                <c:pt idx="3993">
                  <c:v>41968</c:v>
                </c:pt>
                <c:pt idx="3994">
                  <c:v>41969</c:v>
                </c:pt>
                <c:pt idx="3995">
                  <c:v>41970</c:v>
                </c:pt>
                <c:pt idx="3996">
                  <c:v>41971</c:v>
                </c:pt>
                <c:pt idx="3997">
                  <c:v>41974</c:v>
                </c:pt>
                <c:pt idx="3998">
                  <c:v>41975</c:v>
                </c:pt>
                <c:pt idx="3999">
                  <c:v>41976</c:v>
                </c:pt>
                <c:pt idx="4000">
                  <c:v>41977</c:v>
                </c:pt>
                <c:pt idx="4001">
                  <c:v>41978</c:v>
                </c:pt>
                <c:pt idx="4002">
                  <c:v>41981</c:v>
                </c:pt>
                <c:pt idx="4003">
                  <c:v>41982</c:v>
                </c:pt>
                <c:pt idx="4004">
                  <c:v>41983</c:v>
                </c:pt>
                <c:pt idx="4005">
                  <c:v>41984</c:v>
                </c:pt>
                <c:pt idx="4006">
                  <c:v>41985</c:v>
                </c:pt>
                <c:pt idx="4007">
                  <c:v>41988</c:v>
                </c:pt>
                <c:pt idx="4008">
                  <c:v>41989</c:v>
                </c:pt>
                <c:pt idx="4009">
                  <c:v>41990</c:v>
                </c:pt>
                <c:pt idx="4010">
                  <c:v>41991</c:v>
                </c:pt>
                <c:pt idx="4011">
                  <c:v>41992</c:v>
                </c:pt>
                <c:pt idx="4012">
                  <c:v>41995</c:v>
                </c:pt>
                <c:pt idx="4013">
                  <c:v>41996</c:v>
                </c:pt>
                <c:pt idx="4014">
                  <c:v>41997</c:v>
                </c:pt>
                <c:pt idx="4015">
                  <c:v>41999</c:v>
                </c:pt>
                <c:pt idx="4016">
                  <c:v>42002</c:v>
                </c:pt>
                <c:pt idx="4017">
                  <c:v>42003</c:v>
                </c:pt>
                <c:pt idx="4018">
                  <c:v>42004</c:v>
                </c:pt>
                <c:pt idx="4019">
                  <c:v>42006</c:v>
                </c:pt>
                <c:pt idx="4020">
                  <c:v>42009</c:v>
                </c:pt>
                <c:pt idx="4021">
                  <c:v>42010</c:v>
                </c:pt>
                <c:pt idx="4022">
                  <c:v>42011</c:v>
                </c:pt>
                <c:pt idx="4023">
                  <c:v>42012</c:v>
                </c:pt>
                <c:pt idx="4024">
                  <c:v>42013</c:v>
                </c:pt>
                <c:pt idx="4025">
                  <c:v>42016</c:v>
                </c:pt>
                <c:pt idx="4026">
                  <c:v>42017</c:v>
                </c:pt>
                <c:pt idx="4027">
                  <c:v>42018</c:v>
                </c:pt>
                <c:pt idx="4028">
                  <c:v>42019</c:v>
                </c:pt>
                <c:pt idx="4029">
                  <c:v>42020</c:v>
                </c:pt>
                <c:pt idx="4030">
                  <c:v>42023</c:v>
                </c:pt>
                <c:pt idx="4031">
                  <c:v>42024</c:v>
                </c:pt>
                <c:pt idx="4032">
                  <c:v>42025</c:v>
                </c:pt>
                <c:pt idx="4033">
                  <c:v>42026</c:v>
                </c:pt>
                <c:pt idx="4034">
                  <c:v>42027</c:v>
                </c:pt>
                <c:pt idx="4035">
                  <c:v>42030</c:v>
                </c:pt>
                <c:pt idx="4036">
                  <c:v>42031</c:v>
                </c:pt>
                <c:pt idx="4037">
                  <c:v>42032</c:v>
                </c:pt>
                <c:pt idx="4038">
                  <c:v>42033</c:v>
                </c:pt>
                <c:pt idx="4039">
                  <c:v>42034</c:v>
                </c:pt>
                <c:pt idx="4040">
                  <c:v>42037</c:v>
                </c:pt>
                <c:pt idx="4041">
                  <c:v>42038</c:v>
                </c:pt>
                <c:pt idx="4042">
                  <c:v>42039</c:v>
                </c:pt>
                <c:pt idx="4043">
                  <c:v>42040</c:v>
                </c:pt>
                <c:pt idx="4044">
                  <c:v>42041</c:v>
                </c:pt>
                <c:pt idx="4045">
                  <c:v>42044</c:v>
                </c:pt>
                <c:pt idx="4046">
                  <c:v>42045</c:v>
                </c:pt>
                <c:pt idx="4047">
                  <c:v>42046</c:v>
                </c:pt>
                <c:pt idx="4048">
                  <c:v>42047</c:v>
                </c:pt>
                <c:pt idx="4049">
                  <c:v>42048</c:v>
                </c:pt>
                <c:pt idx="4050">
                  <c:v>42053</c:v>
                </c:pt>
                <c:pt idx="4051">
                  <c:v>42054</c:v>
                </c:pt>
                <c:pt idx="4052">
                  <c:v>42055</c:v>
                </c:pt>
                <c:pt idx="4053">
                  <c:v>42058</c:v>
                </c:pt>
                <c:pt idx="4054">
                  <c:v>42059</c:v>
                </c:pt>
                <c:pt idx="4055">
                  <c:v>42060</c:v>
                </c:pt>
                <c:pt idx="4056">
                  <c:v>42061</c:v>
                </c:pt>
                <c:pt idx="4057">
                  <c:v>42062</c:v>
                </c:pt>
                <c:pt idx="4058">
                  <c:v>42065</c:v>
                </c:pt>
                <c:pt idx="4059">
                  <c:v>42066</c:v>
                </c:pt>
                <c:pt idx="4060">
                  <c:v>42067</c:v>
                </c:pt>
                <c:pt idx="4061">
                  <c:v>42068</c:v>
                </c:pt>
                <c:pt idx="4062">
                  <c:v>42069</c:v>
                </c:pt>
                <c:pt idx="4063">
                  <c:v>42072</c:v>
                </c:pt>
                <c:pt idx="4064">
                  <c:v>42073</c:v>
                </c:pt>
                <c:pt idx="4065">
                  <c:v>42074</c:v>
                </c:pt>
                <c:pt idx="4066">
                  <c:v>42075</c:v>
                </c:pt>
                <c:pt idx="4067">
                  <c:v>42076</c:v>
                </c:pt>
                <c:pt idx="4068">
                  <c:v>42079</c:v>
                </c:pt>
                <c:pt idx="4069">
                  <c:v>42080</c:v>
                </c:pt>
                <c:pt idx="4070">
                  <c:v>42081</c:v>
                </c:pt>
                <c:pt idx="4071">
                  <c:v>42082</c:v>
                </c:pt>
                <c:pt idx="4072">
                  <c:v>42083</c:v>
                </c:pt>
                <c:pt idx="4073">
                  <c:v>42086</c:v>
                </c:pt>
                <c:pt idx="4074">
                  <c:v>42087</c:v>
                </c:pt>
                <c:pt idx="4075">
                  <c:v>42088</c:v>
                </c:pt>
                <c:pt idx="4076">
                  <c:v>42089</c:v>
                </c:pt>
                <c:pt idx="4077">
                  <c:v>42090</c:v>
                </c:pt>
                <c:pt idx="4078">
                  <c:v>42093</c:v>
                </c:pt>
                <c:pt idx="4079">
                  <c:v>42094</c:v>
                </c:pt>
                <c:pt idx="4080">
                  <c:v>42095</c:v>
                </c:pt>
                <c:pt idx="4081">
                  <c:v>42096</c:v>
                </c:pt>
                <c:pt idx="4082">
                  <c:v>42100</c:v>
                </c:pt>
                <c:pt idx="4083">
                  <c:v>42101</c:v>
                </c:pt>
                <c:pt idx="4084">
                  <c:v>42102</c:v>
                </c:pt>
                <c:pt idx="4085">
                  <c:v>42103</c:v>
                </c:pt>
                <c:pt idx="4086">
                  <c:v>42104</c:v>
                </c:pt>
                <c:pt idx="4087">
                  <c:v>42107</c:v>
                </c:pt>
                <c:pt idx="4088">
                  <c:v>42108</c:v>
                </c:pt>
                <c:pt idx="4089">
                  <c:v>42109</c:v>
                </c:pt>
                <c:pt idx="4090">
                  <c:v>42110</c:v>
                </c:pt>
                <c:pt idx="4091">
                  <c:v>42111</c:v>
                </c:pt>
                <c:pt idx="4092">
                  <c:v>42114</c:v>
                </c:pt>
                <c:pt idx="4093">
                  <c:v>42116</c:v>
                </c:pt>
                <c:pt idx="4094">
                  <c:v>42117</c:v>
                </c:pt>
                <c:pt idx="4095">
                  <c:v>42118</c:v>
                </c:pt>
                <c:pt idx="4096">
                  <c:v>42121</c:v>
                </c:pt>
                <c:pt idx="4097">
                  <c:v>42122</c:v>
                </c:pt>
                <c:pt idx="4098">
                  <c:v>42123</c:v>
                </c:pt>
                <c:pt idx="4099">
                  <c:v>42124</c:v>
                </c:pt>
                <c:pt idx="4100">
                  <c:v>42128</c:v>
                </c:pt>
                <c:pt idx="4101">
                  <c:v>42129</c:v>
                </c:pt>
                <c:pt idx="4102">
                  <c:v>42130</c:v>
                </c:pt>
                <c:pt idx="4103">
                  <c:v>42131</c:v>
                </c:pt>
                <c:pt idx="4104">
                  <c:v>42132</c:v>
                </c:pt>
                <c:pt idx="4105">
                  <c:v>42135</c:v>
                </c:pt>
                <c:pt idx="4106">
                  <c:v>42136</c:v>
                </c:pt>
                <c:pt idx="4107">
                  <c:v>42137</c:v>
                </c:pt>
                <c:pt idx="4108">
                  <c:v>42138</c:v>
                </c:pt>
                <c:pt idx="4109">
                  <c:v>42139</c:v>
                </c:pt>
                <c:pt idx="4110">
                  <c:v>42142</c:v>
                </c:pt>
                <c:pt idx="4111">
                  <c:v>42143</c:v>
                </c:pt>
                <c:pt idx="4112">
                  <c:v>42144</c:v>
                </c:pt>
                <c:pt idx="4113">
                  <c:v>42145</c:v>
                </c:pt>
                <c:pt idx="4114">
                  <c:v>42146</c:v>
                </c:pt>
                <c:pt idx="4115">
                  <c:v>42149</c:v>
                </c:pt>
                <c:pt idx="4116">
                  <c:v>42150</c:v>
                </c:pt>
                <c:pt idx="4117">
                  <c:v>42151</c:v>
                </c:pt>
                <c:pt idx="4118">
                  <c:v>42152</c:v>
                </c:pt>
                <c:pt idx="4119">
                  <c:v>42153</c:v>
                </c:pt>
                <c:pt idx="4120">
                  <c:v>42156</c:v>
                </c:pt>
                <c:pt idx="4121">
                  <c:v>42157</c:v>
                </c:pt>
                <c:pt idx="4122">
                  <c:v>42158</c:v>
                </c:pt>
                <c:pt idx="4123">
                  <c:v>42160</c:v>
                </c:pt>
                <c:pt idx="4124">
                  <c:v>42163</c:v>
                </c:pt>
                <c:pt idx="4125">
                  <c:v>42164</c:v>
                </c:pt>
                <c:pt idx="4126">
                  <c:v>42165</c:v>
                </c:pt>
                <c:pt idx="4127">
                  <c:v>42166</c:v>
                </c:pt>
                <c:pt idx="4128">
                  <c:v>42167</c:v>
                </c:pt>
                <c:pt idx="4129">
                  <c:v>42170</c:v>
                </c:pt>
                <c:pt idx="4130">
                  <c:v>42171</c:v>
                </c:pt>
                <c:pt idx="4131">
                  <c:v>42172</c:v>
                </c:pt>
                <c:pt idx="4132">
                  <c:v>42173</c:v>
                </c:pt>
                <c:pt idx="4133">
                  <c:v>42174</c:v>
                </c:pt>
                <c:pt idx="4134">
                  <c:v>42177</c:v>
                </c:pt>
                <c:pt idx="4135">
                  <c:v>42178</c:v>
                </c:pt>
                <c:pt idx="4136">
                  <c:v>42179</c:v>
                </c:pt>
                <c:pt idx="4137">
                  <c:v>42180</c:v>
                </c:pt>
                <c:pt idx="4138">
                  <c:v>42181</c:v>
                </c:pt>
                <c:pt idx="4139">
                  <c:v>42184</c:v>
                </c:pt>
                <c:pt idx="4140">
                  <c:v>42185</c:v>
                </c:pt>
                <c:pt idx="4141">
                  <c:v>42186</c:v>
                </c:pt>
                <c:pt idx="4142">
                  <c:v>42187</c:v>
                </c:pt>
                <c:pt idx="4143">
                  <c:v>42188</c:v>
                </c:pt>
                <c:pt idx="4144">
                  <c:v>42191</c:v>
                </c:pt>
                <c:pt idx="4145">
                  <c:v>42192</c:v>
                </c:pt>
                <c:pt idx="4146">
                  <c:v>42193</c:v>
                </c:pt>
                <c:pt idx="4147">
                  <c:v>42194</c:v>
                </c:pt>
                <c:pt idx="4148">
                  <c:v>42195</c:v>
                </c:pt>
                <c:pt idx="4149">
                  <c:v>42198</c:v>
                </c:pt>
                <c:pt idx="4150">
                  <c:v>42199</c:v>
                </c:pt>
                <c:pt idx="4151">
                  <c:v>42200</c:v>
                </c:pt>
                <c:pt idx="4152">
                  <c:v>42201</c:v>
                </c:pt>
                <c:pt idx="4153">
                  <c:v>42202</c:v>
                </c:pt>
                <c:pt idx="4154">
                  <c:v>42205</c:v>
                </c:pt>
                <c:pt idx="4155">
                  <c:v>42206</c:v>
                </c:pt>
                <c:pt idx="4156">
                  <c:v>42207</c:v>
                </c:pt>
                <c:pt idx="4157">
                  <c:v>42208</c:v>
                </c:pt>
                <c:pt idx="4158">
                  <c:v>42209</c:v>
                </c:pt>
                <c:pt idx="4159">
                  <c:v>42212</c:v>
                </c:pt>
                <c:pt idx="4160">
                  <c:v>42213</c:v>
                </c:pt>
                <c:pt idx="4161">
                  <c:v>42214</c:v>
                </c:pt>
                <c:pt idx="4162">
                  <c:v>42215</c:v>
                </c:pt>
                <c:pt idx="4163">
                  <c:v>42216</c:v>
                </c:pt>
                <c:pt idx="4164">
                  <c:v>42219</c:v>
                </c:pt>
                <c:pt idx="4165">
                  <c:v>42220</c:v>
                </c:pt>
                <c:pt idx="4166">
                  <c:v>42221</c:v>
                </c:pt>
                <c:pt idx="4167">
                  <c:v>42222</c:v>
                </c:pt>
                <c:pt idx="4168">
                  <c:v>42223</c:v>
                </c:pt>
                <c:pt idx="4169">
                  <c:v>42226</c:v>
                </c:pt>
                <c:pt idx="4170">
                  <c:v>42227</c:v>
                </c:pt>
                <c:pt idx="4171">
                  <c:v>42228</c:v>
                </c:pt>
                <c:pt idx="4172">
                  <c:v>42229</c:v>
                </c:pt>
                <c:pt idx="4173">
                  <c:v>42230</c:v>
                </c:pt>
                <c:pt idx="4174">
                  <c:v>42233</c:v>
                </c:pt>
                <c:pt idx="4175">
                  <c:v>42234</c:v>
                </c:pt>
                <c:pt idx="4176">
                  <c:v>42235</c:v>
                </c:pt>
                <c:pt idx="4177">
                  <c:v>42236</c:v>
                </c:pt>
                <c:pt idx="4178">
                  <c:v>42237</c:v>
                </c:pt>
                <c:pt idx="4179">
                  <c:v>42240</c:v>
                </c:pt>
                <c:pt idx="4180">
                  <c:v>42241</c:v>
                </c:pt>
                <c:pt idx="4181">
                  <c:v>42242</c:v>
                </c:pt>
                <c:pt idx="4182">
                  <c:v>42243</c:v>
                </c:pt>
                <c:pt idx="4183">
                  <c:v>42244</c:v>
                </c:pt>
                <c:pt idx="4184">
                  <c:v>42247</c:v>
                </c:pt>
                <c:pt idx="4185">
                  <c:v>42248</c:v>
                </c:pt>
                <c:pt idx="4186">
                  <c:v>42249</c:v>
                </c:pt>
                <c:pt idx="4187">
                  <c:v>42250</c:v>
                </c:pt>
                <c:pt idx="4188">
                  <c:v>42251</c:v>
                </c:pt>
                <c:pt idx="4189">
                  <c:v>42255</c:v>
                </c:pt>
                <c:pt idx="4190">
                  <c:v>42256</c:v>
                </c:pt>
                <c:pt idx="4191">
                  <c:v>42257</c:v>
                </c:pt>
                <c:pt idx="4192">
                  <c:v>42258</c:v>
                </c:pt>
                <c:pt idx="4193">
                  <c:v>42261</c:v>
                </c:pt>
                <c:pt idx="4194">
                  <c:v>42262</c:v>
                </c:pt>
                <c:pt idx="4195">
                  <c:v>42263</c:v>
                </c:pt>
                <c:pt idx="4196">
                  <c:v>42264</c:v>
                </c:pt>
                <c:pt idx="4197">
                  <c:v>42265</c:v>
                </c:pt>
                <c:pt idx="4198">
                  <c:v>42268</c:v>
                </c:pt>
                <c:pt idx="4199">
                  <c:v>42269</c:v>
                </c:pt>
                <c:pt idx="4200">
                  <c:v>42270</c:v>
                </c:pt>
                <c:pt idx="4201">
                  <c:v>42271</c:v>
                </c:pt>
                <c:pt idx="4202">
                  <c:v>42272</c:v>
                </c:pt>
                <c:pt idx="4203">
                  <c:v>42275</c:v>
                </c:pt>
                <c:pt idx="4204">
                  <c:v>42276</c:v>
                </c:pt>
                <c:pt idx="4205">
                  <c:v>42277</c:v>
                </c:pt>
                <c:pt idx="4206">
                  <c:v>42278</c:v>
                </c:pt>
                <c:pt idx="4207">
                  <c:v>42279</c:v>
                </c:pt>
                <c:pt idx="4208">
                  <c:v>42282</c:v>
                </c:pt>
                <c:pt idx="4209">
                  <c:v>42283</c:v>
                </c:pt>
                <c:pt idx="4210">
                  <c:v>42284</c:v>
                </c:pt>
                <c:pt idx="4211">
                  <c:v>42285</c:v>
                </c:pt>
                <c:pt idx="4212">
                  <c:v>42286</c:v>
                </c:pt>
                <c:pt idx="4213">
                  <c:v>42290</c:v>
                </c:pt>
                <c:pt idx="4214">
                  <c:v>42291</c:v>
                </c:pt>
                <c:pt idx="4215">
                  <c:v>42292</c:v>
                </c:pt>
                <c:pt idx="4216">
                  <c:v>42293</c:v>
                </c:pt>
                <c:pt idx="4217">
                  <c:v>42296</c:v>
                </c:pt>
                <c:pt idx="4218">
                  <c:v>42297</c:v>
                </c:pt>
                <c:pt idx="4219">
                  <c:v>42298</c:v>
                </c:pt>
                <c:pt idx="4220">
                  <c:v>42299</c:v>
                </c:pt>
                <c:pt idx="4221">
                  <c:v>42300</c:v>
                </c:pt>
                <c:pt idx="4222">
                  <c:v>42303</c:v>
                </c:pt>
                <c:pt idx="4223">
                  <c:v>42304</c:v>
                </c:pt>
                <c:pt idx="4224">
                  <c:v>42305</c:v>
                </c:pt>
                <c:pt idx="4225">
                  <c:v>42306</c:v>
                </c:pt>
                <c:pt idx="4226">
                  <c:v>42307</c:v>
                </c:pt>
                <c:pt idx="4227">
                  <c:v>42311</c:v>
                </c:pt>
                <c:pt idx="4228">
                  <c:v>42312</c:v>
                </c:pt>
                <c:pt idx="4229">
                  <c:v>42313</c:v>
                </c:pt>
                <c:pt idx="4230">
                  <c:v>42314</c:v>
                </c:pt>
                <c:pt idx="4231">
                  <c:v>42317</c:v>
                </c:pt>
                <c:pt idx="4232">
                  <c:v>42318</c:v>
                </c:pt>
                <c:pt idx="4233">
                  <c:v>42319</c:v>
                </c:pt>
                <c:pt idx="4234">
                  <c:v>42320</c:v>
                </c:pt>
                <c:pt idx="4235">
                  <c:v>42321</c:v>
                </c:pt>
                <c:pt idx="4236">
                  <c:v>42324</c:v>
                </c:pt>
                <c:pt idx="4237">
                  <c:v>42325</c:v>
                </c:pt>
                <c:pt idx="4238">
                  <c:v>42326</c:v>
                </c:pt>
                <c:pt idx="4239">
                  <c:v>42327</c:v>
                </c:pt>
                <c:pt idx="4240">
                  <c:v>42328</c:v>
                </c:pt>
                <c:pt idx="4241">
                  <c:v>42331</c:v>
                </c:pt>
                <c:pt idx="4242">
                  <c:v>42332</c:v>
                </c:pt>
                <c:pt idx="4243">
                  <c:v>42333</c:v>
                </c:pt>
                <c:pt idx="4244">
                  <c:v>42334</c:v>
                </c:pt>
                <c:pt idx="4245">
                  <c:v>42335</c:v>
                </c:pt>
                <c:pt idx="4246">
                  <c:v>42338</c:v>
                </c:pt>
                <c:pt idx="4247">
                  <c:v>42339</c:v>
                </c:pt>
                <c:pt idx="4248">
                  <c:v>42340</c:v>
                </c:pt>
                <c:pt idx="4249">
                  <c:v>42341</c:v>
                </c:pt>
                <c:pt idx="4250">
                  <c:v>42345</c:v>
                </c:pt>
                <c:pt idx="4251">
                  <c:v>42346</c:v>
                </c:pt>
                <c:pt idx="4252">
                  <c:v>42347</c:v>
                </c:pt>
                <c:pt idx="4253">
                  <c:v>42348</c:v>
                </c:pt>
                <c:pt idx="4254">
                  <c:v>42349</c:v>
                </c:pt>
                <c:pt idx="4255">
                  <c:v>42352</c:v>
                </c:pt>
                <c:pt idx="4256">
                  <c:v>42353</c:v>
                </c:pt>
                <c:pt idx="4257">
                  <c:v>42354</c:v>
                </c:pt>
                <c:pt idx="4258">
                  <c:v>42355</c:v>
                </c:pt>
                <c:pt idx="4259">
                  <c:v>42356</c:v>
                </c:pt>
                <c:pt idx="4260">
                  <c:v>42359</c:v>
                </c:pt>
                <c:pt idx="4261">
                  <c:v>42360</c:v>
                </c:pt>
                <c:pt idx="4262">
                  <c:v>42361</c:v>
                </c:pt>
                <c:pt idx="4263">
                  <c:v>42362</c:v>
                </c:pt>
                <c:pt idx="4264">
                  <c:v>42366</c:v>
                </c:pt>
                <c:pt idx="4265">
                  <c:v>42367</c:v>
                </c:pt>
                <c:pt idx="4266">
                  <c:v>42368</c:v>
                </c:pt>
                <c:pt idx="4267">
                  <c:v>42369</c:v>
                </c:pt>
                <c:pt idx="4268">
                  <c:v>42373</c:v>
                </c:pt>
                <c:pt idx="4269">
                  <c:v>42374</c:v>
                </c:pt>
                <c:pt idx="4270">
                  <c:v>42375</c:v>
                </c:pt>
                <c:pt idx="4271">
                  <c:v>42376</c:v>
                </c:pt>
                <c:pt idx="4272">
                  <c:v>42377</c:v>
                </c:pt>
                <c:pt idx="4273">
                  <c:v>42380</c:v>
                </c:pt>
                <c:pt idx="4274">
                  <c:v>42381</c:v>
                </c:pt>
                <c:pt idx="4275">
                  <c:v>42382</c:v>
                </c:pt>
                <c:pt idx="4276">
                  <c:v>42383</c:v>
                </c:pt>
                <c:pt idx="4277">
                  <c:v>42384</c:v>
                </c:pt>
                <c:pt idx="4278">
                  <c:v>42387</c:v>
                </c:pt>
                <c:pt idx="4279">
                  <c:v>42388</c:v>
                </c:pt>
                <c:pt idx="4280">
                  <c:v>42389</c:v>
                </c:pt>
                <c:pt idx="4281">
                  <c:v>42390</c:v>
                </c:pt>
                <c:pt idx="4282">
                  <c:v>42391</c:v>
                </c:pt>
                <c:pt idx="4283">
                  <c:v>42394</c:v>
                </c:pt>
                <c:pt idx="4284">
                  <c:v>42395</c:v>
                </c:pt>
                <c:pt idx="4285">
                  <c:v>42396</c:v>
                </c:pt>
                <c:pt idx="4286">
                  <c:v>42397</c:v>
                </c:pt>
                <c:pt idx="4287">
                  <c:v>42398</c:v>
                </c:pt>
                <c:pt idx="4288">
                  <c:v>42401</c:v>
                </c:pt>
                <c:pt idx="4289">
                  <c:v>42402</c:v>
                </c:pt>
                <c:pt idx="4290">
                  <c:v>42403</c:v>
                </c:pt>
                <c:pt idx="4291">
                  <c:v>42404</c:v>
                </c:pt>
                <c:pt idx="4292">
                  <c:v>42405</c:v>
                </c:pt>
                <c:pt idx="4293">
                  <c:v>42410</c:v>
                </c:pt>
                <c:pt idx="4294">
                  <c:v>42411</c:v>
                </c:pt>
                <c:pt idx="4295">
                  <c:v>42412</c:v>
                </c:pt>
                <c:pt idx="4296">
                  <c:v>42415</c:v>
                </c:pt>
                <c:pt idx="4297">
                  <c:v>42416</c:v>
                </c:pt>
                <c:pt idx="4298">
                  <c:v>42417</c:v>
                </c:pt>
                <c:pt idx="4299">
                  <c:v>42418</c:v>
                </c:pt>
                <c:pt idx="4300">
                  <c:v>42419</c:v>
                </c:pt>
                <c:pt idx="4301">
                  <c:v>42422</c:v>
                </c:pt>
                <c:pt idx="4302">
                  <c:v>42423</c:v>
                </c:pt>
                <c:pt idx="4303">
                  <c:v>42424</c:v>
                </c:pt>
                <c:pt idx="4304">
                  <c:v>42425</c:v>
                </c:pt>
                <c:pt idx="4305">
                  <c:v>42426</c:v>
                </c:pt>
                <c:pt idx="4306">
                  <c:v>42429</c:v>
                </c:pt>
                <c:pt idx="4307">
                  <c:v>42430</c:v>
                </c:pt>
                <c:pt idx="4308">
                  <c:v>42431</c:v>
                </c:pt>
                <c:pt idx="4309">
                  <c:v>42432</c:v>
                </c:pt>
                <c:pt idx="4310">
                  <c:v>42433</c:v>
                </c:pt>
                <c:pt idx="4311">
                  <c:v>42436</c:v>
                </c:pt>
                <c:pt idx="4312">
                  <c:v>42437</c:v>
                </c:pt>
                <c:pt idx="4313">
                  <c:v>42438</c:v>
                </c:pt>
                <c:pt idx="4314">
                  <c:v>42439</c:v>
                </c:pt>
                <c:pt idx="4315">
                  <c:v>42440</c:v>
                </c:pt>
                <c:pt idx="4316">
                  <c:v>42443</c:v>
                </c:pt>
                <c:pt idx="4317">
                  <c:v>42444</c:v>
                </c:pt>
                <c:pt idx="4318">
                  <c:v>42445</c:v>
                </c:pt>
                <c:pt idx="4319">
                  <c:v>42446</c:v>
                </c:pt>
                <c:pt idx="4320">
                  <c:v>42447</c:v>
                </c:pt>
                <c:pt idx="4321">
                  <c:v>42450</c:v>
                </c:pt>
                <c:pt idx="4322">
                  <c:v>42451</c:v>
                </c:pt>
                <c:pt idx="4323">
                  <c:v>42452</c:v>
                </c:pt>
                <c:pt idx="4324">
                  <c:v>42453</c:v>
                </c:pt>
                <c:pt idx="4325">
                  <c:v>42457</c:v>
                </c:pt>
                <c:pt idx="4326">
                  <c:v>42458</c:v>
                </c:pt>
                <c:pt idx="4327">
                  <c:v>42459</c:v>
                </c:pt>
                <c:pt idx="4328">
                  <c:v>42460</c:v>
                </c:pt>
                <c:pt idx="4329">
                  <c:v>42461</c:v>
                </c:pt>
                <c:pt idx="4330">
                  <c:v>42464</c:v>
                </c:pt>
                <c:pt idx="4331">
                  <c:v>42465</c:v>
                </c:pt>
                <c:pt idx="4332">
                  <c:v>42466</c:v>
                </c:pt>
                <c:pt idx="4333">
                  <c:v>42467</c:v>
                </c:pt>
                <c:pt idx="4334">
                  <c:v>42468</c:v>
                </c:pt>
                <c:pt idx="4335">
                  <c:v>42471</c:v>
                </c:pt>
                <c:pt idx="4336">
                  <c:v>42472</c:v>
                </c:pt>
                <c:pt idx="4337">
                  <c:v>42473</c:v>
                </c:pt>
                <c:pt idx="4338">
                  <c:v>42474</c:v>
                </c:pt>
                <c:pt idx="4339">
                  <c:v>42475</c:v>
                </c:pt>
                <c:pt idx="4340">
                  <c:v>42478</c:v>
                </c:pt>
                <c:pt idx="4341">
                  <c:v>42479</c:v>
                </c:pt>
                <c:pt idx="4342">
                  <c:v>42480</c:v>
                </c:pt>
                <c:pt idx="4343">
                  <c:v>42482</c:v>
                </c:pt>
                <c:pt idx="4344">
                  <c:v>42485</c:v>
                </c:pt>
                <c:pt idx="4345">
                  <c:v>42486</c:v>
                </c:pt>
                <c:pt idx="4346">
                  <c:v>42487</c:v>
                </c:pt>
                <c:pt idx="4347">
                  <c:v>42488</c:v>
                </c:pt>
                <c:pt idx="4348">
                  <c:v>42489</c:v>
                </c:pt>
                <c:pt idx="4349">
                  <c:v>42492</c:v>
                </c:pt>
                <c:pt idx="4350">
                  <c:v>42493</c:v>
                </c:pt>
                <c:pt idx="4351">
                  <c:v>42494</c:v>
                </c:pt>
                <c:pt idx="4352">
                  <c:v>42495</c:v>
                </c:pt>
                <c:pt idx="4353">
                  <c:v>42496</c:v>
                </c:pt>
                <c:pt idx="4354">
                  <c:v>42499</c:v>
                </c:pt>
                <c:pt idx="4355">
                  <c:v>42500</c:v>
                </c:pt>
                <c:pt idx="4356">
                  <c:v>42501</c:v>
                </c:pt>
                <c:pt idx="4357">
                  <c:v>42502</c:v>
                </c:pt>
                <c:pt idx="4358">
                  <c:v>42503</c:v>
                </c:pt>
                <c:pt idx="4359">
                  <c:v>42506</c:v>
                </c:pt>
                <c:pt idx="4360">
                  <c:v>42507</c:v>
                </c:pt>
                <c:pt idx="4361">
                  <c:v>42508</c:v>
                </c:pt>
                <c:pt idx="4362">
                  <c:v>42509</c:v>
                </c:pt>
                <c:pt idx="4363">
                  <c:v>42510</c:v>
                </c:pt>
                <c:pt idx="4364">
                  <c:v>42513</c:v>
                </c:pt>
                <c:pt idx="4365">
                  <c:v>42514</c:v>
                </c:pt>
                <c:pt idx="4366">
                  <c:v>42515</c:v>
                </c:pt>
                <c:pt idx="4367">
                  <c:v>42517</c:v>
                </c:pt>
                <c:pt idx="4368">
                  <c:v>42520</c:v>
                </c:pt>
                <c:pt idx="4369">
                  <c:v>42521</c:v>
                </c:pt>
                <c:pt idx="4370">
                  <c:v>42522</c:v>
                </c:pt>
                <c:pt idx="4371">
                  <c:v>42523</c:v>
                </c:pt>
                <c:pt idx="4372">
                  <c:v>42524</c:v>
                </c:pt>
                <c:pt idx="4373">
                  <c:v>42527</c:v>
                </c:pt>
                <c:pt idx="4374">
                  <c:v>42528</c:v>
                </c:pt>
                <c:pt idx="4375">
                  <c:v>42529</c:v>
                </c:pt>
                <c:pt idx="4376">
                  <c:v>42530</c:v>
                </c:pt>
                <c:pt idx="4377">
                  <c:v>42531</c:v>
                </c:pt>
                <c:pt idx="4378">
                  <c:v>42534</c:v>
                </c:pt>
                <c:pt idx="4379">
                  <c:v>42535</c:v>
                </c:pt>
                <c:pt idx="4380">
                  <c:v>42536</c:v>
                </c:pt>
                <c:pt idx="4381">
                  <c:v>42537</c:v>
                </c:pt>
                <c:pt idx="4382">
                  <c:v>42538</c:v>
                </c:pt>
                <c:pt idx="4383">
                  <c:v>42541</c:v>
                </c:pt>
                <c:pt idx="4384">
                  <c:v>42542</c:v>
                </c:pt>
                <c:pt idx="4385">
                  <c:v>42543</c:v>
                </c:pt>
                <c:pt idx="4386">
                  <c:v>42544</c:v>
                </c:pt>
                <c:pt idx="4387">
                  <c:v>42545</c:v>
                </c:pt>
                <c:pt idx="4388">
                  <c:v>42548</c:v>
                </c:pt>
                <c:pt idx="4389">
                  <c:v>42549</c:v>
                </c:pt>
                <c:pt idx="4390">
                  <c:v>42550</c:v>
                </c:pt>
                <c:pt idx="4391">
                  <c:v>42551</c:v>
                </c:pt>
                <c:pt idx="4392">
                  <c:v>42552</c:v>
                </c:pt>
                <c:pt idx="4393">
                  <c:v>42555</c:v>
                </c:pt>
                <c:pt idx="4394">
                  <c:v>42556</c:v>
                </c:pt>
                <c:pt idx="4395">
                  <c:v>42557</c:v>
                </c:pt>
                <c:pt idx="4396">
                  <c:v>42558</c:v>
                </c:pt>
                <c:pt idx="4397">
                  <c:v>42559</c:v>
                </c:pt>
                <c:pt idx="4398">
                  <c:v>42562</c:v>
                </c:pt>
                <c:pt idx="4399">
                  <c:v>42563</c:v>
                </c:pt>
                <c:pt idx="4400">
                  <c:v>42564</c:v>
                </c:pt>
                <c:pt idx="4401">
                  <c:v>42565</c:v>
                </c:pt>
                <c:pt idx="4402">
                  <c:v>42566</c:v>
                </c:pt>
                <c:pt idx="4403">
                  <c:v>42569</c:v>
                </c:pt>
                <c:pt idx="4404">
                  <c:v>42570</c:v>
                </c:pt>
                <c:pt idx="4405">
                  <c:v>42571</c:v>
                </c:pt>
                <c:pt idx="4406">
                  <c:v>42572</c:v>
                </c:pt>
                <c:pt idx="4407">
                  <c:v>42573</c:v>
                </c:pt>
                <c:pt idx="4408">
                  <c:v>42576</c:v>
                </c:pt>
                <c:pt idx="4409">
                  <c:v>42577</c:v>
                </c:pt>
                <c:pt idx="4410">
                  <c:v>42578</c:v>
                </c:pt>
                <c:pt idx="4411">
                  <c:v>42579</c:v>
                </c:pt>
                <c:pt idx="4412">
                  <c:v>42580</c:v>
                </c:pt>
                <c:pt idx="4413">
                  <c:v>42583</c:v>
                </c:pt>
                <c:pt idx="4414">
                  <c:v>42584</c:v>
                </c:pt>
                <c:pt idx="4415">
                  <c:v>42585</c:v>
                </c:pt>
                <c:pt idx="4416">
                  <c:v>42586</c:v>
                </c:pt>
                <c:pt idx="4417">
                  <c:v>42587</c:v>
                </c:pt>
                <c:pt idx="4418">
                  <c:v>42590</c:v>
                </c:pt>
                <c:pt idx="4419">
                  <c:v>42591</c:v>
                </c:pt>
                <c:pt idx="4420">
                  <c:v>42592</c:v>
                </c:pt>
                <c:pt idx="4421">
                  <c:v>42593</c:v>
                </c:pt>
                <c:pt idx="4422">
                  <c:v>42594</c:v>
                </c:pt>
                <c:pt idx="4423">
                  <c:v>42597</c:v>
                </c:pt>
                <c:pt idx="4424">
                  <c:v>42598</c:v>
                </c:pt>
                <c:pt idx="4425">
                  <c:v>42599</c:v>
                </c:pt>
                <c:pt idx="4426">
                  <c:v>42600</c:v>
                </c:pt>
                <c:pt idx="4427">
                  <c:v>42601</c:v>
                </c:pt>
                <c:pt idx="4428">
                  <c:v>42604</c:v>
                </c:pt>
                <c:pt idx="4429">
                  <c:v>42605</c:v>
                </c:pt>
                <c:pt idx="4430">
                  <c:v>42606</c:v>
                </c:pt>
                <c:pt idx="4431">
                  <c:v>42607</c:v>
                </c:pt>
                <c:pt idx="4432">
                  <c:v>42608</c:v>
                </c:pt>
                <c:pt idx="4433">
                  <c:v>42611</c:v>
                </c:pt>
                <c:pt idx="4434">
                  <c:v>42612</c:v>
                </c:pt>
                <c:pt idx="4435">
                  <c:v>42613</c:v>
                </c:pt>
                <c:pt idx="4436">
                  <c:v>42614</c:v>
                </c:pt>
                <c:pt idx="4437">
                  <c:v>42615</c:v>
                </c:pt>
                <c:pt idx="4438">
                  <c:v>42618</c:v>
                </c:pt>
                <c:pt idx="4439">
                  <c:v>42619</c:v>
                </c:pt>
                <c:pt idx="4440">
                  <c:v>42621</c:v>
                </c:pt>
                <c:pt idx="4441">
                  <c:v>42622</c:v>
                </c:pt>
                <c:pt idx="4442">
                  <c:v>42625</c:v>
                </c:pt>
                <c:pt idx="4443">
                  <c:v>42626</c:v>
                </c:pt>
                <c:pt idx="4444">
                  <c:v>42627</c:v>
                </c:pt>
                <c:pt idx="4445">
                  <c:v>42628</c:v>
                </c:pt>
                <c:pt idx="4446">
                  <c:v>42629</c:v>
                </c:pt>
                <c:pt idx="4447">
                  <c:v>42632</c:v>
                </c:pt>
                <c:pt idx="4448">
                  <c:v>42633</c:v>
                </c:pt>
                <c:pt idx="4449">
                  <c:v>42634</c:v>
                </c:pt>
                <c:pt idx="4450">
                  <c:v>42635</c:v>
                </c:pt>
                <c:pt idx="4451">
                  <c:v>42636</c:v>
                </c:pt>
                <c:pt idx="4452">
                  <c:v>42639</c:v>
                </c:pt>
                <c:pt idx="4453">
                  <c:v>42640</c:v>
                </c:pt>
                <c:pt idx="4454">
                  <c:v>42641</c:v>
                </c:pt>
                <c:pt idx="4455">
                  <c:v>42642</c:v>
                </c:pt>
                <c:pt idx="4456">
                  <c:v>42643</c:v>
                </c:pt>
                <c:pt idx="4457">
                  <c:v>42646</c:v>
                </c:pt>
                <c:pt idx="4458">
                  <c:v>42647</c:v>
                </c:pt>
                <c:pt idx="4459">
                  <c:v>42648</c:v>
                </c:pt>
                <c:pt idx="4460">
                  <c:v>42649</c:v>
                </c:pt>
                <c:pt idx="4461">
                  <c:v>42650</c:v>
                </c:pt>
                <c:pt idx="4462">
                  <c:v>42653</c:v>
                </c:pt>
                <c:pt idx="4463">
                  <c:v>42654</c:v>
                </c:pt>
                <c:pt idx="4464">
                  <c:v>42656</c:v>
                </c:pt>
                <c:pt idx="4465">
                  <c:v>42657</c:v>
                </c:pt>
                <c:pt idx="4466">
                  <c:v>42660</c:v>
                </c:pt>
                <c:pt idx="4467">
                  <c:v>42661</c:v>
                </c:pt>
                <c:pt idx="4468">
                  <c:v>42662</c:v>
                </c:pt>
                <c:pt idx="4469">
                  <c:v>42663</c:v>
                </c:pt>
                <c:pt idx="4470">
                  <c:v>42664</c:v>
                </c:pt>
                <c:pt idx="4471">
                  <c:v>42667</c:v>
                </c:pt>
                <c:pt idx="4472">
                  <c:v>42668</c:v>
                </c:pt>
                <c:pt idx="4473">
                  <c:v>42669</c:v>
                </c:pt>
                <c:pt idx="4474">
                  <c:v>42670</c:v>
                </c:pt>
                <c:pt idx="4475">
                  <c:v>42671</c:v>
                </c:pt>
                <c:pt idx="4476">
                  <c:v>42674</c:v>
                </c:pt>
                <c:pt idx="4477">
                  <c:v>42675</c:v>
                </c:pt>
                <c:pt idx="4478">
                  <c:v>42677</c:v>
                </c:pt>
                <c:pt idx="4479">
                  <c:v>42678</c:v>
                </c:pt>
                <c:pt idx="4480">
                  <c:v>42681</c:v>
                </c:pt>
                <c:pt idx="4481">
                  <c:v>42682</c:v>
                </c:pt>
                <c:pt idx="4482">
                  <c:v>42683</c:v>
                </c:pt>
                <c:pt idx="4483">
                  <c:v>42684</c:v>
                </c:pt>
                <c:pt idx="4484">
                  <c:v>42685</c:v>
                </c:pt>
                <c:pt idx="4485">
                  <c:v>42688</c:v>
                </c:pt>
                <c:pt idx="4486">
                  <c:v>42690</c:v>
                </c:pt>
                <c:pt idx="4487">
                  <c:v>42691</c:v>
                </c:pt>
                <c:pt idx="4488">
                  <c:v>42692</c:v>
                </c:pt>
                <c:pt idx="4489">
                  <c:v>42695</c:v>
                </c:pt>
                <c:pt idx="4490">
                  <c:v>42696</c:v>
                </c:pt>
                <c:pt idx="4491">
                  <c:v>42697</c:v>
                </c:pt>
                <c:pt idx="4492">
                  <c:v>42698</c:v>
                </c:pt>
                <c:pt idx="4493">
                  <c:v>42699</c:v>
                </c:pt>
                <c:pt idx="4494">
                  <c:v>42702</c:v>
                </c:pt>
                <c:pt idx="4495">
                  <c:v>42703</c:v>
                </c:pt>
                <c:pt idx="4496">
                  <c:v>42704</c:v>
                </c:pt>
                <c:pt idx="4497">
                  <c:v>42705</c:v>
                </c:pt>
                <c:pt idx="4498">
                  <c:v>42706</c:v>
                </c:pt>
                <c:pt idx="4499">
                  <c:v>42709</c:v>
                </c:pt>
                <c:pt idx="4500">
                  <c:v>42710</c:v>
                </c:pt>
                <c:pt idx="4501">
                  <c:v>42711</c:v>
                </c:pt>
                <c:pt idx="4502">
                  <c:v>42712</c:v>
                </c:pt>
                <c:pt idx="4503">
                  <c:v>42713</c:v>
                </c:pt>
                <c:pt idx="4504">
                  <c:v>42716</c:v>
                </c:pt>
                <c:pt idx="4505">
                  <c:v>42717</c:v>
                </c:pt>
                <c:pt idx="4506">
                  <c:v>42718</c:v>
                </c:pt>
                <c:pt idx="4507">
                  <c:v>42719</c:v>
                </c:pt>
                <c:pt idx="4508">
                  <c:v>42720</c:v>
                </c:pt>
                <c:pt idx="4509">
                  <c:v>42723</c:v>
                </c:pt>
                <c:pt idx="4510">
                  <c:v>42724</c:v>
                </c:pt>
                <c:pt idx="4511">
                  <c:v>42725</c:v>
                </c:pt>
                <c:pt idx="4512">
                  <c:v>42726</c:v>
                </c:pt>
                <c:pt idx="4513">
                  <c:v>42727</c:v>
                </c:pt>
                <c:pt idx="4514">
                  <c:v>42730</c:v>
                </c:pt>
                <c:pt idx="4515">
                  <c:v>42731</c:v>
                </c:pt>
                <c:pt idx="4516">
                  <c:v>42732</c:v>
                </c:pt>
                <c:pt idx="4517">
                  <c:v>42733</c:v>
                </c:pt>
                <c:pt idx="4518">
                  <c:v>42734</c:v>
                </c:pt>
                <c:pt idx="4519">
                  <c:v>42737</c:v>
                </c:pt>
                <c:pt idx="4520">
                  <c:v>42738</c:v>
                </c:pt>
                <c:pt idx="4521">
                  <c:v>42739</c:v>
                </c:pt>
                <c:pt idx="4522">
                  <c:v>42740</c:v>
                </c:pt>
                <c:pt idx="4523">
                  <c:v>42741</c:v>
                </c:pt>
                <c:pt idx="4524">
                  <c:v>42744</c:v>
                </c:pt>
                <c:pt idx="4525">
                  <c:v>42745</c:v>
                </c:pt>
                <c:pt idx="4526">
                  <c:v>42746</c:v>
                </c:pt>
                <c:pt idx="4527">
                  <c:v>42747</c:v>
                </c:pt>
                <c:pt idx="4528">
                  <c:v>42748</c:v>
                </c:pt>
                <c:pt idx="4529">
                  <c:v>42751</c:v>
                </c:pt>
                <c:pt idx="4530">
                  <c:v>42752</c:v>
                </c:pt>
                <c:pt idx="4531">
                  <c:v>42753</c:v>
                </c:pt>
                <c:pt idx="4532">
                  <c:v>42754</c:v>
                </c:pt>
                <c:pt idx="4533">
                  <c:v>42755</c:v>
                </c:pt>
                <c:pt idx="4534">
                  <c:v>42758</c:v>
                </c:pt>
                <c:pt idx="4535">
                  <c:v>42759</c:v>
                </c:pt>
                <c:pt idx="4536">
                  <c:v>42760</c:v>
                </c:pt>
                <c:pt idx="4537">
                  <c:v>42761</c:v>
                </c:pt>
                <c:pt idx="4538">
                  <c:v>42762</c:v>
                </c:pt>
                <c:pt idx="4539">
                  <c:v>42765</c:v>
                </c:pt>
                <c:pt idx="4540">
                  <c:v>42766</c:v>
                </c:pt>
                <c:pt idx="4541">
                  <c:v>42767</c:v>
                </c:pt>
                <c:pt idx="4542">
                  <c:v>42768</c:v>
                </c:pt>
                <c:pt idx="4543">
                  <c:v>42769</c:v>
                </c:pt>
                <c:pt idx="4544">
                  <c:v>42772</c:v>
                </c:pt>
                <c:pt idx="4545">
                  <c:v>42773</c:v>
                </c:pt>
                <c:pt idx="4546">
                  <c:v>42774</c:v>
                </c:pt>
                <c:pt idx="4547">
                  <c:v>42775</c:v>
                </c:pt>
                <c:pt idx="4548">
                  <c:v>42776</c:v>
                </c:pt>
                <c:pt idx="4549">
                  <c:v>42779</c:v>
                </c:pt>
                <c:pt idx="4550">
                  <c:v>42780</c:v>
                </c:pt>
                <c:pt idx="4551">
                  <c:v>42781</c:v>
                </c:pt>
                <c:pt idx="4552">
                  <c:v>42782</c:v>
                </c:pt>
                <c:pt idx="4553">
                  <c:v>42783</c:v>
                </c:pt>
                <c:pt idx="4554">
                  <c:v>42786</c:v>
                </c:pt>
                <c:pt idx="4555">
                  <c:v>42787</c:v>
                </c:pt>
                <c:pt idx="4556">
                  <c:v>42788</c:v>
                </c:pt>
                <c:pt idx="4557">
                  <c:v>42789</c:v>
                </c:pt>
                <c:pt idx="4558">
                  <c:v>42790</c:v>
                </c:pt>
                <c:pt idx="4559">
                  <c:v>42795</c:v>
                </c:pt>
                <c:pt idx="4560">
                  <c:v>42796</c:v>
                </c:pt>
                <c:pt idx="4561">
                  <c:v>42797</c:v>
                </c:pt>
                <c:pt idx="4562">
                  <c:v>42800</c:v>
                </c:pt>
                <c:pt idx="4563">
                  <c:v>42801</c:v>
                </c:pt>
                <c:pt idx="4564">
                  <c:v>42802</c:v>
                </c:pt>
                <c:pt idx="4565">
                  <c:v>42803</c:v>
                </c:pt>
                <c:pt idx="4566">
                  <c:v>42804</c:v>
                </c:pt>
                <c:pt idx="4567">
                  <c:v>42807</c:v>
                </c:pt>
                <c:pt idx="4568">
                  <c:v>42808</c:v>
                </c:pt>
                <c:pt idx="4569">
                  <c:v>42809</c:v>
                </c:pt>
                <c:pt idx="4570">
                  <c:v>42810</c:v>
                </c:pt>
                <c:pt idx="4571">
                  <c:v>42811</c:v>
                </c:pt>
                <c:pt idx="4572">
                  <c:v>42814</c:v>
                </c:pt>
                <c:pt idx="4573">
                  <c:v>42815</c:v>
                </c:pt>
                <c:pt idx="4574">
                  <c:v>42816</c:v>
                </c:pt>
                <c:pt idx="4575">
                  <c:v>42817</c:v>
                </c:pt>
                <c:pt idx="4576">
                  <c:v>42818</c:v>
                </c:pt>
                <c:pt idx="4577">
                  <c:v>42821</c:v>
                </c:pt>
                <c:pt idx="4578">
                  <c:v>42822</c:v>
                </c:pt>
                <c:pt idx="4579">
                  <c:v>42823</c:v>
                </c:pt>
                <c:pt idx="4580">
                  <c:v>42824</c:v>
                </c:pt>
                <c:pt idx="4581">
                  <c:v>42825</c:v>
                </c:pt>
                <c:pt idx="4582">
                  <c:v>42828</c:v>
                </c:pt>
                <c:pt idx="4583">
                  <c:v>42829</c:v>
                </c:pt>
                <c:pt idx="4584">
                  <c:v>42830</c:v>
                </c:pt>
                <c:pt idx="4585">
                  <c:v>42831</c:v>
                </c:pt>
                <c:pt idx="4586">
                  <c:v>42832</c:v>
                </c:pt>
                <c:pt idx="4587">
                  <c:v>42835</c:v>
                </c:pt>
                <c:pt idx="4588">
                  <c:v>42836</c:v>
                </c:pt>
                <c:pt idx="4589">
                  <c:v>42837</c:v>
                </c:pt>
                <c:pt idx="4590">
                  <c:v>42838</c:v>
                </c:pt>
                <c:pt idx="4591">
                  <c:v>42842</c:v>
                </c:pt>
                <c:pt idx="4592">
                  <c:v>42843</c:v>
                </c:pt>
                <c:pt idx="4593">
                  <c:v>42844</c:v>
                </c:pt>
                <c:pt idx="4594">
                  <c:v>42845</c:v>
                </c:pt>
                <c:pt idx="4595">
                  <c:v>42849</c:v>
                </c:pt>
                <c:pt idx="4596">
                  <c:v>42850</c:v>
                </c:pt>
                <c:pt idx="4597">
                  <c:v>42851</c:v>
                </c:pt>
                <c:pt idx="4598">
                  <c:v>42852</c:v>
                </c:pt>
                <c:pt idx="4599">
                  <c:v>42853</c:v>
                </c:pt>
                <c:pt idx="4600">
                  <c:v>42857</c:v>
                </c:pt>
                <c:pt idx="4601">
                  <c:v>42858</c:v>
                </c:pt>
                <c:pt idx="4602">
                  <c:v>42859</c:v>
                </c:pt>
                <c:pt idx="4603">
                  <c:v>42860</c:v>
                </c:pt>
                <c:pt idx="4604">
                  <c:v>42863</c:v>
                </c:pt>
                <c:pt idx="4605">
                  <c:v>42864</c:v>
                </c:pt>
                <c:pt idx="4606">
                  <c:v>42865</c:v>
                </c:pt>
                <c:pt idx="4607">
                  <c:v>42866</c:v>
                </c:pt>
                <c:pt idx="4608">
                  <c:v>42867</c:v>
                </c:pt>
                <c:pt idx="4609">
                  <c:v>42870</c:v>
                </c:pt>
                <c:pt idx="4610">
                  <c:v>42871</c:v>
                </c:pt>
                <c:pt idx="4611">
                  <c:v>42872</c:v>
                </c:pt>
                <c:pt idx="4612">
                  <c:v>42873</c:v>
                </c:pt>
                <c:pt idx="4613">
                  <c:v>42874</c:v>
                </c:pt>
                <c:pt idx="4614">
                  <c:v>42877</c:v>
                </c:pt>
                <c:pt idx="4615">
                  <c:v>42878</c:v>
                </c:pt>
                <c:pt idx="4616">
                  <c:v>42879</c:v>
                </c:pt>
                <c:pt idx="4617">
                  <c:v>42880</c:v>
                </c:pt>
                <c:pt idx="4618">
                  <c:v>42881</c:v>
                </c:pt>
                <c:pt idx="4619">
                  <c:v>42884</c:v>
                </c:pt>
                <c:pt idx="4620">
                  <c:v>42885</c:v>
                </c:pt>
                <c:pt idx="4621">
                  <c:v>42886</c:v>
                </c:pt>
                <c:pt idx="4622">
                  <c:v>42887</c:v>
                </c:pt>
                <c:pt idx="4623">
                  <c:v>42888</c:v>
                </c:pt>
                <c:pt idx="4624">
                  <c:v>42891</c:v>
                </c:pt>
                <c:pt idx="4625">
                  <c:v>42892</c:v>
                </c:pt>
                <c:pt idx="4626">
                  <c:v>42893</c:v>
                </c:pt>
                <c:pt idx="4627">
                  <c:v>42894</c:v>
                </c:pt>
                <c:pt idx="4628">
                  <c:v>42895</c:v>
                </c:pt>
                <c:pt idx="4629">
                  <c:v>42898</c:v>
                </c:pt>
                <c:pt idx="4630">
                  <c:v>42899</c:v>
                </c:pt>
                <c:pt idx="4631">
                  <c:v>42900</c:v>
                </c:pt>
                <c:pt idx="4632">
                  <c:v>42902</c:v>
                </c:pt>
                <c:pt idx="4633">
                  <c:v>42905</c:v>
                </c:pt>
                <c:pt idx="4634">
                  <c:v>42906</c:v>
                </c:pt>
                <c:pt idx="4635">
                  <c:v>42907</c:v>
                </c:pt>
                <c:pt idx="4636">
                  <c:v>42908</c:v>
                </c:pt>
                <c:pt idx="4637">
                  <c:v>42909</c:v>
                </c:pt>
                <c:pt idx="4638">
                  <c:v>42912</c:v>
                </c:pt>
                <c:pt idx="4639">
                  <c:v>42913</c:v>
                </c:pt>
                <c:pt idx="4640">
                  <c:v>42914</c:v>
                </c:pt>
                <c:pt idx="4641">
                  <c:v>42915</c:v>
                </c:pt>
                <c:pt idx="4642">
                  <c:v>42916</c:v>
                </c:pt>
                <c:pt idx="4643">
                  <c:v>42919</c:v>
                </c:pt>
                <c:pt idx="4644">
                  <c:v>42920</c:v>
                </c:pt>
                <c:pt idx="4645">
                  <c:v>42921</c:v>
                </c:pt>
                <c:pt idx="4646">
                  <c:v>42922</c:v>
                </c:pt>
                <c:pt idx="4647">
                  <c:v>42923</c:v>
                </c:pt>
                <c:pt idx="4648">
                  <c:v>42926</c:v>
                </c:pt>
                <c:pt idx="4649">
                  <c:v>42927</c:v>
                </c:pt>
                <c:pt idx="4650">
                  <c:v>42928</c:v>
                </c:pt>
                <c:pt idx="4651">
                  <c:v>42929</c:v>
                </c:pt>
                <c:pt idx="4652">
                  <c:v>42930</c:v>
                </c:pt>
                <c:pt idx="4653">
                  <c:v>42933</c:v>
                </c:pt>
                <c:pt idx="4654">
                  <c:v>42934</c:v>
                </c:pt>
                <c:pt idx="4655">
                  <c:v>42935</c:v>
                </c:pt>
                <c:pt idx="4656">
                  <c:v>42936</c:v>
                </c:pt>
                <c:pt idx="4657">
                  <c:v>42937</c:v>
                </c:pt>
                <c:pt idx="4658">
                  <c:v>42940</c:v>
                </c:pt>
                <c:pt idx="4659">
                  <c:v>42941</c:v>
                </c:pt>
                <c:pt idx="4660">
                  <c:v>42942</c:v>
                </c:pt>
                <c:pt idx="4661">
                  <c:v>42943</c:v>
                </c:pt>
                <c:pt idx="4662">
                  <c:v>42944</c:v>
                </c:pt>
                <c:pt idx="4663">
                  <c:v>42947</c:v>
                </c:pt>
                <c:pt idx="4664">
                  <c:v>42948</c:v>
                </c:pt>
                <c:pt idx="4665">
                  <c:v>42949</c:v>
                </c:pt>
                <c:pt idx="4666">
                  <c:v>42950</c:v>
                </c:pt>
                <c:pt idx="4667">
                  <c:v>42951</c:v>
                </c:pt>
                <c:pt idx="4668">
                  <c:v>42954</c:v>
                </c:pt>
                <c:pt idx="4669">
                  <c:v>42955</c:v>
                </c:pt>
                <c:pt idx="4670">
                  <c:v>42956</c:v>
                </c:pt>
                <c:pt idx="4671">
                  <c:v>42957</c:v>
                </c:pt>
                <c:pt idx="4672">
                  <c:v>42958</c:v>
                </c:pt>
                <c:pt idx="4673">
                  <c:v>42961</c:v>
                </c:pt>
                <c:pt idx="4674">
                  <c:v>42962</c:v>
                </c:pt>
                <c:pt idx="4675">
                  <c:v>42963</c:v>
                </c:pt>
                <c:pt idx="4676">
                  <c:v>42964</c:v>
                </c:pt>
                <c:pt idx="4677">
                  <c:v>42965</c:v>
                </c:pt>
                <c:pt idx="4678">
                  <c:v>42968</c:v>
                </c:pt>
                <c:pt idx="4679">
                  <c:v>42969</c:v>
                </c:pt>
                <c:pt idx="4680">
                  <c:v>42970</c:v>
                </c:pt>
                <c:pt idx="4681">
                  <c:v>42971</c:v>
                </c:pt>
                <c:pt idx="4682">
                  <c:v>42972</c:v>
                </c:pt>
                <c:pt idx="4683">
                  <c:v>42975</c:v>
                </c:pt>
                <c:pt idx="4684">
                  <c:v>42976</c:v>
                </c:pt>
                <c:pt idx="4685">
                  <c:v>42977</c:v>
                </c:pt>
                <c:pt idx="4686">
                  <c:v>42978</c:v>
                </c:pt>
                <c:pt idx="4687">
                  <c:v>42979</c:v>
                </c:pt>
                <c:pt idx="4688">
                  <c:v>42982</c:v>
                </c:pt>
                <c:pt idx="4689">
                  <c:v>42983</c:v>
                </c:pt>
                <c:pt idx="4690">
                  <c:v>42984</c:v>
                </c:pt>
                <c:pt idx="4691">
                  <c:v>42986</c:v>
                </c:pt>
                <c:pt idx="4692">
                  <c:v>42989</c:v>
                </c:pt>
                <c:pt idx="4693">
                  <c:v>42990</c:v>
                </c:pt>
                <c:pt idx="4694">
                  <c:v>42991</c:v>
                </c:pt>
                <c:pt idx="4695">
                  <c:v>42992</c:v>
                </c:pt>
                <c:pt idx="4696">
                  <c:v>42993</c:v>
                </c:pt>
                <c:pt idx="4697">
                  <c:v>42996</c:v>
                </c:pt>
                <c:pt idx="4698">
                  <c:v>42997</c:v>
                </c:pt>
                <c:pt idx="4699">
                  <c:v>42998</c:v>
                </c:pt>
                <c:pt idx="4700">
                  <c:v>42999</c:v>
                </c:pt>
                <c:pt idx="4701">
                  <c:v>43000</c:v>
                </c:pt>
                <c:pt idx="4702">
                  <c:v>43003</c:v>
                </c:pt>
                <c:pt idx="4703">
                  <c:v>43004</c:v>
                </c:pt>
                <c:pt idx="4704">
                  <c:v>43005</c:v>
                </c:pt>
                <c:pt idx="4705">
                  <c:v>43006</c:v>
                </c:pt>
                <c:pt idx="4706">
                  <c:v>43007</c:v>
                </c:pt>
                <c:pt idx="4707">
                  <c:v>43010</c:v>
                </c:pt>
                <c:pt idx="4708">
                  <c:v>43011</c:v>
                </c:pt>
                <c:pt idx="4709">
                  <c:v>43012</c:v>
                </c:pt>
                <c:pt idx="4710">
                  <c:v>43013</c:v>
                </c:pt>
                <c:pt idx="4711">
                  <c:v>43014</c:v>
                </c:pt>
                <c:pt idx="4712">
                  <c:v>43017</c:v>
                </c:pt>
                <c:pt idx="4713">
                  <c:v>43018</c:v>
                </c:pt>
                <c:pt idx="4714">
                  <c:v>43019</c:v>
                </c:pt>
                <c:pt idx="4715">
                  <c:v>43021</c:v>
                </c:pt>
                <c:pt idx="4716">
                  <c:v>43024</c:v>
                </c:pt>
                <c:pt idx="4717">
                  <c:v>43025</c:v>
                </c:pt>
                <c:pt idx="4718">
                  <c:v>43026</c:v>
                </c:pt>
                <c:pt idx="4719">
                  <c:v>43027</c:v>
                </c:pt>
                <c:pt idx="4720">
                  <c:v>43028</c:v>
                </c:pt>
                <c:pt idx="4721">
                  <c:v>43031</c:v>
                </c:pt>
                <c:pt idx="4722">
                  <c:v>43032</c:v>
                </c:pt>
                <c:pt idx="4723">
                  <c:v>43033</c:v>
                </c:pt>
                <c:pt idx="4724">
                  <c:v>43034</c:v>
                </c:pt>
                <c:pt idx="4725">
                  <c:v>43035</c:v>
                </c:pt>
                <c:pt idx="4726">
                  <c:v>43038</c:v>
                </c:pt>
                <c:pt idx="4727">
                  <c:v>43039</c:v>
                </c:pt>
                <c:pt idx="4728">
                  <c:v>43040</c:v>
                </c:pt>
                <c:pt idx="4729">
                  <c:v>43042</c:v>
                </c:pt>
                <c:pt idx="4730">
                  <c:v>43045</c:v>
                </c:pt>
                <c:pt idx="4731">
                  <c:v>43046</c:v>
                </c:pt>
                <c:pt idx="4732">
                  <c:v>43047</c:v>
                </c:pt>
                <c:pt idx="4733">
                  <c:v>43048</c:v>
                </c:pt>
                <c:pt idx="4734">
                  <c:v>43049</c:v>
                </c:pt>
                <c:pt idx="4735">
                  <c:v>43052</c:v>
                </c:pt>
                <c:pt idx="4736">
                  <c:v>43053</c:v>
                </c:pt>
                <c:pt idx="4737">
                  <c:v>43055</c:v>
                </c:pt>
                <c:pt idx="4738">
                  <c:v>43056</c:v>
                </c:pt>
                <c:pt idx="4739">
                  <c:v>43059</c:v>
                </c:pt>
                <c:pt idx="4740">
                  <c:v>43060</c:v>
                </c:pt>
                <c:pt idx="4741">
                  <c:v>43061</c:v>
                </c:pt>
                <c:pt idx="4742">
                  <c:v>43062</c:v>
                </c:pt>
                <c:pt idx="4743">
                  <c:v>43063</c:v>
                </c:pt>
                <c:pt idx="4744">
                  <c:v>43066</c:v>
                </c:pt>
                <c:pt idx="4745">
                  <c:v>43067</c:v>
                </c:pt>
                <c:pt idx="4746">
                  <c:v>43068</c:v>
                </c:pt>
                <c:pt idx="4747">
                  <c:v>43069</c:v>
                </c:pt>
                <c:pt idx="4748">
                  <c:v>43070</c:v>
                </c:pt>
                <c:pt idx="4749">
                  <c:v>43073</c:v>
                </c:pt>
                <c:pt idx="4750">
                  <c:v>43074</c:v>
                </c:pt>
                <c:pt idx="4751">
                  <c:v>43075</c:v>
                </c:pt>
                <c:pt idx="4752">
                  <c:v>43076</c:v>
                </c:pt>
                <c:pt idx="4753">
                  <c:v>43077</c:v>
                </c:pt>
                <c:pt idx="4754">
                  <c:v>43080</c:v>
                </c:pt>
                <c:pt idx="4755">
                  <c:v>43081</c:v>
                </c:pt>
                <c:pt idx="4756">
                  <c:v>43082</c:v>
                </c:pt>
                <c:pt idx="4757">
                  <c:v>43083</c:v>
                </c:pt>
                <c:pt idx="4758">
                  <c:v>43084</c:v>
                </c:pt>
                <c:pt idx="4759">
                  <c:v>43087</c:v>
                </c:pt>
                <c:pt idx="4760">
                  <c:v>43088</c:v>
                </c:pt>
                <c:pt idx="4761">
                  <c:v>43089</c:v>
                </c:pt>
                <c:pt idx="4762">
                  <c:v>43090</c:v>
                </c:pt>
                <c:pt idx="4763">
                  <c:v>43091</c:v>
                </c:pt>
                <c:pt idx="4764">
                  <c:v>43095</c:v>
                </c:pt>
                <c:pt idx="4765">
                  <c:v>43096</c:v>
                </c:pt>
                <c:pt idx="4766">
                  <c:v>43097</c:v>
                </c:pt>
                <c:pt idx="4767">
                  <c:v>43098</c:v>
                </c:pt>
                <c:pt idx="4768">
                  <c:v>43102</c:v>
                </c:pt>
                <c:pt idx="4769">
                  <c:v>43103</c:v>
                </c:pt>
                <c:pt idx="4770">
                  <c:v>43104</c:v>
                </c:pt>
                <c:pt idx="4771">
                  <c:v>43105</c:v>
                </c:pt>
                <c:pt idx="4772">
                  <c:v>43108</c:v>
                </c:pt>
                <c:pt idx="4773">
                  <c:v>43109</c:v>
                </c:pt>
                <c:pt idx="4774">
                  <c:v>43110</c:v>
                </c:pt>
                <c:pt idx="4775">
                  <c:v>43111</c:v>
                </c:pt>
                <c:pt idx="4776">
                  <c:v>43112</c:v>
                </c:pt>
                <c:pt idx="4777">
                  <c:v>43115</c:v>
                </c:pt>
                <c:pt idx="4778">
                  <c:v>43116</c:v>
                </c:pt>
                <c:pt idx="4779">
                  <c:v>43117</c:v>
                </c:pt>
                <c:pt idx="4780">
                  <c:v>43118</c:v>
                </c:pt>
                <c:pt idx="4781">
                  <c:v>43119</c:v>
                </c:pt>
                <c:pt idx="4782">
                  <c:v>43122</c:v>
                </c:pt>
                <c:pt idx="4783">
                  <c:v>43123</c:v>
                </c:pt>
                <c:pt idx="4784">
                  <c:v>43124</c:v>
                </c:pt>
                <c:pt idx="4785">
                  <c:v>43125</c:v>
                </c:pt>
                <c:pt idx="4786">
                  <c:v>43126</c:v>
                </c:pt>
                <c:pt idx="4787">
                  <c:v>43129</c:v>
                </c:pt>
                <c:pt idx="4788">
                  <c:v>43130</c:v>
                </c:pt>
                <c:pt idx="4789">
                  <c:v>43131</c:v>
                </c:pt>
                <c:pt idx="4790">
                  <c:v>43132</c:v>
                </c:pt>
                <c:pt idx="4791">
                  <c:v>43133</c:v>
                </c:pt>
                <c:pt idx="4792">
                  <c:v>43136</c:v>
                </c:pt>
                <c:pt idx="4793">
                  <c:v>43137</c:v>
                </c:pt>
                <c:pt idx="4794">
                  <c:v>43138</c:v>
                </c:pt>
                <c:pt idx="4795">
                  <c:v>43139</c:v>
                </c:pt>
                <c:pt idx="4796">
                  <c:v>43140</c:v>
                </c:pt>
                <c:pt idx="4797">
                  <c:v>43145</c:v>
                </c:pt>
                <c:pt idx="4798">
                  <c:v>43146</c:v>
                </c:pt>
                <c:pt idx="4799">
                  <c:v>43147</c:v>
                </c:pt>
                <c:pt idx="4800">
                  <c:v>43150</c:v>
                </c:pt>
                <c:pt idx="4801">
                  <c:v>43151</c:v>
                </c:pt>
                <c:pt idx="4802">
                  <c:v>43152</c:v>
                </c:pt>
                <c:pt idx="4803">
                  <c:v>43153</c:v>
                </c:pt>
                <c:pt idx="4804">
                  <c:v>43154</c:v>
                </c:pt>
                <c:pt idx="4805">
                  <c:v>43157</c:v>
                </c:pt>
                <c:pt idx="4806">
                  <c:v>43158</c:v>
                </c:pt>
                <c:pt idx="4807">
                  <c:v>43159</c:v>
                </c:pt>
                <c:pt idx="4808">
                  <c:v>43160</c:v>
                </c:pt>
                <c:pt idx="4809">
                  <c:v>43161</c:v>
                </c:pt>
                <c:pt idx="4810">
                  <c:v>43164</c:v>
                </c:pt>
                <c:pt idx="4811">
                  <c:v>43165</c:v>
                </c:pt>
                <c:pt idx="4812">
                  <c:v>43166</c:v>
                </c:pt>
                <c:pt idx="4813">
                  <c:v>43167</c:v>
                </c:pt>
                <c:pt idx="4814">
                  <c:v>43168</c:v>
                </c:pt>
                <c:pt idx="4815">
                  <c:v>43171</c:v>
                </c:pt>
                <c:pt idx="4816">
                  <c:v>43172</c:v>
                </c:pt>
                <c:pt idx="4817">
                  <c:v>43173</c:v>
                </c:pt>
                <c:pt idx="4818">
                  <c:v>43174</c:v>
                </c:pt>
                <c:pt idx="4819">
                  <c:v>43175</c:v>
                </c:pt>
                <c:pt idx="4820">
                  <c:v>43178</c:v>
                </c:pt>
                <c:pt idx="4821">
                  <c:v>43179</c:v>
                </c:pt>
                <c:pt idx="4822">
                  <c:v>43180</c:v>
                </c:pt>
                <c:pt idx="4823">
                  <c:v>43181</c:v>
                </c:pt>
                <c:pt idx="4824">
                  <c:v>43182</c:v>
                </c:pt>
                <c:pt idx="4825">
                  <c:v>43185</c:v>
                </c:pt>
                <c:pt idx="4826">
                  <c:v>43186</c:v>
                </c:pt>
                <c:pt idx="4827">
                  <c:v>43187</c:v>
                </c:pt>
                <c:pt idx="4828">
                  <c:v>43188</c:v>
                </c:pt>
                <c:pt idx="4829">
                  <c:v>43192</c:v>
                </c:pt>
                <c:pt idx="4830">
                  <c:v>43193</c:v>
                </c:pt>
                <c:pt idx="4831">
                  <c:v>43194</c:v>
                </c:pt>
                <c:pt idx="4832">
                  <c:v>43195</c:v>
                </c:pt>
                <c:pt idx="4833">
                  <c:v>43196</c:v>
                </c:pt>
                <c:pt idx="4834">
                  <c:v>43199</c:v>
                </c:pt>
                <c:pt idx="4835">
                  <c:v>43200</c:v>
                </c:pt>
                <c:pt idx="4836">
                  <c:v>43201</c:v>
                </c:pt>
                <c:pt idx="4837">
                  <c:v>43202</c:v>
                </c:pt>
                <c:pt idx="4838">
                  <c:v>43203</c:v>
                </c:pt>
                <c:pt idx="4839">
                  <c:v>43206</c:v>
                </c:pt>
                <c:pt idx="4840">
                  <c:v>43207</c:v>
                </c:pt>
                <c:pt idx="4841">
                  <c:v>43208</c:v>
                </c:pt>
                <c:pt idx="4842">
                  <c:v>43209</c:v>
                </c:pt>
                <c:pt idx="4843">
                  <c:v>43210</c:v>
                </c:pt>
                <c:pt idx="4844">
                  <c:v>43213</c:v>
                </c:pt>
                <c:pt idx="4845">
                  <c:v>43214</c:v>
                </c:pt>
                <c:pt idx="4846">
                  <c:v>43215</c:v>
                </c:pt>
                <c:pt idx="4847">
                  <c:v>43216</c:v>
                </c:pt>
                <c:pt idx="4848">
                  <c:v>43217</c:v>
                </c:pt>
                <c:pt idx="4849">
                  <c:v>43220</c:v>
                </c:pt>
                <c:pt idx="4850">
                  <c:v>43222</c:v>
                </c:pt>
                <c:pt idx="4851">
                  <c:v>43223</c:v>
                </c:pt>
                <c:pt idx="4852">
                  <c:v>43224</c:v>
                </c:pt>
                <c:pt idx="4853">
                  <c:v>43227</c:v>
                </c:pt>
                <c:pt idx="4854">
                  <c:v>43228</c:v>
                </c:pt>
                <c:pt idx="4855">
                  <c:v>43229</c:v>
                </c:pt>
                <c:pt idx="4856">
                  <c:v>43230</c:v>
                </c:pt>
                <c:pt idx="4857">
                  <c:v>43231</c:v>
                </c:pt>
                <c:pt idx="4858">
                  <c:v>43234</c:v>
                </c:pt>
                <c:pt idx="4859">
                  <c:v>43235</c:v>
                </c:pt>
                <c:pt idx="4860">
                  <c:v>43236</c:v>
                </c:pt>
                <c:pt idx="4861">
                  <c:v>43237</c:v>
                </c:pt>
                <c:pt idx="4862">
                  <c:v>43238</c:v>
                </c:pt>
                <c:pt idx="4863">
                  <c:v>43241</c:v>
                </c:pt>
                <c:pt idx="4864">
                  <c:v>43242</c:v>
                </c:pt>
                <c:pt idx="4865">
                  <c:v>43243</c:v>
                </c:pt>
                <c:pt idx="4866">
                  <c:v>43244</c:v>
                </c:pt>
                <c:pt idx="4867">
                  <c:v>43245</c:v>
                </c:pt>
                <c:pt idx="4868">
                  <c:v>43248</c:v>
                </c:pt>
                <c:pt idx="4869">
                  <c:v>43249</c:v>
                </c:pt>
                <c:pt idx="4870">
                  <c:v>43250</c:v>
                </c:pt>
                <c:pt idx="4871">
                  <c:v>43252</c:v>
                </c:pt>
                <c:pt idx="4872">
                  <c:v>43255</c:v>
                </c:pt>
                <c:pt idx="4873">
                  <c:v>43256</c:v>
                </c:pt>
                <c:pt idx="4874">
                  <c:v>43257</c:v>
                </c:pt>
                <c:pt idx="4875">
                  <c:v>43258</c:v>
                </c:pt>
                <c:pt idx="4876">
                  <c:v>43259</c:v>
                </c:pt>
                <c:pt idx="4877">
                  <c:v>43262</c:v>
                </c:pt>
                <c:pt idx="4878">
                  <c:v>43263</c:v>
                </c:pt>
                <c:pt idx="4879">
                  <c:v>43264</c:v>
                </c:pt>
                <c:pt idx="4880">
                  <c:v>43265</c:v>
                </c:pt>
                <c:pt idx="4881">
                  <c:v>43266</c:v>
                </c:pt>
                <c:pt idx="4882">
                  <c:v>43269</c:v>
                </c:pt>
                <c:pt idx="4883">
                  <c:v>43270</c:v>
                </c:pt>
                <c:pt idx="4884">
                  <c:v>43271</c:v>
                </c:pt>
                <c:pt idx="4885">
                  <c:v>43272</c:v>
                </c:pt>
                <c:pt idx="4886">
                  <c:v>43273</c:v>
                </c:pt>
                <c:pt idx="4887">
                  <c:v>43276</c:v>
                </c:pt>
                <c:pt idx="4888">
                  <c:v>43277</c:v>
                </c:pt>
                <c:pt idx="4889">
                  <c:v>43278</c:v>
                </c:pt>
                <c:pt idx="4890">
                  <c:v>43279</c:v>
                </c:pt>
                <c:pt idx="4891">
                  <c:v>43280</c:v>
                </c:pt>
                <c:pt idx="4892">
                  <c:v>43283</c:v>
                </c:pt>
                <c:pt idx="4893">
                  <c:v>43284</c:v>
                </c:pt>
                <c:pt idx="4894">
                  <c:v>43285</c:v>
                </c:pt>
                <c:pt idx="4895">
                  <c:v>43286</c:v>
                </c:pt>
                <c:pt idx="4896">
                  <c:v>43287</c:v>
                </c:pt>
                <c:pt idx="4897">
                  <c:v>43290</c:v>
                </c:pt>
                <c:pt idx="4898">
                  <c:v>43291</c:v>
                </c:pt>
                <c:pt idx="4899">
                  <c:v>43292</c:v>
                </c:pt>
                <c:pt idx="4900">
                  <c:v>43293</c:v>
                </c:pt>
                <c:pt idx="4901">
                  <c:v>43294</c:v>
                </c:pt>
                <c:pt idx="4902">
                  <c:v>43297</c:v>
                </c:pt>
                <c:pt idx="4903">
                  <c:v>43298</c:v>
                </c:pt>
                <c:pt idx="4904">
                  <c:v>43299</c:v>
                </c:pt>
                <c:pt idx="4905">
                  <c:v>43300</c:v>
                </c:pt>
                <c:pt idx="4906">
                  <c:v>43301</c:v>
                </c:pt>
                <c:pt idx="4907">
                  <c:v>43304</c:v>
                </c:pt>
                <c:pt idx="4908">
                  <c:v>43305</c:v>
                </c:pt>
                <c:pt idx="4909">
                  <c:v>43306</c:v>
                </c:pt>
                <c:pt idx="4910">
                  <c:v>43307</c:v>
                </c:pt>
                <c:pt idx="4911">
                  <c:v>43308</c:v>
                </c:pt>
                <c:pt idx="4912">
                  <c:v>43311</c:v>
                </c:pt>
                <c:pt idx="4913">
                  <c:v>43312</c:v>
                </c:pt>
                <c:pt idx="4914">
                  <c:v>43313</c:v>
                </c:pt>
                <c:pt idx="4915">
                  <c:v>43314</c:v>
                </c:pt>
                <c:pt idx="4916">
                  <c:v>43315</c:v>
                </c:pt>
                <c:pt idx="4917">
                  <c:v>43318</c:v>
                </c:pt>
                <c:pt idx="4918">
                  <c:v>43319</c:v>
                </c:pt>
                <c:pt idx="4919">
                  <c:v>43320</c:v>
                </c:pt>
                <c:pt idx="4920">
                  <c:v>43321</c:v>
                </c:pt>
                <c:pt idx="4921">
                  <c:v>43322</c:v>
                </c:pt>
                <c:pt idx="4922">
                  <c:v>43325</c:v>
                </c:pt>
                <c:pt idx="4923">
                  <c:v>43326</c:v>
                </c:pt>
                <c:pt idx="4924">
                  <c:v>43327</c:v>
                </c:pt>
                <c:pt idx="4925">
                  <c:v>43328</c:v>
                </c:pt>
                <c:pt idx="4926">
                  <c:v>43329</c:v>
                </c:pt>
                <c:pt idx="4927">
                  <c:v>43332</c:v>
                </c:pt>
                <c:pt idx="4928">
                  <c:v>43333</c:v>
                </c:pt>
                <c:pt idx="4929">
                  <c:v>43334</c:v>
                </c:pt>
                <c:pt idx="4930">
                  <c:v>43335</c:v>
                </c:pt>
                <c:pt idx="4931">
                  <c:v>43336</c:v>
                </c:pt>
                <c:pt idx="4932">
                  <c:v>43339</c:v>
                </c:pt>
                <c:pt idx="4933">
                  <c:v>43340</c:v>
                </c:pt>
                <c:pt idx="4934">
                  <c:v>43341</c:v>
                </c:pt>
                <c:pt idx="4935">
                  <c:v>43342</c:v>
                </c:pt>
                <c:pt idx="4936">
                  <c:v>43343</c:v>
                </c:pt>
                <c:pt idx="4937">
                  <c:v>43346</c:v>
                </c:pt>
                <c:pt idx="4938">
                  <c:v>43347</c:v>
                </c:pt>
                <c:pt idx="4939">
                  <c:v>43348</c:v>
                </c:pt>
                <c:pt idx="4940">
                  <c:v>43349</c:v>
                </c:pt>
                <c:pt idx="4941">
                  <c:v>43353</c:v>
                </c:pt>
                <c:pt idx="4942">
                  <c:v>43354</c:v>
                </c:pt>
                <c:pt idx="4943">
                  <c:v>43355</c:v>
                </c:pt>
                <c:pt idx="4944">
                  <c:v>43356</c:v>
                </c:pt>
                <c:pt idx="4945">
                  <c:v>43357</c:v>
                </c:pt>
                <c:pt idx="4946">
                  <c:v>43360</c:v>
                </c:pt>
                <c:pt idx="4947">
                  <c:v>43361</c:v>
                </c:pt>
                <c:pt idx="4948">
                  <c:v>43362</c:v>
                </c:pt>
                <c:pt idx="4949">
                  <c:v>43363</c:v>
                </c:pt>
                <c:pt idx="4950">
                  <c:v>43364</c:v>
                </c:pt>
                <c:pt idx="4951">
                  <c:v>43367</c:v>
                </c:pt>
                <c:pt idx="4952">
                  <c:v>43368</c:v>
                </c:pt>
                <c:pt idx="4953">
                  <c:v>43369</c:v>
                </c:pt>
                <c:pt idx="4954">
                  <c:v>43370</c:v>
                </c:pt>
                <c:pt idx="4955">
                  <c:v>43371</c:v>
                </c:pt>
                <c:pt idx="4956">
                  <c:v>43374</c:v>
                </c:pt>
                <c:pt idx="4957">
                  <c:v>43375</c:v>
                </c:pt>
                <c:pt idx="4958">
                  <c:v>43376</c:v>
                </c:pt>
                <c:pt idx="4959">
                  <c:v>43377</c:v>
                </c:pt>
                <c:pt idx="4960">
                  <c:v>43378</c:v>
                </c:pt>
                <c:pt idx="4961">
                  <c:v>43381</c:v>
                </c:pt>
                <c:pt idx="4962">
                  <c:v>43382</c:v>
                </c:pt>
                <c:pt idx="4963">
                  <c:v>43383</c:v>
                </c:pt>
                <c:pt idx="4964">
                  <c:v>43384</c:v>
                </c:pt>
                <c:pt idx="4965">
                  <c:v>43388</c:v>
                </c:pt>
                <c:pt idx="4966">
                  <c:v>43389</c:v>
                </c:pt>
                <c:pt idx="4967">
                  <c:v>43390</c:v>
                </c:pt>
                <c:pt idx="4968">
                  <c:v>43391</c:v>
                </c:pt>
                <c:pt idx="4969">
                  <c:v>43392</c:v>
                </c:pt>
                <c:pt idx="4970">
                  <c:v>43395</c:v>
                </c:pt>
                <c:pt idx="4971">
                  <c:v>43396</c:v>
                </c:pt>
                <c:pt idx="4972">
                  <c:v>43397</c:v>
                </c:pt>
                <c:pt idx="4973">
                  <c:v>43398</c:v>
                </c:pt>
                <c:pt idx="4974">
                  <c:v>43399</c:v>
                </c:pt>
                <c:pt idx="4975">
                  <c:v>43402</c:v>
                </c:pt>
                <c:pt idx="4976">
                  <c:v>43403</c:v>
                </c:pt>
                <c:pt idx="4977">
                  <c:v>43404</c:v>
                </c:pt>
                <c:pt idx="4978">
                  <c:v>43405</c:v>
                </c:pt>
                <c:pt idx="4979">
                  <c:v>43409</c:v>
                </c:pt>
                <c:pt idx="4980">
                  <c:v>43410</c:v>
                </c:pt>
                <c:pt idx="4981">
                  <c:v>43411</c:v>
                </c:pt>
                <c:pt idx="4982">
                  <c:v>43412</c:v>
                </c:pt>
                <c:pt idx="4983">
                  <c:v>43413</c:v>
                </c:pt>
                <c:pt idx="4984">
                  <c:v>43416</c:v>
                </c:pt>
                <c:pt idx="4985">
                  <c:v>43417</c:v>
                </c:pt>
                <c:pt idx="4986">
                  <c:v>43418</c:v>
                </c:pt>
                <c:pt idx="4987">
                  <c:v>43420</c:v>
                </c:pt>
                <c:pt idx="4988">
                  <c:v>43423</c:v>
                </c:pt>
                <c:pt idx="4989">
                  <c:v>43424</c:v>
                </c:pt>
                <c:pt idx="4990">
                  <c:v>43425</c:v>
                </c:pt>
                <c:pt idx="4991">
                  <c:v>43426</c:v>
                </c:pt>
                <c:pt idx="4992">
                  <c:v>43427</c:v>
                </c:pt>
                <c:pt idx="4993">
                  <c:v>43430</c:v>
                </c:pt>
                <c:pt idx="4994">
                  <c:v>43431</c:v>
                </c:pt>
                <c:pt idx="4995">
                  <c:v>43432</c:v>
                </c:pt>
                <c:pt idx="4996">
                  <c:v>43433</c:v>
                </c:pt>
                <c:pt idx="4997">
                  <c:v>43434</c:v>
                </c:pt>
                <c:pt idx="4998">
                  <c:v>43437</c:v>
                </c:pt>
                <c:pt idx="4999">
                  <c:v>43438</c:v>
                </c:pt>
                <c:pt idx="5000">
                  <c:v>43439</c:v>
                </c:pt>
                <c:pt idx="5001">
                  <c:v>43440</c:v>
                </c:pt>
                <c:pt idx="5002">
                  <c:v>43441</c:v>
                </c:pt>
                <c:pt idx="5003">
                  <c:v>43444</c:v>
                </c:pt>
                <c:pt idx="5004">
                  <c:v>43445</c:v>
                </c:pt>
                <c:pt idx="5005">
                  <c:v>43446</c:v>
                </c:pt>
                <c:pt idx="5006">
                  <c:v>43447</c:v>
                </c:pt>
                <c:pt idx="5007">
                  <c:v>43448</c:v>
                </c:pt>
                <c:pt idx="5008">
                  <c:v>43451</c:v>
                </c:pt>
                <c:pt idx="5009">
                  <c:v>43452</c:v>
                </c:pt>
                <c:pt idx="5010">
                  <c:v>43453</c:v>
                </c:pt>
                <c:pt idx="5011">
                  <c:v>43454</c:v>
                </c:pt>
                <c:pt idx="5012">
                  <c:v>43455</c:v>
                </c:pt>
                <c:pt idx="5013">
                  <c:v>43458</c:v>
                </c:pt>
                <c:pt idx="5014">
                  <c:v>43460</c:v>
                </c:pt>
                <c:pt idx="5015">
                  <c:v>43461</c:v>
                </c:pt>
                <c:pt idx="5016">
                  <c:v>43462</c:v>
                </c:pt>
                <c:pt idx="5017">
                  <c:v>43465</c:v>
                </c:pt>
                <c:pt idx="5018">
                  <c:v>43467</c:v>
                </c:pt>
                <c:pt idx="5019">
                  <c:v>43468</c:v>
                </c:pt>
                <c:pt idx="5020">
                  <c:v>43469</c:v>
                </c:pt>
                <c:pt idx="5021">
                  <c:v>43472</c:v>
                </c:pt>
                <c:pt idx="5022">
                  <c:v>43473</c:v>
                </c:pt>
                <c:pt idx="5023">
                  <c:v>43474</c:v>
                </c:pt>
                <c:pt idx="5024">
                  <c:v>43475</c:v>
                </c:pt>
                <c:pt idx="5025">
                  <c:v>43476</c:v>
                </c:pt>
                <c:pt idx="5026">
                  <c:v>43479</c:v>
                </c:pt>
                <c:pt idx="5027">
                  <c:v>43480</c:v>
                </c:pt>
                <c:pt idx="5028">
                  <c:v>43481</c:v>
                </c:pt>
                <c:pt idx="5029">
                  <c:v>43482</c:v>
                </c:pt>
                <c:pt idx="5030">
                  <c:v>43483</c:v>
                </c:pt>
                <c:pt idx="5031">
                  <c:v>43486</c:v>
                </c:pt>
                <c:pt idx="5032">
                  <c:v>43487</c:v>
                </c:pt>
                <c:pt idx="5033">
                  <c:v>43488</c:v>
                </c:pt>
                <c:pt idx="5034">
                  <c:v>43489</c:v>
                </c:pt>
                <c:pt idx="5035">
                  <c:v>43490</c:v>
                </c:pt>
                <c:pt idx="5036">
                  <c:v>43493</c:v>
                </c:pt>
                <c:pt idx="5037">
                  <c:v>43494</c:v>
                </c:pt>
                <c:pt idx="5038">
                  <c:v>43495</c:v>
                </c:pt>
                <c:pt idx="5039">
                  <c:v>43496</c:v>
                </c:pt>
                <c:pt idx="5040">
                  <c:v>43497</c:v>
                </c:pt>
                <c:pt idx="5041">
                  <c:v>43500</c:v>
                </c:pt>
                <c:pt idx="5042">
                  <c:v>43501</c:v>
                </c:pt>
                <c:pt idx="5043">
                  <c:v>43502</c:v>
                </c:pt>
                <c:pt idx="5044">
                  <c:v>43503</c:v>
                </c:pt>
                <c:pt idx="5045">
                  <c:v>43504</c:v>
                </c:pt>
                <c:pt idx="5046">
                  <c:v>43507</c:v>
                </c:pt>
                <c:pt idx="5047">
                  <c:v>43508</c:v>
                </c:pt>
                <c:pt idx="5048">
                  <c:v>43509</c:v>
                </c:pt>
                <c:pt idx="5049">
                  <c:v>43510</c:v>
                </c:pt>
                <c:pt idx="5050">
                  <c:v>43511</c:v>
                </c:pt>
                <c:pt idx="5051">
                  <c:v>43514</c:v>
                </c:pt>
                <c:pt idx="5052">
                  <c:v>43515</c:v>
                </c:pt>
                <c:pt idx="5053">
                  <c:v>43516</c:v>
                </c:pt>
                <c:pt idx="5054">
                  <c:v>43517</c:v>
                </c:pt>
                <c:pt idx="5055">
                  <c:v>43518</c:v>
                </c:pt>
                <c:pt idx="5056">
                  <c:v>43521</c:v>
                </c:pt>
                <c:pt idx="5057">
                  <c:v>43522</c:v>
                </c:pt>
                <c:pt idx="5058">
                  <c:v>43523</c:v>
                </c:pt>
                <c:pt idx="5059">
                  <c:v>43524</c:v>
                </c:pt>
                <c:pt idx="5060">
                  <c:v>43525</c:v>
                </c:pt>
                <c:pt idx="5061">
                  <c:v>43530</c:v>
                </c:pt>
                <c:pt idx="5062">
                  <c:v>43531</c:v>
                </c:pt>
                <c:pt idx="5063">
                  <c:v>43532</c:v>
                </c:pt>
                <c:pt idx="5064">
                  <c:v>43535</c:v>
                </c:pt>
                <c:pt idx="5065">
                  <c:v>43536</c:v>
                </c:pt>
                <c:pt idx="5066">
                  <c:v>43537</c:v>
                </c:pt>
                <c:pt idx="5067">
                  <c:v>43538</c:v>
                </c:pt>
                <c:pt idx="5068">
                  <c:v>43539</c:v>
                </c:pt>
                <c:pt idx="5069">
                  <c:v>43542</c:v>
                </c:pt>
                <c:pt idx="5070">
                  <c:v>43543</c:v>
                </c:pt>
                <c:pt idx="5071">
                  <c:v>43544</c:v>
                </c:pt>
                <c:pt idx="5072">
                  <c:v>43545</c:v>
                </c:pt>
                <c:pt idx="5073">
                  <c:v>43546</c:v>
                </c:pt>
                <c:pt idx="5074">
                  <c:v>43549</c:v>
                </c:pt>
                <c:pt idx="5075">
                  <c:v>43550</c:v>
                </c:pt>
                <c:pt idx="5076">
                  <c:v>43551</c:v>
                </c:pt>
                <c:pt idx="5077">
                  <c:v>43552</c:v>
                </c:pt>
                <c:pt idx="5078">
                  <c:v>43553</c:v>
                </c:pt>
                <c:pt idx="5079">
                  <c:v>43556</c:v>
                </c:pt>
                <c:pt idx="5080">
                  <c:v>43557</c:v>
                </c:pt>
                <c:pt idx="5081">
                  <c:v>43558</c:v>
                </c:pt>
                <c:pt idx="5082">
                  <c:v>43559</c:v>
                </c:pt>
                <c:pt idx="5083">
                  <c:v>43560</c:v>
                </c:pt>
                <c:pt idx="5084">
                  <c:v>43563</c:v>
                </c:pt>
                <c:pt idx="5085">
                  <c:v>43564</c:v>
                </c:pt>
                <c:pt idx="5086">
                  <c:v>43565</c:v>
                </c:pt>
                <c:pt idx="5087">
                  <c:v>43566</c:v>
                </c:pt>
                <c:pt idx="5088">
                  <c:v>43567</c:v>
                </c:pt>
                <c:pt idx="5089">
                  <c:v>43570</c:v>
                </c:pt>
                <c:pt idx="5090">
                  <c:v>43571</c:v>
                </c:pt>
                <c:pt idx="5091">
                  <c:v>43572</c:v>
                </c:pt>
                <c:pt idx="5092">
                  <c:v>43573</c:v>
                </c:pt>
                <c:pt idx="5093">
                  <c:v>43577</c:v>
                </c:pt>
                <c:pt idx="5094">
                  <c:v>43578</c:v>
                </c:pt>
                <c:pt idx="5095">
                  <c:v>43579</c:v>
                </c:pt>
                <c:pt idx="5096">
                  <c:v>43580</c:v>
                </c:pt>
                <c:pt idx="5097">
                  <c:v>43581</c:v>
                </c:pt>
                <c:pt idx="5098">
                  <c:v>43584</c:v>
                </c:pt>
                <c:pt idx="5099">
                  <c:v>43585</c:v>
                </c:pt>
                <c:pt idx="5100">
                  <c:v>43587</c:v>
                </c:pt>
                <c:pt idx="5101">
                  <c:v>43588</c:v>
                </c:pt>
                <c:pt idx="5102">
                  <c:v>43591</c:v>
                </c:pt>
                <c:pt idx="5103">
                  <c:v>43592</c:v>
                </c:pt>
                <c:pt idx="5104">
                  <c:v>43593</c:v>
                </c:pt>
                <c:pt idx="5105">
                  <c:v>43594</c:v>
                </c:pt>
                <c:pt idx="5106">
                  <c:v>43595</c:v>
                </c:pt>
                <c:pt idx="5107">
                  <c:v>43598</c:v>
                </c:pt>
                <c:pt idx="5108">
                  <c:v>43599</c:v>
                </c:pt>
                <c:pt idx="5109">
                  <c:v>43600</c:v>
                </c:pt>
                <c:pt idx="5110">
                  <c:v>43601</c:v>
                </c:pt>
                <c:pt idx="5111">
                  <c:v>43602</c:v>
                </c:pt>
                <c:pt idx="5112">
                  <c:v>43606</c:v>
                </c:pt>
                <c:pt idx="5113">
                  <c:v>43607</c:v>
                </c:pt>
                <c:pt idx="5114">
                  <c:v>43608</c:v>
                </c:pt>
                <c:pt idx="5115">
                  <c:v>43609</c:v>
                </c:pt>
                <c:pt idx="5116">
                  <c:v>43612</c:v>
                </c:pt>
                <c:pt idx="5117">
                  <c:v>43613</c:v>
                </c:pt>
                <c:pt idx="5118">
                  <c:v>43614</c:v>
                </c:pt>
                <c:pt idx="5119">
                  <c:v>43615</c:v>
                </c:pt>
                <c:pt idx="5120">
                  <c:v>43616</c:v>
                </c:pt>
                <c:pt idx="5121">
                  <c:v>43619</c:v>
                </c:pt>
                <c:pt idx="5122">
                  <c:v>43620</c:v>
                </c:pt>
                <c:pt idx="5123">
                  <c:v>43621</c:v>
                </c:pt>
                <c:pt idx="5124">
                  <c:v>43622</c:v>
                </c:pt>
                <c:pt idx="5125">
                  <c:v>43623</c:v>
                </c:pt>
                <c:pt idx="5126">
                  <c:v>43626</c:v>
                </c:pt>
                <c:pt idx="5127">
                  <c:v>43627</c:v>
                </c:pt>
                <c:pt idx="5128">
                  <c:v>43628</c:v>
                </c:pt>
                <c:pt idx="5129">
                  <c:v>43629</c:v>
                </c:pt>
                <c:pt idx="5130">
                  <c:v>43630</c:v>
                </c:pt>
                <c:pt idx="5131">
                  <c:v>43633</c:v>
                </c:pt>
                <c:pt idx="5132">
                  <c:v>43634</c:v>
                </c:pt>
                <c:pt idx="5133">
                  <c:v>43635</c:v>
                </c:pt>
                <c:pt idx="5134">
                  <c:v>43637</c:v>
                </c:pt>
                <c:pt idx="5135">
                  <c:v>43640</c:v>
                </c:pt>
                <c:pt idx="5136">
                  <c:v>43641</c:v>
                </c:pt>
                <c:pt idx="5137">
                  <c:v>43642</c:v>
                </c:pt>
                <c:pt idx="5138">
                  <c:v>43643</c:v>
                </c:pt>
                <c:pt idx="5139">
                  <c:v>43644</c:v>
                </c:pt>
                <c:pt idx="5140">
                  <c:v>43647</c:v>
                </c:pt>
                <c:pt idx="5141">
                  <c:v>43648</c:v>
                </c:pt>
                <c:pt idx="5142">
                  <c:v>43649</c:v>
                </c:pt>
                <c:pt idx="5143">
                  <c:v>43650</c:v>
                </c:pt>
                <c:pt idx="5144">
                  <c:v>43651</c:v>
                </c:pt>
                <c:pt idx="5145">
                  <c:v>43654</c:v>
                </c:pt>
                <c:pt idx="5146">
                  <c:v>43655</c:v>
                </c:pt>
                <c:pt idx="5147">
                  <c:v>43656</c:v>
                </c:pt>
                <c:pt idx="5148">
                  <c:v>43657</c:v>
                </c:pt>
                <c:pt idx="5149">
                  <c:v>43658</c:v>
                </c:pt>
                <c:pt idx="5150">
                  <c:v>43661</c:v>
                </c:pt>
                <c:pt idx="5151">
                  <c:v>43662</c:v>
                </c:pt>
                <c:pt idx="5152">
                  <c:v>43663</c:v>
                </c:pt>
                <c:pt idx="5153">
                  <c:v>43664</c:v>
                </c:pt>
                <c:pt idx="5154">
                  <c:v>43665</c:v>
                </c:pt>
                <c:pt idx="5155">
                  <c:v>43668</c:v>
                </c:pt>
                <c:pt idx="5156">
                  <c:v>43669</c:v>
                </c:pt>
                <c:pt idx="5157">
                  <c:v>43670</c:v>
                </c:pt>
                <c:pt idx="5158">
                  <c:v>43671</c:v>
                </c:pt>
                <c:pt idx="5159">
                  <c:v>43672</c:v>
                </c:pt>
                <c:pt idx="5160">
                  <c:v>43675</c:v>
                </c:pt>
                <c:pt idx="5161">
                  <c:v>43676</c:v>
                </c:pt>
                <c:pt idx="5162">
                  <c:v>43677</c:v>
                </c:pt>
                <c:pt idx="5163">
                  <c:v>43678</c:v>
                </c:pt>
                <c:pt idx="5164">
                  <c:v>43679</c:v>
                </c:pt>
                <c:pt idx="5165">
                  <c:v>43682</c:v>
                </c:pt>
                <c:pt idx="5166">
                  <c:v>43683</c:v>
                </c:pt>
                <c:pt idx="5167">
                  <c:v>43684</c:v>
                </c:pt>
                <c:pt idx="5168">
                  <c:v>43685</c:v>
                </c:pt>
                <c:pt idx="5169">
                  <c:v>43686</c:v>
                </c:pt>
                <c:pt idx="5170">
                  <c:v>43689</c:v>
                </c:pt>
                <c:pt idx="5171">
                  <c:v>43690</c:v>
                </c:pt>
                <c:pt idx="5172">
                  <c:v>43691</c:v>
                </c:pt>
                <c:pt idx="5173">
                  <c:v>43692</c:v>
                </c:pt>
                <c:pt idx="5174">
                  <c:v>43693</c:v>
                </c:pt>
                <c:pt idx="5175">
                  <c:v>43696</c:v>
                </c:pt>
                <c:pt idx="5176">
                  <c:v>43697</c:v>
                </c:pt>
                <c:pt idx="5177">
                  <c:v>43698</c:v>
                </c:pt>
                <c:pt idx="5178">
                  <c:v>43699</c:v>
                </c:pt>
                <c:pt idx="5179">
                  <c:v>43700</c:v>
                </c:pt>
                <c:pt idx="5180">
                  <c:v>43703</c:v>
                </c:pt>
                <c:pt idx="5181">
                  <c:v>43704</c:v>
                </c:pt>
                <c:pt idx="5182">
                  <c:v>43705</c:v>
                </c:pt>
                <c:pt idx="5183">
                  <c:v>43706</c:v>
                </c:pt>
                <c:pt idx="5184">
                  <c:v>43707</c:v>
                </c:pt>
                <c:pt idx="5185">
                  <c:v>43710</c:v>
                </c:pt>
                <c:pt idx="5186">
                  <c:v>43711</c:v>
                </c:pt>
                <c:pt idx="5187">
                  <c:v>43712</c:v>
                </c:pt>
              </c:numCache>
            </c:numRef>
          </c:cat>
          <c:val>
            <c:numRef>
              <c:f>Plan1!$C$2:$C$5189</c:f>
              <c:numCache>
                <c:formatCode>_(* #,##0.00_);_(* \(#,##0.00\);_(* "-"??_);_(@_)</c:formatCode>
                <c:ptCount val="51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9.4177099999999999E-4</c:v>
                </c:pt>
                <c:pt idx="2508">
                  <c:v>9.7061800000000002E-4</c:v>
                </c:pt>
                <c:pt idx="2509">
                  <c:v>9.7153400000000003E-4</c:v>
                </c:pt>
                <c:pt idx="2510">
                  <c:v>9.7245000000000003E-4</c:v>
                </c:pt>
                <c:pt idx="2511">
                  <c:v>9.7336799999999995E-4</c:v>
                </c:pt>
                <c:pt idx="2512">
                  <c:v>9.7428599999999999E-4</c:v>
                </c:pt>
                <c:pt idx="2513">
                  <c:v>9.7520500000000004E-4</c:v>
                </c:pt>
                <c:pt idx="2514">
                  <c:v>9.76125E-4</c:v>
                </c:pt>
                <c:pt idx="2515">
                  <c:v>9.7704600000000008E-4</c:v>
                </c:pt>
                <c:pt idx="2516">
                  <c:v>9.7796699999999994E-4</c:v>
                </c:pt>
                <c:pt idx="2517">
                  <c:v>9.7889000000000006E-4</c:v>
                </c:pt>
                <c:pt idx="2518">
                  <c:v>9.7981299999999995E-4</c:v>
                </c:pt>
                <c:pt idx="2519">
                  <c:v>9.8073699999999997E-4</c:v>
                </c:pt>
                <c:pt idx="2520">
                  <c:v>9.8166300000000002E-4</c:v>
                </c:pt>
                <c:pt idx="2521">
                  <c:v>9.8258900000000008E-4</c:v>
                </c:pt>
                <c:pt idx="2522">
                  <c:v>9.8351499999999991E-4</c:v>
                </c:pt>
                <c:pt idx="2523">
                  <c:v>9.8444299999999999E-4</c:v>
                </c:pt>
                <c:pt idx="2524">
                  <c:v>9.8537199999999998E-4</c:v>
                </c:pt>
                <c:pt idx="2525">
                  <c:v>9.8630099999999997E-4</c:v>
                </c:pt>
                <c:pt idx="2526">
                  <c:v>9.87232E-4</c:v>
                </c:pt>
                <c:pt idx="2527">
                  <c:v>9.8816300000000002E-4</c:v>
                </c:pt>
                <c:pt idx="2528">
                  <c:v>9.8909499999999995E-4</c:v>
                </c:pt>
                <c:pt idx="2529">
                  <c:v>9.90028E-4</c:v>
                </c:pt>
                <c:pt idx="2530">
                  <c:v>9.9096199999999996E-4</c:v>
                </c:pt>
                <c:pt idx="2531">
                  <c:v>9.9189700000000005E-4</c:v>
                </c:pt>
                <c:pt idx="2532">
                  <c:v>9.9283199999999992E-4</c:v>
                </c:pt>
                <c:pt idx="2533">
                  <c:v>9.9376900000000003E-4</c:v>
                </c:pt>
                <c:pt idx="2534">
                  <c:v>9.9470599999999993E-4</c:v>
                </c:pt>
                <c:pt idx="2535">
                  <c:v>9.9564500000000008E-4</c:v>
                </c:pt>
                <c:pt idx="2536">
                  <c:v>9.9658400000000001E-4</c:v>
                </c:pt>
                <c:pt idx="2537">
                  <c:v>9.9752400000000007E-4</c:v>
                </c:pt>
                <c:pt idx="2538">
                  <c:v>9.9846500000000003E-4</c:v>
                </c:pt>
                <c:pt idx="2539">
                  <c:v>9.994069999999999E-4</c:v>
                </c:pt>
                <c:pt idx="2540">
                  <c:v>1.000349E-3</c:v>
                </c:pt>
                <c:pt idx="2541">
                  <c:v>1.0012930000000001E-3</c:v>
                </c:pt>
                <c:pt idx="2542">
                  <c:v>1.0022379999999999E-3</c:v>
                </c:pt>
                <c:pt idx="2543">
                  <c:v>1.0041290000000001E-3</c:v>
                </c:pt>
                <c:pt idx="2544">
                  <c:v>1.0041290000000001E-3</c:v>
                </c:pt>
                <c:pt idx="2545">
                  <c:v>1.0050759999999999E-3</c:v>
                </c:pt>
                <c:pt idx="2546">
                  <c:v>1.006025E-3</c:v>
                </c:pt>
                <c:pt idx="2547">
                  <c:v>1.0069740000000001E-3</c:v>
                </c:pt>
                <c:pt idx="2548">
                  <c:v>1.007923E-3</c:v>
                </c:pt>
                <c:pt idx="2549">
                  <c:v>1.0088740000000001E-3</c:v>
                </c:pt>
                <c:pt idx="2550">
                  <c:v>1.0098259999999999E-3</c:v>
                </c:pt>
                <c:pt idx="2551">
                  <c:v>1.0107779999999999E-3</c:v>
                </c:pt>
                <c:pt idx="2552">
                  <c:v>1.011732E-3</c:v>
                </c:pt>
                <c:pt idx="2553">
                  <c:v>1.0126860000000001E-3</c:v>
                </c:pt>
                <c:pt idx="2554">
                  <c:v>1.013641E-3</c:v>
                </c:pt>
                <c:pt idx="2555">
                  <c:v>1.014598E-3</c:v>
                </c:pt>
                <c:pt idx="2556">
                  <c:v>1.015555E-3</c:v>
                </c:pt>
                <c:pt idx="2557">
                  <c:v>1.0165129999999999E-3</c:v>
                </c:pt>
                <c:pt idx="2558">
                  <c:v>1.017472E-3</c:v>
                </c:pt>
                <c:pt idx="2559">
                  <c:v>1.018431E-3</c:v>
                </c:pt>
                <c:pt idx="2560">
                  <c:v>1.019392E-3</c:v>
                </c:pt>
                <c:pt idx="2561">
                  <c:v>1.020354E-3</c:v>
                </c:pt>
                <c:pt idx="2562">
                  <c:v>1.021316E-3</c:v>
                </c:pt>
                <c:pt idx="2563">
                  <c:v>1.0222790000000001E-3</c:v>
                </c:pt>
                <c:pt idx="2564">
                  <c:v>1.023244E-3</c:v>
                </c:pt>
                <c:pt idx="2565">
                  <c:v>1.0242090000000001E-3</c:v>
                </c:pt>
                <c:pt idx="2566">
                  <c:v>1.0251749999999999E-3</c:v>
                </c:pt>
                <c:pt idx="2567">
                  <c:v>1.0261420000000001E-3</c:v>
                </c:pt>
                <c:pt idx="2568">
                  <c:v>1.0271099999999999E-3</c:v>
                </c:pt>
                <c:pt idx="2569">
                  <c:v>1.0280790000000001E-3</c:v>
                </c:pt>
                <c:pt idx="2570">
                  <c:v>1.029049E-3</c:v>
                </c:pt>
                <c:pt idx="2571">
                  <c:v>1.03002E-3</c:v>
                </c:pt>
                <c:pt idx="2572">
                  <c:v>1.030991E-3</c:v>
                </c:pt>
                <c:pt idx="2573">
                  <c:v>1.031964E-3</c:v>
                </c:pt>
                <c:pt idx="2574">
                  <c:v>1.032937E-3</c:v>
                </c:pt>
                <c:pt idx="2575">
                  <c:v>1.033911E-3</c:v>
                </c:pt>
                <c:pt idx="2576">
                  <c:v>1.034887E-3</c:v>
                </c:pt>
                <c:pt idx="2577">
                  <c:v>1.0358629999999999E-3</c:v>
                </c:pt>
                <c:pt idx="2578">
                  <c:v>1.03684E-3</c:v>
                </c:pt>
                <c:pt idx="2579">
                  <c:v>1.037818E-3</c:v>
                </c:pt>
                <c:pt idx="2580">
                  <c:v>1.0387969999999999E-3</c:v>
                </c:pt>
                <c:pt idx="2581">
                  <c:v>1.039777E-3</c:v>
                </c:pt>
                <c:pt idx="2582">
                  <c:v>1.0407579999999999E-3</c:v>
                </c:pt>
                <c:pt idx="2583">
                  <c:v>1.04174E-3</c:v>
                </c:pt>
                <c:pt idx="2584">
                  <c:v>1.042722E-3</c:v>
                </c:pt>
                <c:pt idx="2585">
                  <c:v>1.0437059999999999E-3</c:v>
                </c:pt>
                <c:pt idx="2586">
                  <c:v>1.04469E-3</c:v>
                </c:pt>
                <c:pt idx="2587">
                  <c:v>1.0456759999999999E-3</c:v>
                </c:pt>
                <c:pt idx="2588">
                  <c:v>1.0466620000000001E-3</c:v>
                </c:pt>
                <c:pt idx="2589">
                  <c:v>1.0476490000000001E-3</c:v>
                </c:pt>
                <c:pt idx="2590">
                  <c:v>1.048638E-3</c:v>
                </c:pt>
                <c:pt idx="2591">
                  <c:v>1.049627E-3</c:v>
                </c:pt>
                <c:pt idx="2592">
                  <c:v>1.050617E-3</c:v>
                </c:pt>
                <c:pt idx="2593">
                  <c:v>1.0516080000000001E-3</c:v>
                </c:pt>
                <c:pt idx="2594">
                  <c:v>1.0526000000000001E-3</c:v>
                </c:pt>
                <c:pt idx="2595">
                  <c:v>1.053593E-3</c:v>
                </c:pt>
                <c:pt idx="2596">
                  <c:v>1.0545870000000001E-3</c:v>
                </c:pt>
                <c:pt idx="2597">
                  <c:v>1.055582E-3</c:v>
                </c:pt>
                <c:pt idx="2598">
                  <c:v>1.056577E-3</c:v>
                </c:pt>
                <c:pt idx="2599">
                  <c:v>1.0575739999999999E-3</c:v>
                </c:pt>
                <c:pt idx="2600">
                  <c:v>1.058572E-3</c:v>
                </c:pt>
                <c:pt idx="2601">
                  <c:v>1.0595699999999999E-3</c:v>
                </c:pt>
                <c:pt idx="2602">
                  <c:v>1.06057E-3</c:v>
                </c:pt>
                <c:pt idx="2603">
                  <c:v>1.06157E-3</c:v>
                </c:pt>
                <c:pt idx="2604">
                  <c:v>1.062571E-3</c:v>
                </c:pt>
                <c:pt idx="2605">
                  <c:v>1.0635740000000001E-3</c:v>
                </c:pt>
                <c:pt idx="2606">
                  <c:v>1.0645769999999999E-3</c:v>
                </c:pt>
                <c:pt idx="2607">
                  <c:v>1.0655809999999999E-3</c:v>
                </c:pt>
                <c:pt idx="2608">
                  <c:v>1.066586E-3</c:v>
                </c:pt>
                <c:pt idx="2609">
                  <c:v>1.067592E-3</c:v>
                </c:pt>
                <c:pt idx="2610">
                  <c:v>1.0686000000000001E-3</c:v>
                </c:pt>
                <c:pt idx="2611">
                  <c:v>1.0696080000000001E-3</c:v>
                </c:pt>
                <c:pt idx="2612">
                  <c:v>1.0706159999999999E-3</c:v>
                </c:pt>
                <c:pt idx="2613">
                  <c:v>1.071626E-3</c:v>
                </c:pt>
                <c:pt idx="2614">
                  <c:v>1.072637E-3</c:v>
                </c:pt>
                <c:pt idx="2615">
                  <c:v>1.0736490000000001E-3</c:v>
                </c:pt>
                <c:pt idx="2616">
                  <c:v>1.0746620000000001E-3</c:v>
                </c:pt>
                <c:pt idx="2617">
                  <c:v>1.075676E-3</c:v>
                </c:pt>
                <c:pt idx="2618">
                  <c:v>1.0766899999999999E-3</c:v>
                </c:pt>
                <c:pt idx="2619">
                  <c:v>1.0777060000000001E-3</c:v>
                </c:pt>
                <c:pt idx="2620">
                  <c:v>1.0787220000000001E-3</c:v>
                </c:pt>
                <c:pt idx="2621">
                  <c:v>1.07974E-3</c:v>
                </c:pt>
                <c:pt idx="2622">
                  <c:v>1.081778E-3</c:v>
                </c:pt>
                <c:pt idx="2623">
                  <c:v>1.0827980000000001E-3</c:v>
                </c:pt>
                <c:pt idx="2624">
                  <c:v>1.0838200000000001E-3</c:v>
                </c:pt>
                <c:pt idx="2625">
                  <c:v>1.0848419999999999E-3</c:v>
                </c:pt>
                <c:pt idx="2626">
                  <c:v>1.085866E-3</c:v>
                </c:pt>
                <c:pt idx="2627">
                  <c:v>1.0868900000000001E-3</c:v>
                </c:pt>
                <c:pt idx="2628">
                  <c:v>1.0879150000000001E-3</c:v>
                </c:pt>
                <c:pt idx="2629">
                  <c:v>1.088941E-3</c:v>
                </c:pt>
                <c:pt idx="2630">
                  <c:v>1.0899690000000001E-3</c:v>
                </c:pt>
                <c:pt idx="2631">
                  <c:v>1.090997E-3</c:v>
                </c:pt>
                <c:pt idx="2632">
                  <c:v>1.0920260000000001E-3</c:v>
                </c:pt>
                <c:pt idx="2633">
                  <c:v>1.093056E-3</c:v>
                </c:pt>
                <c:pt idx="2634">
                  <c:v>1.0940870000000001E-3</c:v>
                </c:pt>
                <c:pt idx="2635">
                  <c:v>1.0951190000000001E-3</c:v>
                </c:pt>
                <c:pt idx="2636">
                  <c:v>1.096152E-3</c:v>
                </c:pt>
                <c:pt idx="2637">
                  <c:v>1.097186E-3</c:v>
                </c:pt>
                <c:pt idx="2638">
                  <c:v>1.0982209999999999E-3</c:v>
                </c:pt>
                <c:pt idx="2639">
                  <c:v>1.099257E-3</c:v>
                </c:pt>
                <c:pt idx="2640">
                  <c:v>1.1002939999999999E-3</c:v>
                </c:pt>
                <c:pt idx="2641">
                  <c:v>1.101332E-3</c:v>
                </c:pt>
                <c:pt idx="2642">
                  <c:v>1.102371E-3</c:v>
                </c:pt>
                <c:pt idx="2643">
                  <c:v>1.1034110000000001E-3</c:v>
                </c:pt>
                <c:pt idx="2644">
                  <c:v>1.104451E-3</c:v>
                </c:pt>
                <c:pt idx="2645">
                  <c:v>1.1054929999999999E-3</c:v>
                </c:pt>
                <c:pt idx="2646">
                  <c:v>1.106536E-3</c:v>
                </c:pt>
                <c:pt idx="2647">
                  <c:v>1.1075799999999999E-3</c:v>
                </c:pt>
                <c:pt idx="2648">
                  <c:v>1.108625E-3</c:v>
                </c:pt>
                <c:pt idx="2649">
                  <c:v>1.1096700000000001E-3</c:v>
                </c:pt>
                <c:pt idx="2650">
                  <c:v>1.110717E-3</c:v>
                </c:pt>
                <c:pt idx="2651">
                  <c:v>1.111765E-3</c:v>
                </c:pt>
                <c:pt idx="2652">
                  <c:v>1.1128139999999999E-3</c:v>
                </c:pt>
                <c:pt idx="2653">
                  <c:v>1.1138630000000001E-3</c:v>
                </c:pt>
                <c:pt idx="2654">
                  <c:v>1.1149140000000001E-3</c:v>
                </c:pt>
                <c:pt idx="2655">
                  <c:v>1.1159659999999999E-3</c:v>
                </c:pt>
                <c:pt idx="2656">
                  <c:v>1.117018E-3</c:v>
                </c:pt>
                <c:pt idx="2657">
                  <c:v>1.1180719999999999E-3</c:v>
                </c:pt>
                <c:pt idx="2658">
                  <c:v>1.1191269999999999E-3</c:v>
                </c:pt>
                <c:pt idx="2659">
                  <c:v>1.1201819999999999E-3</c:v>
                </c:pt>
                <c:pt idx="2660">
                  <c:v>1.121239E-3</c:v>
                </c:pt>
                <c:pt idx="2661">
                  <c:v>1.122297E-3</c:v>
                </c:pt>
                <c:pt idx="2662">
                  <c:v>1.1233549999999999E-3</c:v>
                </c:pt>
                <c:pt idx="2663">
                  <c:v>1.1244149999999999E-3</c:v>
                </c:pt>
                <c:pt idx="2664">
                  <c:v>1.125476E-3</c:v>
                </c:pt>
                <c:pt idx="2665">
                  <c:v>1.1265369999999999E-3</c:v>
                </c:pt>
                <c:pt idx="2666">
                  <c:v>9.4177099999999999E-4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2.2330464800000002E-2</c:v>
                </c:pt>
                <c:pt idx="2700">
                  <c:v>2.23407339E-2</c:v>
                </c:pt>
                <c:pt idx="2701">
                  <c:v>2.2371569399999999E-2</c:v>
                </c:pt>
                <c:pt idx="2702">
                  <c:v>2.23818574E-2</c:v>
                </c:pt>
                <c:pt idx="2703">
                  <c:v>2.2392150100000001E-2</c:v>
                </c:pt>
                <c:pt idx="2704">
                  <c:v>2.2402447499999999E-2</c:v>
                </c:pt>
                <c:pt idx="2705">
                  <c:v>2.2412749699999998E-2</c:v>
                </c:pt>
                <c:pt idx="2706">
                  <c:v>2.2454005799999999E-2</c:v>
                </c:pt>
                <c:pt idx="2707">
                  <c:v>2.2464331600000002E-2</c:v>
                </c:pt>
                <c:pt idx="2708">
                  <c:v>2.24746623E-2</c:v>
                </c:pt>
                <c:pt idx="2709">
                  <c:v>2.2484997699999999E-2</c:v>
                </c:pt>
                <c:pt idx="2710">
                  <c:v>2.2516032300000002E-2</c:v>
                </c:pt>
                <c:pt idx="2711">
                  <c:v>2.2526386699999998E-2</c:v>
                </c:pt>
                <c:pt idx="2712">
                  <c:v>2.2536745899999999E-2</c:v>
                </c:pt>
                <c:pt idx="2713">
                  <c:v>2.2547109799999999E-2</c:v>
                </c:pt>
                <c:pt idx="2714">
                  <c:v>2.2557478499999999E-2</c:v>
                </c:pt>
                <c:pt idx="2715">
                  <c:v>2.25886132E-2</c:v>
                </c:pt>
                <c:pt idx="2716">
                  <c:v>2.2599001000000001E-2</c:v>
                </c:pt>
                <c:pt idx="2717">
                  <c:v>2.2609393500000002E-2</c:v>
                </c:pt>
                <c:pt idx="2718">
                  <c:v>2.2614123109999999E-2</c:v>
                </c:pt>
                <c:pt idx="2719">
                  <c:v>2.2624327100000001E-2</c:v>
                </c:pt>
                <c:pt idx="2720">
                  <c:v>2.266518922E-2</c:v>
                </c:pt>
                <c:pt idx="2721">
                  <c:v>2.2675416260000001E-2</c:v>
                </c:pt>
                <c:pt idx="2722">
                  <c:v>2.268564793E-2</c:v>
                </c:pt>
                <c:pt idx="2723">
                  <c:v>2.2695884199999999E-2</c:v>
                </c:pt>
                <c:pt idx="2724">
                  <c:v>2.2726620770000001E-2</c:v>
                </c:pt>
                <c:pt idx="2725">
                  <c:v>2.2736875559999998E-2</c:v>
                </c:pt>
                <c:pt idx="2726">
                  <c:v>2.274713494E-2</c:v>
                </c:pt>
                <c:pt idx="2727">
                  <c:v>2.2757398969999999E-2</c:v>
                </c:pt>
                <c:pt idx="2728">
                  <c:v>2.2767667639999999E-2</c:v>
                </c:pt>
                <c:pt idx="2729">
                  <c:v>2.2798501410000001E-2</c:v>
                </c:pt>
                <c:pt idx="2730">
                  <c:v>2.280878863E-2</c:v>
                </c:pt>
                <c:pt idx="2731">
                  <c:v>2.281908044E-2</c:v>
                </c:pt>
                <c:pt idx="2732">
                  <c:v>2.2829376960000002E-2</c:v>
                </c:pt>
                <c:pt idx="2733">
                  <c:v>2.2839678089999999E-2</c:v>
                </c:pt>
                <c:pt idx="2734">
                  <c:v>2.2870609399999998E-2</c:v>
                </c:pt>
                <c:pt idx="2735">
                  <c:v>2.2880929139999999E-2</c:v>
                </c:pt>
                <c:pt idx="2736">
                  <c:v>2.2891253530000003E-2</c:v>
                </c:pt>
                <c:pt idx="2737">
                  <c:v>2.2901582600000001E-2</c:v>
                </c:pt>
                <c:pt idx="2738">
                  <c:v>2.291191632E-2</c:v>
                </c:pt>
                <c:pt idx="2739">
                  <c:v>2.2942945449999998E-2</c:v>
                </c:pt>
                <c:pt idx="2740">
                  <c:v>2.2953297829999997E-2</c:v>
                </c:pt>
                <c:pt idx="2741">
                  <c:v>2.2963654899999998E-2</c:v>
                </c:pt>
                <c:pt idx="2742">
                  <c:v>2.297401659E-2</c:v>
                </c:pt>
                <c:pt idx="2743">
                  <c:v>2.2984383019999999E-2</c:v>
                </c:pt>
                <c:pt idx="2744">
                  <c:v>2.30155103E-2</c:v>
                </c:pt>
                <c:pt idx="2745">
                  <c:v>2.3025895420000001E-2</c:v>
                </c:pt>
                <c:pt idx="2746">
                  <c:v>2.303628521E-2</c:v>
                </c:pt>
                <c:pt idx="2747">
                  <c:v>2.304667971E-2</c:v>
                </c:pt>
                <c:pt idx="2748">
                  <c:v>2.30570789E-2</c:v>
                </c:pt>
                <c:pt idx="2749">
                  <c:v>2.3088304630000001E-2</c:v>
                </c:pt>
                <c:pt idx="2750">
                  <c:v>2.3098722610000001E-2</c:v>
                </c:pt>
                <c:pt idx="2751">
                  <c:v>2.310914528E-2</c:v>
                </c:pt>
                <c:pt idx="2752">
                  <c:v>2.3119572660000001E-2</c:v>
                </c:pt>
                <c:pt idx="2753">
                  <c:v>2.3130004739999998E-2</c:v>
                </c:pt>
                <c:pt idx="2754">
                  <c:v>2.3161329239999997E-2</c:v>
                </c:pt>
                <c:pt idx="2755">
                  <c:v>2.3171780149999998E-2</c:v>
                </c:pt>
                <c:pt idx="2756">
                  <c:v>2.3182235789999998E-2</c:v>
                </c:pt>
                <c:pt idx="2757">
                  <c:v>2.3192696149999997E-2</c:v>
                </c:pt>
                <c:pt idx="2758">
                  <c:v>2.3234584789999999E-2</c:v>
                </c:pt>
                <c:pt idx="2759">
                  <c:v>2.3245068769999998E-2</c:v>
                </c:pt>
                <c:pt idx="2760">
                  <c:v>2.3255557489999999E-2</c:v>
                </c:pt>
                <c:pt idx="2761">
                  <c:v>2.3266050920000003E-2</c:v>
                </c:pt>
                <c:pt idx="2762">
                  <c:v>2.3308072059999997E-2</c:v>
                </c:pt>
                <c:pt idx="2763">
                  <c:v>2.3318589190000003E-2</c:v>
                </c:pt>
                <c:pt idx="2764">
                  <c:v>2.3329111070000002E-2</c:v>
                </c:pt>
                <c:pt idx="2765">
                  <c:v>2.333963771E-2</c:v>
                </c:pt>
                <c:pt idx="2766">
                  <c:v>2.3350169090000001E-2</c:v>
                </c:pt>
                <c:pt idx="2767">
                  <c:v>2.3381791739999998E-2</c:v>
                </c:pt>
                <c:pt idx="2768">
                  <c:v>2.339234213E-2</c:v>
                </c:pt>
                <c:pt idx="2769">
                  <c:v>2.3402897299999999E-2</c:v>
                </c:pt>
                <c:pt idx="2770">
                  <c:v>2.3413457219999999E-2</c:v>
                </c:pt>
                <c:pt idx="2771">
                  <c:v>2.3424021920000003E-2</c:v>
                </c:pt>
                <c:pt idx="2772">
                  <c:v>2.3455744590000001E-2</c:v>
                </c:pt>
                <c:pt idx="2773">
                  <c:v>2.3466328379999998E-2</c:v>
                </c:pt>
                <c:pt idx="2774">
                  <c:v>2.3476916899999999E-2</c:v>
                </c:pt>
                <c:pt idx="2775">
                  <c:v>2.3487510230000001E-2</c:v>
                </c:pt>
                <c:pt idx="2776">
                  <c:v>2.3498108340000001E-2</c:v>
                </c:pt>
                <c:pt idx="2777">
                  <c:v>2.352993137E-2</c:v>
                </c:pt>
                <c:pt idx="2778">
                  <c:v>2.3540548600000002E-2</c:v>
                </c:pt>
                <c:pt idx="2779">
                  <c:v>2.3551170649999998E-2</c:v>
                </c:pt>
                <c:pt idx="2780">
                  <c:v>2.3561797449999998E-2</c:v>
                </c:pt>
                <c:pt idx="2781">
                  <c:v>2.3572429070000001E-2</c:v>
                </c:pt>
                <c:pt idx="2782">
                  <c:v>2.3604352760000002E-2</c:v>
                </c:pt>
                <c:pt idx="2783">
                  <c:v>2.3615003579999998E-2</c:v>
                </c:pt>
                <c:pt idx="2784">
                  <c:v>2.362565921E-2</c:v>
                </c:pt>
                <c:pt idx="2785">
                  <c:v>2.363631964E-2</c:v>
                </c:pt>
                <c:pt idx="2786">
                  <c:v>2.3646984899999998E-2</c:v>
                </c:pt>
                <c:pt idx="2787">
                  <c:v>2.367900954E-2</c:v>
                </c:pt>
                <c:pt idx="2788">
                  <c:v>2.368969407E-2</c:v>
                </c:pt>
                <c:pt idx="2789">
                  <c:v>2.3700383379999999E-2</c:v>
                </c:pt>
                <c:pt idx="2790">
                  <c:v>2.3711077559999998E-2</c:v>
                </c:pt>
                <c:pt idx="2791">
                  <c:v>2.3721776519999998E-2</c:v>
                </c:pt>
                <c:pt idx="2792">
                  <c:v>2.377534391E-2</c:v>
                </c:pt>
                <c:pt idx="2793">
                  <c:v>2.3786071899999997E-2</c:v>
                </c:pt>
                <c:pt idx="2794">
                  <c:v>2.3796804710000001E-2</c:v>
                </c:pt>
                <c:pt idx="2795">
                  <c:v>2.3829032230000002E-2</c:v>
                </c:pt>
                <c:pt idx="2796">
                  <c:v>2.3839784449999998E-2</c:v>
                </c:pt>
                <c:pt idx="2797">
                  <c:v>2.385054151E-2</c:v>
                </c:pt>
                <c:pt idx="2798">
                  <c:v>2.3861303430000001E-2</c:v>
                </c:pt>
                <c:pt idx="2799">
                  <c:v>2.3872070210000002E-2</c:v>
                </c:pt>
                <c:pt idx="2800">
                  <c:v>2.3904399680000001E-2</c:v>
                </c:pt>
                <c:pt idx="2801">
                  <c:v>2.3915185870000001E-2</c:v>
                </c:pt>
                <c:pt idx="2802">
                  <c:v>2.392597695E-2</c:v>
                </c:pt>
                <c:pt idx="2803">
                  <c:v>2.3936772910000001E-2</c:v>
                </c:pt>
                <c:pt idx="2804">
                  <c:v>2.3947573739999999E-2</c:v>
                </c:pt>
                <c:pt idx="2805">
                  <c:v>2.3980005460000002E-2</c:v>
                </c:pt>
                <c:pt idx="2806">
                  <c:v>2.3990825809999998E-2</c:v>
                </c:pt>
                <c:pt idx="2807">
                  <c:v>2.4001650999999999E-2</c:v>
                </c:pt>
                <c:pt idx="2808">
                  <c:v>2.4012481110000001E-2</c:v>
                </c:pt>
                <c:pt idx="2809">
                  <c:v>2.402331609E-2</c:v>
                </c:pt>
                <c:pt idx="2810">
                  <c:v>2.405585038E-2</c:v>
                </c:pt>
                <c:pt idx="2811">
                  <c:v>2.4066704929999998E-2</c:v>
                </c:pt>
                <c:pt idx="2812">
                  <c:v>2.4077564379999999E-2</c:v>
                </c:pt>
                <c:pt idx="2813">
                  <c:v>2.408842873E-2</c:v>
                </c:pt>
                <c:pt idx="2814">
                  <c:v>2.4099298000000002E-2</c:v>
                </c:pt>
                <c:pt idx="2815">
                  <c:v>2.4131935190000002E-2</c:v>
                </c:pt>
                <c:pt idx="2816">
                  <c:v>2.414282408E-2</c:v>
                </c:pt>
                <c:pt idx="2817">
                  <c:v>2.4153717889999999E-2</c:v>
                </c:pt>
                <c:pt idx="2818">
                  <c:v>2.4164616600000001E-2</c:v>
                </c:pt>
                <c:pt idx="2819">
                  <c:v>2.417552022E-2</c:v>
                </c:pt>
                <c:pt idx="2820">
                  <c:v>2.4208260670000002E-2</c:v>
                </c:pt>
                <c:pt idx="2821">
                  <c:v>2.421918398E-2</c:v>
                </c:pt>
                <c:pt idx="2822">
                  <c:v>2.4230112239999997E-2</c:v>
                </c:pt>
                <c:pt idx="2823">
                  <c:v>2.424104543E-2</c:v>
                </c:pt>
                <c:pt idx="2824">
                  <c:v>2.428482752E-2</c:v>
                </c:pt>
                <c:pt idx="2825">
                  <c:v>2.429578542E-2</c:v>
                </c:pt>
                <c:pt idx="2826">
                  <c:v>2.4306748199999999E-2</c:v>
                </c:pt>
                <c:pt idx="2827">
                  <c:v>2.4317715980000001E-2</c:v>
                </c:pt>
                <c:pt idx="2828">
                  <c:v>2.43286887E-2</c:v>
                </c:pt>
                <c:pt idx="2829">
                  <c:v>2.4361636549999999E-2</c:v>
                </c:pt>
                <c:pt idx="2830">
                  <c:v>2.4372629109999999E-2</c:v>
                </c:pt>
                <c:pt idx="2831">
                  <c:v>2.4383626589999999E-2</c:v>
                </c:pt>
                <c:pt idx="2832">
                  <c:v>2.439462903E-2</c:v>
                </c:pt>
                <c:pt idx="2833">
                  <c:v>2.4405636460000001E-2</c:v>
                </c:pt>
                <c:pt idx="2834">
                  <c:v>2.443868855E-2</c:v>
                </c:pt>
                <c:pt idx="2835">
                  <c:v>2.444971584E-2</c:v>
                </c:pt>
                <c:pt idx="2836">
                  <c:v>2.447178538E-2</c:v>
                </c:pt>
                <c:pt idx="2837">
                  <c:v>2.4482827610000001E-2</c:v>
                </c:pt>
                <c:pt idx="2838">
                  <c:v>2.4515984229999999E-2</c:v>
                </c:pt>
                <c:pt idx="2839">
                  <c:v>2.4527046390000001E-2</c:v>
                </c:pt>
                <c:pt idx="2840">
                  <c:v>2.4538113569999999E-2</c:v>
                </c:pt>
                <c:pt idx="2841">
                  <c:v>2.4549185729999999E-2</c:v>
                </c:pt>
                <c:pt idx="2842">
                  <c:v>2.456026289E-2</c:v>
                </c:pt>
                <c:pt idx="2843">
                  <c:v>2.4593524370000001E-2</c:v>
                </c:pt>
                <c:pt idx="2844">
                  <c:v>2.4604621559999998E-2</c:v>
                </c:pt>
                <c:pt idx="2845">
                  <c:v>2.4615723710000002E-2</c:v>
                </c:pt>
                <c:pt idx="2846">
                  <c:v>2.4626830910000001E-2</c:v>
                </c:pt>
                <c:pt idx="2847">
                  <c:v>2.46379431E-2</c:v>
                </c:pt>
                <c:pt idx="2848">
                  <c:v>2.4671309789999998E-2</c:v>
                </c:pt>
                <c:pt idx="2849">
                  <c:v>2.468244206E-2</c:v>
                </c:pt>
                <c:pt idx="2850">
                  <c:v>2.4693579350000001E-2</c:v>
                </c:pt>
                <c:pt idx="2851">
                  <c:v>2.4704721649999997E-2</c:v>
                </c:pt>
                <c:pt idx="2852">
                  <c:v>2.4715868989999997E-2</c:v>
                </c:pt>
                <c:pt idx="2853">
                  <c:v>2.4749341229999999E-2</c:v>
                </c:pt>
                <c:pt idx="2854">
                  <c:v>2.476050871E-2</c:v>
                </c:pt>
                <c:pt idx="2855">
                  <c:v>2.4771681219999998E-2</c:v>
                </c:pt>
                <c:pt idx="2856">
                  <c:v>2.4782858760000002E-2</c:v>
                </c:pt>
                <c:pt idx="2857">
                  <c:v>2.4794041350000001E-2</c:v>
                </c:pt>
                <c:pt idx="2858">
                  <c:v>2.482761944E-2</c:v>
                </c:pt>
                <c:pt idx="2859">
                  <c:v>2.4838822230000002E-2</c:v>
                </c:pt>
                <c:pt idx="2860">
                  <c:v>2.4850030089999999E-2</c:v>
                </c:pt>
                <c:pt idx="2861">
                  <c:v>2.4861243010000002E-2</c:v>
                </c:pt>
                <c:pt idx="2862">
                  <c:v>2.4872460989999998E-2</c:v>
                </c:pt>
                <c:pt idx="2863">
                  <c:v>2.4906145260000002E-2</c:v>
                </c:pt>
                <c:pt idx="2864">
                  <c:v>2.4917383500000001E-2</c:v>
                </c:pt>
                <c:pt idx="2865">
                  <c:v>2.4928626799999999E-2</c:v>
                </c:pt>
                <c:pt idx="2866">
                  <c:v>2.495112863E-2</c:v>
                </c:pt>
                <c:pt idx="2867">
                  <c:v>2.4984919460000001E-2</c:v>
                </c:pt>
                <c:pt idx="2868">
                  <c:v>2.4996193219999997E-2</c:v>
                </c:pt>
                <c:pt idx="2869">
                  <c:v>2.5007472100000001E-2</c:v>
                </c:pt>
                <c:pt idx="2870">
                  <c:v>2.501875605E-2</c:v>
                </c:pt>
                <c:pt idx="2871">
                  <c:v>2.5030045090000001E-2</c:v>
                </c:pt>
                <c:pt idx="2872">
                  <c:v>2.5063942799999999E-2</c:v>
                </c:pt>
                <c:pt idx="2873">
                  <c:v>2.5075252230000001E-2</c:v>
                </c:pt>
                <c:pt idx="2874">
                  <c:v>2.5086566760000002E-2</c:v>
                </c:pt>
                <c:pt idx="2875">
                  <c:v>2.5097886390000001E-2</c:v>
                </c:pt>
                <c:pt idx="2876">
                  <c:v>2.5109211149999998E-2</c:v>
                </c:pt>
                <c:pt idx="2877">
                  <c:v>2.5143216079999999E-2</c:v>
                </c:pt>
                <c:pt idx="2878">
                  <c:v>2.5154561289999999E-2</c:v>
                </c:pt>
                <c:pt idx="2879">
                  <c:v>2.5165911620000002E-2</c:v>
                </c:pt>
                <c:pt idx="2880">
                  <c:v>2.517726704E-2</c:v>
                </c:pt>
                <c:pt idx="2881">
                  <c:v>2.5188627620000001E-2</c:v>
                </c:pt>
                <c:pt idx="2882">
                  <c:v>2.5222740090000001E-2</c:v>
                </c:pt>
                <c:pt idx="2883">
                  <c:v>2.5234121160000001E-2</c:v>
                </c:pt>
                <c:pt idx="2884">
                  <c:v>2.5245507399999999E-2</c:v>
                </c:pt>
                <c:pt idx="2885">
                  <c:v>2.2733719289999999E-2</c:v>
                </c:pt>
                <c:pt idx="2886">
                  <c:v>2.2743986440000002E-2</c:v>
                </c:pt>
                <c:pt idx="2887">
                  <c:v>2.277481571E-2</c:v>
                </c:pt>
                <c:pt idx="2888">
                  <c:v>2.2785101420000002E-2</c:v>
                </c:pt>
                <c:pt idx="2889">
                  <c:v>2.2795391750000001E-2</c:v>
                </c:pt>
                <c:pt idx="2890">
                  <c:v>2.2805686750000002E-2</c:v>
                </c:pt>
                <c:pt idx="2891">
                  <c:v>2.2815986420000003E-2</c:v>
                </c:pt>
                <c:pt idx="2892">
                  <c:v>2.2846913269999998E-2</c:v>
                </c:pt>
                <c:pt idx="2893">
                  <c:v>2.2857231530000001E-2</c:v>
                </c:pt>
                <c:pt idx="2894">
                  <c:v>2.2867554460000002E-2</c:v>
                </c:pt>
                <c:pt idx="2895">
                  <c:v>2.2877882049999999E-2</c:v>
                </c:pt>
                <c:pt idx="2896">
                  <c:v>2.2888214309999998E-2</c:v>
                </c:pt>
                <c:pt idx="2897">
                  <c:v>2.2919239079999997E-2</c:v>
                </c:pt>
                <c:pt idx="2898">
                  <c:v>2.2929590010000001E-2</c:v>
                </c:pt>
                <c:pt idx="2899">
                  <c:v>2.293994563E-2</c:v>
                </c:pt>
                <c:pt idx="2900">
                  <c:v>2.2950305899999999E-2</c:v>
                </c:pt>
                <c:pt idx="2901">
                  <c:v>2.2960670829999998E-2</c:v>
                </c:pt>
                <c:pt idx="2902">
                  <c:v>2.2991793829999999E-2</c:v>
                </c:pt>
                <c:pt idx="2903">
                  <c:v>2.3002177539999998E-2</c:v>
                </c:pt>
                <c:pt idx="2904">
                  <c:v>2.3012565920000002E-2</c:v>
                </c:pt>
                <c:pt idx="2905">
                  <c:v>2.302295901E-2</c:v>
                </c:pt>
                <c:pt idx="2906">
                  <c:v>2.303335678E-2</c:v>
                </c:pt>
                <c:pt idx="2907">
                  <c:v>2.3064578280000001E-2</c:v>
                </c:pt>
                <c:pt idx="2908">
                  <c:v>2.8179436379999999E-2</c:v>
                </c:pt>
                <c:pt idx="2909">
                  <c:v>2.5627044769999999E-2</c:v>
                </c:pt>
                <c:pt idx="2910">
                  <c:v>2.5638033899999999E-2</c:v>
                </c:pt>
                <c:pt idx="2911">
                  <c:v>2.5649027750000001E-2</c:v>
                </c:pt>
                <c:pt idx="2912">
                  <c:v>2.5682037710000001E-2</c:v>
                </c:pt>
                <c:pt idx="2913">
                  <c:v>2.5693050500000002E-2</c:v>
                </c:pt>
                <c:pt idx="2914">
                  <c:v>2.5704068019999998E-2</c:v>
                </c:pt>
                <c:pt idx="2915">
                  <c:v>2.5715090280000002E-2</c:v>
                </c:pt>
                <c:pt idx="2916">
                  <c:v>2.57261173E-2</c:v>
                </c:pt>
                <c:pt idx="2917">
                  <c:v>2.5759226749999999E-2</c:v>
                </c:pt>
                <c:pt idx="2918">
                  <c:v>2.5770272719999997E-2</c:v>
                </c:pt>
                <c:pt idx="2919">
                  <c:v>2.5781323450000001E-2</c:v>
                </c:pt>
                <c:pt idx="2920">
                  <c:v>2.579237895E-2</c:v>
                </c:pt>
                <c:pt idx="2921">
                  <c:v>2.580343916E-2</c:v>
                </c:pt>
                <c:pt idx="2922">
                  <c:v>2.583664842E-2</c:v>
                </c:pt>
                <c:pt idx="2923">
                  <c:v>2.5847727710000001E-2</c:v>
                </c:pt>
                <c:pt idx="2924">
                  <c:v>2.5858811760000003E-2</c:v>
                </c:pt>
                <c:pt idx="2925">
                  <c:v>2.5869900559999999E-2</c:v>
                </c:pt>
                <c:pt idx="2926">
                  <c:v>2.5880994149999999E-2</c:v>
                </c:pt>
                <c:pt idx="2927">
                  <c:v>2.5914303480000001E-2</c:v>
                </c:pt>
                <c:pt idx="2928">
                  <c:v>2.5925416180000001E-2</c:v>
                </c:pt>
                <c:pt idx="2929">
                  <c:v>2.5936533640000002E-2</c:v>
                </c:pt>
                <c:pt idx="2930">
                  <c:v>2.5947655870000003E-2</c:v>
                </c:pt>
                <c:pt idx="2931">
                  <c:v>2.595878289E-2</c:v>
                </c:pt>
                <c:pt idx="2932">
                  <c:v>2.5992192649999999E-2</c:v>
                </c:pt>
                <c:pt idx="2933">
                  <c:v>2.6014489789999998E-2</c:v>
                </c:pt>
                <c:pt idx="2934">
                  <c:v>2.6025645559999998E-2</c:v>
                </c:pt>
                <c:pt idx="2935">
                  <c:v>2.6036806120000002E-2</c:v>
                </c:pt>
                <c:pt idx="2936">
                  <c:v>2.6070316609999998E-2</c:v>
                </c:pt>
                <c:pt idx="2937">
                  <c:v>2.6081496370000002E-2</c:v>
                </c:pt>
                <c:pt idx="2938">
                  <c:v>2.6092680980000001E-2</c:v>
                </c:pt>
                <c:pt idx="2939">
                  <c:v>2.6103870370000001E-2</c:v>
                </c:pt>
                <c:pt idx="2940">
                  <c:v>4.3423380470000002E-2</c:v>
                </c:pt>
                <c:pt idx="2941">
                  <c:v>4.3474762729999998E-2</c:v>
                </c:pt>
                <c:pt idx="2942">
                  <c:v>4.3494310950000004E-2</c:v>
                </c:pt>
                <c:pt idx="2943">
                  <c:v>4.3513868170000004E-2</c:v>
                </c:pt>
                <c:pt idx="2944">
                  <c:v>4.3533434340000003E-2</c:v>
                </c:pt>
                <c:pt idx="2945">
                  <c:v>4.355301281E-2</c:v>
                </c:pt>
                <c:pt idx="2946">
                  <c:v>4.3604552009999999E-2</c:v>
                </c:pt>
                <c:pt idx="2947">
                  <c:v>4.3624162250000001E-2</c:v>
                </c:pt>
                <c:pt idx="2948">
                  <c:v>4.3643777959999998E-2</c:v>
                </c:pt>
                <c:pt idx="2949">
                  <c:v>4.3663396260000001E-2</c:v>
                </c:pt>
                <c:pt idx="2950">
                  <c:v>4.3683026850000001E-2</c:v>
                </c:pt>
                <c:pt idx="2951">
                  <c:v>4.3734723750000003E-2</c:v>
                </c:pt>
                <c:pt idx="2952">
                  <c:v>4.3754395759999995E-2</c:v>
                </c:pt>
                <c:pt idx="2953">
                  <c:v>4.3774076869999998E-2</c:v>
                </c:pt>
                <c:pt idx="2954">
                  <c:v>4.3793767070000003E-2</c:v>
                </c:pt>
                <c:pt idx="2955">
                  <c:v>4.3813466229999994E-2</c:v>
                </c:pt>
                <c:pt idx="2956">
                  <c:v>4.3865317960000004E-2</c:v>
                </c:pt>
                <c:pt idx="2957">
                  <c:v>4.3901137890000004E-2</c:v>
                </c:pt>
                <c:pt idx="2958">
                  <c:v>4.3920884960000003E-2</c:v>
                </c:pt>
                <c:pt idx="2959">
                  <c:v>4.394063753E-2</c:v>
                </c:pt>
                <c:pt idx="2960">
                  <c:v>4.3992642369999994E-2</c:v>
                </c:pt>
                <c:pt idx="2961">
                  <c:v>4.4012430380000002E-2</c:v>
                </c:pt>
                <c:pt idx="2962">
                  <c:v>4.4032227439999995E-2</c:v>
                </c:pt>
                <c:pt idx="2963">
                  <c:v>4.4052033549999994E-2</c:v>
                </c:pt>
                <c:pt idx="2964">
                  <c:v>4.4071848720000001E-2</c:v>
                </c:pt>
                <c:pt idx="2965">
                  <c:v>4.4124009369999995E-2</c:v>
                </c:pt>
                <c:pt idx="2966">
                  <c:v>4.4143856580000002E-2</c:v>
                </c:pt>
                <c:pt idx="2967">
                  <c:v>4.4163713E-2</c:v>
                </c:pt>
                <c:pt idx="2968">
                  <c:v>4.4183578439999996E-2</c:v>
                </c:pt>
                <c:pt idx="2969">
                  <c:v>4.4203452999999997E-2</c:v>
                </c:pt>
                <c:pt idx="2970">
                  <c:v>4.4255769770000002E-2</c:v>
                </c:pt>
                <c:pt idx="2971">
                  <c:v>4.4291910149999995E-2</c:v>
                </c:pt>
                <c:pt idx="2972">
                  <c:v>4.4311833109999997E-2</c:v>
                </c:pt>
                <c:pt idx="2973">
                  <c:v>4.4331765119999998E-2</c:v>
                </c:pt>
                <c:pt idx="2974">
                  <c:v>4.4384236229999999E-2</c:v>
                </c:pt>
                <c:pt idx="2975">
                  <c:v>4.4404200460000001E-2</c:v>
                </c:pt>
                <c:pt idx="2976">
                  <c:v>4.4424173679999998E-2</c:v>
                </c:pt>
                <c:pt idx="2977">
                  <c:v>4.4444152840000001E-2</c:v>
                </c:pt>
                <c:pt idx="2978">
                  <c:v>4.446414127E-2</c:v>
                </c:pt>
                <c:pt idx="2979">
                  <c:v>4.4533093840000003E-2</c:v>
                </c:pt>
                <c:pt idx="2980">
                  <c:v>4.4553124780000002E-2</c:v>
                </c:pt>
                <c:pt idx="2981">
                  <c:v>4.4573164899999997E-2</c:v>
                </c:pt>
                <c:pt idx="2982">
                  <c:v>4.4593214290000002E-2</c:v>
                </c:pt>
                <c:pt idx="2983">
                  <c:v>4.4645998030000002E-2</c:v>
                </c:pt>
                <c:pt idx="2984">
                  <c:v>4.4666079799999994E-2</c:v>
                </c:pt>
                <c:pt idx="2985">
                  <c:v>4.4686170829999997E-2</c:v>
                </c:pt>
                <c:pt idx="2986">
                  <c:v>4.4706270979999997E-2</c:v>
                </c:pt>
                <c:pt idx="2987">
                  <c:v>4.4726380479999994E-2</c:v>
                </c:pt>
                <c:pt idx="2988">
                  <c:v>4.4779322240000002E-2</c:v>
                </c:pt>
                <c:pt idx="2989">
                  <c:v>4.4799464079999997E-2</c:v>
                </c:pt>
                <c:pt idx="2990">
                  <c:v>4.4819615299999997E-2</c:v>
                </c:pt>
                <c:pt idx="2991">
                  <c:v>4.4839775979999996E-2</c:v>
                </c:pt>
                <c:pt idx="2992">
                  <c:v>4.4859945619999994E-2</c:v>
                </c:pt>
                <c:pt idx="2993">
                  <c:v>4.491304594E-2</c:v>
                </c:pt>
                <c:pt idx="2994">
                  <c:v>4.4933248259999996E-2</c:v>
                </c:pt>
                <c:pt idx="2995">
                  <c:v>4.4953459810000006E-2</c:v>
                </c:pt>
                <c:pt idx="2996">
                  <c:v>4.4973680680000003E-2</c:v>
                </c:pt>
                <c:pt idx="2997">
                  <c:v>4.4993910880000001E-2</c:v>
                </c:pt>
                <c:pt idx="2998">
                  <c:v>4.5047173650000001E-2</c:v>
                </c:pt>
                <c:pt idx="2999">
                  <c:v>4.506743647E-2</c:v>
                </c:pt>
                <c:pt idx="3000">
                  <c:v>4.5087708659999996E-2</c:v>
                </c:pt>
                <c:pt idx="3001">
                  <c:v>4.5107990180000002E-2</c:v>
                </c:pt>
                <c:pt idx="3002">
                  <c:v>4.5128281040000003E-2</c:v>
                </c:pt>
                <c:pt idx="3003">
                  <c:v>4.5181699729999997E-2</c:v>
                </c:pt>
                <c:pt idx="3004">
                  <c:v>4.5202023530000003E-2</c:v>
                </c:pt>
                <c:pt idx="3005">
                  <c:v>4.5222356310000003E-2</c:v>
                </c:pt>
                <c:pt idx="3006">
                  <c:v>0.1565006806</c:v>
                </c:pt>
                <c:pt idx="3007">
                  <c:v>0.15656970063</c:v>
                </c:pt>
                <c:pt idx="3008">
                  <c:v>0.15667196986000001</c:v>
                </c:pt>
                <c:pt idx="3009">
                  <c:v>0.15674106677000002</c:v>
                </c:pt>
                <c:pt idx="3010">
                  <c:v>0.15681019285</c:v>
                </c:pt>
                <c:pt idx="3011">
                  <c:v>0.15687935029</c:v>
                </c:pt>
                <c:pt idx="3012">
                  <c:v>0.15694853690999999</c:v>
                </c:pt>
                <c:pt idx="3013">
                  <c:v>0.15705107215</c:v>
                </c:pt>
                <c:pt idx="3014">
                  <c:v>0.15712033581000001</c:v>
                </c:pt>
                <c:pt idx="3015">
                  <c:v>0.15718963093999999</c:v>
                </c:pt>
                <c:pt idx="3016">
                  <c:v>0.15725895508000001</c:v>
                </c:pt>
                <c:pt idx="3017">
                  <c:v>0.15732831068</c:v>
                </c:pt>
                <c:pt idx="3018">
                  <c:v>0.15743111463000001</c:v>
                </c:pt>
                <c:pt idx="3019">
                  <c:v>0.15750054502999999</c:v>
                </c:pt>
                <c:pt idx="3020">
                  <c:v>0.15757000928000001</c:v>
                </c:pt>
                <c:pt idx="3021">
                  <c:v>0.15763950261000001</c:v>
                </c:pt>
                <c:pt idx="3022">
                  <c:v>0.15770902527</c:v>
                </c:pt>
                <c:pt idx="3023">
                  <c:v>0.15781209847</c:v>
                </c:pt>
                <c:pt idx="3024">
                  <c:v>0.15788169827000001</c:v>
                </c:pt>
                <c:pt idx="3025">
                  <c:v>0.15795132928</c:v>
                </c:pt>
                <c:pt idx="3026">
                  <c:v>0.15802098995</c:v>
                </c:pt>
                <c:pt idx="3027">
                  <c:v>0.15809304281</c:v>
                </c:pt>
                <c:pt idx="3028">
                  <c:v>0.15819874671</c:v>
                </c:pt>
                <c:pt idx="3029">
                  <c:v>0.15827087969</c:v>
                </c:pt>
                <c:pt idx="3030">
                  <c:v>0.15834304413</c:v>
                </c:pt>
                <c:pt idx="3031">
                  <c:v>0.15841524463999998</c:v>
                </c:pt>
                <c:pt idx="3032">
                  <c:v>0.15848747702000002</c:v>
                </c:pt>
                <c:pt idx="3033">
                  <c:v>0.15859346103999999</c:v>
                </c:pt>
                <c:pt idx="3034">
                  <c:v>0.15866577328999998</c:v>
                </c:pt>
                <c:pt idx="3035">
                  <c:v>0.15873811955</c:v>
                </c:pt>
                <c:pt idx="3036">
                  <c:v>0.15881049958000001</c:v>
                </c:pt>
                <c:pt idx="3037">
                  <c:v>0.15888291359000001</c:v>
                </c:pt>
                <c:pt idx="3038">
                  <c:v>0.15898917836000001</c:v>
                </c:pt>
                <c:pt idx="3039">
                  <c:v>0.15906167254</c:v>
                </c:pt>
                <c:pt idx="3040">
                  <c:v>0.15913420049999999</c:v>
                </c:pt>
                <c:pt idx="3041">
                  <c:v>0.15920676047999999</c:v>
                </c:pt>
                <c:pt idx="3042">
                  <c:v>0.15927940154</c:v>
                </c:pt>
                <c:pt idx="3043">
                  <c:v>0.18489912627000002</c:v>
                </c:pt>
                <c:pt idx="3044">
                  <c:v>0.18498490894</c:v>
                </c:pt>
                <c:pt idx="3045">
                  <c:v>0.18507073019999998</c:v>
                </c:pt>
                <c:pt idx="3046">
                  <c:v>0.21070027728000001</c:v>
                </c:pt>
                <c:pt idx="3047">
                  <c:v>0.21079882662000002</c:v>
                </c:pt>
                <c:pt idx="3048">
                  <c:v>0.21093151302000002</c:v>
                </c:pt>
                <c:pt idx="3049">
                  <c:v>0.21103023797999998</c:v>
                </c:pt>
                <c:pt idx="3050">
                  <c:v>0.21112901009999999</c:v>
                </c:pt>
                <c:pt idx="3051">
                  <c:v>0.21122782838999998</c:v>
                </c:pt>
                <c:pt idx="3052">
                  <c:v>0.21132669546000002</c:v>
                </c:pt>
                <c:pt idx="3053">
                  <c:v>0.21145973000999999</c:v>
                </c:pt>
                <c:pt idx="3054">
                  <c:v>0.21155863419999998</c:v>
                </c:pt>
                <c:pt idx="3055">
                  <c:v>0.21165765269999998</c:v>
                </c:pt>
                <c:pt idx="3056">
                  <c:v>0.21175672046000002</c:v>
                </c:pt>
                <c:pt idx="3057">
                  <c:v>0.21185917437000001</c:v>
                </c:pt>
                <c:pt idx="3058">
                  <c:v>0.21203016034</c:v>
                </c:pt>
                <c:pt idx="3059">
                  <c:v>0.21213274554</c:v>
                </c:pt>
                <c:pt idx="3060">
                  <c:v>0.21223538112000001</c:v>
                </c:pt>
                <c:pt idx="3061">
                  <c:v>0.21237239316999998</c:v>
                </c:pt>
                <c:pt idx="3062">
                  <c:v>0.21247514218999999</c:v>
                </c:pt>
                <c:pt idx="3063">
                  <c:v>0.21257801109999999</c:v>
                </c:pt>
                <c:pt idx="3064">
                  <c:v>0.21268092947</c:v>
                </c:pt>
                <c:pt idx="3065">
                  <c:v>0.21278382889</c:v>
                </c:pt>
                <c:pt idx="3066">
                  <c:v>0.21292127919000001</c:v>
                </c:pt>
                <c:pt idx="3067">
                  <c:v>0.21302429443000001</c:v>
                </c:pt>
                <c:pt idx="3068">
                  <c:v>0.21312736111000002</c:v>
                </c:pt>
                <c:pt idx="3069">
                  <c:v>0.2132305468</c:v>
                </c:pt>
                <c:pt idx="3070">
                  <c:v>0.21333378084000001</c:v>
                </c:pt>
                <c:pt idx="3071">
                  <c:v>0.21347160146999999</c:v>
                </c:pt>
                <c:pt idx="3072">
                  <c:v>0.31465805898999999</c:v>
                </c:pt>
                <c:pt idx="3073">
                  <c:v>0.31480577997000003</c:v>
                </c:pt>
                <c:pt idx="3074">
                  <c:v>0.31495357063999996</c:v>
                </c:pt>
                <c:pt idx="3075">
                  <c:v>0.31510143281000003</c:v>
                </c:pt>
                <c:pt idx="3076">
                  <c:v>0.31528410648999999</c:v>
                </c:pt>
                <c:pt idx="3077">
                  <c:v>0.31543212367000001</c:v>
                </c:pt>
                <c:pt idx="3078">
                  <c:v>0.31558010182999996</c:v>
                </c:pt>
                <c:pt idx="3079">
                  <c:v>0.31572804610999999</c:v>
                </c:pt>
                <c:pt idx="3080">
                  <c:v>0.31587616332999996</c:v>
                </c:pt>
                <c:pt idx="3081">
                  <c:v>0.31605898900000001</c:v>
                </c:pt>
                <c:pt idx="3082">
                  <c:v>0.32889554814999999</c:v>
                </c:pt>
                <c:pt idx="3083">
                  <c:v>0.32905199022000003</c:v>
                </c:pt>
                <c:pt idx="3084">
                  <c:v>0.32920873393</c:v>
                </c:pt>
                <c:pt idx="3085">
                  <c:v>0.32936566923999999</c:v>
                </c:pt>
                <c:pt idx="3086">
                  <c:v>0.32955752500999996</c:v>
                </c:pt>
                <c:pt idx="3087">
                  <c:v>0.32971496318999999</c:v>
                </c:pt>
                <c:pt idx="3088">
                  <c:v>0.32987214187000002</c:v>
                </c:pt>
                <c:pt idx="3089">
                  <c:v>0.33009903823000003</c:v>
                </c:pt>
                <c:pt idx="3090">
                  <c:v>0.33025889206999998</c:v>
                </c:pt>
                <c:pt idx="3091">
                  <c:v>0.33041893883999995</c:v>
                </c:pt>
                <c:pt idx="3092">
                  <c:v>0.33057906643000001</c:v>
                </c:pt>
                <c:pt idx="3093">
                  <c:v>0.33073927127999997</c:v>
                </c:pt>
                <c:pt idx="3094">
                  <c:v>0.33093483717</c:v>
                </c:pt>
                <c:pt idx="3095">
                  <c:v>0.33109532779</c:v>
                </c:pt>
                <c:pt idx="3096">
                  <c:v>0.33023433837999999</c:v>
                </c:pt>
                <c:pt idx="3097">
                  <c:v>0.33039453139999997</c:v>
                </c:pt>
                <c:pt idx="3098">
                  <c:v>0.33055480191000003</c:v>
                </c:pt>
                <c:pt idx="3099">
                  <c:v>0.33075031005</c:v>
                </c:pt>
                <c:pt idx="3100">
                  <c:v>0.33091064192000003</c:v>
                </c:pt>
                <c:pt idx="3101">
                  <c:v>0.33107105520999996</c:v>
                </c:pt>
                <c:pt idx="3102">
                  <c:v>0.33123142843000003</c:v>
                </c:pt>
                <c:pt idx="3103">
                  <c:v>0.33139176862000003</c:v>
                </c:pt>
                <c:pt idx="3104">
                  <c:v>0.33158745336000001</c:v>
                </c:pt>
                <c:pt idx="3105">
                  <c:v>0.33174785126</c:v>
                </c:pt>
                <c:pt idx="3106">
                  <c:v>0.33190855481999998</c:v>
                </c:pt>
                <c:pt idx="3107">
                  <c:v>0.33206933981999998</c:v>
                </c:pt>
                <c:pt idx="3108">
                  <c:v>0.33223020270999998</c:v>
                </c:pt>
                <c:pt idx="3109">
                  <c:v>0.33242674106999998</c:v>
                </c:pt>
                <c:pt idx="3110">
                  <c:v>0.33258800551000001</c:v>
                </c:pt>
                <c:pt idx="3111">
                  <c:v>0.33274923870000001</c:v>
                </c:pt>
                <c:pt idx="3112">
                  <c:v>0.33291054856000002</c:v>
                </c:pt>
                <c:pt idx="3113">
                  <c:v>0.33307182115</c:v>
                </c:pt>
                <c:pt idx="3114">
                  <c:v>0.33326876597000005</c:v>
                </c:pt>
                <c:pt idx="3115">
                  <c:v>0.33343021436000003</c:v>
                </c:pt>
                <c:pt idx="3116">
                  <c:v>0.33359139995999998</c:v>
                </c:pt>
                <c:pt idx="3117">
                  <c:v>0.33375334943000001</c:v>
                </c:pt>
                <c:pt idx="3118">
                  <c:v>0.33391515356000001</c:v>
                </c:pt>
                <c:pt idx="3119">
                  <c:v>0.33411261604000003</c:v>
                </c:pt>
                <c:pt idx="3120">
                  <c:v>0.33427482194000002</c:v>
                </c:pt>
                <c:pt idx="3121">
                  <c:v>0.33443687845999998</c:v>
                </c:pt>
                <c:pt idx="3122">
                  <c:v>0.33459889787999997</c:v>
                </c:pt>
                <c:pt idx="3123">
                  <c:v>0.33476317820000001</c:v>
                </c:pt>
                <c:pt idx="3124">
                  <c:v>0.33496346127999999</c:v>
                </c:pt>
                <c:pt idx="3125">
                  <c:v>0.33512792002999997</c:v>
                </c:pt>
                <c:pt idx="3126">
                  <c:v>0.33529234777999994</c:v>
                </c:pt>
                <c:pt idx="3127">
                  <c:v>0.33545766063999999</c:v>
                </c:pt>
                <c:pt idx="3128">
                  <c:v>0.33562305367</c:v>
                </c:pt>
                <c:pt idx="3129">
                  <c:v>0.33582432957999997</c:v>
                </c:pt>
                <c:pt idx="3130">
                  <c:v>0.33598979022000003</c:v>
                </c:pt>
                <c:pt idx="3131">
                  <c:v>0.33615556602999996</c:v>
                </c:pt>
                <c:pt idx="3132">
                  <c:v>0.33633923970000001</c:v>
                </c:pt>
                <c:pt idx="3133">
                  <c:v>0.33654086039999997</c:v>
                </c:pt>
                <c:pt idx="3134">
                  <c:v>0.33670667737999999</c:v>
                </c:pt>
                <c:pt idx="3135">
                  <c:v>0.33687246241000002</c:v>
                </c:pt>
                <c:pt idx="3136">
                  <c:v>0.33703844599999999</c:v>
                </c:pt>
                <c:pt idx="3137">
                  <c:v>0.33422749381</c:v>
                </c:pt>
                <c:pt idx="3138">
                  <c:v>0.33442597002999996</c:v>
                </c:pt>
                <c:pt idx="3139">
                  <c:v>0.33459121750999998</c:v>
                </c:pt>
                <c:pt idx="3140">
                  <c:v>0.33475666767000001</c:v>
                </c:pt>
                <c:pt idx="3141">
                  <c:v>0.33492208188</c:v>
                </c:pt>
                <c:pt idx="3142">
                  <c:v>0.33508757916000004</c:v>
                </c:pt>
                <c:pt idx="3143">
                  <c:v>0.33528658192999999</c:v>
                </c:pt>
                <c:pt idx="3144">
                  <c:v>0.33545225900999998</c:v>
                </c:pt>
                <c:pt idx="3145">
                  <c:v>0.33561801994000001</c:v>
                </c:pt>
                <c:pt idx="3146">
                  <c:v>0.33578398359</c:v>
                </c:pt>
                <c:pt idx="3147">
                  <c:v>0.33595002800000001</c:v>
                </c:pt>
                <c:pt idx="3148">
                  <c:v>0.33614967904000004</c:v>
                </c:pt>
                <c:pt idx="3149">
                  <c:v>0.33631590570999997</c:v>
                </c:pt>
                <c:pt idx="3150">
                  <c:v>0.33648209783999999</c:v>
                </c:pt>
                <c:pt idx="3151">
                  <c:v>0.33664837270999998</c:v>
                </c:pt>
                <c:pt idx="3152">
                  <c:v>0.33681763674999998</c:v>
                </c:pt>
                <c:pt idx="3153">
                  <c:v>0.33702060793999999</c:v>
                </c:pt>
                <c:pt idx="3154">
                  <c:v>0.33719017387</c:v>
                </c:pt>
                <c:pt idx="3155">
                  <c:v>0.33735970939999999</c:v>
                </c:pt>
                <c:pt idx="3156">
                  <c:v>0.33752933387</c:v>
                </c:pt>
                <c:pt idx="3157">
                  <c:v>0.32864527469999999</c:v>
                </c:pt>
                <c:pt idx="3158">
                  <c:v>0.31592668304000004</c:v>
                </c:pt>
                <c:pt idx="3159">
                  <c:v>0.30918383460000004</c:v>
                </c:pt>
                <c:pt idx="3160">
                  <c:v>0.30933951764000001</c:v>
                </c:pt>
                <c:pt idx="3161">
                  <c:v>0.30949527960000001</c:v>
                </c:pt>
                <c:pt idx="3162">
                  <c:v>0.30965112089999997</c:v>
                </c:pt>
                <c:pt idx="3163">
                  <c:v>0.30982182949000003</c:v>
                </c:pt>
                <c:pt idx="3164">
                  <c:v>0.30997783491000003</c:v>
                </c:pt>
                <c:pt idx="3165">
                  <c:v>0.31013392267000001</c:v>
                </c:pt>
                <c:pt idx="3166">
                  <c:v>0.31029008732999996</c:v>
                </c:pt>
                <c:pt idx="3167">
                  <c:v>0.31044633017000001</c:v>
                </c:pt>
                <c:pt idx="3168">
                  <c:v>0.31061748637000003</c:v>
                </c:pt>
                <c:pt idx="3169">
                  <c:v>0.31077389677</c:v>
                </c:pt>
                <c:pt idx="3170">
                  <c:v>0.31093038612000001</c:v>
                </c:pt>
                <c:pt idx="3171">
                  <c:v>0.31108695776</c:v>
                </c:pt>
                <c:pt idx="3172">
                  <c:v>0.31124349475000002</c:v>
                </c:pt>
                <c:pt idx="3173">
                  <c:v>0.31141509781999999</c:v>
                </c:pt>
                <c:pt idx="3174">
                  <c:v>0.31157180024999998</c:v>
                </c:pt>
                <c:pt idx="3175">
                  <c:v>0.31172869683999999</c:v>
                </c:pt>
                <c:pt idx="3176">
                  <c:v>0.31188567033999998</c:v>
                </c:pt>
                <c:pt idx="3177">
                  <c:v>0.31204261339</c:v>
                </c:pt>
                <c:pt idx="3178">
                  <c:v>0.31221455514999996</c:v>
                </c:pt>
                <c:pt idx="3179">
                  <c:v>0.31237166388999998</c:v>
                </c:pt>
                <c:pt idx="3180">
                  <c:v>0.31252885135000003</c:v>
                </c:pt>
                <c:pt idx="3181">
                  <c:v>0.31268611937000002</c:v>
                </c:pt>
                <c:pt idx="3182">
                  <c:v>0.31283763191000002</c:v>
                </c:pt>
                <c:pt idx="3183">
                  <c:v>0.31300417731000002</c:v>
                </c:pt>
                <c:pt idx="3184">
                  <c:v>0.31315584179</c:v>
                </c:pt>
                <c:pt idx="3185">
                  <c:v>0.31331507204000003</c:v>
                </c:pt>
                <c:pt idx="3186">
                  <c:v>0.31346689206</c:v>
                </c:pt>
                <c:pt idx="3187">
                  <c:v>0.31363378662000002</c:v>
                </c:pt>
                <c:pt idx="3188">
                  <c:v>0.31378575763</c:v>
                </c:pt>
                <c:pt idx="3189">
                  <c:v>0.31393780633999996</c:v>
                </c:pt>
                <c:pt idx="3190">
                  <c:v>0.31408992660000001</c:v>
                </c:pt>
                <c:pt idx="3191">
                  <c:v>0.31424212257</c:v>
                </c:pt>
                <c:pt idx="3192">
                  <c:v>0.31440943962000001</c:v>
                </c:pt>
                <c:pt idx="3193">
                  <c:v>0.31456167826999998</c:v>
                </c:pt>
                <c:pt idx="3194">
                  <c:v>0.31471398998</c:v>
                </c:pt>
                <c:pt idx="3195">
                  <c:v>0.31486648944000001</c:v>
                </c:pt>
                <c:pt idx="3196">
                  <c:v>0.31501906586</c:v>
                </c:pt>
                <c:pt idx="3197">
                  <c:v>0.31518680930999998</c:v>
                </c:pt>
                <c:pt idx="3198">
                  <c:v>0.31533953877999998</c:v>
                </c:pt>
                <c:pt idx="3199">
                  <c:v>0.31549234645999996</c:v>
                </c:pt>
                <c:pt idx="3200">
                  <c:v>0.31564522842999998</c:v>
                </c:pt>
                <c:pt idx="3201">
                  <c:v>0.31579818197000004</c:v>
                </c:pt>
                <c:pt idx="3202">
                  <c:v>0.31596634874000001</c:v>
                </c:pt>
                <c:pt idx="3203">
                  <c:v>0.31611957944999997</c:v>
                </c:pt>
                <c:pt idx="3204">
                  <c:v>0.3162727655</c:v>
                </c:pt>
                <c:pt idx="3205">
                  <c:v>0.31642602948999998</c:v>
                </c:pt>
                <c:pt idx="3206">
                  <c:v>0.31657936679000004</c:v>
                </c:pt>
                <c:pt idx="3207">
                  <c:v>0.31674795813000001</c:v>
                </c:pt>
                <c:pt idx="3208">
                  <c:v>0.31690145445999995</c:v>
                </c:pt>
                <c:pt idx="3209">
                  <c:v>0.31706262394000001</c:v>
                </c:pt>
                <c:pt idx="3210">
                  <c:v>0.31721615651999996</c:v>
                </c:pt>
                <c:pt idx="3211">
                  <c:v>0.31738498811999999</c:v>
                </c:pt>
                <c:pt idx="3212">
                  <c:v>0.31753867873000002</c:v>
                </c:pt>
                <c:pt idx="3213">
                  <c:v>0.31769244369999999</c:v>
                </c:pt>
                <c:pt idx="3214">
                  <c:v>0.31784640085999999</c:v>
                </c:pt>
                <c:pt idx="3215">
                  <c:v>0.31799470578</c:v>
                </c:pt>
                <c:pt idx="3216">
                  <c:v>0.31815835127999997</c:v>
                </c:pt>
                <c:pt idx="3217">
                  <c:v>0.31830680574000003</c:v>
                </c:pt>
                <c:pt idx="3218">
                  <c:v>0.31845532831000001</c:v>
                </c:pt>
                <c:pt idx="3219">
                  <c:v>0.31860392299000001</c:v>
                </c:pt>
                <c:pt idx="3220">
                  <c:v>0.31875258482000002</c:v>
                </c:pt>
                <c:pt idx="3221">
                  <c:v>0.31891663154</c:v>
                </c:pt>
                <c:pt idx="3222">
                  <c:v>0.31906544316000002</c:v>
                </c:pt>
                <c:pt idx="3223">
                  <c:v>0.31922198969999999</c:v>
                </c:pt>
                <c:pt idx="3224">
                  <c:v>0.31621848698000005</c:v>
                </c:pt>
                <c:pt idx="3225">
                  <c:v>0.31637859444999999</c:v>
                </c:pt>
                <c:pt idx="3226">
                  <c:v>0.31652662543999999</c:v>
                </c:pt>
                <c:pt idx="3227">
                  <c:v>0.31667436935000004</c:v>
                </c:pt>
                <c:pt idx="3228">
                  <c:v>0.31682206529000001</c:v>
                </c:pt>
                <c:pt idx="3229">
                  <c:v>0.31696971350000003</c:v>
                </c:pt>
                <c:pt idx="3230">
                  <c:v>0.31712997191000003</c:v>
                </c:pt>
                <c:pt idx="3231">
                  <c:v>0.31728380820999996</c:v>
                </c:pt>
                <c:pt idx="3232">
                  <c:v>0.31743155310000004</c:v>
                </c:pt>
                <c:pt idx="3233">
                  <c:v>0.31757937070999998</c:v>
                </c:pt>
                <c:pt idx="3234">
                  <c:v>0.31773995064999999</c:v>
                </c:pt>
                <c:pt idx="3235">
                  <c:v>0.31788814827999995</c:v>
                </c:pt>
                <c:pt idx="3236">
                  <c:v>0.31803641567000002</c:v>
                </c:pt>
                <c:pt idx="3237">
                  <c:v>0.31818475252999995</c:v>
                </c:pt>
                <c:pt idx="3238">
                  <c:v>0.31833315795</c:v>
                </c:pt>
                <c:pt idx="3239">
                  <c:v>0.31849401472000005</c:v>
                </c:pt>
                <c:pt idx="3240">
                  <c:v>0.31864221063999998</c:v>
                </c:pt>
                <c:pt idx="3241">
                  <c:v>0.31879035566000002</c:v>
                </c:pt>
                <c:pt idx="3242">
                  <c:v>0.31893881177</c:v>
                </c:pt>
                <c:pt idx="3243">
                  <c:v>0.31908150623000003</c:v>
                </c:pt>
                <c:pt idx="3244">
                  <c:v>0.31923703488999999</c:v>
                </c:pt>
                <c:pt idx="3245">
                  <c:v>0.31938010402</c:v>
                </c:pt>
                <c:pt idx="3246">
                  <c:v>0.31952311831000002</c:v>
                </c:pt>
                <c:pt idx="3247">
                  <c:v>0.31966607600999997</c:v>
                </c:pt>
                <c:pt idx="3248">
                  <c:v>0.31980885802999998</c:v>
                </c:pt>
                <c:pt idx="3249">
                  <c:v>0.31996415435000003</c:v>
                </c:pt>
                <c:pt idx="3250">
                  <c:v>0.32010671385</c:v>
                </c:pt>
                <c:pt idx="3251">
                  <c:v>0.32024945711000002</c:v>
                </c:pt>
                <c:pt idx="3252">
                  <c:v>0.32039262406000002</c:v>
                </c:pt>
                <c:pt idx="3253">
                  <c:v>0.32053597356000002</c:v>
                </c:pt>
                <c:pt idx="3254">
                  <c:v>0.32069223277999998</c:v>
                </c:pt>
                <c:pt idx="3255">
                  <c:v>0.32083596119000002</c:v>
                </c:pt>
                <c:pt idx="3256">
                  <c:v>0.32097986898000003</c:v>
                </c:pt>
                <c:pt idx="3257">
                  <c:v>0.32112372660999999</c:v>
                </c:pt>
                <c:pt idx="3258">
                  <c:v>0.32126752623999999</c:v>
                </c:pt>
                <c:pt idx="3259">
                  <c:v>0.32142415183999995</c:v>
                </c:pt>
                <c:pt idx="3260">
                  <c:v>0.3451635629</c:v>
                </c:pt>
                <c:pt idx="3261">
                  <c:v>0.34530732365</c:v>
                </c:pt>
                <c:pt idx="3262">
                  <c:v>0.34545102836000002</c:v>
                </c:pt>
                <c:pt idx="3263">
                  <c:v>0.34559503901999999</c:v>
                </c:pt>
                <c:pt idx="3264">
                  <c:v>0.3457519107</c:v>
                </c:pt>
                <c:pt idx="3265">
                  <c:v>0.3458963001</c:v>
                </c:pt>
                <c:pt idx="3266">
                  <c:v>0.34604063318</c:v>
                </c:pt>
                <c:pt idx="3267">
                  <c:v>0.34618502992</c:v>
                </c:pt>
                <c:pt idx="3268">
                  <c:v>0.34632912952999995</c:v>
                </c:pt>
                <c:pt idx="3269">
                  <c:v>0.34648624723000004</c:v>
                </c:pt>
                <c:pt idx="3270">
                  <c:v>0.34663012324000003</c:v>
                </c:pt>
                <c:pt idx="3271">
                  <c:v>0.34677418481</c:v>
                </c:pt>
                <c:pt idx="3272">
                  <c:v>0.34691818862000001</c:v>
                </c:pt>
                <c:pt idx="3273">
                  <c:v>0.34706213467000002</c:v>
                </c:pt>
                <c:pt idx="3274">
                  <c:v>0.34721913850000002</c:v>
                </c:pt>
                <c:pt idx="3275">
                  <c:v>0.34736334267000002</c:v>
                </c:pt>
                <c:pt idx="3276">
                  <c:v>0.34750749129000003</c:v>
                </c:pt>
                <c:pt idx="3277">
                  <c:v>0.34765157972999999</c:v>
                </c:pt>
                <c:pt idx="3278">
                  <c:v>0.34778978372000002</c:v>
                </c:pt>
                <c:pt idx="3279">
                  <c:v>0.34794107738999996</c:v>
                </c:pt>
                <c:pt idx="3280">
                  <c:v>0.34807952624999999</c:v>
                </c:pt>
                <c:pt idx="3281">
                  <c:v>0.34821815867</c:v>
                </c:pt>
                <c:pt idx="3282">
                  <c:v>0.34835685157999996</c:v>
                </c:pt>
                <c:pt idx="3283">
                  <c:v>0.34849535993000003</c:v>
                </c:pt>
                <c:pt idx="3284">
                  <c:v>0.3486467459</c:v>
                </c:pt>
                <c:pt idx="3285">
                  <c:v>0.34878525656999998</c:v>
                </c:pt>
                <c:pt idx="3286">
                  <c:v>0.34892395083</c:v>
                </c:pt>
                <c:pt idx="3287">
                  <c:v>0.34906258048</c:v>
                </c:pt>
                <c:pt idx="3288">
                  <c:v>0.34920126736000001</c:v>
                </c:pt>
                <c:pt idx="3289">
                  <c:v>0.34935323960000003</c:v>
                </c:pt>
                <c:pt idx="3290">
                  <c:v>0.34949205616000001</c:v>
                </c:pt>
                <c:pt idx="3291">
                  <c:v>0.34963092901999998</c:v>
                </c:pt>
                <c:pt idx="3292">
                  <c:v>0.34976974143</c:v>
                </c:pt>
                <c:pt idx="3293">
                  <c:v>0.3499087353</c:v>
                </c:pt>
                <c:pt idx="3294">
                  <c:v>0.35006080332</c:v>
                </c:pt>
                <c:pt idx="3295">
                  <c:v>0.35019967738999996</c:v>
                </c:pt>
                <c:pt idx="3296">
                  <c:v>0.35033873307999996</c:v>
                </c:pt>
                <c:pt idx="3297">
                  <c:v>0.35047784830000001</c:v>
                </c:pt>
                <c:pt idx="3298">
                  <c:v>0.35061689986</c:v>
                </c:pt>
                <c:pt idx="3299">
                  <c:v>0.35078262024000001</c:v>
                </c:pt>
                <c:pt idx="3300">
                  <c:v>0.35092192454999999</c:v>
                </c:pt>
                <c:pt idx="3301">
                  <c:v>0.35106129133999997</c:v>
                </c:pt>
                <c:pt idx="3302">
                  <c:v>0.35121405391999999</c:v>
                </c:pt>
                <c:pt idx="3303">
                  <c:v>0.35135378931</c:v>
                </c:pt>
                <c:pt idx="3304">
                  <c:v>0.35149321902999997</c:v>
                </c:pt>
                <c:pt idx="3305">
                  <c:v>0.35163258439</c:v>
                </c:pt>
                <c:pt idx="3306">
                  <c:v>0.35177200706</c:v>
                </c:pt>
                <c:pt idx="3307">
                  <c:v>0.35192449439000001</c:v>
                </c:pt>
                <c:pt idx="3308">
                  <c:v>0.35206392247000001</c:v>
                </c:pt>
                <c:pt idx="3309">
                  <c:v>0.35220328498000003</c:v>
                </c:pt>
                <c:pt idx="3310">
                  <c:v>0.35234233763</c:v>
                </c:pt>
                <c:pt idx="3311">
                  <c:v>0.35247289268999998</c:v>
                </c:pt>
                <c:pt idx="3312">
                  <c:v>0.35261641626000001</c:v>
                </c:pt>
                <c:pt idx="3313">
                  <c:v>0.35274645988999997</c:v>
                </c:pt>
                <c:pt idx="3314">
                  <c:v>0.35287630668000003</c:v>
                </c:pt>
                <c:pt idx="3315">
                  <c:v>0.35300608077999995</c:v>
                </c:pt>
                <c:pt idx="3316">
                  <c:v>0.35313590652999999</c:v>
                </c:pt>
                <c:pt idx="3317">
                  <c:v>0.35327948366</c:v>
                </c:pt>
                <c:pt idx="3318">
                  <c:v>0.35340979485000001</c:v>
                </c:pt>
                <c:pt idx="3319">
                  <c:v>0.35354015550000001</c:v>
                </c:pt>
                <c:pt idx="3320">
                  <c:v>0.35367056877999997</c:v>
                </c:pt>
                <c:pt idx="3321">
                  <c:v>0.35380103593000001</c:v>
                </c:pt>
                <c:pt idx="3322">
                  <c:v>0.35394529079000003</c:v>
                </c:pt>
                <c:pt idx="3323">
                  <c:v>0.35407599272000001</c:v>
                </c:pt>
                <c:pt idx="3324">
                  <c:v>0.35420674514</c:v>
                </c:pt>
                <c:pt idx="3325">
                  <c:v>0.35433742410000002</c:v>
                </c:pt>
                <c:pt idx="3326">
                  <c:v>0.35446815548000005</c:v>
                </c:pt>
                <c:pt idx="3327">
                  <c:v>0.35461271685000001</c:v>
                </c:pt>
                <c:pt idx="3328">
                  <c:v>0.35474380983999998</c:v>
                </c:pt>
                <c:pt idx="3329">
                  <c:v>0.35487495332000002</c:v>
                </c:pt>
                <c:pt idx="3330">
                  <c:v>0.35500652643000002</c:v>
                </c:pt>
                <c:pt idx="3331">
                  <c:v>0.35515799463999997</c:v>
                </c:pt>
                <c:pt idx="3332">
                  <c:v>0.35528930342999998</c:v>
                </c:pt>
                <c:pt idx="3333">
                  <c:v>0.35542091758</c:v>
                </c:pt>
                <c:pt idx="3334">
                  <c:v>0.35555220858999997</c:v>
                </c:pt>
                <c:pt idx="3335">
                  <c:v>0.35568342692999999</c:v>
                </c:pt>
                <c:pt idx="3336">
                  <c:v>0.35582804730000001</c:v>
                </c:pt>
                <c:pt idx="3337">
                  <c:v>0.35595924688999997</c:v>
                </c:pt>
                <c:pt idx="3338">
                  <c:v>0.3560903748</c:v>
                </c:pt>
                <c:pt idx="3339">
                  <c:v>0.35622167873999999</c:v>
                </c:pt>
                <c:pt idx="3340">
                  <c:v>0.35634356273000001</c:v>
                </c:pt>
                <c:pt idx="3341">
                  <c:v>0.35647900857999998</c:v>
                </c:pt>
                <c:pt idx="3342">
                  <c:v>0.35660162217000002</c:v>
                </c:pt>
                <c:pt idx="3343">
                  <c:v>0.35672364599</c:v>
                </c:pt>
                <c:pt idx="3344">
                  <c:v>0.35684571462000003</c:v>
                </c:pt>
                <c:pt idx="3345">
                  <c:v>0.29748354626000001</c:v>
                </c:pt>
                <c:pt idx="3346">
                  <c:v>0.29759555010000005</c:v>
                </c:pt>
                <c:pt idx="3347">
                  <c:v>0.29770058132999999</c:v>
                </c:pt>
                <c:pt idx="3348">
                  <c:v>0.33626713732000002</c:v>
                </c:pt>
                <c:pt idx="3349">
                  <c:v>0.33637381477999995</c:v>
                </c:pt>
                <c:pt idx="3350">
                  <c:v>0.33650886898999999</c:v>
                </c:pt>
                <c:pt idx="3351">
                  <c:v>0.33661513037000002</c:v>
                </c:pt>
                <c:pt idx="3352">
                  <c:v>0.33672122324999998</c:v>
                </c:pt>
                <c:pt idx="3353">
                  <c:v>0.33682735812999998</c:v>
                </c:pt>
                <c:pt idx="3354">
                  <c:v>0.33693342606999999</c:v>
                </c:pt>
                <c:pt idx="3355">
                  <c:v>0.33706844848</c:v>
                </c:pt>
                <c:pt idx="3356">
                  <c:v>0.33717409693</c:v>
                </c:pt>
                <c:pt idx="3357">
                  <c:v>0.33728069454000004</c:v>
                </c:pt>
                <c:pt idx="3358">
                  <c:v>0.33738743346</c:v>
                </c:pt>
                <c:pt idx="3359">
                  <c:v>0.33749431103999999</c:v>
                </c:pt>
                <c:pt idx="3360">
                  <c:v>0.33763041794999998</c:v>
                </c:pt>
                <c:pt idx="3361">
                  <c:v>0.33773728256000002</c:v>
                </c:pt>
                <c:pt idx="3362">
                  <c:v>0.33784459268</c:v>
                </c:pt>
                <c:pt idx="3363">
                  <c:v>0.33795204195</c:v>
                </c:pt>
                <c:pt idx="3364">
                  <c:v>0.33805952804</c:v>
                </c:pt>
                <c:pt idx="3365">
                  <c:v>0.33819621575999997</c:v>
                </c:pt>
                <c:pt idx="3366">
                  <c:v>0.33830379294000001</c:v>
                </c:pt>
                <c:pt idx="3367">
                  <c:v>0.33841151025999999</c:v>
                </c:pt>
                <c:pt idx="3368">
                  <c:v>0.33851946997000004</c:v>
                </c:pt>
                <c:pt idx="3369">
                  <c:v>0.33862257200000001</c:v>
                </c:pt>
                <c:pt idx="3370">
                  <c:v>0.3387549447</c:v>
                </c:pt>
                <c:pt idx="3371">
                  <c:v>0.33885833827</c:v>
                </c:pt>
                <c:pt idx="3372">
                  <c:v>0.33896186681000001</c:v>
                </c:pt>
                <c:pt idx="3373">
                  <c:v>0.33907960912000001</c:v>
                </c:pt>
                <c:pt idx="3374">
                  <c:v>0.33921241972000005</c:v>
                </c:pt>
                <c:pt idx="3375">
                  <c:v>0.33931566108</c:v>
                </c:pt>
                <c:pt idx="3376">
                  <c:v>0.33941914313999999</c:v>
                </c:pt>
                <c:pt idx="3377">
                  <c:v>0.33952276607999998</c:v>
                </c:pt>
                <c:pt idx="3378">
                  <c:v>0.33962631919999997</c:v>
                </c:pt>
                <c:pt idx="3379">
                  <c:v>0.33975897966000002</c:v>
                </c:pt>
                <c:pt idx="3380">
                  <c:v>0.33986272008999996</c:v>
                </c:pt>
                <c:pt idx="3381">
                  <c:v>0.33996618737000001</c:v>
                </c:pt>
                <c:pt idx="3382">
                  <c:v>0.34007020219</c:v>
                </c:pt>
                <c:pt idx="3383">
                  <c:v>0.34017436041000004</c:v>
                </c:pt>
                <c:pt idx="3384">
                  <c:v>0.34030769163999997</c:v>
                </c:pt>
                <c:pt idx="3385">
                  <c:v>0.34041193268999997</c:v>
                </c:pt>
                <c:pt idx="3386">
                  <c:v>0.34051589663999998</c:v>
                </c:pt>
                <c:pt idx="3387">
                  <c:v>0.34062010797000003</c:v>
                </c:pt>
                <c:pt idx="3388">
                  <c:v>0.34072424701999998</c:v>
                </c:pt>
                <c:pt idx="3389">
                  <c:v>0.33699007104000001</c:v>
                </c:pt>
                <c:pt idx="3390">
                  <c:v>0.33709429711</c:v>
                </c:pt>
                <c:pt idx="3391">
                  <c:v>0.33719855717000002</c:v>
                </c:pt>
                <c:pt idx="3392">
                  <c:v>0.33730295714999997</c:v>
                </c:pt>
                <c:pt idx="3393">
                  <c:v>0.33740728950999999</c:v>
                </c:pt>
                <c:pt idx="3394">
                  <c:v>0.33754094384</c:v>
                </c:pt>
                <c:pt idx="3395">
                  <c:v>0.33764536107999998</c:v>
                </c:pt>
                <c:pt idx="3396">
                  <c:v>0.33774939995999997</c:v>
                </c:pt>
                <c:pt idx="3397">
                  <c:v>0.33785327043000002</c:v>
                </c:pt>
                <c:pt idx="3398">
                  <c:v>0.36384272229000003</c:v>
                </c:pt>
                <c:pt idx="3399">
                  <c:v>0.36398063202999997</c:v>
                </c:pt>
                <c:pt idx="3400">
                  <c:v>0.36408925720999996</c:v>
                </c:pt>
                <c:pt idx="3401">
                  <c:v>0.36419757035</c:v>
                </c:pt>
                <c:pt idx="3402">
                  <c:v>0.36088580599000003</c:v>
                </c:pt>
                <c:pt idx="3403">
                  <c:v>0.36099292192000004</c:v>
                </c:pt>
                <c:pt idx="3404">
                  <c:v>0.36112705301999998</c:v>
                </c:pt>
                <c:pt idx="3405">
                  <c:v>0.3612343616</c:v>
                </c:pt>
                <c:pt idx="3406">
                  <c:v>0.36134148032000002</c:v>
                </c:pt>
                <c:pt idx="3407">
                  <c:v>0.36144886129000003</c:v>
                </c:pt>
                <c:pt idx="3408">
                  <c:v>0.36155593263999997</c:v>
                </c:pt>
                <c:pt idx="3409">
                  <c:v>0.36168973966000001</c:v>
                </c:pt>
                <c:pt idx="3410">
                  <c:v>0.36179712144999998</c:v>
                </c:pt>
                <c:pt idx="3411">
                  <c:v>0.36190453895999997</c:v>
                </c:pt>
                <c:pt idx="3412">
                  <c:v>0.36201198895999998</c:v>
                </c:pt>
                <c:pt idx="3413">
                  <c:v>0.36211936357999996</c:v>
                </c:pt>
                <c:pt idx="3414">
                  <c:v>0.36225388322000002</c:v>
                </c:pt>
                <c:pt idx="3415">
                  <c:v>0.36236133926999997</c:v>
                </c:pt>
                <c:pt idx="3416">
                  <c:v>0.36246882752999998</c:v>
                </c:pt>
                <c:pt idx="3417">
                  <c:v>0.36257635622000001</c:v>
                </c:pt>
                <c:pt idx="3418">
                  <c:v>0.36268391614999995</c:v>
                </c:pt>
                <c:pt idx="3419">
                  <c:v>0.36281857769999998</c:v>
                </c:pt>
                <c:pt idx="3420">
                  <c:v>0.36292598683999999</c:v>
                </c:pt>
                <c:pt idx="3421">
                  <c:v>0.35611260650999998</c:v>
                </c:pt>
                <c:pt idx="3422">
                  <c:v>0.34929828229000004</c:v>
                </c:pt>
                <c:pt idx="3423">
                  <c:v>0.34940041386000004</c:v>
                </c:pt>
                <c:pt idx="3424">
                  <c:v>0.34951869463000002</c:v>
                </c:pt>
                <c:pt idx="3425">
                  <c:v>0.34962124085000001</c:v>
                </c:pt>
                <c:pt idx="3426">
                  <c:v>0.34972347822000005</c:v>
                </c:pt>
                <c:pt idx="3427">
                  <c:v>0.34982563031999997</c:v>
                </c:pt>
                <c:pt idx="3428">
                  <c:v>0.34992781708999998</c:v>
                </c:pt>
                <c:pt idx="3429">
                  <c:v>0.35004606860000004</c:v>
                </c:pt>
                <c:pt idx="3430">
                  <c:v>0.35014855895999997</c:v>
                </c:pt>
                <c:pt idx="3431">
                  <c:v>0.35025108226000001</c:v>
                </c:pt>
                <c:pt idx="3432">
                  <c:v>0.35035352448000001</c:v>
                </c:pt>
                <c:pt idx="3433">
                  <c:v>0.35045086106000001</c:v>
                </c:pt>
                <c:pt idx="3434">
                  <c:v>0.35056418280000001</c:v>
                </c:pt>
                <c:pt idx="3435">
                  <c:v>0.35066193979000004</c:v>
                </c:pt>
                <c:pt idx="3436">
                  <c:v>0.35075949202999995</c:v>
                </c:pt>
                <c:pt idx="3437">
                  <c:v>0.35085707325999999</c:v>
                </c:pt>
                <c:pt idx="3438">
                  <c:v>0.35097866347000001</c:v>
                </c:pt>
                <c:pt idx="3439">
                  <c:v>0.35107619567999998</c:v>
                </c:pt>
                <c:pt idx="3440">
                  <c:v>0.35117364141000001</c:v>
                </c:pt>
                <c:pt idx="3441">
                  <c:v>0.35127100163999997</c:v>
                </c:pt>
                <c:pt idx="3442">
                  <c:v>0.35136839554000004</c:v>
                </c:pt>
                <c:pt idx="3443">
                  <c:v>0.35148171993999999</c:v>
                </c:pt>
                <c:pt idx="3444">
                  <c:v>0.35157894338000001</c:v>
                </c:pt>
                <c:pt idx="3445">
                  <c:v>0.35167607760000003</c:v>
                </c:pt>
                <c:pt idx="3446">
                  <c:v>0.35177324110000002</c:v>
                </c:pt>
                <c:pt idx="3447">
                  <c:v>0.35187067323999999</c:v>
                </c:pt>
                <c:pt idx="3448">
                  <c:v>0.35198418719000002</c:v>
                </c:pt>
                <c:pt idx="3449">
                  <c:v>0.35208168058</c:v>
                </c:pt>
                <c:pt idx="3450">
                  <c:v>0.35217955936000001</c:v>
                </c:pt>
                <c:pt idx="3451">
                  <c:v>0.35227734548</c:v>
                </c:pt>
                <c:pt idx="3452">
                  <c:v>0.35237505029000005</c:v>
                </c:pt>
                <c:pt idx="3453">
                  <c:v>0.35248887373000004</c:v>
                </c:pt>
                <c:pt idx="3454">
                  <c:v>0.35258664174999998</c:v>
                </c:pt>
                <c:pt idx="3455">
                  <c:v>0.3526843201</c:v>
                </c:pt>
                <c:pt idx="3456">
                  <c:v>0.35278215305999999</c:v>
                </c:pt>
                <c:pt idx="3457">
                  <c:v>0.35288001206000003</c:v>
                </c:pt>
                <c:pt idx="3458">
                  <c:v>0.35299402508</c:v>
                </c:pt>
                <c:pt idx="3459">
                  <c:v>0.35309195027999996</c:v>
                </c:pt>
                <c:pt idx="3460">
                  <c:v>0.32693455943999999</c:v>
                </c:pt>
                <c:pt idx="3461">
                  <c:v>0.32702411943999998</c:v>
                </c:pt>
                <c:pt idx="3462">
                  <c:v>0.32711028207999998</c:v>
                </c:pt>
                <c:pt idx="3463">
                  <c:v>0.32719646927999996</c:v>
                </c:pt>
                <c:pt idx="3464">
                  <c:v>0.32728279852999997</c:v>
                </c:pt>
                <c:pt idx="3465">
                  <c:v>0.32736927075</c:v>
                </c:pt>
                <c:pt idx="3466">
                  <c:v>0.32745600789999996</c:v>
                </c:pt>
                <c:pt idx="3467">
                  <c:v>0.32754277280999999</c:v>
                </c:pt>
                <c:pt idx="3468">
                  <c:v>0.32763003436999999</c:v>
                </c:pt>
                <c:pt idx="3469">
                  <c:v>0.32771732122000002</c:v>
                </c:pt>
                <c:pt idx="3470">
                  <c:v>0.32780475302999995</c:v>
                </c:pt>
                <c:pt idx="3471">
                  <c:v>0.327891973</c:v>
                </c:pt>
                <c:pt idx="3472">
                  <c:v>0.32797898232</c:v>
                </c:pt>
                <c:pt idx="3473">
                  <c:v>0.32806590144999997</c:v>
                </c:pt>
                <c:pt idx="3474">
                  <c:v>0.33070070957999997</c:v>
                </c:pt>
                <c:pt idx="3475">
                  <c:v>0.33078779751999998</c:v>
                </c:pt>
                <c:pt idx="3476">
                  <c:v>0.31740287902999997</c:v>
                </c:pt>
                <c:pt idx="3477">
                  <c:v>0.31749037461000001</c:v>
                </c:pt>
                <c:pt idx="3478">
                  <c:v>0.31757789673000003</c:v>
                </c:pt>
                <c:pt idx="3479">
                  <c:v>0.31766556504999999</c:v>
                </c:pt>
                <c:pt idx="3480">
                  <c:v>0.31775278483999997</c:v>
                </c:pt>
                <c:pt idx="3481">
                  <c:v>0.31784002944</c:v>
                </c:pt>
                <c:pt idx="3482">
                  <c:v>0.31792706118999997</c:v>
                </c:pt>
                <c:pt idx="3483">
                  <c:v>0.31801400275999997</c:v>
                </c:pt>
                <c:pt idx="3484">
                  <c:v>0.31810097057999998</c:v>
                </c:pt>
                <c:pt idx="3485">
                  <c:v>0.31818784351999996</c:v>
                </c:pt>
                <c:pt idx="3486">
                  <c:v>0.31827450536000002</c:v>
                </c:pt>
                <c:pt idx="3487">
                  <c:v>0.31836095189999997</c:v>
                </c:pt>
                <c:pt idx="3488">
                  <c:v>0.31844718482000001</c:v>
                </c:pt>
                <c:pt idx="3489">
                  <c:v>0.36881188593999997</c:v>
                </c:pt>
                <c:pt idx="3490">
                  <c:v>0.36891526487999998</c:v>
                </c:pt>
                <c:pt idx="3491">
                  <c:v>0.36901881413999998</c:v>
                </c:pt>
                <c:pt idx="3492">
                  <c:v>0.36912225547000005</c:v>
                </c:pt>
                <c:pt idx="3493">
                  <c:v>0.36922558651999998</c:v>
                </c:pt>
                <c:pt idx="3494">
                  <c:v>0.36932838944000002</c:v>
                </c:pt>
                <c:pt idx="3495">
                  <c:v>0.36943108131000002</c:v>
                </c:pt>
                <c:pt idx="3496">
                  <c:v>0.36953394289999997</c:v>
                </c:pt>
                <c:pt idx="3497">
                  <c:v>0.36963683855000001</c:v>
                </c:pt>
                <c:pt idx="3498">
                  <c:v>0.36973962089000001</c:v>
                </c:pt>
                <c:pt idx="3499">
                  <c:v>0.36984229749999997</c:v>
                </c:pt>
                <c:pt idx="3500">
                  <c:v>0.36994486019</c:v>
                </c:pt>
                <c:pt idx="3501">
                  <c:v>0.37004702991999999</c:v>
                </c:pt>
                <c:pt idx="3502">
                  <c:v>0.37014866822000003</c:v>
                </c:pt>
                <c:pt idx="3503">
                  <c:v>0.37025033586</c:v>
                </c:pt>
                <c:pt idx="3504">
                  <c:v>0.37035175164999995</c:v>
                </c:pt>
                <c:pt idx="3505">
                  <c:v>0.37045248785000001</c:v>
                </c:pt>
                <c:pt idx="3506">
                  <c:v>0.42056411467999999</c:v>
                </c:pt>
                <c:pt idx="3507">
                  <c:v>0.42067558894000001</c:v>
                </c:pt>
                <c:pt idx="3508">
                  <c:v>0.42078661601</c:v>
                </c:pt>
                <c:pt idx="3509">
                  <c:v>0.42089781582999997</c:v>
                </c:pt>
                <c:pt idx="3510">
                  <c:v>0.42103147688999998</c:v>
                </c:pt>
                <c:pt idx="3511">
                  <c:v>0.42115406766000002</c:v>
                </c:pt>
                <c:pt idx="3512">
                  <c:v>0.42126611047000001</c:v>
                </c:pt>
                <c:pt idx="3513">
                  <c:v>0.37039804522000003</c:v>
                </c:pt>
                <c:pt idx="3514">
                  <c:v>0.37039804522000003</c:v>
                </c:pt>
                <c:pt idx="3515">
                  <c:v>0.37039804522000003</c:v>
                </c:pt>
                <c:pt idx="3516">
                  <c:v>0.42174801294999997</c:v>
                </c:pt>
                <c:pt idx="3517">
                  <c:v>0.42186048579000002</c:v>
                </c:pt>
                <c:pt idx="3518">
                  <c:v>0.42199533573000003</c:v>
                </c:pt>
                <c:pt idx="3519">
                  <c:v>0.42210787058999999</c:v>
                </c:pt>
                <c:pt idx="3520">
                  <c:v>0.42222029106999998</c:v>
                </c:pt>
                <c:pt idx="3521">
                  <c:v>0.42233260066</c:v>
                </c:pt>
                <c:pt idx="3522">
                  <c:v>0.42244508147000004</c:v>
                </c:pt>
                <c:pt idx="3523">
                  <c:v>0.42257998294999999</c:v>
                </c:pt>
                <c:pt idx="3524">
                  <c:v>0.42269281067000003</c:v>
                </c:pt>
                <c:pt idx="3525">
                  <c:v>0.42280585851999997</c:v>
                </c:pt>
                <c:pt idx="3526">
                  <c:v>0.42291888744</c:v>
                </c:pt>
                <c:pt idx="3527">
                  <c:v>0.57303199555999995</c:v>
                </c:pt>
                <c:pt idx="3528">
                  <c:v>0.57316709677</c:v>
                </c:pt>
                <c:pt idx="3529">
                  <c:v>0.57328007264000003</c:v>
                </c:pt>
                <c:pt idx="3530">
                  <c:v>0.52039804521999999</c:v>
                </c:pt>
                <c:pt idx="3531">
                  <c:v>0.52039804521999999</c:v>
                </c:pt>
                <c:pt idx="3532">
                  <c:v>0.53739804522000001</c:v>
                </c:pt>
                <c:pt idx="3533">
                  <c:v>0.53739804522000001</c:v>
                </c:pt>
                <c:pt idx="3534">
                  <c:v>0.53739804522000001</c:v>
                </c:pt>
                <c:pt idx="3535">
                  <c:v>0.53739804522000001</c:v>
                </c:pt>
                <c:pt idx="3536">
                  <c:v>0.53739804522000001</c:v>
                </c:pt>
                <c:pt idx="3537">
                  <c:v>0.53739804522000001</c:v>
                </c:pt>
                <c:pt idx="3538">
                  <c:v>0.53739804522000001</c:v>
                </c:pt>
                <c:pt idx="3539">
                  <c:v>0.59145848388</c:v>
                </c:pt>
                <c:pt idx="3540">
                  <c:v>0.53739804522000001</c:v>
                </c:pt>
                <c:pt idx="3541">
                  <c:v>0.59168613025000005</c:v>
                </c:pt>
                <c:pt idx="3542">
                  <c:v>0.59179988246000004</c:v>
                </c:pt>
                <c:pt idx="3543">
                  <c:v>0.53739804522000001</c:v>
                </c:pt>
                <c:pt idx="3544">
                  <c:v>0.59207217455999994</c:v>
                </c:pt>
                <c:pt idx="3545">
                  <c:v>0.59218587623999996</c:v>
                </c:pt>
                <c:pt idx="3546">
                  <c:v>0.53739804522000001</c:v>
                </c:pt>
                <c:pt idx="3547">
                  <c:v>0.53739804522000001</c:v>
                </c:pt>
                <c:pt idx="3548">
                  <c:v>0.55749757664999999</c:v>
                </c:pt>
                <c:pt idx="3549">
                  <c:v>0.59266342495000002</c:v>
                </c:pt>
                <c:pt idx="3550">
                  <c:v>0.55749757664999999</c:v>
                </c:pt>
                <c:pt idx="3551">
                  <c:v>0.55749757664999999</c:v>
                </c:pt>
                <c:pt idx="3552">
                  <c:v>0.55749757664999999</c:v>
                </c:pt>
                <c:pt idx="3553">
                  <c:v>0.55749757664999999</c:v>
                </c:pt>
                <c:pt idx="3554">
                  <c:v>0.55749757664999999</c:v>
                </c:pt>
                <c:pt idx="3555">
                  <c:v>0.55749757664999999</c:v>
                </c:pt>
                <c:pt idx="3556">
                  <c:v>0.55749757664999999</c:v>
                </c:pt>
                <c:pt idx="3557">
                  <c:v>0.55749757664999999</c:v>
                </c:pt>
                <c:pt idx="3558">
                  <c:v>0.55749757664999999</c:v>
                </c:pt>
                <c:pt idx="3559">
                  <c:v>0.55749757664999999</c:v>
                </c:pt>
                <c:pt idx="3560">
                  <c:v>0.55749757664999999</c:v>
                </c:pt>
                <c:pt idx="3561">
                  <c:v>0.55749757664999999</c:v>
                </c:pt>
                <c:pt idx="3562">
                  <c:v>0.55749757664999999</c:v>
                </c:pt>
                <c:pt idx="3563">
                  <c:v>0.55749757664999999</c:v>
                </c:pt>
                <c:pt idx="3564">
                  <c:v>0.55749757664999999</c:v>
                </c:pt>
                <c:pt idx="3565">
                  <c:v>0.55749757664999999</c:v>
                </c:pt>
                <c:pt idx="3566">
                  <c:v>0.55749757664999999</c:v>
                </c:pt>
                <c:pt idx="3567">
                  <c:v>0.59481952341</c:v>
                </c:pt>
                <c:pt idx="3568">
                  <c:v>0.55749757664999999</c:v>
                </c:pt>
                <c:pt idx="3569">
                  <c:v>0.55749757664999999</c:v>
                </c:pt>
                <c:pt idx="3570">
                  <c:v>0.55749757664999999</c:v>
                </c:pt>
                <c:pt idx="3571">
                  <c:v>0.55749757664999999</c:v>
                </c:pt>
                <c:pt idx="3572">
                  <c:v>0.56107525627999999</c:v>
                </c:pt>
                <c:pt idx="3573">
                  <c:v>0.56107525627999999</c:v>
                </c:pt>
                <c:pt idx="3574">
                  <c:v>0.56107525627999999</c:v>
                </c:pt>
                <c:pt idx="3575">
                  <c:v>0.56107525627999999</c:v>
                </c:pt>
                <c:pt idx="3576">
                  <c:v>0.56107525627999999</c:v>
                </c:pt>
                <c:pt idx="3577">
                  <c:v>0.56107525627999999</c:v>
                </c:pt>
                <c:pt idx="3578">
                  <c:v>0.56107525627999999</c:v>
                </c:pt>
                <c:pt idx="3579">
                  <c:v>0.56107525627999999</c:v>
                </c:pt>
                <c:pt idx="3580">
                  <c:v>0.56107525627999999</c:v>
                </c:pt>
                <c:pt idx="3581">
                  <c:v>0.56107525627999999</c:v>
                </c:pt>
                <c:pt idx="3582">
                  <c:v>0.56107525627999999</c:v>
                </c:pt>
                <c:pt idx="3583">
                  <c:v>0.56107525627999999</c:v>
                </c:pt>
                <c:pt idx="3584">
                  <c:v>0.56107525627999999</c:v>
                </c:pt>
                <c:pt idx="3585">
                  <c:v>0.56107525627999999</c:v>
                </c:pt>
                <c:pt idx="3586">
                  <c:v>0.56107525627999999</c:v>
                </c:pt>
                <c:pt idx="3587">
                  <c:v>0.56107525627999999</c:v>
                </c:pt>
                <c:pt idx="3588">
                  <c:v>0.56107525627999999</c:v>
                </c:pt>
                <c:pt idx="3589">
                  <c:v>0.56107525627999999</c:v>
                </c:pt>
                <c:pt idx="3590">
                  <c:v>0.56107525627999999</c:v>
                </c:pt>
                <c:pt idx="3591">
                  <c:v>0.56107525627999999</c:v>
                </c:pt>
                <c:pt idx="3592">
                  <c:v>0.56107525627999999</c:v>
                </c:pt>
                <c:pt idx="3593">
                  <c:v>0.56107525627999999</c:v>
                </c:pt>
                <c:pt idx="3594">
                  <c:v>0.56107525627999999</c:v>
                </c:pt>
                <c:pt idx="3595">
                  <c:v>0.56107525627999999</c:v>
                </c:pt>
                <c:pt idx="3596">
                  <c:v>0.56107525627999999</c:v>
                </c:pt>
                <c:pt idx="3597">
                  <c:v>0.56107525627999999</c:v>
                </c:pt>
                <c:pt idx="3598">
                  <c:v>0.56107525627999999</c:v>
                </c:pt>
                <c:pt idx="3599">
                  <c:v>0.56107525627999999</c:v>
                </c:pt>
                <c:pt idx="3600">
                  <c:v>0.56107525627999999</c:v>
                </c:pt>
                <c:pt idx="3601">
                  <c:v>0.56107525627999999</c:v>
                </c:pt>
                <c:pt idx="3602">
                  <c:v>0.56107525627999999</c:v>
                </c:pt>
                <c:pt idx="3603">
                  <c:v>0.56107525627999999</c:v>
                </c:pt>
                <c:pt idx="3604">
                  <c:v>0.56107525627999999</c:v>
                </c:pt>
                <c:pt idx="3605">
                  <c:v>0.56107525627999999</c:v>
                </c:pt>
                <c:pt idx="3606">
                  <c:v>0.56107525627999999</c:v>
                </c:pt>
                <c:pt idx="3607">
                  <c:v>0.56107525627999999</c:v>
                </c:pt>
                <c:pt idx="3608">
                  <c:v>0.56107525627999999</c:v>
                </c:pt>
                <c:pt idx="3609">
                  <c:v>0.56107525627999999</c:v>
                </c:pt>
                <c:pt idx="3610">
                  <c:v>0.56107525627999999</c:v>
                </c:pt>
                <c:pt idx="3611">
                  <c:v>0.56107525627999999</c:v>
                </c:pt>
                <c:pt idx="3612">
                  <c:v>0.56107525627999999</c:v>
                </c:pt>
                <c:pt idx="3613">
                  <c:v>0.56107525627999999</c:v>
                </c:pt>
                <c:pt idx="3614">
                  <c:v>0.56107525627999999</c:v>
                </c:pt>
                <c:pt idx="3615">
                  <c:v>0.56107525627999999</c:v>
                </c:pt>
                <c:pt idx="3616">
                  <c:v>0.56107525627999999</c:v>
                </c:pt>
                <c:pt idx="3617">
                  <c:v>0.56022722455999996</c:v>
                </c:pt>
                <c:pt idx="3618">
                  <c:v>0.56022722455999996</c:v>
                </c:pt>
                <c:pt idx="3619">
                  <c:v>0.56022722455999996</c:v>
                </c:pt>
                <c:pt idx="3620">
                  <c:v>0.56022722455999996</c:v>
                </c:pt>
                <c:pt idx="3621">
                  <c:v>0.56022722455999996</c:v>
                </c:pt>
                <c:pt idx="3622">
                  <c:v>0.56022722455999996</c:v>
                </c:pt>
                <c:pt idx="3623">
                  <c:v>0.56022722455999996</c:v>
                </c:pt>
                <c:pt idx="3624">
                  <c:v>0.56022722455999996</c:v>
                </c:pt>
                <c:pt idx="3625">
                  <c:v>0.56022722455999996</c:v>
                </c:pt>
                <c:pt idx="3626">
                  <c:v>0.56022722455999996</c:v>
                </c:pt>
                <c:pt idx="3627">
                  <c:v>0.56022722455999996</c:v>
                </c:pt>
                <c:pt idx="3628">
                  <c:v>0.56022722455999996</c:v>
                </c:pt>
                <c:pt idx="3629">
                  <c:v>0.56022722455999996</c:v>
                </c:pt>
                <c:pt idx="3630">
                  <c:v>0.56022722455999996</c:v>
                </c:pt>
                <c:pt idx="3631">
                  <c:v>0.56022722455999996</c:v>
                </c:pt>
                <c:pt idx="3632">
                  <c:v>0.56022722455999996</c:v>
                </c:pt>
                <c:pt idx="3633">
                  <c:v>0.56022722455999996</c:v>
                </c:pt>
                <c:pt idx="3634">
                  <c:v>0.56022722455999996</c:v>
                </c:pt>
                <c:pt idx="3635">
                  <c:v>0.56022722455999996</c:v>
                </c:pt>
                <c:pt idx="3636">
                  <c:v>0.56022722455999996</c:v>
                </c:pt>
                <c:pt idx="3637">
                  <c:v>0.56022722455999996</c:v>
                </c:pt>
                <c:pt idx="3638">
                  <c:v>0.56022722455999996</c:v>
                </c:pt>
                <c:pt idx="3639">
                  <c:v>0.56022722455999996</c:v>
                </c:pt>
                <c:pt idx="3640">
                  <c:v>0.56022722455999996</c:v>
                </c:pt>
                <c:pt idx="3641">
                  <c:v>0.56022722455999996</c:v>
                </c:pt>
                <c:pt idx="3642">
                  <c:v>0.56022722455999996</c:v>
                </c:pt>
                <c:pt idx="3643">
                  <c:v>0.56022722455999996</c:v>
                </c:pt>
                <c:pt idx="3644">
                  <c:v>0.56022722455999996</c:v>
                </c:pt>
                <c:pt idx="3645">
                  <c:v>0.56022722455999996</c:v>
                </c:pt>
                <c:pt idx="3646">
                  <c:v>0.56022722455999996</c:v>
                </c:pt>
                <c:pt idx="3647">
                  <c:v>0.56022722455999996</c:v>
                </c:pt>
                <c:pt idx="3648">
                  <c:v>0.56022722455999996</c:v>
                </c:pt>
                <c:pt idx="3649">
                  <c:v>0.56022722455999996</c:v>
                </c:pt>
                <c:pt idx="3650">
                  <c:v>0.56022722455999996</c:v>
                </c:pt>
                <c:pt idx="3651">
                  <c:v>0.56022722455999996</c:v>
                </c:pt>
                <c:pt idx="3652">
                  <c:v>0.56022722455999996</c:v>
                </c:pt>
                <c:pt idx="3653">
                  <c:v>0.56022722455999996</c:v>
                </c:pt>
                <c:pt idx="3654">
                  <c:v>0.56022722455999996</c:v>
                </c:pt>
                <c:pt idx="3655">
                  <c:v>0.56022722455999996</c:v>
                </c:pt>
                <c:pt idx="3656">
                  <c:v>0.56022722455999996</c:v>
                </c:pt>
                <c:pt idx="3657">
                  <c:v>0.56022722455999996</c:v>
                </c:pt>
                <c:pt idx="3658">
                  <c:v>0.56022722455999996</c:v>
                </c:pt>
                <c:pt idx="3659">
                  <c:v>0.56022722455999996</c:v>
                </c:pt>
                <c:pt idx="3660">
                  <c:v>0.56022722455999996</c:v>
                </c:pt>
                <c:pt idx="3661">
                  <c:v>0.56022722455999996</c:v>
                </c:pt>
                <c:pt idx="3662">
                  <c:v>0.56022722455999996</c:v>
                </c:pt>
                <c:pt idx="3663">
                  <c:v>0.56022722455999996</c:v>
                </c:pt>
                <c:pt idx="3664">
                  <c:v>0.56022722455999996</c:v>
                </c:pt>
                <c:pt idx="3665">
                  <c:v>0.56022722455999996</c:v>
                </c:pt>
                <c:pt idx="3666">
                  <c:v>0.56022722455999996</c:v>
                </c:pt>
                <c:pt idx="3667">
                  <c:v>0.56022722455999996</c:v>
                </c:pt>
                <c:pt idx="3668">
                  <c:v>0.56022722455999996</c:v>
                </c:pt>
                <c:pt idx="3669">
                  <c:v>0.56022722455999996</c:v>
                </c:pt>
                <c:pt idx="3670">
                  <c:v>0.56022722455999996</c:v>
                </c:pt>
                <c:pt idx="3671">
                  <c:v>0.56022722455999996</c:v>
                </c:pt>
                <c:pt idx="3672">
                  <c:v>0.56022722455999996</c:v>
                </c:pt>
                <c:pt idx="3673">
                  <c:v>0.56022722455999996</c:v>
                </c:pt>
                <c:pt idx="3674">
                  <c:v>0.56022722455999996</c:v>
                </c:pt>
                <c:pt idx="3675">
                  <c:v>0.56022722455999996</c:v>
                </c:pt>
                <c:pt idx="3676">
                  <c:v>0.56022722455999996</c:v>
                </c:pt>
                <c:pt idx="3677">
                  <c:v>0.56022722455999996</c:v>
                </c:pt>
                <c:pt idx="3678">
                  <c:v>0.56022722455999996</c:v>
                </c:pt>
                <c:pt idx="3679">
                  <c:v>0.56022722455999996</c:v>
                </c:pt>
                <c:pt idx="3680">
                  <c:v>0.56022722455999996</c:v>
                </c:pt>
                <c:pt idx="3681">
                  <c:v>0.56022722455999996</c:v>
                </c:pt>
                <c:pt idx="3682">
                  <c:v>0.56022722455999996</c:v>
                </c:pt>
                <c:pt idx="3683">
                  <c:v>0.56022722455999996</c:v>
                </c:pt>
                <c:pt idx="3684">
                  <c:v>0.56022722455999996</c:v>
                </c:pt>
                <c:pt idx="3685">
                  <c:v>0.56022722455999996</c:v>
                </c:pt>
                <c:pt idx="3686">
                  <c:v>0.56022722455999996</c:v>
                </c:pt>
                <c:pt idx="3687">
                  <c:v>0.56022722455999996</c:v>
                </c:pt>
                <c:pt idx="3688">
                  <c:v>0.56022722455999996</c:v>
                </c:pt>
                <c:pt idx="3689">
                  <c:v>0.56022722455999996</c:v>
                </c:pt>
                <c:pt idx="3690">
                  <c:v>0.56022722455999996</c:v>
                </c:pt>
                <c:pt idx="3691">
                  <c:v>0.56022722455999996</c:v>
                </c:pt>
                <c:pt idx="3692">
                  <c:v>0.56022722455999996</c:v>
                </c:pt>
                <c:pt idx="3693">
                  <c:v>0.56022722455999996</c:v>
                </c:pt>
                <c:pt idx="3694">
                  <c:v>0.56022722455999996</c:v>
                </c:pt>
                <c:pt idx="3695">
                  <c:v>0.56022722455999996</c:v>
                </c:pt>
                <c:pt idx="3696">
                  <c:v>0.56022722455999996</c:v>
                </c:pt>
                <c:pt idx="3697">
                  <c:v>0.56022722455999996</c:v>
                </c:pt>
                <c:pt idx="3698">
                  <c:v>0.56022722455999996</c:v>
                </c:pt>
                <c:pt idx="3699">
                  <c:v>0.56022722455999996</c:v>
                </c:pt>
                <c:pt idx="3700">
                  <c:v>0.56022722455999996</c:v>
                </c:pt>
                <c:pt idx="3701">
                  <c:v>0.56022722455999996</c:v>
                </c:pt>
                <c:pt idx="3702">
                  <c:v>0.45022722456000003</c:v>
                </c:pt>
                <c:pt idx="3703">
                  <c:v>0.92912722455999996</c:v>
                </c:pt>
                <c:pt idx="3704">
                  <c:v>0.92912722455999996</c:v>
                </c:pt>
                <c:pt idx="3705">
                  <c:v>0.92912722455999996</c:v>
                </c:pt>
                <c:pt idx="3706">
                  <c:v>0.92912722455999996</c:v>
                </c:pt>
                <c:pt idx="3707">
                  <c:v>0.92912722455999996</c:v>
                </c:pt>
                <c:pt idx="3708">
                  <c:v>0.92912722455999996</c:v>
                </c:pt>
                <c:pt idx="3709">
                  <c:v>0.87912722455999992</c:v>
                </c:pt>
                <c:pt idx="3710">
                  <c:v>0.87912722455999992</c:v>
                </c:pt>
                <c:pt idx="3711">
                  <c:v>0.87073791167999992</c:v>
                </c:pt>
                <c:pt idx="3712">
                  <c:v>0.87073791167999992</c:v>
                </c:pt>
                <c:pt idx="3713">
                  <c:v>0.87073791167999992</c:v>
                </c:pt>
                <c:pt idx="3714">
                  <c:v>0.86773791167999992</c:v>
                </c:pt>
                <c:pt idx="3715">
                  <c:v>0.86773791167999992</c:v>
                </c:pt>
                <c:pt idx="3716">
                  <c:v>0.86773791167999992</c:v>
                </c:pt>
                <c:pt idx="3717">
                  <c:v>0.86773791167999992</c:v>
                </c:pt>
                <c:pt idx="3718">
                  <c:v>0.86773791167999992</c:v>
                </c:pt>
                <c:pt idx="3719">
                  <c:v>0.86773791167999992</c:v>
                </c:pt>
                <c:pt idx="3720">
                  <c:v>0.86773791167999992</c:v>
                </c:pt>
                <c:pt idx="3721">
                  <c:v>0.86773791167999992</c:v>
                </c:pt>
                <c:pt idx="3722">
                  <c:v>0.86773791167999992</c:v>
                </c:pt>
                <c:pt idx="3723">
                  <c:v>0.86773791167999992</c:v>
                </c:pt>
                <c:pt idx="3724">
                  <c:v>0.85174191167999991</c:v>
                </c:pt>
                <c:pt idx="3725">
                  <c:v>0.86446291168</c:v>
                </c:pt>
                <c:pt idx="3726">
                  <c:v>0.86446291168</c:v>
                </c:pt>
                <c:pt idx="3727">
                  <c:v>0.86446291168</c:v>
                </c:pt>
                <c:pt idx="3728">
                  <c:v>0.86446291168</c:v>
                </c:pt>
                <c:pt idx="3729">
                  <c:v>0.86446291168</c:v>
                </c:pt>
                <c:pt idx="3730">
                  <c:v>0.86446291168</c:v>
                </c:pt>
                <c:pt idx="3731">
                  <c:v>0.86446291168</c:v>
                </c:pt>
                <c:pt idx="3732">
                  <c:v>0.86446291168</c:v>
                </c:pt>
                <c:pt idx="3733">
                  <c:v>0.86446291168</c:v>
                </c:pt>
                <c:pt idx="3734">
                  <c:v>0.86352541167999997</c:v>
                </c:pt>
                <c:pt idx="3735">
                  <c:v>0.86352541167999997</c:v>
                </c:pt>
                <c:pt idx="3736">
                  <c:v>0.86352541167999997</c:v>
                </c:pt>
                <c:pt idx="3737">
                  <c:v>0.86352541167999997</c:v>
                </c:pt>
                <c:pt idx="3738">
                  <c:v>0.86352541167999997</c:v>
                </c:pt>
                <c:pt idx="3739">
                  <c:v>0.86352541167999997</c:v>
                </c:pt>
                <c:pt idx="3740">
                  <c:v>0.86352541167999997</c:v>
                </c:pt>
                <c:pt idx="3741">
                  <c:v>0.86352541167999997</c:v>
                </c:pt>
                <c:pt idx="3742">
                  <c:v>0.86352541167999997</c:v>
                </c:pt>
                <c:pt idx="3743">
                  <c:v>0.84528997167999997</c:v>
                </c:pt>
                <c:pt idx="3744">
                  <c:v>0.84528997167999997</c:v>
                </c:pt>
                <c:pt idx="3745">
                  <c:v>0.84528997167999997</c:v>
                </c:pt>
                <c:pt idx="3746">
                  <c:v>0.84528997167999997</c:v>
                </c:pt>
                <c:pt idx="3747">
                  <c:v>0.84528997167999997</c:v>
                </c:pt>
                <c:pt idx="3748">
                  <c:v>0.84528997167999997</c:v>
                </c:pt>
                <c:pt idx="3749">
                  <c:v>0.84528997167999997</c:v>
                </c:pt>
                <c:pt idx="3750">
                  <c:v>0.84528997167999997</c:v>
                </c:pt>
                <c:pt idx="3751">
                  <c:v>0.84435247167999994</c:v>
                </c:pt>
                <c:pt idx="3752">
                  <c:v>0.84435247167999994</c:v>
                </c:pt>
                <c:pt idx="3753">
                  <c:v>0.85577247167999992</c:v>
                </c:pt>
                <c:pt idx="3754">
                  <c:v>0.85577247167999992</c:v>
                </c:pt>
                <c:pt idx="3755">
                  <c:v>0.85577247167999992</c:v>
                </c:pt>
                <c:pt idx="3756">
                  <c:v>0.85577247167999992</c:v>
                </c:pt>
                <c:pt idx="3757">
                  <c:v>0.85577247167999992</c:v>
                </c:pt>
                <c:pt idx="3758">
                  <c:v>0.91922349120000002</c:v>
                </c:pt>
                <c:pt idx="3759">
                  <c:v>0.91925452679999997</c:v>
                </c:pt>
                <c:pt idx="3760">
                  <c:v>0.95178357844000006</c:v>
                </c:pt>
                <c:pt idx="3761">
                  <c:v>0.95181464612</c:v>
                </c:pt>
                <c:pt idx="3762">
                  <c:v>0.95184572987000005</c:v>
                </c:pt>
                <c:pt idx="3763">
                  <c:v>0.95187682970999998</c:v>
                </c:pt>
                <c:pt idx="3764">
                  <c:v>0.96881316597</c:v>
                </c:pt>
                <c:pt idx="3765">
                  <c:v>0.96885988348999996</c:v>
                </c:pt>
                <c:pt idx="3766">
                  <c:v>0.96890662383000004</c:v>
                </c:pt>
                <c:pt idx="3767">
                  <c:v>0.96895338705</c:v>
                </c:pt>
                <c:pt idx="3768">
                  <c:v>0.96900017309000008</c:v>
                </c:pt>
                <c:pt idx="3769">
                  <c:v>0.96904698199000006</c:v>
                </c:pt>
                <c:pt idx="3770">
                  <c:v>0.96909381378999992</c:v>
                </c:pt>
                <c:pt idx="3771">
                  <c:v>0.96914066839000002</c:v>
                </c:pt>
                <c:pt idx="3772">
                  <c:v>0.96918754600000001</c:v>
                </c:pt>
                <c:pt idx="3773">
                  <c:v>0.97922244645000001</c:v>
                </c:pt>
                <c:pt idx="3774">
                  <c:v>0.97926936982000001</c:v>
                </c:pt>
                <c:pt idx="3775">
                  <c:v>0.97931631615999992</c:v>
                </c:pt>
                <c:pt idx="3776">
                  <c:v>1.0493632853899999</c:v>
                </c:pt>
                <c:pt idx="3777">
                  <c:v>1.04941027754</c:v>
                </c:pt>
                <c:pt idx="3778">
                  <c:v>1.0494572927200001</c:v>
                </c:pt>
                <c:pt idx="3779">
                  <c:v>1.0495043308900001</c:v>
                </c:pt>
                <c:pt idx="3780">
                  <c:v>1.1353897372399999</c:v>
                </c:pt>
                <c:pt idx="3781">
                  <c:v>1.1354751837499999</c:v>
                </c:pt>
                <c:pt idx="3782">
                  <c:v>1.1355606703499999</c:v>
                </c:pt>
                <c:pt idx="3783">
                  <c:v>1.13564619721</c:v>
                </c:pt>
                <c:pt idx="3784">
                  <c:v>1.14342376422</c:v>
                </c:pt>
                <c:pt idx="3785">
                  <c:v>1.1236219383900001</c:v>
                </c:pt>
                <c:pt idx="3786">
                  <c:v>1.1237075857700001</c:v>
                </c:pt>
                <c:pt idx="3787">
                  <c:v>1.12379327349</c:v>
                </c:pt>
                <c:pt idx="3788">
                  <c:v>1.12387900152</c:v>
                </c:pt>
                <c:pt idx="3789">
                  <c:v>1.1239647698199999</c:v>
                </c:pt>
                <c:pt idx="3790">
                  <c:v>1.1240505784600001</c:v>
                </c:pt>
                <c:pt idx="3791">
                  <c:v>1.1647623573900001</c:v>
                </c:pt>
                <c:pt idx="3792">
                  <c:v>1.1648482467200001</c:v>
                </c:pt>
                <c:pt idx="3793">
                  <c:v>1.1649341762900001</c:v>
                </c:pt>
                <c:pt idx="3794">
                  <c:v>1.1650201463099998</c:v>
                </c:pt>
                <c:pt idx="3795">
                  <c:v>1.1651061568900001</c:v>
                </c:pt>
                <c:pt idx="3796">
                  <c:v>1.1651922077300001</c:v>
                </c:pt>
                <c:pt idx="3797">
                  <c:v>1.1751952991500001</c:v>
                </c:pt>
                <c:pt idx="3798">
                  <c:v>1.1815784309400001</c:v>
                </c:pt>
                <c:pt idx="3799">
                  <c:v>1.18166460324</c:v>
                </c:pt>
                <c:pt idx="3800">
                  <c:v>1.1817508161199999</c:v>
                </c:pt>
                <c:pt idx="3801">
                  <c:v>1.1831100693900001</c:v>
                </c:pt>
                <c:pt idx="3802">
                  <c:v>1.1875593633199999</c:v>
                </c:pt>
                <c:pt idx="3803">
                  <c:v>1.2291456977599999</c:v>
                </c:pt>
                <c:pt idx="3804">
                  <c:v>1.2292320727899999</c:v>
                </c:pt>
                <c:pt idx="3805">
                  <c:v>1.2293184884300001</c:v>
                </c:pt>
                <c:pt idx="3806">
                  <c:v>1.2094180329000002</c:v>
                </c:pt>
                <c:pt idx="3807">
                  <c:v>1.20950452982</c:v>
                </c:pt>
                <c:pt idx="3808">
                  <c:v>1.2095910673800001</c:v>
                </c:pt>
                <c:pt idx="3809">
                  <c:v>1.20967764571</c:v>
                </c:pt>
                <c:pt idx="3810">
                  <c:v>1.20976426471</c:v>
                </c:pt>
                <c:pt idx="3811">
                  <c:v>1.2098509243900002</c:v>
                </c:pt>
                <c:pt idx="3812">
                  <c:v>1.20993762484</c:v>
                </c:pt>
                <c:pt idx="3813">
                  <c:v>1.21559136604</c:v>
                </c:pt>
                <c:pt idx="3814">
                  <c:v>1.2156781481300001</c:v>
                </c:pt>
                <c:pt idx="3815">
                  <c:v>1.21576497097</c:v>
                </c:pt>
                <c:pt idx="3816">
                  <c:v>1.21585183464</c:v>
                </c:pt>
                <c:pt idx="3817">
                  <c:v>1.2159387390600001</c:v>
                </c:pt>
                <c:pt idx="3818">
                  <c:v>1.2160256843900001</c:v>
                </c:pt>
                <c:pt idx="3819">
                  <c:v>1.2161126706800001</c:v>
                </c:pt>
                <c:pt idx="3820">
                  <c:v>1.2161996978699998</c:v>
                </c:pt>
                <c:pt idx="3821">
                  <c:v>1.2162867658599998</c:v>
                </c:pt>
                <c:pt idx="3822">
                  <c:v>1.2163738748800001</c:v>
                </c:pt>
                <c:pt idx="3823">
                  <c:v>1.2164610249000001</c:v>
                </c:pt>
                <c:pt idx="3824">
                  <c:v>1.1953623897000001</c:v>
                </c:pt>
                <c:pt idx="3825">
                  <c:v>1.1954496216600001</c:v>
                </c:pt>
                <c:pt idx="3826">
                  <c:v>1.22904507525</c:v>
                </c:pt>
                <c:pt idx="3827">
                  <c:v>1.2291323892399999</c:v>
                </c:pt>
                <c:pt idx="3828">
                  <c:v>1.2292197443599999</c:v>
                </c:pt>
                <c:pt idx="3829">
                  <c:v>1.22930714048</c:v>
                </c:pt>
                <c:pt idx="3830">
                  <c:v>1.2293945777999999</c:v>
                </c:pt>
                <c:pt idx="3831">
                  <c:v>1.2289395011300002</c:v>
                </c:pt>
                <c:pt idx="3832">
                  <c:v>1.22902702063</c:v>
                </c:pt>
                <c:pt idx="3833">
                  <c:v>1.2250345814100001</c:v>
                </c:pt>
                <c:pt idx="3834">
                  <c:v>1.2251221832599999</c:v>
                </c:pt>
                <c:pt idx="3835">
                  <c:v>1.22520982635</c:v>
                </c:pt>
                <c:pt idx="3836">
                  <c:v>1.2252975107199999</c:v>
                </c:pt>
                <c:pt idx="3837">
                  <c:v>1.22538523625</c:v>
                </c:pt>
                <c:pt idx="3838">
                  <c:v>1.2254730031099998</c:v>
                </c:pt>
                <c:pt idx="3839">
                  <c:v>1.2255608112900001</c:v>
                </c:pt>
                <c:pt idx="3840">
                  <c:v>1.2256486606900001</c:v>
                </c:pt>
                <c:pt idx="3841">
                  <c:v>1.22573655138</c:v>
                </c:pt>
                <c:pt idx="3842">
                  <c:v>1.2258244835100001</c:v>
                </c:pt>
                <c:pt idx="3843">
                  <c:v>1.22591245698</c:v>
                </c:pt>
                <c:pt idx="3844">
                  <c:v>1.2642690080000001</c:v>
                </c:pt>
                <c:pt idx="3845">
                  <c:v>1.2683005174799999</c:v>
                </c:pt>
                <c:pt idx="3846">
                  <c:v>1.2683886150899999</c:v>
                </c:pt>
                <c:pt idx="3847">
                  <c:v>1.2684767541500002</c:v>
                </c:pt>
                <c:pt idx="3848">
                  <c:v>1.2685649348099999</c:v>
                </c:pt>
                <c:pt idx="3849">
                  <c:v>1.2686531568599999</c:v>
                </c:pt>
                <c:pt idx="3850">
                  <c:v>1.26874142043</c:v>
                </c:pt>
                <c:pt idx="3851">
                  <c:v>1.2688297255400001</c:v>
                </c:pt>
                <c:pt idx="3852">
                  <c:v>1.23539697178</c:v>
                </c:pt>
                <c:pt idx="3853">
                  <c:v>1.2354982798599998</c:v>
                </c:pt>
                <c:pt idx="3854">
                  <c:v>1.2355867095799999</c:v>
                </c:pt>
                <c:pt idx="3855">
                  <c:v>1.2182477549500002</c:v>
                </c:pt>
                <c:pt idx="3856">
                  <c:v>1.22808245719</c:v>
                </c:pt>
                <c:pt idx="3857">
                  <c:v>1.22816428351</c:v>
                </c:pt>
                <c:pt idx="3858">
                  <c:v>1.22824614877</c:v>
                </c:pt>
                <c:pt idx="3859">
                  <c:v>1.22832805291</c:v>
                </c:pt>
                <c:pt idx="3860">
                  <c:v>1.2284099959500001</c:v>
                </c:pt>
                <c:pt idx="3861">
                  <c:v>1.2284919779400001</c:v>
                </c:pt>
                <c:pt idx="3862">
                  <c:v>1.2350309988499999</c:v>
                </c:pt>
                <c:pt idx="3863">
                  <c:v>1.2351130587200001</c:v>
                </c:pt>
                <c:pt idx="3864">
                  <c:v>1.23519515767</c:v>
                </c:pt>
                <c:pt idx="3865">
                  <c:v>1.2150926962999999</c:v>
                </c:pt>
                <c:pt idx="3866">
                  <c:v>1.2151748732100001</c:v>
                </c:pt>
                <c:pt idx="3867">
                  <c:v>1.1770982787599999</c:v>
                </c:pt>
                <c:pt idx="3868">
                  <c:v>1.1771805337999999</c:v>
                </c:pt>
                <c:pt idx="3869">
                  <c:v>1.1772628279100001</c:v>
                </c:pt>
                <c:pt idx="3870">
                  <c:v>1.17605512745</c:v>
                </c:pt>
                <c:pt idx="3871">
                  <c:v>1.17613749979</c:v>
                </c:pt>
                <c:pt idx="3872">
                  <c:v>1.17621991121</c:v>
                </c:pt>
                <c:pt idx="3873">
                  <c:v>1.1763023618099999</c:v>
                </c:pt>
                <c:pt idx="3874">
                  <c:v>1.1763848516700002</c:v>
                </c:pt>
                <c:pt idx="3875">
                  <c:v>1.1764673806300001</c:v>
                </c:pt>
                <c:pt idx="3876">
                  <c:v>1.15449536676</c:v>
                </c:pt>
                <c:pt idx="3877">
                  <c:v>1.15456498906</c:v>
                </c:pt>
                <c:pt idx="3878">
                  <c:v>1.15463464518</c:v>
                </c:pt>
                <c:pt idx="3879">
                  <c:v>1.1547043352099999</c:v>
                </c:pt>
                <c:pt idx="3880">
                  <c:v>1.1547740591</c:v>
                </c:pt>
                <c:pt idx="3881">
                  <c:v>1.1632715312199999</c:v>
                </c:pt>
                <c:pt idx="3882">
                  <c:v>1.16334132294</c:v>
                </c:pt>
                <c:pt idx="3883">
                  <c:v>1.1634111487000001</c:v>
                </c:pt>
                <c:pt idx="3884">
                  <c:v>1.1274556419300001</c:v>
                </c:pt>
                <c:pt idx="3885">
                  <c:v>1.1300862923199999</c:v>
                </c:pt>
                <c:pt idx="3886">
                  <c:v>1.10979316088</c:v>
                </c:pt>
                <c:pt idx="3887">
                  <c:v>1.10983504947</c:v>
                </c:pt>
                <c:pt idx="3888">
                  <c:v>1.10987695973</c:v>
                </c:pt>
                <c:pt idx="3889">
                  <c:v>1.1168988917</c:v>
                </c:pt>
                <c:pt idx="3890">
                  <c:v>1.1169408453499998</c:v>
                </c:pt>
                <c:pt idx="3891">
                  <c:v>1.22698282072</c:v>
                </c:pt>
                <c:pt idx="3892">
                  <c:v>1.2270248178499998</c:v>
                </c:pt>
                <c:pt idx="3893">
                  <c:v>1.2270668367099999</c:v>
                </c:pt>
                <c:pt idx="3894">
                  <c:v>1.2271088773299998</c:v>
                </c:pt>
                <c:pt idx="3895">
                  <c:v>1.22621343975</c:v>
                </c:pt>
                <c:pt idx="3896">
                  <c:v>1.2262555238900001</c:v>
                </c:pt>
                <c:pt idx="3897">
                  <c:v>1.2262976298499999</c:v>
                </c:pt>
                <c:pt idx="3898">
                  <c:v>1.2299657575899998</c:v>
                </c:pt>
                <c:pt idx="3899">
                  <c:v>1.2300079071800001</c:v>
                </c:pt>
                <c:pt idx="3900">
                  <c:v>1.2300500786099999</c:v>
                </c:pt>
                <c:pt idx="3901">
                  <c:v>1.23009227183</c:v>
                </c:pt>
                <c:pt idx="3902">
                  <c:v>1.2301344869200002</c:v>
                </c:pt>
                <c:pt idx="3903">
                  <c:v>1.2301767238699999</c:v>
                </c:pt>
                <c:pt idx="3904">
                  <c:v>1.2302189826800001</c:v>
                </c:pt>
                <c:pt idx="3905">
                  <c:v>1.2302612633900001</c:v>
                </c:pt>
                <c:pt idx="3906">
                  <c:v>1.2303035660399999</c:v>
                </c:pt>
                <c:pt idx="3907">
                  <c:v>1.23034589054</c:v>
                </c:pt>
                <c:pt idx="3908">
                  <c:v>1.21019492292</c:v>
                </c:pt>
                <c:pt idx="3909">
                  <c:v>1.2088120680999999</c:v>
                </c:pt>
                <c:pt idx="3910">
                  <c:v>1.21106963872</c:v>
                </c:pt>
                <c:pt idx="3911">
                  <c:v>1.1994395966300002</c:v>
                </c:pt>
                <c:pt idx="3912">
                  <c:v>1.2176898309300002</c:v>
                </c:pt>
                <c:pt idx="3913">
                  <c:v>1.1836202895799999</c:v>
                </c:pt>
                <c:pt idx="3914">
                  <c:v>1.18818876779</c:v>
                </c:pt>
                <c:pt idx="3915">
                  <c:v>1.1850187864999999</c:v>
                </c:pt>
                <c:pt idx="3916">
                  <c:v>1.1866727240099999</c:v>
                </c:pt>
                <c:pt idx="3917">
                  <c:v>1.1857752620599999</c:v>
                </c:pt>
                <c:pt idx="3918">
                  <c:v>1.18581532101</c:v>
                </c:pt>
                <c:pt idx="3919">
                  <c:v>1.18585540093</c:v>
                </c:pt>
                <c:pt idx="3920">
                  <c:v>1.1858955017499999</c:v>
                </c:pt>
                <c:pt idx="3921">
                  <c:v>1.1840485512899999</c:v>
                </c:pt>
                <c:pt idx="3922">
                  <c:v>1.1840886940299999</c:v>
                </c:pt>
                <c:pt idx="3923">
                  <c:v>1.18412885779</c:v>
                </c:pt>
                <c:pt idx="3924">
                  <c:v>1.18416904251</c:v>
                </c:pt>
                <c:pt idx="3925">
                  <c:v>1.18420924822</c:v>
                </c:pt>
                <c:pt idx="3926">
                  <c:v>1.1763805464000001</c:v>
                </c:pt>
                <c:pt idx="3927">
                  <c:v>1.17642079416</c:v>
                </c:pt>
                <c:pt idx="3928">
                  <c:v>1.1764610629700001</c:v>
                </c:pt>
                <c:pt idx="3929">
                  <c:v>1.1556753149100001</c:v>
                </c:pt>
                <c:pt idx="3930">
                  <c:v>1.1557156257999999</c:v>
                </c:pt>
                <c:pt idx="3931">
                  <c:v>1.14756363452</c:v>
                </c:pt>
                <c:pt idx="3932">
                  <c:v>1.1491640606</c:v>
                </c:pt>
                <c:pt idx="3933">
                  <c:v>1.1485978324999999</c:v>
                </c:pt>
                <c:pt idx="3934">
                  <c:v>1.1745715322500001</c:v>
                </c:pt>
                <c:pt idx="3935">
                  <c:v>1.1746077503499999</c:v>
                </c:pt>
                <c:pt idx="3936">
                  <c:v>1.1681491368299999</c:v>
                </c:pt>
                <c:pt idx="3937">
                  <c:v>1.17155109097</c:v>
                </c:pt>
                <c:pt idx="3938">
                  <c:v>1.1572470911600001</c:v>
                </c:pt>
                <c:pt idx="3939">
                  <c:v>1.1572822835000001</c:v>
                </c:pt>
                <c:pt idx="3940">
                  <c:v>1.1573174937199999</c:v>
                </c:pt>
                <c:pt idx="3941">
                  <c:v>1.15069910327</c:v>
                </c:pt>
                <c:pt idx="3942">
                  <c:v>1.1507343491899999</c:v>
                </c:pt>
                <c:pt idx="3943">
                  <c:v>1.15076961301</c:v>
                </c:pt>
                <c:pt idx="3944">
                  <c:v>1.15080489466</c:v>
                </c:pt>
                <c:pt idx="3945">
                  <c:v>1.1508401942699999</c:v>
                </c:pt>
                <c:pt idx="3946">
                  <c:v>1.15135315801</c:v>
                </c:pt>
                <c:pt idx="3947">
                  <c:v>1.15138849342</c:v>
                </c:pt>
                <c:pt idx="3948">
                  <c:v>1.15441384669</c:v>
                </c:pt>
                <c:pt idx="3949">
                  <c:v>1.1544492179200001</c:v>
                </c:pt>
                <c:pt idx="3950">
                  <c:v>1.1477696911199999</c:v>
                </c:pt>
                <c:pt idx="3951">
                  <c:v>1.14711665495</c:v>
                </c:pt>
                <c:pt idx="3952">
                  <c:v>1.12538833957</c:v>
                </c:pt>
                <c:pt idx="3953">
                  <c:v>1.12048402356</c:v>
                </c:pt>
                <c:pt idx="3954">
                  <c:v>1.1032948140699999</c:v>
                </c:pt>
                <c:pt idx="3955">
                  <c:v>1.0921432898800001</c:v>
                </c:pt>
                <c:pt idx="3956">
                  <c:v>1.08766293026</c:v>
                </c:pt>
                <c:pt idx="3957">
                  <c:v>1.0876912130799998</c:v>
                </c:pt>
                <c:pt idx="3958">
                  <c:v>1.04970105155</c:v>
                </c:pt>
                <c:pt idx="3959">
                  <c:v>1.04760152829</c:v>
                </c:pt>
                <c:pt idx="3960">
                  <c:v>1.04667580507</c:v>
                </c:pt>
                <c:pt idx="3961">
                  <c:v>1.0466875876099999</c:v>
                </c:pt>
                <c:pt idx="3962">
                  <c:v>1.0466993759400001</c:v>
                </c:pt>
                <c:pt idx="3963">
                  <c:v>1.05711117003</c:v>
                </c:pt>
                <c:pt idx="3964">
                  <c:v>1.0552629699</c:v>
                </c:pt>
                <c:pt idx="3965">
                  <c:v>1.05527477556</c:v>
                </c:pt>
                <c:pt idx="3966">
                  <c:v>1.0637865870000001</c:v>
                </c:pt>
                <c:pt idx="3967">
                  <c:v>1.0637984042299999</c:v>
                </c:pt>
                <c:pt idx="3968">
                  <c:v>1.6351192272399999</c:v>
                </c:pt>
                <c:pt idx="3969">
                  <c:v>1.7365980560699998</c:v>
                </c:pt>
                <c:pt idx="3970">
                  <c:v>1.73660989066</c:v>
                </c:pt>
                <c:pt idx="3971">
                  <c:v>1.7366217310699998</c:v>
                </c:pt>
                <c:pt idx="3972">
                  <c:v>1.7366335772699999</c:v>
                </c:pt>
                <c:pt idx="3973">
                  <c:v>1.73664542928</c:v>
                </c:pt>
                <c:pt idx="3974">
                  <c:v>1.7167452245599999</c:v>
                </c:pt>
                <c:pt idx="3975">
                  <c:v>1.7167570881800001</c:v>
                </c:pt>
                <c:pt idx="3976">
                  <c:v>1.7122207648599999</c:v>
                </c:pt>
                <c:pt idx="3977">
                  <c:v>1.71199167625</c:v>
                </c:pt>
                <c:pt idx="3978">
                  <c:v>1.7120035573299999</c:v>
                </c:pt>
                <c:pt idx="3979">
                  <c:v>1.71201544423</c:v>
                </c:pt>
                <c:pt idx="3980">
                  <c:v>1.7120273369600001</c:v>
                </c:pt>
                <c:pt idx="3981">
                  <c:v>1.6972239958499999</c:v>
                </c:pt>
                <c:pt idx="3982">
                  <c:v>1.6839084155199999</c:v>
                </c:pt>
                <c:pt idx="3983">
                  <c:v>1.6780476748900002</c:v>
                </c:pt>
                <c:pt idx="3984">
                  <c:v>1.6696140433900002</c:v>
                </c:pt>
                <c:pt idx="3985">
                  <c:v>1.66961791366</c:v>
                </c:pt>
                <c:pt idx="3986">
                  <c:v>1.6696217857</c:v>
                </c:pt>
                <c:pt idx="3987">
                  <c:v>1.6768776595199999</c:v>
                </c:pt>
                <c:pt idx="3988">
                  <c:v>1.6768815350999999</c:v>
                </c:pt>
                <c:pt idx="3989">
                  <c:v>1.6768854124600001</c:v>
                </c:pt>
                <c:pt idx="3990">
                  <c:v>1.67688929158</c:v>
                </c:pt>
                <c:pt idx="3991">
                  <c:v>1.67689317249</c:v>
                </c:pt>
                <c:pt idx="3992">
                  <c:v>1.67689705519</c:v>
                </c:pt>
                <c:pt idx="3993">
                  <c:v>1.6769009396500001</c:v>
                </c:pt>
                <c:pt idx="3994">
                  <c:v>1.6837893716800001</c:v>
                </c:pt>
                <c:pt idx="3995">
                  <c:v>1.6613243975100001</c:v>
                </c:pt>
                <c:pt idx="3996">
                  <c:v>1.6613282873099999</c:v>
                </c:pt>
                <c:pt idx="3997">
                  <c:v>1.6568141065899999</c:v>
                </c:pt>
                <c:pt idx="3998">
                  <c:v>1.6568179999500001</c:v>
                </c:pt>
                <c:pt idx="3999">
                  <c:v>1.65682189508</c:v>
                </c:pt>
                <c:pt idx="4000">
                  <c:v>1.65682579201</c:v>
                </c:pt>
                <c:pt idx="4001">
                  <c:v>1.65682969072</c:v>
                </c:pt>
                <c:pt idx="4002">
                  <c:v>1.6619757193800002</c:v>
                </c:pt>
                <c:pt idx="4003">
                  <c:v>1.70196992752</c:v>
                </c:pt>
                <c:pt idx="4004">
                  <c:v>1.7059734108</c:v>
                </c:pt>
                <c:pt idx="4005">
                  <c:v>1.7095651868699999</c:v>
                </c:pt>
                <c:pt idx="4006">
                  <c:v>1.7095686731600002</c:v>
                </c:pt>
                <c:pt idx="4007">
                  <c:v>1.7095721609700001</c:v>
                </c:pt>
                <c:pt idx="4008">
                  <c:v>1.7095756502699999</c:v>
                </c:pt>
                <c:pt idx="4009">
                  <c:v>1.7150791410799999</c:v>
                </c:pt>
                <c:pt idx="4010">
                  <c:v>1.73698882165</c:v>
                </c:pt>
                <c:pt idx="4011">
                  <c:v>1.9574923154700001</c:v>
                </c:pt>
                <c:pt idx="4012">
                  <c:v>1.9621358108</c:v>
                </c:pt>
                <c:pt idx="4013">
                  <c:v>2.0564793076500001</c:v>
                </c:pt>
                <c:pt idx="4014">
                  <c:v>2.086982806</c:v>
                </c:pt>
                <c:pt idx="4015">
                  <c:v>2.08698630587</c:v>
                </c:pt>
                <c:pt idx="4016">
                  <c:v>2.0869898072500002</c:v>
                </c:pt>
                <c:pt idx="4017">
                  <c:v>2.0632901860899997</c:v>
                </c:pt>
                <c:pt idx="4018">
                  <c:v>2.0454052063399999</c:v>
                </c:pt>
                <c:pt idx="4019">
                  <c:v>2.0454052063399999</c:v>
                </c:pt>
                <c:pt idx="4020">
                  <c:v>2.0454052063399999</c:v>
                </c:pt>
                <c:pt idx="4021">
                  <c:v>2.0454052063399999</c:v>
                </c:pt>
                <c:pt idx="4022">
                  <c:v>2.0454052063399999</c:v>
                </c:pt>
                <c:pt idx="4023">
                  <c:v>2.0454052063399999</c:v>
                </c:pt>
                <c:pt idx="4024">
                  <c:v>2.0384796871400002</c:v>
                </c:pt>
                <c:pt idx="4025">
                  <c:v>2.1089796871400002</c:v>
                </c:pt>
                <c:pt idx="4026">
                  <c:v>2.1089796871400002</c:v>
                </c:pt>
                <c:pt idx="4027">
                  <c:v>2.1089796871400002</c:v>
                </c:pt>
                <c:pt idx="4028">
                  <c:v>2.1089796871400002</c:v>
                </c:pt>
                <c:pt idx="4029">
                  <c:v>2.1089796871400002</c:v>
                </c:pt>
                <c:pt idx="4030">
                  <c:v>2.1389390053399997</c:v>
                </c:pt>
                <c:pt idx="4031">
                  <c:v>2.1389390053399997</c:v>
                </c:pt>
                <c:pt idx="4032">
                  <c:v>2.1389390053399997</c:v>
                </c:pt>
                <c:pt idx="4033">
                  <c:v>2.1389390053399997</c:v>
                </c:pt>
                <c:pt idx="4034">
                  <c:v>2.1389390053399997</c:v>
                </c:pt>
                <c:pt idx="4035">
                  <c:v>2.1529390053399999</c:v>
                </c:pt>
                <c:pt idx="4036">
                  <c:v>2.17443900534</c:v>
                </c:pt>
                <c:pt idx="4037">
                  <c:v>2.15177077817</c:v>
                </c:pt>
                <c:pt idx="4038">
                  <c:v>2.15177077817</c:v>
                </c:pt>
                <c:pt idx="4039">
                  <c:v>2.15177077817</c:v>
                </c:pt>
                <c:pt idx="4040">
                  <c:v>2.16798377817</c:v>
                </c:pt>
                <c:pt idx="4041">
                  <c:v>2.16798377817</c:v>
                </c:pt>
                <c:pt idx="4042">
                  <c:v>2.16798377817</c:v>
                </c:pt>
                <c:pt idx="4043">
                  <c:v>2.16798377817</c:v>
                </c:pt>
                <c:pt idx="4044">
                  <c:v>2.16798377817</c:v>
                </c:pt>
                <c:pt idx="4045">
                  <c:v>2.1854837781700001</c:v>
                </c:pt>
                <c:pt idx="4046">
                  <c:v>2.1854837781700001</c:v>
                </c:pt>
                <c:pt idx="4047">
                  <c:v>2.1852946259499997</c:v>
                </c:pt>
                <c:pt idx="4048">
                  <c:v>2.2593921435100004</c:v>
                </c:pt>
                <c:pt idx="4049">
                  <c:v>2.2594271779600001</c:v>
                </c:pt>
                <c:pt idx="4050">
                  <c:v>2.2648252286299999</c:v>
                </c:pt>
                <c:pt idx="4051">
                  <c:v>2.26483825085</c:v>
                </c:pt>
                <c:pt idx="4052">
                  <c:v>2.2648733345500003</c:v>
                </c:pt>
                <c:pt idx="4053">
                  <c:v>2.2694084352099999</c:v>
                </c:pt>
                <c:pt idx="4054">
                  <c:v>2.2694435520199998</c:v>
                </c:pt>
                <c:pt idx="4055">
                  <c:v>2.2747914949099997</c:v>
                </c:pt>
                <c:pt idx="4056">
                  <c:v>2.2748266455700001</c:v>
                </c:pt>
                <c:pt idx="4057">
                  <c:v>2.25164552212</c:v>
                </c:pt>
                <c:pt idx="4058">
                  <c:v>2.2639290803900001</c:v>
                </c:pt>
                <c:pt idx="4059">
                  <c:v>2.2639642802899997</c:v>
                </c:pt>
                <c:pt idx="4060">
                  <c:v>2.2639994972299999</c:v>
                </c:pt>
                <c:pt idx="4061">
                  <c:v>2.2640347309899997</c:v>
                </c:pt>
                <c:pt idx="4062">
                  <c:v>2.2639877365599999</c:v>
                </c:pt>
                <c:pt idx="4063">
                  <c:v>2.2835243480999998</c:v>
                </c:pt>
                <c:pt idx="4064">
                  <c:v>2.2835609781500001</c:v>
                </c:pt>
                <c:pt idx="4065">
                  <c:v>2.31909762517</c:v>
                </c:pt>
                <c:pt idx="4066">
                  <c:v>2.3191342906999997</c:v>
                </c:pt>
                <c:pt idx="4067">
                  <c:v>2.31917097459</c:v>
                </c:pt>
                <c:pt idx="4068">
                  <c:v>2.3192076755300004</c:v>
                </c:pt>
                <c:pt idx="4069">
                  <c:v>2.3191846980399999</c:v>
                </c:pt>
                <c:pt idx="4070">
                  <c:v>2.3192214351100002</c:v>
                </c:pt>
                <c:pt idx="4071">
                  <c:v>2.3192581906999998</c:v>
                </c:pt>
                <c:pt idx="4072">
                  <c:v>2.3307949639899999</c:v>
                </c:pt>
                <c:pt idx="4073">
                  <c:v>2.3556957558000002</c:v>
                </c:pt>
                <c:pt idx="4074">
                  <c:v>2.3637325918899998</c:v>
                </c:pt>
                <c:pt idx="4075">
                  <c:v>2.6637694458400003</c:v>
                </c:pt>
                <c:pt idx="4076">
                  <c:v>2.6638063182199998</c:v>
                </c:pt>
                <c:pt idx="4077">
                  <c:v>2.6398619340799998</c:v>
                </c:pt>
                <c:pt idx="4078">
                  <c:v>2.6398988426799996</c:v>
                </c:pt>
                <c:pt idx="4079">
                  <c:v>2.6496327423200001</c:v>
                </c:pt>
                <c:pt idx="4080">
                  <c:v>2.6496696604799999</c:v>
                </c:pt>
                <c:pt idx="4081">
                  <c:v>2.65170659708</c:v>
                </c:pt>
                <c:pt idx="4082">
                  <c:v>2.6517435514499996</c:v>
                </c:pt>
                <c:pt idx="4083">
                  <c:v>2.6517805242699999</c:v>
                </c:pt>
                <c:pt idx="4084">
                  <c:v>2.6514850174000002</c:v>
                </c:pt>
                <c:pt idx="4085">
                  <c:v>2.6515220264299999</c:v>
                </c:pt>
                <c:pt idx="4086">
                  <c:v>2.65642995871</c:v>
                </c:pt>
                <c:pt idx="4087">
                  <c:v>2.65646700403</c:v>
                </c:pt>
                <c:pt idx="4088">
                  <c:v>2.6565040677199998</c:v>
                </c:pt>
                <c:pt idx="4089">
                  <c:v>2.6323479071399998</c:v>
                </c:pt>
                <c:pt idx="4090">
                  <c:v>2.6291257840200002</c:v>
                </c:pt>
                <c:pt idx="4091">
                  <c:v>2.6154213456799997</c:v>
                </c:pt>
                <c:pt idx="4092">
                  <c:v>2.66165848261</c:v>
                </c:pt>
                <c:pt idx="4093">
                  <c:v>2.6518896856799996</c:v>
                </c:pt>
                <c:pt idx="4094">
                  <c:v>2.65192685891</c:v>
                </c:pt>
                <c:pt idx="4095">
                  <c:v>2.6519640498400001</c:v>
                </c:pt>
                <c:pt idx="4096">
                  <c:v>2.6520012592800004</c:v>
                </c:pt>
                <c:pt idx="4097">
                  <c:v>2.6520385131699999</c:v>
                </c:pt>
                <c:pt idx="4098">
                  <c:v>2.6520758122300001</c:v>
                </c:pt>
                <c:pt idx="4099">
                  <c:v>2.65033617446</c:v>
                </c:pt>
                <c:pt idx="4100">
                  <c:v>2.6503748198300001</c:v>
                </c:pt>
                <c:pt idx="4101">
                  <c:v>2.65041348453</c:v>
                </c:pt>
                <c:pt idx="4102">
                  <c:v>2.6504522226199998</c:v>
                </c:pt>
                <c:pt idx="4103">
                  <c:v>2.6504909800500003</c:v>
                </c:pt>
                <c:pt idx="4104">
                  <c:v>2.62223467455</c:v>
                </c:pt>
                <c:pt idx="4105">
                  <c:v>2.6181995993</c:v>
                </c:pt>
                <c:pt idx="4106">
                  <c:v>2.61816619358</c:v>
                </c:pt>
                <c:pt idx="4107">
                  <c:v>2.6182050296599999</c:v>
                </c:pt>
                <c:pt idx="4108">
                  <c:v>2.6182438865500002</c:v>
                </c:pt>
                <c:pt idx="4109">
                  <c:v>2.6182827619600002</c:v>
                </c:pt>
                <c:pt idx="4110">
                  <c:v>2.6180698945800001</c:v>
                </c:pt>
                <c:pt idx="4111">
                  <c:v>2.6154415828399999</c:v>
                </c:pt>
                <c:pt idx="4112">
                  <c:v>2.6154805184499996</c:v>
                </c:pt>
                <c:pt idx="4113">
                  <c:v>2.6155194740000001</c:v>
                </c:pt>
                <c:pt idx="4114">
                  <c:v>2.6155584490199999</c:v>
                </c:pt>
                <c:pt idx="4115">
                  <c:v>2.6155974440300001</c:v>
                </c:pt>
                <c:pt idx="4116">
                  <c:v>2.6202016425100001</c:v>
                </c:pt>
                <c:pt idx="4117">
                  <c:v>2.62024067759</c:v>
                </c:pt>
                <c:pt idx="4118">
                  <c:v>2.6202797320799998</c:v>
                </c:pt>
                <c:pt idx="4119">
                  <c:v>2.5861339461999999</c:v>
                </c:pt>
                <c:pt idx="4120">
                  <c:v>2.5861730407600003</c:v>
                </c:pt>
                <c:pt idx="4121">
                  <c:v>2.5835490372199996</c:v>
                </c:pt>
                <c:pt idx="4122">
                  <c:v>2.5408983902800002</c:v>
                </c:pt>
                <c:pt idx="4123">
                  <c:v>2.5409375442300002</c:v>
                </c:pt>
                <c:pt idx="4124">
                  <c:v>2.5405776682300001</c:v>
                </c:pt>
                <c:pt idx="4125">
                  <c:v>2.5406182368499999</c:v>
                </c:pt>
                <c:pt idx="4126">
                  <c:v>2.5245670789699997</c:v>
                </c:pt>
                <c:pt idx="4127">
                  <c:v>2.5246076908400004</c:v>
                </c:pt>
                <c:pt idx="4128">
                  <c:v>2.5318193242699998</c:v>
                </c:pt>
                <c:pt idx="4129">
                  <c:v>2.5123931964899997</c:v>
                </c:pt>
                <c:pt idx="4130">
                  <c:v>2.5082588981199998</c:v>
                </c:pt>
                <c:pt idx="4131">
                  <c:v>3.10806867865</c:v>
                </c:pt>
                <c:pt idx="4132">
                  <c:v>3.1081093977699998</c:v>
                </c:pt>
                <c:pt idx="4133">
                  <c:v>3.10815013777</c:v>
                </c:pt>
                <c:pt idx="4134">
                  <c:v>3.1081909002199999</c:v>
                </c:pt>
                <c:pt idx="4135">
                  <c:v>3.1082316834000001</c:v>
                </c:pt>
                <c:pt idx="4136">
                  <c:v>3.0592391334699998</c:v>
                </c:pt>
                <c:pt idx="4137">
                  <c:v>3.0605620297299998</c:v>
                </c:pt>
                <c:pt idx="4138">
                  <c:v>3.0605779278800003</c:v>
                </c:pt>
                <c:pt idx="4139">
                  <c:v>3.0605938340700001</c:v>
                </c:pt>
                <c:pt idx="4140">
                  <c:v>3.72787974902</c:v>
                </c:pt>
                <c:pt idx="4141">
                  <c:v>3.7278956720799998</c:v>
                </c:pt>
                <c:pt idx="4142">
                  <c:v>3.72791160387</c:v>
                </c:pt>
                <c:pt idx="4143">
                  <c:v>3.7279275437499999</c:v>
                </c:pt>
                <c:pt idx="4144">
                  <c:v>3.7275434920900001</c:v>
                </c:pt>
                <c:pt idx="4145">
                  <c:v>3.7272064460199998</c:v>
                </c:pt>
                <c:pt idx="4146">
                  <c:v>3.7272224111599996</c:v>
                </c:pt>
                <c:pt idx="4147">
                  <c:v>3.72622866191</c:v>
                </c:pt>
                <c:pt idx="4148">
                  <c:v>3.7262446441699999</c:v>
                </c:pt>
                <c:pt idx="4149">
                  <c:v>3.74626063459</c:v>
                </c:pt>
                <c:pt idx="4150">
                  <c:v>3.7462766334299999</c:v>
                </c:pt>
                <c:pt idx="4151">
                  <c:v>3.7058082582899998</c:v>
                </c:pt>
                <c:pt idx="4152">
                  <c:v>3.7058242739600002</c:v>
                </c:pt>
                <c:pt idx="4153">
                  <c:v>3.7056331795300004</c:v>
                </c:pt>
                <c:pt idx="4154">
                  <c:v>3.70564921235</c:v>
                </c:pt>
                <c:pt idx="4155">
                  <c:v>3.7056652535599999</c:v>
                </c:pt>
                <c:pt idx="4156">
                  <c:v>3.7056813029</c:v>
                </c:pt>
                <c:pt idx="4157">
                  <c:v>3.7056973612600004</c:v>
                </c:pt>
                <c:pt idx="4158">
                  <c:v>3.7057134277500001</c:v>
                </c:pt>
                <c:pt idx="4159">
                  <c:v>3.7057295026799997</c:v>
                </c:pt>
                <c:pt idx="4160">
                  <c:v>3.7057455862899999</c:v>
                </c:pt>
                <c:pt idx="4161">
                  <c:v>3.70576167835</c:v>
                </c:pt>
                <c:pt idx="4162">
                  <c:v>3.7012597065100001</c:v>
                </c:pt>
                <c:pt idx="4163">
                  <c:v>3.7060923371899999</c:v>
                </c:pt>
                <c:pt idx="4164">
                  <c:v>3.7059689768999999</c:v>
                </c:pt>
                <c:pt idx="4165">
                  <c:v>3.7309856256300002</c:v>
                </c:pt>
                <c:pt idx="4166">
                  <c:v>3.7310022836900001</c:v>
                </c:pt>
                <c:pt idx="4167">
                  <c:v>3.7310189507499998</c:v>
                </c:pt>
                <c:pt idx="4168">
                  <c:v>3.73067985013</c:v>
                </c:pt>
                <c:pt idx="4169">
                  <c:v>3.7297590352899999</c:v>
                </c:pt>
                <c:pt idx="4170">
                  <c:v>3.73506950759</c:v>
                </c:pt>
                <c:pt idx="4171">
                  <c:v>3.73508621076</c:v>
                </c:pt>
                <c:pt idx="4172">
                  <c:v>3.7351029232800004</c:v>
                </c:pt>
                <c:pt idx="4173">
                  <c:v>3.7351196447900001</c:v>
                </c:pt>
                <c:pt idx="4174">
                  <c:v>3.7343705587600002</c:v>
                </c:pt>
                <c:pt idx="4175">
                  <c:v>3.7343872983699997</c:v>
                </c:pt>
                <c:pt idx="4176">
                  <c:v>3.73440404727</c:v>
                </c:pt>
                <c:pt idx="4177">
                  <c:v>3.72072501761</c:v>
                </c:pt>
                <c:pt idx="4178">
                  <c:v>3.7207417846099999</c:v>
                </c:pt>
                <c:pt idx="4179">
                  <c:v>3.7207585608899998</c:v>
                </c:pt>
                <c:pt idx="4180">
                  <c:v>3.7199312786199998</c:v>
                </c:pt>
                <c:pt idx="4181">
                  <c:v>3.7199480729999999</c:v>
                </c:pt>
                <c:pt idx="4182">
                  <c:v>3.7199648766900002</c:v>
                </c:pt>
                <c:pt idx="4183">
                  <c:v>3.71998168943</c:v>
                </c:pt>
                <c:pt idx="4184">
                  <c:v>3.7151786213099998</c:v>
                </c:pt>
                <c:pt idx="4185">
                  <c:v>3.7151954524200002</c:v>
                </c:pt>
                <c:pt idx="4186">
                  <c:v>3.7152122928</c:v>
                </c:pt>
                <c:pt idx="4187">
                  <c:v>3.7152291419800001</c:v>
                </c:pt>
                <c:pt idx="4188">
                  <c:v>3.7152460007600001</c:v>
                </c:pt>
                <c:pt idx="4189">
                  <c:v>3.7149008933499998</c:v>
                </c:pt>
                <c:pt idx="4190">
                  <c:v>3.71398027052</c:v>
                </c:pt>
                <c:pt idx="4191">
                  <c:v>3.7139249347600001</c:v>
                </c:pt>
                <c:pt idx="4192">
                  <c:v>3.71394183026</c:v>
                </c:pt>
                <c:pt idx="4193">
                  <c:v>3.7139587348099998</c:v>
                </c:pt>
                <c:pt idx="4194">
                  <c:v>3.7218386484099999</c:v>
                </c:pt>
                <c:pt idx="4195">
                  <c:v>3.7218555713200003</c:v>
                </c:pt>
                <c:pt idx="4196">
                  <c:v>3.7211061301799999</c:v>
                </c:pt>
                <c:pt idx="4197">
                  <c:v>3.7211230714800001</c:v>
                </c:pt>
                <c:pt idx="4198">
                  <c:v>3.7211400220900002</c:v>
                </c:pt>
                <c:pt idx="4199">
                  <c:v>3.7211569817600001</c:v>
                </c:pt>
                <c:pt idx="4200">
                  <c:v>3.7211739507899999</c:v>
                </c:pt>
                <c:pt idx="4201">
                  <c:v>3.7211328794799998</c:v>
                </c:pt>
                <c:pt idx="4202">
                  <c:v>3.7211498671300003</c:v>
                </c:pt>
                <c:pt idx="4203">
                  <c:v>3.8228748638600001</c:v>
                </c:pt>
                <c:pt idx="4204">
                  <c:v>3.8238918699099997</c:v>
                </c:pt>
                <c:pt idx="4205">
                  <c:v>4.78703840931</c:v>
                </c:pt>
                <c:pt idx="4206">
                  <c:v>4.78703840931</c:v>
                </c:pt>
                <c:pt idx="4207">
                  <c:v>4.78703840931</c:v>
                </c:pt>
                <c:pt idx="4208">
                  <c:v>4.7867671839099994</c:v>
                </c:pt>
                <c:pt idx="4209">
                  <c:v>4.7867671839099994</c:v>
                </c:pt>
                <c:pt idx="4210">
                  <c:v>4.78639293205</c:v>
                </c:pt>
                <c:pt idx="4211">
                  <c:v>4.7853710449700007</c:v>
                </c:pt>
                <c:pt idx="4212">
                  <c:v>4.7843613239899998</c:v>
                </c:pt>
                <c:pt idx="4213">
                  <c:v>4.9344471197899997</c:v>
                </c:pt>
                <c:pt idx="4214">
                  <c:v>4.93916596524</c:v>
                </c:pt>
                <c:pt idx="4215">
                  <c:v>4.9258544026199997</c:v>
                </c:pt>
                <c:pt idx="4216">
                  <c:v>4.9237203446700004</c:v>
                </c:pt>
                <c:pt idx="4217">
                  <c:v>4.9234191243900005</c:v>
                </c:pt>
                <c:pt idx="4218">
                  <c:v>4.9227172040399996</c:v>
                </c:pt>
                <c:pt idx="4219">
                  <c:v>4.9973456863000001</c:v>
                </c:pt>
                <c:pt idx="4220">
                  <c:v>5.0508318261999996</c:v>
                </c:pt>
                <c:pt idx="4221">
                  <c:v>5.0680180683999998</c:v>
                </c:pt>
                <c:pt idx="4222">
                  <c:v>5.2445803605500005</c:v>
                </c:pt>
                <c:pt idx="4223">
                  <c:v>5.7457117010000003</c:v>
                </c:pt>
                <c:pt idx="4224">
                  <c:v>5.76869808975</c:v>
                </c:pt>
                <c:pt idx="4225">
                  <c:v>5.7930845299499998</c:v>
                </c:pt>
                <c:pt idx="4226">
                  <c:v>5.8167585150000001</c:v>
                </c:pt>
                <c:pt idx="4227">
                  <c:v>5.8295357001899992</c:v>
                </c:pt>
                <c:pt idx="4228">
                  <c:v>5.8383222884399997</c:v>
                </c:pt>
                <c:pt idx="4229">
                  <c:v>5.8735089251400003</c:v>
                </c:pt>
                <c:pt idx="4230">
                  <c:v>5.8969956132899997</c:v>
                </c:pt>
                <c:pt idx="4231">
                  <c:v>5.9341660748500002</c:v>
                </c:pt>
                <c:pt idx="4232">
                  <c:v>5.9441528611000001</c:v>
                </c:pt>
                <c:pt idx="4233">
                  <c:v>5.9478674740200006</c:v>
                </c:pt>
                <c:pt idx="4234">
                  <c:v>5.9576543588199993</c:v>
                </c:pt>
                <c:pt idx="4235">
                  <c:v>5.9637412950699993</c:v>
                </c:pt>
                <c:pt idx="4236">
                  <c:v>5.9710282796199996</c:v>
                </c:pt>
                <c:pt idx="4237">
                  <c:v>5.9885978447200001</c:v>
                </c:pt>
                <c:pt idx="4238">
                  <c:v>5.9946349293200001</c:v>
                </c:pt>
                <c:pt idx="4239">
                  <c:v>5.9977220652200005</c:v>
                </c:pt>
                <c:pt idx="4240">
                  <c:v>5.9978092497200004</c:v>
                </c:pt>
                <c:pt idx="4241">
                  <c:v>5.99789648417</c:v>
                </c:pt>
                <c:pt idx="4242">
                  <c:v>6.0011837685699998</c:v>
                </c:pt>
                <c:pt idx="4243">
                  <c:v>6.0041711015699999</c:v>
                </c:pt>
                <c:pt idx="4244">
                  <c:v>6.0042584858700003</c:v>
                </c:pt>
                <c:pt idx="4245">
                  <c:v>6.0043459201199996</c:v>
                </c:pt>
                <c:pt idx="4246">
                  <c:v>5.9999153323199996</c:v>
                </c:pt>
                <c:pt idx="4247">
                  <c:v>6.00000286662</c:v>
                </c:pt>
                <c:pt idx="4248">
                  <c:v>6.0000904510200002</c:v>
                </c:pt>
                <c:pt idx="4249">
                  <c:v>6.0031780855200001</c:v>
                </c:pt>
                <c:pt idx="4250">
                  <c:v>6.0027214874899997</c:v>
                </c:pt>
                <c:pt idx="4251">
                  <c:v>6.0028092719899995</c:v>
                </c:pt>
                <c:pt idx="4252">
                  <c:v>6.00282488661</c:v>
                </c:pt>
                <c:pt idx="4253">
                  <c:v>6.0019752728100002</c:v>
                </c:pt>
                <c:pt idx="4254">
                  <c:v>6.00206320731</c:v>
                </c:pt>
                <c:pt idx="4255">
                  <c:v>6.0020511937099998</c:v>
                </c:pt>
                <c:pt idx="4256">
                  <c:v>6.0021392315600002</c:v>
                </c:pt>
                <c:pt idx="4257">
                  <c:v>6.0022273180100001</c:v>
                </c:pt>
                <c:pt idx="4258">
                  <c:v>6.0014846126599997</c:v>
                </c:pt>
                <c:pt idx="4259">
                  <c:v>6.00763579916</c:v>
                </c:pt>
                <c:pt idx="4260">
                  <c:v>6.3922515912700009</c:v>
                </c:pt>
                <c:pt idx="4261">
                  <c:v>6.3116066411899991</c:v>
                </c:pt>
                <c:pt idx="4262">
                  <c:v>6.3855984557100003</c:v>
                </c:pt>
                <c:pt idx="4263">
                  <c:v>6.3859164558800003</c:v>
                </c:pt>
                <c:pt idx="4264">
                  <c:v>6.3862346463199993</c:v>
                </c:pt>
                <c:pt idx="4265">
                  <c:v>6.3865530217500002</c:v>
                </c:pt>
                <c:pt idx="4266">
                  <c:v>6.3868715866199999</c:v>
                </c:pt>
                <c:pt idx="4267">
                  <c:v>6.3871903385</c:v>
                </c:pt>
                <c:pt idx="4268">
                  <c:v>6.3860800388500003</c:v>
                </c:pt>
                <c:pt idx="4269">
                  <c:v>6.3863991675699996</c:v>
                </c:pt>
                <c:pt idx="4270">
                  <c:v>6.3867184835200002</c:v>
                </c:pt>
                <c:pt idx="4271">
                  <c:v>6.3870379892600004</c:v>
                </c:pt>
                <c:pt idx="4272">
                  <c:v>6.3865432531899993</c:v>
                </c:pt>
                <c:pt idx="4273">
                  <c:v>6.3868631356099996</c:v>
                </c:pt>
                <c:pt idx="4274">
                  <c:v>6.3871109848100005</c:v>
                </c:pt>
                <c:pt idx="4275">
                  <c:v>6.3874312451499993</c:v>
                </c:pt>
                <c:pt idx="4276">
                  <c:v>6.3877516932799994</c:v>
                </c:pt>
                <c:pt idx="4277">
                  <c:v>6.38807233021</c:v>
                </c:pt>
                <c:pt idx="4278">
                  <c:v>6.3875142148400004</c:v>
                </c:pt>
                <c:pt idx="4279">
                  <c:v>6.3878352310600004</c:v>
                </c:pt>
                <c:pt idx="4280">
                  <c:v>6.3881564361100001</c:v>
                </c:pt>
                <c:pt idx="4281">
                  <c:v>6.3884778310000003</c:v>
                </c:pt>
                <c:pt idx="4282">
                  <c:v>6.3887993564899999</c:v>
                </c:pt>
                <c:pt idx="4283">
                  <c:v>6.3891210708599999</c:v>
                </c:pt>
                <c:pt idx="4284">
                  <c:v>6.3894429768999998</c:v>
                </c:pt>
                <c:pt idx="4285">
                  <c:v>6.3610749326300002</c:v>
                </c:pt>
                <c:pt idx="4286">
                  <c:v>6.3613800592500001</c:v>
                </c:pt>
                <c:pt idx="4287">
                  <c:v>6.3488706597100002</c:v>
                </c:pt>
                <c:pt idx="4288">
                  <c:v>6.3491761470299997</c:v>
                </c:pt>
                <c:pt idx="4289">
                  <c:v>6.3494818135500006</c:v>
                </c:pt>
                <c:pt idx="4290">
                  <c:v>6.3497876604899997</c:v>
                </c:pt>
                <c:pt idx="4291">
                  <c:v>6.3500936868599993</c:v>
                </c:pt>
                <c:pt idx="4292">
                  <c:v>6.3500322266099998</c:v>
                </c:pt>
                <c:pt idx="4293">
                  <c:v>6.3366920331099994</c:v>
                </c:pt>
                <c:pt idx="4294">
                  <c:v>6.3369263804399996</c:v>
                </c:pt>
                <c:pt idx="4295">
                  <c:v>6.3372003433300002</c:v>
                </c:pt>
                <c:pt idx="4296">
                  <c:v>6.3372993962799997</c:v>
                </c:pt>
                <c:pt idx="4297">
                  <c:v>6.3376069704399995</c:v>
                </c:pt>
                <c:pt idx="4298">
                  <c:v>6.3408166242700004</c:v>
                </c:pt>
                <c:pt idx="4299">
                  <c:v>6.3411245604199999</c:v>
                </c:pt>
                <c:pt idx="4300">
                  <c:v>6.3414326785799995</c:v>
                </c:pt>
                <c:pt idx="4301">
                  <c:v>6.3417409781800007</c:v>
                </c:pt>
                <c:pt idx="4302">
                  <c:v>6.33600142413</c:v>
                </c:pt>
                <c:pt idx="4303">
                  <c:v>6.33632738829</c:v>
                </c:pt>
                <c:pt idx="4304">
                  <c:v>6.3366335312500004</c:v>
                </c:pt>
                <c:pt idx="4305">
                  <c:v>6.3369398564699999</c:v>
                </c:pt>
                <c:pt idx="4306">
                  <c:v>6.33724636065</c:v>
                </c:pt>
                <c:pt idx="4307">
                  <c:v>6.3375530471600001</c:v>
                </c:pt>
                <c:pt idx="4308">
                  <c:v>6.2187603815500001</c:v>
                </c:pt>
                <c:pt idx="4309">
                  <c:v>6.2190674278500007</c:v>
                </c:pt>
                <c:pt idx="4310">
                  <c:v>6.3384667379300001</c:v>
                </c:pt>
                <c:pt idx="4311">
                  <c:v>6.3384474549599998</c:v>
                </c:pt>
                <c:pt idx="4312">
                  <c:v>6.3387550447800001</c:v>
                </c:pt>
                <c:pt idx="4313">
                  <c:v>6.3389905929600001</c:v>
                </c:pt>
                <c:pt idx="4314">
                  <c:v>6.3383610455700001</c:v>
                </c:pt>
                <c:pt idx="4315">
                  <c:v>6.3386691789799992</c:v>
                </c:pt>
                <c:pt idx="4316">
                  <c:v>6.3381696438900006</c:v>
                </c:pt>
                <c:pt idx="4317">
                  <c:v>6.3384781405800004</c:v>
                </c:pt>
                <c:pt idx="4318">
                  <c:v>6.3387868189200001</c:v>
                </c:pt>
                <c:pt idx="4319">
                  <c:v>6.3381852651099999</c:v>
                </c:pt>
                <c:pt idx="4320">
                  <c:v>6.3384943070600004</c:v>
                </c:pt>
                <c:pt idx="4321">
                  <c:v>6.3388035324799992</c:v>
                </c:pt>
                <c:pt idx="4322">
                  <c:v>6.3391129396800006</c:v>
                </c:pt>
                <c:pt idx="4323">
                  <c:v>6.4411768376999996</c:v>
                </c:pt>
                <c:pt idx="4324">
                  <c:v>6.4330994022499999</c:v>
                </c:pt>
                <c:pt idx="4325">
                  <c:v>6.4245181335200003</c:v>
                </c:pt>
                <c:pt idx="4326">
                  <c:v>6.4248189605799997</c:v>
                </c:pt>
                <c:pt idx="4327">
                  <c:v>6.4251199660100005</c:v>
                </c:pt>
                <c:pt idx="4328">
                  <c:v>6.4365319893699997</c:v>
                </c:pt>
                <c:pt idx="4329">
                  <c:v>6.4368801904100001</c:v>
                </c:pt>
                <c:pt idx="4330">
                  <c:v>7.0574502178500005</c:v>
                </c:pt>
                <c:pt idx="4331">
                  <c:v>7.05200731509</c:v>
                </c:pt>
                <c:pt idx="4332">
                  <c:v>7.1023059689599997</c:v>
                </c:pt>
                <c:pt idx="4333">
                  <c:v>7.1817157188900005</c:v>
                </c:pt>
                <c:pt idx="4334">
                  <c:v>7.1820147253999993</c:v>
                </c:pt>
                <c:pt idx="4335">
                  <c:v>7.18224168353</c:v>
                </c:pt>
                <c:pt idx="4336">
                  <c:v>7.1785463873100008</c:v>
                </c:pt>
                <c:pt idx="4337">
                  <c:v>7.1780356700799999</c:v>
                </c:pt>
                <c:pt idx="4338">
                  <c:v>7.7767599901199995</c:v>
                </c:pt>
                <c:pt idx="4339">
                  <c:v>7.7770574848000003</c:v>
                </c:pt>
                <c:pt idx="4340">
                  <c:v>7.7770119161600002</c:v>
                </c:pt>
                <c:pt idx="4341">
                  <c:v>7.7773097627999999</c:v>
                </c:pt>
                <c:pt idx="4342">
                  <c:v>8.7704557840900002</c:v>
                </c:pt>
                <c:pt idx="4343">
                  <c:v>8.7713539804500016</c:v>
                </c:pt>
                <c:pt idx="4344">
                  <c:v>8.7716523526499994</c:v>
                </c:pt>
                <c:pt idx="4345">
                  <c:v>9.0395022581800006</c:v>
                </c:pt>
                <c:pt idx="4346">
                  <c:v>9.015633707180001</c:v>
                </c:pt>
                <c:pt idx="4347">
                  <c:v>9.0158255261900013</c:v>
                </c:pt>
                <c:pt idx="4348">
                  <c:v>9.0276975290700001</c:v>
                </c:pt>
                <c:pt idx="4349">
                  <c:v>9.0416251557900011</c:v>
                </c:pt>
                <c:pt idx="4350">
                  <c:v>9.0247071054300001</c:v>
                </c:pt>
                <c:pt idx="4351">
                  <c:v>9.0248902717199986</c:v>
                </c:pt>
                <c:pt idx="4352">
                  <c:v>9.0250735472999999</c:v>
                </c:pt>
                <c:pt idx="4353">
                  <c:v>9.5389788433999989</c:v>
                </c:pt>
                <c:pt idx="4354">
                  <c:v>9.5391623375400005</c:v>
                </c:pt>
                <c:pt idx="4355">
                  <c:v>9.5058385648600012</c:v>
                </c:pt>
                <c:pt idx="4356">
                  <c:v>9.5040022825600001</c:v>
                </c:pt>
                <c:pt idx="4357">
                  <c:v>9.5033582544699993</c:v>
                </c:pt>
                <c:pt idx="4358">
                  <c:v>9.503522166989999</c:v>
                </c:pt>
                <c:pt idx="4359">
                  <c:v>9.5036861774899997</c:v>
                </c:pt>
                <c:pt idx="4360">
                  <c:v>9.4188763832000006</c:v>
                </c:pt>
                <c:pt idx="4361">
                  <c:v>9.4189987959800003</c:v>
                </c:pt>
                <c:pt idx="4362">
                  <c:v>9.4191212819200008</c:v>
                </c:pt>
                <c:pt idx="4363">
                  <c:v>9.4192438405699992</c:v>
                </c:pt>
                <c:pt idx="4364">
                  <c:v>9.4193664723600001</c:v>
                </c:pt>
                <c:pt idx="4365">
                  <c:v>9.3996329047199989</c:v>
                </c:pt>
                <c:pt idx="4366">
                  <c:v>9.3997433900599994</c:v>
                </c:pt>
                <c:pt idx="4367">
                  <c:v>9.39985394124</c:v>
                </c:pt>
                <c:pt idx="4368">
                  <c:v>9.37700685095</c:v>
                </c:pt>
                <c:pt idx="4369">
                  <c:v>9.3245331462099994</c:v>
                </c:pt>
                <c:pt idx="4370">
                  <c:v>9.322493906590001</c:v>
                </c:pt>
                <c:pt idx="4371">
                  <c:v>9.3225987304500002</c:v>
                </c:pt>
                <c:pt idx="4372">
                  <c:v>9.322703616850001</c:v>
                </c:pt>
                <c:pt idx="4373">
                  <c:v>9.3228085653899999</c:v>
                </c:pt>
                <c:pt idx="4374">
                  <c:v>9.3035279651600007</c:v>
                </c:pt>
                <c:pt idx="4375">
                  <c:v>9.3036216690499991</c:v>
                </c:pt>
                <c:pt idx="4376">
                  <c:v>9.3036432065600003</c:v>
                </c:pt>
                <c:pt idx="4377">
                  <c:v>9.3037370218299991</c:v>
                </c:pt>
                <c:pt idx="4378">
                  <c:v>9.3038308929799989</c:v>
                </c:pt>
                <c:pt idx="4379">
                  <c:v>9.2597117902600008</c:v>
                </c:pt>
                <c:pt idx="4380">
                  <c:v>9.1605352152500004</c:v>
                </c:pt>
                <c:pt idx="4381">
                  <c:v>9.1577876361499992</c:v>
                </c:pt>
                <c:pt idx="4382">
                  <c:v>9.16060296703</c:v>
                </c:pt>
                <c:pt idx="4383">
                  <c:v>9.1680711129199999</c:v>
                </c:pt>
                <c:pt idx="4384">
                  <c:v>9.1681392991599999</c:v>
                </c:pt>
                <c:pt idx="4385">
                  <c:v>9.1695305259799991</c:v>
                </c:pt>
                <c:pt idx="4386">
                  <c:v>9.1497741147199996</c:v>
                </c:pt>
                <c:pt idx="4387">
                  <c:v>10.16247756656</c:v>
                </c:pt>
                <c:pt idx="4388">
                  <c:v>10.16253405166</c:v>
                </c:pt>
                <c:pt idx="4389">
                  <c:v>10.162590570180001</c:v>
                </c:pt>
                <c:pt idx="4390">
                  <c:v>10.446754756459999</c:v>
                </c:pt>
                <c:pt idx="4391">
                  <c:v>10.450029691100001</c:v>
                </c:pt>
                <c:pt idx="4392">
                  <c:v>10.598647081020001</c:v>
                </c:pt>
                <c:pt idx="4393">
                  <c:v>10.598694217850001</c:v>
                </c:pt>
                <c:pt idx="4394">
                  <c:v>10.59874138254</c:v>
                </c:pt>
                <c:pt idx="4395">
                  <c:v>10.593419939049999</c:v>
                </c:pt>
                <c:pt idx="4396">
                  <c:v>10.59346394882</c:v>
                </c:pt>
                <c:pt idx="4397">
                  <c:v>10.593218782919999</c:v>
                </c:pt>
                <c:pt idx="4398">
                  <c:v>10.5931906225</c:v>
                </c:pt>
                <c:pt idx="4399">
                  <c:v>10.5919691804</c:v>
                </c:pt>
                <c:pt idx="4400">
                  <c:v>10.591205439239999</c:v>
                </c:pt>
                <c:pt idx="4401">
                  <c:v>10.591249578879999</c:v>
                </c:pt>
                <c:pt idx="4402">
                  <c:v>10.591293744410001</c:v>
                </c:pt>
                <c:pt idx="4403">
                  <c:v>10.579470907040001</c:v>
                </c:pt>
                <c:pt idx="4404">
                  <c:v>10.58050124927</c:v>
                </c:pt>
                <c:pt idx="4405">
                  <c:v>10.58054028332</c:v>
                </c:pt>
                <c:pt idx="4406">
                  <c:v>10.72201234013</c:v>
                </c:pt>
                <c:pt idx="4407">
                  <c:v>10.722050419629999</c:v>
                </c:pt>
                <c:pt idx="4408">
                  <c:v>10.722088521809999</c:v>
                </c:pt>
                <c:pt idx="4409">
                  <c:v>10.728458778770001</c:v>
                </c:pt>
                <c:pt idx="4410">
                  <c:v>10.728496926450001</c:v>
                </c:pt>
                <c:pt idx="4411">
                  <c:v>11.078461740469999</c:v>
                </c:pt>
                <c:pt idx="4412">
                  <c:v>11.078681675139999</c:v>
                </c:pt>
                <c:pt idx="4413">
                  <c:v>11.067907420879999</c:v>
                </c:pt>
                <c:pt idx="4414">
                  <c:v>11.06812758659</c:v>
                </c:pt>
                <c:pt idx="4415">
                  <c:v>11.068347873</c:v>
                </c:pt>
                <c:pt idx="4416">
                  <c:v>11.06856827316</c:v>
                </c:pt>
                <c:pt idx="4417">
                  <c:v>11.068482358659999</c:v>
                </c:pt>
                <c:pt idx="4418">
                  <c:v>11.06933599341</c:v>
                </c:pt>
                <c:pt idx="4419">
                  <c:v>11.06948452622</c:v>
                </c:pt>
                <c:pt idx="4420">
                  <c:v>11.07786039558</c:v>
                </c:pt>
                <c:pt idx="4421">
                  <c:v>11.078081385760001</c:v>
                </c:pt>
                <c:pt idx="4422">
                  <c:v>11.07749464352</c:v>
                </c:pt>
                <c:pt idx="4423">
                  <c:v>11.016327044840001</c:v>
                </c:pt>
                <c:pt idx="4424">
                  <c:v>11.391860674669999</c:v>
                </c:pt>
                <c:pt idx="4425">
                  <c:v>11.3910533263</c:v>
                </c:pt>
                <c:pt idx="4426">
                  <c:v>11.39123815049</c:v>
                </c:pt>
                <c:pt idx="4427">
                  <c:v>11.392016070110001</c:v>
                </c:pt>
                <c:pt idx="4428">
                  <c:v>11.46220108164</c:v>
                </c:pt>
                <c:pt idx="4429">
                  <c:v>11.462386195610001</c:v>
                </c:pt>
                <c:pt idx="4430">
                  <c:v>11.46307640152</c:v>
                </c:pt>
                <c:pt idx="4431">
                  <c:v>11.463261702860001</c:v>
                </c:pt>
                <c:pt idx="4432">
                  <c:v>11.46344710312</c:v>
                </c:pt>
                <c:pt idx="4433">
                  <c:v>11.46363259882</c:v>
                </c:pt>
                <c:pt idx="4434">
                  <c:v>11.473707193459999</c:v>
                </c:pt>
                <c:pt idx="4435">
                  <c:v>11.472965802700001</c:v>
                </c:pt>
                <c:pt idx="4436">
                  <c:v>11.79468202078</c:v>
                </c:pt>
                <c:pt idx="4437">
                  <c:v>11.79486790172</c:v>
                </c:pt>
                <c:pt idx="4438">
                  <c:v>11.793813875729999</c:v>
                </c:pt>
                <c:pt idx="4439">
                  <c:v>11.793999275959999</c:v>
                </c:pt>
                <c:pt idx="4440">
                  <c:v>11.793885468139999</c:v>
                </c:pt>
                <c:pt idx="4441">
                  <c:v>11.79407106201</c:v>
                </c:pt>
                <c:pt idx="4442">
                  <c:v>11.79418452893</c:v>
                </c:pt>
                <c:pt idx="4443">
                  <c:v>11.79437031644</c:v>
                </c:pt>
                <c:pt idx="4444">
                  <c:v>11.79056870883</c:v>
                </c:pt>
                <c:pt idx="4445">
                  <c:v>11.790797520209999</c:v>
                </c:pt>
                <c:pt idx="4446">
                  <c:v>11.790982744879999</c:v>
                </c:pt>
                <c:pt idx="4447">
                  <c:v>11.72884666162</c:v>
                </c:pt>
                <c:pt idx="4448">
                  <c:v>11.729032078940001</c:v>
                </c:pt>
                <c:pt idx="4449">
                  <c:v>11.72921759085</c:v>
                </c:pt>
                <c:pt idx="4450">
                  <c:v>11.72940320082</c:v>
                </c:pt>
                <c:pt idx="4451">
                  <c:v>11.729162490509999</c:v>
                </c:pt>
                <c:pt idx="4452">
                  <c:v>11.739237044219999</c:v>
                </c:pt>
                <c:pt idx="4453">
                  <c:v>11.739422692370001</c:v>
                </c:pt>
                <c:pt idx="4454">
                  <c:v>11.74760843844</c:v>
                </c:pt>
                <c:pt idx="4455">
                  <c:v>11.747794282440001</c:v>
                </c:pt>
                <c:pt idx="4456">
                  <c:v>11.74861945458</c:v>
                </c:pt>
                <c:pt idx="4457">
                  <c:v>11.794149598260001</c:v>
                </c:pt>
                <c:pt idx="4458">
                  <c:v>11.794335729049999</c:v>
                </c:pt>
                <c:pt idx="4459">
                  <c:v>11.178233957770001</c:v>
                </c:pt>
                <c:pt idx="4460">
                  <c:v>11.17842028442</c:v>
                </c:pt>
                <c:pt idx="4461">
                  <c:v>11.178292986420001</c:v>
                </c:pt>
                <c:pt idx="4462">
                  <c:v>11.189050921030001</c:v>
                </c:pt>
                <c:pt idx="4463">
                  <c:v>11.190485315169999</c:v>
                </c:pt>
                <c:pt idx="4464">
                  <c:v>11.18986419464</c:v>
                </c:pt>
                <c:pt idx="4465">
                  <c:v>11.190051007440001</c:v>
                </c:pt>
                <c:pt idx="4466">
                  <c:v>11.190237914659999</c:v>
                </c:pt>
                <c:pt idx="4467">
                  <c:v>11.18936203372</c:v>
                </c:pt>
                <c:pt idx="4468">
                  <c:v>11.189549136799998</c:v>
                </c:pt>
                <c:pt idx="4469">
                  <c:v>11.189736334319999</c:v>
                </c:pt>
                <c:pt idx="4470">
                  <c:v>11.39361452402</c:v>
                </c:pt>
                <c:pt idx="4471">
                  <c:v>11.39379880816</c:v>
                </c:pt>
                <c:pt idx="4472">
                  <c:v>11.37898318673</c:v>
                </c:pt>
                <c:pt idx="4473">
                  <c:v>11.379167656229999</c:v>
                </c:pt>
                <c:pt idx="4474">
                  <c:v>11.381562139270001</c:v>
                </c:pt>
                <c:pt idx="4475">
                  <c:v>11.391746801129999</c:v>
                </c:pt>
                <c:pt idx="4476">
                  <c:v>11.38966522042</c:v>
                </c:pt>
                <c:pt idx="4477">
                  <c:v>11.398367522209998</c:v>
                </c:pt>
                <c:pt idx="4478">
                  <c:v>11.398552463870001</c:v>
                </c:pt>
                <c:pt idx="4479">
                  <c:v>11.400237503450001</c:v>
                </c:pt>
                <c:pt idx="4480">
                  <c:v>11.715422633979999</c:v>
                </c:pt>
                <c:pt idx="4481">
                  <c:v>11.71529077798</c:v>
                </c:pt>
                <c:pt idx="4482">
                  <c:v>11.715476100870001</c:v>
                </c:pt>
                <c:pt idx="4483">
                  <c:v>11.71558929357</c:v>
                </c:pt>
                <c:pt idx="4484">
                  <c:v>11.71577480531</c:v>
                </c:pt>
                <c:pt idx="4485">
                  <c:v>11.718383553739999</c:v>
                </c:pt>
                <c:pt idx="4486">
                  <c:v>11.71856925434</c:v>
                </c:pt>
                <c:pt idx="4487">
                  <c:v>11.718755049379999</c:v>
                </c:pt>
                <c:pt idx="4488">
                  <c:v>11.684015225650001</c:v>
                </c:pt>
                <c:pt idx="4489">
                  <c:v>11.684201213040001</c:v>
                </c:pt>
                <c:pt idx="4490">
                  <c:v>11.667801433120001</c:v>
                </c:pt>
                <c:pt idx="4491">
                  <c:v>11.667987609379999</c:v>
                </c:pt>
                <c:pt idx="4492">
                  <c:v>11.66817388007</c:v>
                </c:pt>
                <c:pt idx="4493">
                  <c:v>11.67336024519</c:v>
                </c:pt>
                <c:pt idx="4494">
                  <c:v>12.67354670474</c:v>
                </c:pt>
                <c:pt idx="4495">
                  <c:v>12.67873326222</c:v>
                </c:pt>
                <c:pt idx="4496">
                  <c:v>12.69374757484</c:v>
                </c:pt>
                <c:pt idx="4497">
                  <c:v>12.67832172292</c:v>
                </c:pt>
                <c:pt idx="4498">
                  <c:v>12.689739402000001</c:v>
                </c:pt>
                <c:pt idx="4499">
                  <c:v>12.68992317551</c:v>
                </c:pt>
                <c:pt idx="4500">
                  <c:v>12.71210703995</c:v>
                </c:pt>
                <c:pt idx="4501">
                  <c:v>12.715282359069999</c:v>
                </c:pt>
                <c:pt idx="4502">
                  <c:v>12.715466408879999</c:v>
                </c:pt>
                <c:pt idx="4503">
                  <c:v>12.715578330450001</c:v>
                </c:pt>
                <c:pt idx="4504">
                  <c:v>12.719262562120001</c:v>
                </c:pt>
                <c:pt idx="4505">
                  <c:v>12.72444689173</c:v>
                </c:pt>
                <c:pt idx="4506">
                  <c:v>13.08744752</c:v>
                </c:pt>
                <c:pt idx="4507">
                  <c:v>13.09263203147</c:v>
                </c:pt>
                <c:pt idx="4508">
                  <c:v>13.350934637370001</c:v>
                </c:pt>
                <c:pt idx="4509">
                  <c:v>14.256991582209999</c:v>
                </c:pt>
                <c:pt idx="4510">
                  <c:v>14.445515197479999</c:v>
                </c:pt>
                <c:pt idx="4511">
                  <c:v>15.57355875575</c:v>
                </c:pt>
                <c:pt idx="4512">
                  <c:v>16.273743732379998</c:v>
                </c:pt>
                <c:pt idx="4513">
                  <c:v>16.354372799949999</c:v>
                </c:pt>
                <c:pt idx="4514">
                  <c:v>16.48375696195</c:v>
                </c:pt>
                <c:pt idx="4515">
                  <c:v>16.485304214879999</c:v>
                </c:pt>
                <c:pt idx="4516">
                  <c:v>16.485489562240002</c:v>
                </c:pt>
                <c:pt idx="4517">
                  <c:v>16.484860190040003</c:v>
                </c:pt>
                <c:pt idx="4518">
                  <c:v>17.467660601759999</c:v>
                </c:pt>
                <c:pt idx="4519">
                  <c:v>17.464314580169997</c:v>
                </c:pt>
                <c:pt idx="4520">
                  <c:v>17.464500301759998</c:v>
                </c:pt>
                <c:pt idx="4521">
                  <c:v>17.46468611429</c:v>
                </c:pt>
                <c:pt idx="4522">
                  <c:v>17.467472021240003</c:v>
                </c:pt>
                <c:pt idx="4523">
                  <c:v>17.467335520950002</c:v>
                </c:pt>
                <c:pt idx="4524">
                  <c:v>17.46752161677</c:v>
                </c:pt>
                <c:pt idx="4525">
                  <c:v>17.467635581370001</c:v>
                </c:pt>
                <c:pt idx="4526">
                  <c:v>17.467821859049998</c:v>
                </c:pt>
                <c:pt idx="4527">
                  <c:v>17.466998420849997</c:v>
                </c:pt>
                <c:pt idx="4528">
                  <c:v>17.503975220439997</c:v>
                </c:pt>
                <c:pt idx="4529">
                  <c:v>17.543952107470002</c:v>
                </c:pt>
                <c:pt idx="4530">
                  <c:v>17.57629265504</c:v>
                </c:pt>
                <c:pt idx="4531">
                  <c:v>17.579069709950002</c:v>
                </c:pt>
                <c:pt idx="4532">
                  <c:v>17.5862468453</c:v>
                </c:pt>
                <c:pt idx="4533">
                  <c:v>17.587201071580001</c:v>
                </c:pt>
                <c:pt idx="4534">
                  <c:v>17.592078378310003</c:v>
                </c:pt>
                <c:pt idx="4535">
                  <c:v>17.594455768970001</c:v>
                </c:pt>
                <c:pt idx="4536">
                  <c:v>17.611633243580002</c:v>
                </c:pt>
                <c:pt idx="4537">
                  <c:v>17.611810805619999</c:v>
                </c:pt>
                <c:pt idx="4538">
                  <c:v>17.611988451590001</c:v>
                </c:pt>
                <c:pt idx="4539">
                  <c:v>17.593415183929999</c:v>
                </c:pt>
                <c:pt idx="4540">
                  <c:v>17.591757770930002</c:v>
                </c:pt>
                <c:pt idx="4541">
                  <c:v>17.60294213453</c:v>
                </c:pt>
                <c:pt idx="4542">
                  <c:v>17.603108798509997</c:v>
                </c:pt>
                <c:pt idx="4543">
                  <c:v>17.60959254294</c:v>
                </c:pt>
                <c:pt idx="4544">
                  <c:v>17.609759367799999</c:v>
                </c:pt>
                <c:pt idx="4545">
                  <c:v>17.674997886630003</c:v>
                </c:pt>
                <c:pt idx="4546">
                  <c:v>17.676467868900001</c:v>
                </c:pt>
                <c:pt idx="4547">
                  <c:v>17.676562709439999</c:v>
                </c:pt>
                <c:pt idx="4548">
                  <c:v>17.67672985259</c:v>
                </c:pt>
                <c:pt idx="4549">
                  <c:v>17.76031207266</c:v>
                </c:pt>
                <c:pt idx="4550">
                  <c:v>17.75851500916</c:v>
                </c:pt>
                <c:pt idx="4551">
                  <c:v>17.758682390130001</c:v>
                </c:pt>
                <c:pt idx="4552">
                  <c:v>17.760549848029999</c:v>
                </c:pt>
                <c:pt idx="4553">
                  <c:v>17.759385469479998</c:v>
                </c:pt>
                <c:pt idx="4554">
                  <c:v>17.759530311500001</c:v>
                </c:pt>
                <c:pt idx="4555">
                  <c:v>17.759607649349999</c:v>
                </c:pt>
                <c:pt idx="4556">
                  <c:v>17.759775429019999</c:v>
                </c:pt>
                <c:pt idx="4557">
                  <c:v>17.759943289140001</c:v>
                </c:pt>
                <c:pt idx="4558">
                  <c:v>17.762112628919997</c:v>
                </c:pt>
                <c:pt idx="4559">
                  <c:v>17.764319887229998</c:v>
                </c:pt>
                <c:pt idx="4560">
                  <c:v>17.763663913409999</c:v>
                </c:pt>
                <c:pt idx="4561">
                  <c:v>17.763822823550001</c:v>
                </c:pt>
                <c:pt idx="4562">
                  <c:v>17.76398180364</c:v>
                </c:pt>
                <c:pt idx="4563">
                  <c:v>18.026390453480001</c:v>
                </c:pt>
                <c:pt idx="4564">
                  <c:v>18.037035311970001</c:v>
                </c:pt>
                <c:pt idx="4565">
                  <c:v>18.037122286880003</c:v>
                </c:pt>
                <c:pt idx="4566">
                  <c:v>18.037381553749999</c:v>
                </c:pt>
                <c:pt idx="4567">
                  <c:v>18.036071891900001</c:v>
                </c:pt>
                <c:pt idx="4568">
                  <c:v>18.035667813869999</c:v>
                </c:pt>
                <c:pt idx="4569">
                  <c:v>18.036277297590001</c:v>
                </c:pt>
                <c:pt idx="4570">
                  <c:v>18.03643685126</c:v>
                </c:pt>
                <c:pt idx="4571">
                  <c:v>18.034977485180001</c:v>
                </c:pt>
                <c:pt idx="4572">
                  <c:v>18.043568784729999</c:v>
                </c:pt>
                <c:pt idx="4573">
                  <c:v>18.058728555240002</c:v>
                </c:pt>
                <c:pt idx="4574">
                  <c:v>18.058232505669999</c:v>
                </c:pt>
                <c:pt idx="4575">
                  <c:v>18.064079419580001</c:v>
                </c:pt>
                <c:pt idx="4576">
                  <c:v>18.06423940693</c:v>
                </c:pt>
                <c:pt idx="4577">
                  <c:v>18.16839646423</c:v>
                </c:pt>
                <c:pt idx="4578">
                  <c:v>18.167849866459999</c:v>
                </c:pt>
                <c:pt idx="4579">
                  <c:v>18.74100925666</c:v>
                </c:pt>
                <c:pt idx="4580">
                  <c:v>18.727339528029997</c:v>
                </c:pt>
                <c:pt idx="4581">
                  <c:v>18.76444235852</c:v>
                </c:pt>
                <c:pt idx="4582">
                  <c:v>18.7753476245</c:v>
                </c:pt>
                <c:pt idx="4583">
                  <c:v>18.775508115490002</c:v>
                </c:pt>
                <c:pt idx="4584">
                  <c:v>18.775668676419997</c:v>
                </c:pt>
                <c:pt idx="4585">
                  <c:v>18.781051398799999</c:v>
                </c:pt>
                <c:pt idx="4586">
                  <c:v>18.916109033609999</c:v>
                </c:pt>
                <c:pt idx="4587">
                  <c:v>19.31187781489</c:v>
                </c:pt>
                <c:pt idx="4588">
                  <c:v>19.325566444669999</c:v>
                </c:pt>
                <c:pt idx="4589">
                  <c:v>19.32471753199</c:v>
                </c:pt>
                <c:pt idx="4590">
                  <c:v>19.324878530110002</c:v>
                </c:pt>
                <c:pt idx="4591">
                  <c:v>19.317734679979999</c:v>
                </c:pt>
                <c:pt idx="4592">
                  <c:v>20.20625682979</c:v>
                </c:pt>
                <c:pt idx="4593">
                  <c:v>20.399907478950002</c:v>
                </c:pt>
                <c:pt idx="4594">
                  <c:v>20.384533579389998</c:v>
                </c:pt>
                <c:pt idx="4595">
                  <c:v>20.384430407669999</c:v>
                </c:pt>
                <c:pt idx="4596">
                  <c:v>20.3705571787</c:v>
                </c:pt>
                <c:pt idx="4597">
                  <c:v>20.366877222349999</c:v>
                </c:pt>
                <c:pt idx="4598">
                  <c:v>20.367985119290001</c:v>
                </c:pt>
                <c:pt idx="4599">
                  <c:v>20.362355411909999</c:v>
                </c:pt>
                <c:pt idx="4600">
                  <c:v>20.367615994459999</c:v>
                </c:pt>
                <c:pt idx="4601">
                  <c:v>20.381765076759997</c:v>
                </c:pt>
                <c:pt idx="4602">
                  <c:v>21.179142218519999</c:v>
                </c:pt>
                <c:pt idx="4603">
                  <c:v>21.194291423240003</c:v>
                </c:pt>
                <c:pt idx="4604">
                  <c:v>21.194095904699999</c:v>
                </c:pt>
                <c:pt idx="4605">
                  <c:v>21.188462409660001</c:v>
                </c:pt>
                <c:pt idx="4606">
                  <c:v>21.188539580499999</c:v>
                </c:pt>
                <c:pt idx="4607">
                  <c:v>21.188689030029998</c:v>
                </c:pt>
                <c:pt idx="4608">
                  <c:v>21.187828705099999</c:v>
                </c:pt>
                <c:pt idx="4609">
                  <c:v>21.986401628419998</c:v>
                </c:pt>
                <c:pt idx="4610">
                  <c:v>21.984611224520002</c:v>
                </c:pt>
                <c:pt idx="4611">
                  <c:v>21.984881656069998</c:v>
                </c:pt>
                <c:pt idx="4612">
                  <c:v>21.98503142038</c:v>
                </c:pt>
                <c:pt idx="4613">
                  <c:v>21.985181244139998</c:v>
                </c:pt>
                <c:pt idx="4614">
                  <c:v>21.977234206470001</c:v>
                </c:pt>
                <c:pt idx="4615">
                  <c:v>21.977384156139998</c:v>
                </c:pt>
                <c:pt idx="4616">
                  <c:v>22.054611174849999</c:v>
                </c:pt>
                <c:pt idx="4617">
                  <c:v>22.369464250429999</c:v>
                </c:pt>
                <c:pt idx="4618">
                  <c:v>22.369814385470001</c:v>
                </c:pt>
                <c:pt idx="4619">
                  <c:v>22.36996458346</c:v>
                </c:pt>
                <c:pt idx="4620">
                  <c:v>22.369300030400002</c:v>
                </c:pt>
                <c:pt idx="4621">
                  <c:v>22.385716394419997</c:v>
                </c:pt>
                <c:pt idx="4622">
                  <c:v>22.38246869548</c:v>
                </c:pt>
                <c:pt idx="4623">
                  <c:v>22.354105689250002</c:v>
                </c:pt>
                <c:pt idx="4624">
                  <c:v>22.355382490450001</c:v>
                </c:pt>
                <c:pt idx="4625">
                  <c:v>22.35552935214</c:v>
                </c:pt>
                <c:pt idx="4626">
                  <c:v>22.353900457439998</c:v>
                </c:pt>
                <c:pt idx="4627">
                  <c:v>22.353047429689997</c:v>
                </c:pt>
                <c:pt idx="4628">
                  <c:v>22.352158947909999</c:v>
                </c:pt>
                <c:pt idx="4629">
                  <c:v>22.353356037699999</c:v>
                </c:pt>
                <c:pt idx="4630">
                  <c:v>22.354533181009998</c:v>
                </c:pt>
                <c:pt idx="4631">
                  <c:v>22.353670583990002</c:v>
                </c:pt>
                <c:pt idx="4632">
                  <c:v>22.316743431270002</c:v>
                </c:pt>
                <c:pt idx="4633">
                  <c:v>22.29666336927</c:v>
                </c:pt>
                <c:pt idx="4634">
                  <c:v>22.294174987970003</c:v>
                </c:pt>
                <c:pt idx="4635">
                  <c:v>22.41777216058</c:v>
                </c:pt>
                <c:pt idx="4636">
                  <c:v>22.417919646110001</c:v>
                </c:pt>
                <c:pt idx="4637">
                  <c:v>22.4189171887</c:v>
                </c:pt>
                <c:pt idx="4638">
                  <c:v>22.489798111359999</c:v>
                </c:pt>
                <c:pt idx="4639">
                  <c:v>22.490245768019999</c:v>
                </c:pt>
                <c:pt idx="4640">
                  <c:v>22.490893485240001</c:v>
                </c:pt>
                <c:pt idx="4641">
                  <c:v>22.490226442019999</c:v>
                </c:pt>
                <c:pt idx="4642">
                  <c:v>22.493960978290001</c:v>
                </c:pt>
                <c:pt idx="4643">
                  <c:v>22.493332278310003</c:v>
                </c:pt>
                <c:pt idx="4644">
                  <c:v>22.493480223750002</c:v>
                </c:pt>
                <c:pt idx="4645">
                  <c:v>22.493628222750001</c:v>
                </c:pt>
                <c:pt idx="4646">
                  <c:v>22.49139106522</c:v>
                </c:pt>
                <c:pt idx="4647">
                  <c:v>22.49120023999</c:v>
                </c:pt>
                <c:pt idx="4648">
                  <c:v>22.491348413689998</c:v>
                </c:pt>
                <c:pt idx="4649">
                  <c:v>22.49142441879</c:v>
                </c:pt>
                <c:pt idx="4650">
                  <c:v>22.491794706629999</c:v>
                </c:pt>
                <c:pt idx="4651">
                  <c:v>22.490933227259998</c:v>
                </c:pt>
                <c:pt idx="4652">
                  <c:v>22.49440462926</c:v>
                </c:pt>
                <c:pt idx="4653">
                  <c:v>22.485655362540001</c:v>
                </c:pt>
                <c:pt idx="4654">
                  <c:v>22.382118586659999</c:v>
                </c:pt>
                <c:pt idx="4655">
                  <c:v>22.711284093610001</c:v>
                </c:pt>
                <c:pt idx="4656">
                  <c:v>22.711260233569998</c:v>
                </c:pt>
                <c:pt idx="4657">
                  <c:v>22.695133917150002</c:v>
                </c:pt>
                <c:pt idx="4658">
                  <c:v>23.964610077370001</c:v>
                </c:pt>
                <c:pt idx="4659">
                  <c:v>23.962965162150002</c:v>
                </c:pt>
                <c:pt idx="4660">
                  <c:v>24.03813534463</c:v>
                </c:pt>
                <c:pt idx="4661">
                  <c:v>24.039455595689997</c:v>
                </c:pt>
                <c:pt idx="4662">
                  <c:v>24.02150974101</c:v>
                </c:pt>
                <c:pt idx="4663">
                  <c:v>24.022518568509998</c:v>
                </c:pt>
                <c:pt idx="4664">
                  <c:v>24.022059609169997</c:v>
                </c:pt>
                <c:pt idx="4665">
                  <c:v>24.022208475299998</c:v>
                </c:pt>
                <c:pt idx="4666">
                  <c:v>24.04805739495</c:v>
                </c:pt>
                <c:pt idx="4667">
                  <c:v>24.048206368189998</c:v>
                </c:pt>
                <c:pt idx="4668">
                  <c:v>24.048003519310001</c:v>
                </c:pt>
                <c:pt idx="4669">
                  <c:v>24.04815259966</c:v>
                </c:pt>
                <c:pt idx="4670">
                  <c:v>24.048229511040002</c:v>
                </c:pt>
                <c:pt idx="4671">
                  <c:v>24.048378695020002</c:v>
                </c:pt>
                <c:pt idx="4672">
                  <c:v>24.04852793661</c:v>
                </c:pt>
                <c:pt idx="4673">
                  <c:v>24.050158555519999</c:v>
                </c:pt>
                <c:pt idx="4674">
                  <c:v>24.06686205798</c:v>
                </c:pt>
                <c:pt idx="4675">
                  <c:v>24.068951456770002</c:v>
                </c:pt>
                <c:pt idx="4676">
                  <c:v>24.09657389118</c:v>
                </c:pt>
                <c:pt idx="4677">
                  <c:v>24.096723397130003</c:v>
                </c:pt>
                <c:pt idx="4678">
                  <c:v>24.319141997069998</c:v>
                </c:pt>
                <c:pt idx="4679">
                  <c:v>24.31955119257</c:v>
                </c:pt>
                <c:pt idx="4680">
                  <c:v>24.319760458580003</c:v>
                </c:pt>
                <c:pt idx="4681">
                  <c:v>24.31996979621</c:v>
                </c:pt>
                <c:pt idx="4682">
                  <c:v>24.320529209610001</c:v>
                </c:pt>
                <c:pt idx="4683">
                  <c:v>24.33975869595</c:v>
                </c:pt>
                <c:pt idx="4684">
                  <c:v>24.34494425394</c:v>
                </c:pt>
                <c:pt idx="4685">
                  <c:v>24.345153882390001</c:v>
                </c:pt>
                <c:pt idx="4686">
                  <c:v>24.347648087950002</c:v>
                </c:pt>
                <c:pt idx="4687">
                  <c:v>24.638807856529997</c:v>
                </c:pt>
                <c:pt idx="4688">
                  <c:v>24.672068102130002</c:v>
                </c:pt>
                <c:pt idx="4689">
                  <c:v>24.776696868490003</c:v>
                </c:pt>
                <c:pt idx="4690">
                  <c:v>24.776906705279998</c:v>
                </c:pt>
                <c:pt idx="4691">
                  <c:v>24.85604238478</c:v>
                </c:pt>
                <c:pt idx="4692">
                  <c:v>24.85623123317</c:v>
                </c:pt>
                <c:pt idx="4693">
                  <c:v>24.856567921109999</c:v>
                </c:pt>
                <c:pt idx="4694">
                  <c:v>24.855728699529998</c:v>
                </c:pt>
                <c:pt idx="4695">
                  <c:v>24.856017729580003</c:v>
                </c:pt>
                <c:pt idx="4696">
                  <c:v>24.876150814990002</c:v>
                </c:pt>
                <c:pt idx="4697">
                  <c:v>24.92300946528</c:v>
                </c:pt>
                <c:pt idx="4698">
                  <c:v>24.922297615349997</c:v>
                </c:pt>
                <c:pt idx="4699">
                  <c:v>24.919974715599999</c:v>
                </c:pt>
                <c:pt idx="4700">
                  <c:v>24.91575530035</c:v>
                </c:pt>
                <c:pt idx="4701">
                  <c:v>24.926684685110001</c:v>
                </c:pt>
                <c:pt idx="4702">
                  <c:v>25.711702131060001</c:v>
                </c:pt>
                <c:pt idx="4703">
                  <c:v>25.711891636970002</c:v>
                </c:pt>
                <c:pt idx="4704">
                  <c:v>25.71573222968</c:v>
                </c:pt>
                <c:pt idx="4705">
                  <c:v>25.717021855029998</c:v>
                </c:pt>
                <c:pt idx="4706">
                  <c:v>25.71374834101</c:v>
                </c:pt>
                <c:pt idx="4707">
                  <c:v>26.370812720099998</c:v>
                </c:pt>
                <c:pt idx="4708">
                  <c:v>26.375176338430002</c:v>
                </c:pt>
                <c:pt idx="4709">
                  <c:v>26.369328810310002</c:v>
                </c:pt>
                <c:pt idx="4710">
                  <c:v>26.369516548130001</c:v>
                </c:pt>
                <c:pt idx="4711">
                  <c:v>26.36979253634</c:v>
                </c:pt>
                <c:pt idx="4712">
                  <c:v>26.372738416380002</c:v>
                </c:pt>
                <c:pt idx="4713">
                  <c:v>26.38682910711</c:v>
                </c:pt>
                <c:pt idx="4714">
                  <c:v>26.619070779459999</c:v>
                </c:pt>
                <c:pt idx="4715">
                  <c:v>26.618338118320001</c:v>
                </c:pt>
                <c:pt idx="4716">
                  <c:v>26.618526206259997</c:v>
                </c:pt>
                <c:pt idx="4717">
                  <c:v>26.618714354880002</c:v>
                </c:pt>
                <c:pt idx="4718">
                  <c:v>26.616111507509999</c:v>
                </c:pt>
                <c:pt idx="4719">
                  <c:v>26.606633821740001</c:v>
                </c:pt>
                <c:pt idx="4720">
                  <c:v>26.608758554689999</c:v>
                </c:pt>
                <c:pt idx="4721">
                  <c:v>26.611761939640001</c:v>
                </c:pt>
                <c:pt idx="4722">
                  <c:v>26.616878381779998</c:v>
                </c:pt>
                <c:pt idx="4723">
                  <c:v>26.621832882819998</c:v>
                </c:pt>
                <c:pt idx="4724">
                  <c:v>26.625905442849998</c:v>
                </c:pt>
                <c:pt idx="4725">
                  <c:v>26.623284920189999</c:v>
                </c:pt>
                <c:pt idx="4726">
                  <c:v>26.75778947745</c:v>
                </c:pt>
                <c:pt idx="4727">
                  <c:v>26.767919048560003</c:v>
                </c:pt>
                <c:pt idx="4728">
                  <c:v>26.761516308330002</c:v>
                </c:pt>
                <c:pt idx="4729">
                  <c:v>27.554202987069999</c:v>
                </c:pt>
                <c:pt idx="4730">
                  <c:v>27.591027400390001</c:v>
                </c:pt>
                <c:pt idx="4731">
                  <c:v>27.59178217497</c:v>
                </c:pt>
                <c:pt idx="4732">
                  <c:v>27.584248124330003</c:v>
                </c:pt>
                <c:pt idx="4733">
                  <c:v>27.658281998770001</c:v>
                </c:pt>
                <c:pt idx="4734">
                  <c:v>27.77051070053</c:v>
                </c:pt>
                <c:pt idx="4735">
                  <c:v>27.792701915490003</c:v>
                </c:pt>
                <c:pt idx="4736">
                  <c:v>27.818277165360001</c:v>
                </c:pt>
                <c:pt idx="4737">
                  <c:v>27.866834873430001</c:v>
                </c:pt>
                <c:pt idx="4738">
                  <c:v>27.86677436978</c:v>
                </c:pt>
                <c:pt idx="4739">
                  <c:v>28.0044089716</c:v>
                </c:pt>
                <c:pt idx="4740">
                  <c:v>28.004601117099998</c:v>
                </c:pt>
                <c:pt idx="4741">
                  <c:v>28.091828768500001</c:v>
                </c:pt>
                <c:pt idx="4742">
                  <c:v>28.10001647575</c:v>
                </c:pt>
                <c:pt idx="4743">
                  <c:v>28.118113963470002</c:v>
                </c:pt>
                <c:pt idx="4744">
                  <c:v>28.137636495799999</c:v>
                </c:pt>
                <c:pt idx="4745">
                  <c:v>28.16617255421</c:v>
                </c:pt>
                <c:pt idx="4746">
                  <c:v>28.15544067311</c:v>
                </c:pt>
                <c:pt idx="4747">
                  <c:v>28.361589926040001</c:v>
                </c:pt>
                <c:pt idx="4748">
                  <c:v>28.5393603664</c:v>
                </c:pt>
                <c:pt idx="4749">
                  <c:v>28.54212198454</c:v>
                </c:pt>
                <c:pt idx="4750">
                  <c:v>28.545856659669997</c:v>
                </c:pt>
                <c:pt idx="4751">
                  <c:v>28.54884753896</c:v>
                </c:pt>
                <c:pt idx="4752">
                  <c:v>28.55185943603</c:v>
                </c:pt>
                <c:pt idx="4753">
                  <c:v>28.553338247560003</c:v>
                </c:pt>
                <c:pt idx="4754">
                  <c:v>28.61632688549</c:v>
                </c:pt>
                <c:pt idx="4755">
                  <c:v>28.656233791279998</c:v>
                </c:pt>
                <c:pt idx="4756">
                  <c:v>28.77687498912</c:v>
                </c:pt>
                <c:pt idx="4757">
                  <c:v>28.77967799848</c:v>
                </c:pt>
                <c:pt idx="4758">
                  <c:v>28.780227726240003</c:v>
                </c:pt>
                <c:pt idx="4759">
                  <c:v>28.7816898363</c:v>
                </c:pt>
                <c:pt idx="4760">
                  <c:v>28.985828692689999</c:v>
                </c:pt>
                <c:pt idx="4761">
                  <c:v>29.562907209270001</c:v>
                </c:pt>
                <c:pt idx="4762">
                  <c:v>29.563602703619999</c:v>
                </c:pt>
                <c:pt idx="4763">
                  <c:v>29.800106249400002</c:v>
                </c:pt>
                <c:pt idx="4764">
                  <c:v>29.807391638939997</c:v>
                </c:pt>
                <c:pt idx="4765">
                  <c:v>29.704366288740001</c:v>
                </c:pt>
                <c:pt idx="4766">
                  <c:v>29.703711680169999</c:v>
                </c:pt>
                <c:pt idx="4767">
                  <c:v>30.153766902930002</c:v>
                </c:pt>
                <c:pt idx="4768">
                  <c:v>30.150189439950001</c:v>
                </c:pt>
                <c:pt idx="4769">
                  <c:v>30.15084882523</c:v>
                </c:pt>
                <c:pt idx="4770">
                  <c:v>30.1527812661</c:v>
                </c:pt>
                <c:pt idx="4771">
                  <c:v>30.153496759169997</c:v>
                </c:pt>
                <c:pt idx="4772">
                  <c:v>30.154251283369998</c:v>
                </c:pt>
                <c:pt idx="4773">
                  <c:v>30.155335241310002</c:v>
                </c:pt>
                <c:pt idx="4774">
                  <c:v>30.157257668810001</c:v>
                </c:pt>
                <c:pt idx="4775">
                  <c:v>30.159750366900003</c:v>
                </c:pt>
                <c:pt idx="4776">
                  <c:v>30.160437376880001</c:v>
                </c:pt>
                <c:pt idx="4777">
                  <c:v>30.161621178640001</c:v>
                </c:pt>
                <c:pt idx="4778">
                  <c:v>30.162137089080002</c:v>
                </c:pt>
                <c:pt idx="4779">
                  <c:v>30.15365598907</c:v>
                </c:pt>
                <c:pt idx="4780">
                  <c:v>30.154602952490002</c:v>
                </c:pt>
                <c:pt idx="4781">
                  <c:v>30.154951965319999</c:v>
                </c:pt>
                <c:pt idx="4782">
                  <c:v>30.15694868732</c:v>
                </c:pt>
                <c:pt idx="4783">
                  <c:v>30.158418803819998</c:v>
                </c:pt>
                <c:pt idx="4784">
                  <c:v>30.15907897536</c:v>
                </c:pt>
                <c:pt idx="4785">
                  <c:v>30.162239194720001</c:v>
                </c:pt>
                <c:pt idx="4786">
                  <c:v>30.160307263</c:v>
                </c:pt>
                <c:pt idx="4787">
                  <c:v>30.160145586869998</c:v>
                </c:pt>
                <c:pt idx="4788">
                  <c:v>30.14898162027</c:v>
                </c:pt>
                <c:pt idx="4789">
                  <c:v>30.142415462099997</c:v>
                </c:pt>
                <c:pt idx="4790">
                  <c:v>30.15426141328</c:v>
                </c:pt>
                <c:pt idx="4791">
                  <c:v>30.103220994580003</c:v>
                </c:pt>
                <c:pt idx="4792">
                  <c:v>30.104860967640001</c:v>
                </c:pt>
                <c:pt idx="4793">
                  <c:v>30.099781552869999</c:v>
                </c:pt>
                <c:pt idx="4794">
                  <c:v>30.113110753729998</c:v>
                </c:pt>
                <c:pt idx="4795">
                  <c:v>30.11402002945</c:v>
                </c:pt>
                <c:pt idx="4796">
                  <c:v>30.13677394478</c:v>
                </c:pt>
                <c:pt idx="4797">
                  <c:v>30.175515131880001</c:v>
                </c:pt>
                <c:pt idx="4798">
                  <c:v>30.177054204049998</c:v>
                </c:pt>
                <c:pt idx="4799">
                  <c:v>30.17799772455</c:v>
                </c:pt>
                <c:pt idx="4800">
                  <c:v>30.178991057290002</c:v>
                </c:pt>
                <c:pt idx="4801">
                  <c:v>30.181705434729999</c:v>
                </c:pt>
                <c:pt idx="4802">
                  <c:v>30.202380921060001</c:v>
                </c:pt>
                <c:pt idx="4803">
                  <c:v>30.20765239816</c:v>
                </c:pt>
                <c:pt idx="4804">
                  <c:v>30.208509922499999</c:v>
                </c:pt>
                <c:pt idx="4805">
                  <c:v>30.211392286029998</c:v>
                </c:pt>
                <c:pt idx="4806">
                  <c:v>30.21528590698</c:v>
                </c:pt>
                <c:pt idx="4807">
                  <c:v>30.224392926259998</c:v>
                </c:pt>
                <c:pt idx="4808">
                  <c:v>30.241872544549999</c:v>
                </c:pt>
                <c:pt idx="4809">
                  <c:v>30.24573531247</c:v>
                </c:pt>
                <c:pt idx="4810">
                  <c:v>30.24809712343</c:v>
                </c:pt>
                <c:pt idx="4811">
                  <c:v>30.23838289819</c:v>
                </c:pt>
                <c:pt idx="4812">
                  <c:v>30.23657536708</c:v>
                </c:pt>
                <c:pt idx="4813">
                  <c:v>30.237629327209998</c:v>
                </c:pt>
                <c:pt idx="4814">
                  <c:v>30.23939211339</c:v>
                </c:pt>
                <c:pt idx="4815">
                  <c:v>30.24436818045</c:v>
                </c:pt>
                <c:pt idx="4816">
                  <c:v>30.245849284639998</c:v>
                </c:pt>
                <c:pt idx="4817">
                  <c:v>30.245305679369999</c:v>
                </c:pt>
                <c:pt idx="4818">
                  <c:v>30.24645487878</c:v>
                </c:pt>
                <c:pt idx="4819">
                  <c:v>30.238404448880001</c:v>
                </c:pt>
                <c:pt idx="4820">
                  <c:v>30.24275274987</c:v>
                </c:pt>
                <c:pt idx="4821">
                  <c:v>30.241892697650002</c:v>
                </c:pt>
                <c:pt idx="4822">
                  <c:v>29.942497564830003</c:v>
                </c:pt>
                <c:pt idx="4823">
                  <c:v>29.948001472560001</c:v>
                </c:pt>
                <c:pt idx="4824">
                  <c:v>29.945822485040001</c:v>
                </c:pt>
                <c:pt idx="4825">
                  <c:v>29.945456796929999</c:v>
                </c:pt>
                <c:pt idx="4826">
                  <c:v>29.952309359380003</c:v>
                </c:pt>
                <c:pt idx="4827">
                  <c:v>30.02086570066</c:v>
                </c:pt>
                <c:pt idx="4828">
                  <c:v>30.052760311919997</c:v>
                </c:pt>
                <c:pt idx="4829">
                  <c:v>30.44335799728</c:v>
                </c:pt>
                <c:pt idx="4830">
                  <c:v>30.448149373130001</c:v>
                </c:pt>
                <c:pt idx="4831">
                  <c:v>30.424097931240002</c:v>
                </c:pt>
                <c:pt idx="4832">
                  <c:v>30.426598502360001</c:v>
                </c:pt>
                <c:pt idx="4833">
                  <c:v>30.424275437669998</c:v>
                </c:pt>
                <c:pt idx="4834">
                  <c:v>30.43501030417</c:v>
                </c:pt>
                <c:pt idx="4835">
                  <c:v>30.435944845279998</c:v>
                </c:pt>
                <c:pt idx="4836">
                  <c:v>30.420161247790002</c:v>
                </c:pt>
                <c:pt idx="4837">
                  <c:v>30.424078457490001</c:v>
                </c:pt>
                <c:pt idx="4838">
                  <c:v>30.425413473740001</c:v>
                </c:pt>
                <c:pt idx="4839">
                  <c:v>30.42659352994</c:v>
                </c:pt>
                <c:pt idx="4840">
                  <c:v>30.44954462191</c:v>
                </c:pt>
                <c:pt idx="4841">
                  <c:v>30.451480756189998</c:v>
                </c:pt>
                <c:pt idx="4842">
                  <c:v>30.553158927400002</c:v>
                </c:pt>
                <c:pt idx="4843">
                  <c:v>30.560268710180001</c:v>
                </c:pt>
                <c:pt idx="4844">
                  <c:v>30.560684485950002</c:v>
                </c:pt>
                <c:pt idx="4845">
                  <c:v>30.564056771150003</c:v>
                </c:pt>
                <c:pt idx="4846">
                  <c:v>30.56417222612</c:v>
                </c:pt>
                <c:pt idx="4847">
                  <c:v>30.683383775820001</c:v>
                </c:pt>
                <c:pt idx="4848">
                  <c:v>30.684723177349998</c:v>
                </c:pt>
                <c:pt idx="4849">
                  <c:v>30.676463264650003</c:v>
                </c:pt>
                <c:pt idx="4850">
                  <c:v>30.687855302279999</c:v>
                </c:pt>
                <c:pt idx="4851">
                  <c:v>30.688837818370001</c:v>
                </c:pt>
                <c:pt idx="4852">
                  <c:v>30.686078520330003</c:v>
                </c:pt>
                <c:pt idx="4853">
                  <c:v>30.67782621664</c:v>
                </c:pt>
                <c:pt idx="4854">
                  <c:v>30.678244847289999</c:v>
                </c:pt>
                <c:pt idx="4855">
                  <c:v>30.693748516220001</c:v>
                </c:pt>
                <c:pt idx="4856">
                  <c:v>30.693892539060002</c:v>
                </c:pt>
                <c:pt idx="4857">
                  <c:v>30.68640356589</c:v>
                </c:pt>
                <c:pt idx="4858">
                  <c:v>30.685242585060003</c:v>
                </c:pt>
                <c:pt idx="4859">
                  <c:v>30.680394406089999</c:v>
                </c:pt>
                <c:pt idx="4860">
                  <c:v>30.680546265380002</c:v>
                </c:pt>
                <c:pt idx="4861">
                  <c:v>30.680706164</c:v>
                </c:pt>
                <c:pt idx="4862">
                  <c:v>30.66213410089</c:v>
                </c:pt>
                <c:pt idx="4863">
                  <c:v>30.660626427659999</c:v>
                </c:pt>
                <c:pt idx="4864">
                  <c:v>30.660778440910001</c:v>
                </c:pt>
                <c:pt idx="4865">
                  <c:v>30.657740019419997</c:v>
                </c:pt>
                <c:pt idx="4866">
                  <c:v>29.43945284462</c:v>
                </c:pt>
                <c:pt idx="4867">
                  <c:v>29.48968659478</c:v>
                </c:pt>
                <c:pt idx="4868">
                  <c:v>29.636469731070001</c:v>
                </c:pt>
                <c:pt idx="4869">
                  <c:v>29.633500726019999</c:v>
                </c:pt>
                <c:pt idx="4870">
                  <c:v>29.634783981680002</c:v>
                </c:pt>
                <c:pt idx="4871">
                  <c:v>29.880811499570001</c:v>
                </c:pt>
                <c:pt idx="4872">
                  <c:v>29.880964819180001</c:v>
                </c:pt>
                <c:pt idx="4873">
                  <c:v>30.083471181109999</c:v>
                </c:pt>
                <c:pt idx="4874">
                  <c:v>30.07699801335</c:v>
                </c:pt>
                <c:pt idx="4875">
                  <c:v>30.07741960541</c:v>
                </c:pt>
                <c:pt idx="4876">
                  <c:v>30.07768956016</c:v>
                </c:pt>
                <c:pt idx="4877">
                  <c:v>29.907229289419998</c:v>
                </c:pt>
                <c:pt idx="4878">
                  <c:v>29.89379851148</c:v>
                </c:pt>
                <c:pt idx="4879">
                  <c:v>30.045102581130003</c:v>
                </c:pt>
                <c:pt idx="4880">
                  <c:v>30.031338564310001</c:v>
                </c:pt>
                <c:pt idx="4881">
                  <c:v>30.03794552271</c:v>
                </c:pt>
                <c:pt idx="4882">
                  <c:v>30.04196112484</c:v>
                </c:pt>
                <c:pt idx="4883">
                  <c:v>30.04081530865</c:v>
                </c:pt>
                <c:pt idx="4884">
                  <c:v>30.010335778000002</c:v>
                </c:pt>
                <c:pt idx="4885">
                  <c:v>30.010785662349999</c:v>
                </c:pt>
                <c:pt idx="4886">
                  <c:v>30.011185583139998</c:v>
                </c:pt>
                <c:pt idx="4887">
                  <c:v>30.028154119490001</c:v>
                </c:pt>
                <c:pt idx="4888">
                  <c:v>30.076111447300001</c:v>
                </c:pt>
                <c:pt idx="4889">
                  <c:v>30.074461480819998</c:v>
                </c:pt>
                <c:pt idx="4890">
                  <c:v>30.074611557650002</c:v>
                </c:pt>
                <c:pt idx="4891">
                  <c:v>29.89606125569</c:v>
                </c:pt>
                <c:pt idx="4892">
                  <c:v>30.046256721270002</c:v>
                </c:pt>
                <c:pt idx="4893">
                  <c:v>30.046306623349999</c:v>
                </c:pt>
                <c:pt idx="4894">
                  <c:v>30.050051566650001</c:v>
                </c:pt>
                <c:pt idx="4895">
                  <c:v>30.05090354539</c:v>
                </c:pt>
                <c:pt idx="4896">
                  <c:v>30.025458583679999</c:v>
                </c:pt>
                <c:pt idx="4897">
                  <c:v>30.05738047154</c:v>
                </c:pt>
                <c:pt idx="4898">
                  <c:v>30.057447230480001</c:v>
                </c:pt>
                <c:pt idx="4899">
                  <c:v>30.053577082459999</c:v>
                </c:pt>
                <c:pt idx="4900">
                  <c:v>29.987365876249999</c:v>
                </c:pt>
                <c:pt idx="4901">
                  <c:v>29.988593035299999</c:v>
                </c:pt>
                <c:pt idx="4902">
                  <c:v>29.98889812513</c:v>
                </c:pt>
                <c:pt idx="4903">
                  <c:v>29.989343253580003</c:v>
                </c:pt>
                <c:pt idx="4904">
                  <c:v>30.743089411970001</c:v>
                </c:pt>
                <c:pt idx="4905">
                  <c:v>30.743684608999999</c:v>
                </c:pt>
                <c:pt idx="4906">
                  <c:v>30.742776429080003</c:v>
                </c:pt>
                <c:pt idx="4907">
                  <c:v>30.740086219869998</c:v>
                </c:pt>
                <c:pt idx="4908">
                  <c:v>30.700830069259997</c:v>
                </c:pt>
                <c:pt idx="4909">
                  <c:v>30.681484288759997</c:v>
                </c:pt>
                <c:pt idx="4910">
                  <c:v>30.681498894459999</c:v>
                </c:pt>
                <c:pt idx="4911">
                  <c:v>30.681669301180001</c:v>
                </c:pt>
                <c:pt idx="4912">
                  <c:v>30.671185560799998</c:v>
                </c:pt>
                <c:pt idx="4913">
                  <c:v>30.667630078029998</c:v>
                </c:pt>
                <c:pt idx="4914">
                  <c:v>30.716807560660001</c:v>
                </c:pt>
                <c:pt idx="4915">
                  <c:v>30.753727465640001</c:v>
                </c:pt>
                <c:pt idx="4916">
                  <c:v>30.767790682720001</c:v>
                </c:pt>
                <c:pt idx="4917">
                  <c:v>30.76200509129</c:v>
                </c:pt>
                <c:pt idx="4918">
                  <c:v>30.762929101090002</c:v>
                </c:pt>
                <c:pt idx="4919">
                  <c:v>30.763072144910002</c:v>
                </c:pt>
                <c:pt idx="4920">
                  <c:v>30.863165219500001</c:v>
                </c:pt>
                <c:pt idx="4921">
                  <c:v>30.88014057769</c:v>
                </c:pt>
                <c:pt idx="4922">
                  <c:v>30.88920372342</c:v>
                </c:pt>
                <c:pt idx="4923">
                  <c:v>30.904007611770002</c:v>
                </c:pt>
                <c:pt idx="4924">
                  <c:v>30.904550827759998</c:v>
                </c:pt>
                <c:pt idx="4925">
                  <c:v>30.9053290807</c:v>
                </c:pt>
                <c:pt idx="4926">
                  <c:v>30.905472365249999</c:v>
                </c:pt>
                <c:pt idx="4927">
                  <c:v>30.904174704860001</c:v>
                </c:pt>
                <c:pt idx="4928">
                  <c:v>30.89945900251</c:v>
                </c:pt>
                <c:pt idx="4929">
                  <c:v>30.899602391360002</c:v>
                </c:pt>
                <c:pt idx="4930">
                  <c:v>30.90591974673</c:v>
                </c:pt>
                <c:pt idx="4931">
                  <c:v>30.90592105819</c:v>
                </c:pt>
                <c:pt idx="4932">
                  <c:v>30.903871016659998</c:v>
                </c:pt>
                <c:pt idx="4933">
                  <c:v>30.903514545470003</c:v>
                </c:pt>
                <c:pt idx="4934">
                  <c:v>30.942658108299998</c:v>
                </c:pt>
                <c:pt idx="4935">
                  <c:v>30.949485707369998</c:v>
                </c:pt>
                <c:pt idx="4936">
                  <c:v>31.010970114270002</c:v>
                </c:pt>
                <c:pt idx="4937">
                  <c:v>31.011113778999999</c:v>
                </c:pt>
                <c:pt idx="4938">
                  <c:v>31.042199806319999</c:v>
                </c:pt>
                <c:pt idx="4939">
                  <c:v>31.043843543130002</c:v>
                </c:pt>
                <c:pt idx="4940">
                  <c:v>31.03151019984</c:v>
                </c:pt>
                <c:pt idx="4941">
                  <c:v>31.055326035139998</c:v>
                </c:pt>
                <c:pt idx="4942">
                  <c:v>31.05609855802</c:v>
                </c:pt>
                <c:pt idx="4943">
                  <c:v>31.05168525122</c:v>
                </c:pt>
                <c:pt idx="4944">
                  <c:v>31.05803853606</c:v>
                </c:pt>
                <c:pt idx="4945">
                  <c:v>31.263329584640001</c:v>
                </c:pt>
                <c:pt idx="4946">
                  <c:v>31.25150993882</c:v>
                </c:pt>
                <c:pt idx="4947">
                  <c:v>31.233766653990003</c:v>
                </c:pt>
                <c:pt idx="4948">
                  <c:v>31.237166403130001</c:v>
                </c:pt>
                <c:pt idx="4949">
                  <c:v>31.58382239662</c:v>
                </c:pt>
                <c:pt idx="4950">
                  <c:v>31.584635226830002</c:v>
                </c:pt>
                <c:pt idx="4951">
                  <c:v>31.585021733169999</c:v>
                </c:pt>
                <c:pt idx="4952">
                  <c:v>31.585957731009998</c:v>
                </c:pt>
                <c:pt idx="4953">
                  <c:v>31.559062942490002</c:v>
                </c:pt>
                <c:pt idx="4954">
                  <c:v>31.561344254240002</c:v>
                </c:pt>
                <c:pt idx="4955">
                  <c:v>31.620547374459999</c:v>
                </c:pt>
                <c:pt idx="4956">
                  <c:v>30.791804957730001</c:v>
                </c:pt>
                <c:pt idx="4957">
                  <c:v>30.795125558679999</c:v>
                </c:pt>
                <c:pt idx="4958">
                  <c:v>30.789609553040002</c:v>
                </c:pt>
                <c:pt idx="4959">
                  <c:v>30.789784862759998</c:v>
                </c:pt>
                <c:pt idx="4960">
                  <c:v>30.807797656799998</c:v>
                </c:pt>
                <c:pt idx="4961">
                  <c:v>30.833576388090002</c:v>
                </c:pt>
                <c:pt idx="4962">
                  <c:v>30.834288536540001</c:v>
                </c:pt>
                <c:pt idx="4963">
                  <c:v>30.834197661819999</c:v>
                </c:pt>
                <c:pt idx="4964">
                  <c:v>30.803286156959999</c:v>
                </c:pt>
                <c:pt idx="4965">
                  <c:v>30.7812876992</c:v>
                </c:pt>
                <c:pt idx="4966">
                  <c:v>30.790212294470003</c:v>
                </c:pt>
                <c:pt idx="4967">
                  <c:v>30.780269057369999</c:v>
                </c:pt>
                <c:pt idx="4968">
                  <c:v>30.780494447639999</c:v>
                </c:pt>
                <c:pt idx="4969">
                  <c:v>30.784631863759998</c:v>
                </c:pt>
                <c:pt idx="4970">
                  <c:v>30.831324645980001</c:v>
                </c:pt>
                <c:pt idx="4971">
                  <c:v>30.82995307461</c:v>
                </c:pt>
                <c:pt idx="4972">
                  <c:v>30.834020072889999</c:v>
                </c:pt>
                <c:pt idx="4973">
                  <c:v>30.818400422109999</c:v>
                </c:pt>
                <c:pt idx="4974">
                  <c:v>30.82620443359</c:v>
                </c:pt>
                <c:pt idx="4975">
                  <c:v>30.826240467369999</c:v>
                </c:pt>
                <c:pt idx="4976">
                  <c:v>30.827749536470002</c:v>
                </c:pt>
                <c:pt idx="4977">
                  <c:v>30.820049029700002</c:v>
                </c:pt>
                <c:pt idx="4978">
                  <c:v>30.834675327700001</c:v>
                </c:pt>
                <c:pt idx="4979">
                  <c:v>31.230887498360001</c:v>
                </c:pt>
                <c:pt idx="4980">
                  <c:v>31.225235133609999</c:v>
                </c:pt>
                <c:pt idx="4981">
                  <c:v>31.230235482509997</c:v>
                </c:pt>
                <c:pt idx="4982">
                  <c:v>31.23082475416</c:v>
                </c:pt>
                <c:pt idx="4983">
                  <c:v>31.231164055099999</c:v>
                </c:pt>
                <c:pt idx="4984">
                  <c:v>31.227503328249998</c:v>
                </c:pt>
                <c:pt idx="4985">
                  <c:v>31.231285074070001</c:v>
                </c:pt>
                <c:pt idx="4986">
                  <c:v>31.230348189900003</c:v>
                </c:pt>
                <c:pt idx="4987">
                  <c:v>31.316651628999999</c:v>
                </c:pt>
                <c:pt idx="4988">
                  <c:v>31.317175101759997</c:v>
                </c:pt>
                <c:pt idx="4989">
                  <c:v>31.315600480720001</c:v>
                </c:pt>
                <c:pt idx="4990">
                  <c:v>31.315740021380002</c:v>
                </c:pt>
                <c:pt idx="4991">
                  <c:v>31.314495246130001</c:v>
                </c:pt>
                <c:pt idx="4992">
                  <c:v>31.31176326812</c:v>
                </c:pt>
                <c:pt idx="4993">
                  <c:v>31.35824411498</c:v>
                </c:pt>
                <c:pt idx="4994">
                  <c:v>31.35938378945</c:v>
                </c:pt>
                <c:pt idx="4995">
                  <c:v>31.27301931329</c:v>
                </c:pt>
                <c:pt idx="4996">
                  <c:v>31.26220138963</c:v>
                </c:pt>
                <c:pt idx="4997">
                  <c:v>31.302832541330002</c:v>
                </c:pt>
                <c:pt idx="4998">
                  <c:v>31.290296099990002</c:v>
                </c:pt>
                <c:pt idx="4999">
                  <c:v>31.29043594685</c:v>
                </c:pt>
                <c:pt idx="5000">
                  <c:v>31.286363835299998</c:v>
                </c:pt>
                <c:pt idx="5001">
                  <c:v>34.430354994059996</c:v>
                </c:pt>
                <c:pt idx="5002">
                  <c:v>34.430494941889997</c:v>
                </c:pt>
                <c:pt idx="5003">
                  <c:v>34.472565107010006</c:v>
                </c:pt>
                <c:pt idx="5004">
                  <c:v>34.709546683539998</c:v>
                </c:pt>
                <c:pt idx="5005">
                  <c:v>34.708594630760004</c:v>
                </c:pt>
                <c:pt idx="5006">
                  <c:v>34.708734713830005</c:v>
                </c:pt>
                <c:pt idx="5007">
                  <c:v>34.708874831140001</c:v>
                </c:pt>
                <c:pt idx="5008">
                  <c:v>34.701324985040003</c:v>
                </c:pt>
                <c:pt idx="5009">
                  <c:v>34.717199099070001</c:v>
                </c:pt>
                <c:pt idx="5010">
                  <c:v>34.717217387970003</c:v>
                </c:pt>
                <c:pt idx="5011">
                  <c:v>34.68139089508</c:v>
                </c:pt>
                <c:pt idx="5012">
                  <c:v>34.909443710349997</c:v>
                </c:pt>
                <c:pt idx="5013">
                  <c:v>35.919806563569999</c:v>
                </c:pt>
                <c:pt idx="5014">
                  <c:v>35.905800390559996</c:v>
                </c:pt>
                <c:pt idx="5015">
                  <c:v>35.906636781239996</c:v>
                </c:pt>
                <c:pt idx="5016">
                  <c:v>35.959585454809996</c:v>
                </c:pt>
                <c:pt idx="5017">
                  <c:v>35.960403542449995</c:v>
                </c:pt>
                <c:pt idx="5018">
                  <c:v>35.960044044370001</c:v>
                </c:pt>
                <c:pt idx="5019">
                  <c:v>35.960184568860001</c:v>
                </c:pt>
                <c:pt idx="5020">
                  <c:v>35.955326800870004</c:v>
                </c:pt>
                <c:pt idx="5021">
                  <c:v>35.099861828249999</c:v>
                </c:pt>
                <c:pt idx="5022">
                  <c:v>35.100002457819997</c:v>
                </c:pt>
                <c:pt idx="5023">
                  <c:v>35.100143117519998</c:v>
                </c:pt>
                <c:pt idx="5024">
                  <c:v>35.094897305029995</c:v>
                </c:pt>
                <c:pt idx="5025">
                  <c:v>35.095038036129999</c:v>
                </c:pt>
                <c:pt idx="5026">
                  <c:v>35.092769498400003</c:v>
                </c:pt>
                <c:pt idx="5027">
                  <c:v>35.082749627059997</c:v>
                </c:pt>
                <c:pt idx="5028">
                  <c:v>35.082890459749997</c:v>
                </c:pt>
                <c:pt idx="5029">
                  <c:v>35.083031326089994</c:v>
                </c:pt>
                <c:pt idx="5030">
                  <c:v>35.146042229620001</c:v>
                </c:pt>
                <c:pt idx="5031">
                  <c:v>35.144859275019996</c:v>
                </c:pt>
                <c:pt idx="5032">
                  <c:v>35.145000246440006</c:v>
                </c:pt>
                <c:pt idx="5033">
                  <c:v>35.141950778519998</c:v>
                </c:pt>
                <c:pt idx="5034">
                  <c:v>35.138468078039999</c:v>
                </c:pt>
                <c:pt idx="5035">
                  <c:v>35.138609151029996</c:v>
                </c:pt>
                <c:pt idx="5036">
                  <c:v>35.132319606269995</c:v>
                </c:pt>
                <c:pt idx="5037">
                  <c:v>35.12069611263</c:v>
                </c:pt>
                <c:pt idx="5038">
                  <c:v>35.120834649819997</c:v>
                </c:pt>
                <c:pt idx="5039">
                  <c:v>35.113340604129995</c:v>
                </c:pt>
                <c:pt idx="5040">
                  <c:v>35.234840549849999</c:v>
                </c:pt>
                <c:pt idx="5041">
                  <c:v>35.288703433160002</c:v>
                </c:pt>
                <c:pt idx="5042">
                  <c:v>35.292105102089998</c:v>
                </c:pt>
                <c:pt idx="5043">
                  <c:v>35.285224983239999</c:v>
                </c:pt>
                <c:pt idx="5044">
                  <c:v>35.289206718060001</c:v>
                </c:pt>
                <c:pt idx="5045">
                  <c:v>35.290857319430003</c:v>
                </c:pt>
                <c:pt idx="5046">
                  <c:v>35.296542936160002</c:v>
                </c:pt>
                <c:pt idx="5047">
                  <c:v>35.299011972780001</c:v>
                </c:pt>
                <c:pt idx="5048">
                  <c:v>35.301829539449997</c:v>
                </c:pt>
                <c:pt idx="5049">
                  <c:v>35.309628445180003</c:v>
                </c:pt>
                <c:pt idx="5050">
                  <c:v>35.318378385140001</c:v>
                </c:pt>
                <c:pt idx="5051">
                  <c:v>35.323395358190005</c:v>
                </c:pt>
                <c:pt idx="5052">
                  <c:v>35.327616503750001</c:v>
                </c:pt>
                <c:pt idx="5053">
                  <c:v>35.334380755559998</c:v>
                </c:pt>
                <c:pt idx="5054">
                  <c:v>35.364712909929999</c:v>
                </c:pt>
                <c:pt idx="5055">
                  <c:v>35.370674018780001</c:v>
                </c:pt>
                <c:pt idx="5056">
                  <c:v>35.368803728230006</c:v>
                </c:pt>
                <c:pt idx="5057">
                  <c:v>35.37059298642</c:v>
                </c:pt>
                <c:pt idx="5058">
                  <c:v>35.373583586989994</c:v>
                </c:pt>
                <c:pt idx="5059">
                  <c:v>35.378718380190001</c:v>
                </c:pt>
                <c:pt idx="5060">
                  <c:v>35.387741676830004</c:v>
                </c:pt>
                <c:pt idx="5061">
                  <c:v>35.38770142381</c:v>
                </c:pt>
                <c:pt idx="5062">
                  <c:v>35.286892499179999</c:v>
                </c:pt>
                <c:pt idx="5063">
                  <c:v>35.35961813926</c:v>
                </c:pt>
                <c:pt idx="5064">
                  <c:v>35.383389101599995</c:v>
                </c:pt>
                <c:pt idx="5065">
                  <c:v>35.383179775400002</c:v>
                </c:pt>
                <c:pt idx="5066">
                  <c:v>35.383653695379998</c:v>
                </c:pt>
                <c:pt idx="5067">
                  <c:v>35.385577210500003</c:v>
                </c:pt>
                <c:pt idx="5068">
                  <c:v>35.379969759289999</c:v>
                </c:pt>
                <c:pt idx="5069">
                  <c:v>35.382810770859997</c:v>
                </c:pt>
                <c:pt idx="5070">
                  <c:v>36.21858296728</c:v>
                </c:pt>
                <c:pt idx="5071">
                  <c:v>36.231362687180003</c:v>
                </c:pt>
                <c:pt idx="5072">
                  <c:v>36.24096176946</c:v>
                </c:pt>
                <c:pt idx="5073">
                  <c:v>36.2461638455</c:v>
                </c:pt>
                <c:pt idx="5074">
                  <c:v>36.198326431209999</c:v>
                </c:pt>
                <c:pt idx="5075">
                  <c:v>36.556593187639997</c:v>
                </c:pt>
                <c:pt idx="5076">
                  <c:v>36.586002761209997</c:v>
                </c:pt>
                <c:pt idx="5077">
                  <c:v>36.589895950809996</c:v>
                </c:pt>
                <c:pt idx="5078">
                  <c:v>36.60591328876</c:v>
                </c:pt>
                <c:pt idx="5079">
                  <c:v>36.767097359819999</c:v>
                </c:pt>
                <c:pt idx="5080">
                  <c:v>36.775929527739997</c:v>
                </c:pt>
                <c:pt idx="5081">
                  <c:v>36.819643617230007</c:v>
                </c:pt>
                <c:pt idx="5082">
                  <c:v>36.827200357699994</c:v>
                </c:pt>
                <c:pt idx="5083">
                  <c:v>36.834226654529999</c:v>
                </c:pt>
                <c:pt idx="5084">
                  <c:v>36.837557177449995</c:v>
                </c:pt>
                <c:pt idx="5085">
                  <c:v>36.846785090179999</c:v>
                </c:pt>
                <c:pt idx="5086">
                  <c:v>36.876916801539998</c:v>
                </c:pt>
                <c:pt idx="5087">
                  <c:v>36.884808683379994</c:v>
                </c:pt>
                <c:pt idx="5088">
                  <c:v>36.895143621690003</c:v>
                </c:pt>
                <c:pt idx="5089">
                  <c:v>36.906035968379996</c:v>
                </c:pt>
                <c:pt idx="5090">
                  <c:v>36.935280354139998</c:v>
                </c:pt>
                <c:pt idx="5091">
                  <c:v>37.380830683800006</c:v>
                </c:pt>
                <c:pt idx="5092">
                  <c:v>37.39235904361</c:v>
                </c:pt>
                <c:pt idx="5093">
                  <c:v>36.407150324019995</c:v>
                </c:pt>
                <c:pt idx="5094">
                  <c:v>36.408017878529996</c:v>
                </c:pt>
                <c:pt idx="5095">
                  <c:v>36.44523753312</c:v>
                </c:pt>
                <c:pt idx="5096">
                  <c:v>36.44320553379</c:v>
                </c:pt>
                <c:pt idx="5097">
                  <c:v>36.448046465280001</c:v>
                </c:pt>
                <c:pt idx="5098">
                  <c:v>37.053988483879998</c:v>
                </c:pt>
                <c:pt idx="5099">
                  <c:v>37.241405970769996</c:v>
                </c:pt>
                <c:pt idx="5100">
                  <c:v>37.600377507120001</c:v>
                </c:pt>
                <c:pt idx="5101">
                  <c:v>37.651834173650002</c:v>
                </c:pt>
                <c:pt idx="5102">
                  <c:v>37.755039023169999</c:v>
                </c:pt>
                <c:pt idx="5103">
                  <c:v>37.761315761089996</c:v>
                </c:pt>
                <c:pt idx="5104">
                  <c:v>37.783975999010003</c:v>
                </c:pt>
                <c:pt idx="5105">
                  <c:v>37.813105992639997</c:v>
                </c:pt>
                <c:pt idx="5106">
                  <c:v>37.807590116829999</c:v>
                </c:pt>
                <c:pt idx="5107">
                  <c:v>37.80989820904</c:v>
                </c:pt>
                <c:pt idx="5108">
                  <c:v>37.813972821680004</c:v>
                </c:pt>
                <c:pt idx="5109">
                  <c:v>37.765946848280002</c:v>
                </c:pt>
                <c:pt idx="5110">
                  <c:v>37.77569378642</c:v>
                </c:pt>
                <c:pt idx="5111">
                  <c:v>37.78562613279</c:v>
                </c:pt>
                <c:pt idx="5112">
                  <c:v>38.012329867949994</c:v>
                </c:pt>
                <c:pt idx="5113">
                  <c:v>38.061665778550001</c:v>
                </c:pt>
                <c:pt idx="5114">
                  <c:v>38.068726450309995</c:v>
                </c:pt>
                <c:pt idx="5115">
                  <c:v>38.128189924579999</c:v>
                </c:pt>
                <c:pt idx="5116">
                  <c:v>38.152978598379995</c:v>
                </c:pt>
                <c:pt idx="5117">
                  <c:v>38.15891484758</c:v>
                </c:pt>
                <c:pt idx="5118">
                  <c:v>38.35644777641</c:v>
                </c:pt>
                <c:pt idx="5119">
                  <c:v>38.332752091879996</c:v>
                </c:pt>
                <c:pt idx="5120">
                  <c:v>38.350631334760003</c:v>
                </c:pt>
                <c:pt idx="5121">
                  <c:v>38.353770087099996</c:v>
                </c:pt>
                <c:pt idx="5122">
                  <c:v>38.357672509269996</c:v>
                </c:pt>
                <c:pt idx="5123">
                  <c:v>38.358274636529998</c:v>
                </c:pt>
                <c:pt idx="5124">
                  <c:v>38.356288565680003</c:v>
                </c:pt>
                <c:pt idx="5125">
                  <c:v>38.419618089989996</c:v>
                </c:pt>
                <c:pt idx="5126">
                  <c:v>38.411934967949996</c:v>
                </c:pt>
                <c:pt idx="5127">
                  <c:v>38.17419292644</c:v>
                </c:pt>
                <c:pt idx="5128">
                  <c:v>38.188369935779996</c:v>
                </c:pt>
                <c:pt idx="5129">
                  <c:v>38.191847358980006</c:v>
                </c:pt>
                <c:pt idx="5130">
                  <c:v>38.172873071779996</c:v>
                </c:pt>
                <c:pt idx="5131">
                  <c:v>38.463380896389999</c:v>
                </c:pt>
                <c:pt idx="5132">
                  <c:v>38.465696184999999</c:v>
                </c:pt>
                <c:pt idx="5133">
                  <c:v>38.410745341000002</c:v>
                </c:pt>
                <c:pt idx="5134">
                  <c:v>37.730373017010002</c:v>
                </c:pt>
                <c:pt idx="5135">
                  <c:v>37.732206517030001</c:v>
                </c:pt>
                <c:pt idx="5136">
                  <c:v>37.735286495920001</c:v>
                </c:pt>
                <c:pt idx="5137">
                  <c:v>37.71412799094</c:v>
                </c:pt>
                <c:pt idx="5138">
                  <c:v>37.604191345559997</c:v>
                </c:pt>
                <c:pt idx="5139">
                  <c:v>37.587618081550005</c:v>
                </c:pt>
                <c:pt idx="5140">
                  <c:v>37.39518272526</c:v>
                </c:pt>
                <c:pt idx="5141">
                  <c:v>37.399331612680001</c:v>
                </c:pt>
                <c:pt idx="5142">
                  <c:v>37.543013537010005</c:v>
                </c:pt>
                <c:pt idx="5143">
                  <c:v>37.543404164279998</c:v>
                </c:pt>
                <c:pt idx="5144">
                  <c:v>37.547342157350002</c:v>
                </c:pt>
                <c:pt idx="5145">
                  <c:v>37.542707687629999</c:v>
                </c:pt>
                <c:pt idx="5146">
                  <c:v>37.543108533290003</c:v>
                </c:pt>
                <c:pt idx="5147">
                  <c:v>37.534082956740001</c:v>
                </c:pt>
                <c:pt idx="5148">
                  <c:v>37.539763084519997</c:v>
                </c:pt>
                <c:pt idx="5149">
                  <c:v>37.523234313890001</c:v>
                </c:pt>
                <c:pt idx="5150">
                  <c:v>37.52427551393</c:v>
                </c:pt>
                <c:pt idx="5151">
                  <c:v>37.52984574245</c:v>
                </c:pt>
                <c:pt idx="5152">
                  <c:v>37.528216343769998</c:v>
                </c:pt>
                <c:pt idx="5153">
                  <c:v>37.531391639669998</c:v>
                </c:pt>
                <c:pt idx="5154">
                  <c:v>37.531370431309995</c:v>
                </c:pt>
                <c:pt idx="5155">
                  <c:v>37.542624725030002</c:v>
                </c:pt>
                <c:pt idx="5156">
                  <c:v>37.958206654150004</c:v>
                </c:pt>
                <c:pt idx="5157">
                  <c:v>37.981317139660007</c:v>
                </c:pt>
                <c:pt idx="5158">
                  <c:v>37.982562112080004</c:v>
                </c:pt>
                <c:pt idx="5159">
                  <c:v>38.833074070839999</c:v>
                </c:pt>
                <c:pt idx="5160">
                  <c:v>38.892907340519997</c:v>
                </c:pt>
                <c:pt idx="5161">
                  <c:v>38.888628766419998</c:v>
                </c:pt>
                <c:pt idx="5162">
                  <c:v>38.546189422899999</c:v>
                </c:pt>
                <c:pt idx="5163">
                  <c:v>38.550931987019993</c:v>
                </c:pt>
                <c:pt idx="5164">
                  <c:v>38.575271720780002</c:v>
                </c:pt>
                <c:pt idx="5165">
                  <c:v>38.59077946387</c:v>
                </c:pt>
                <c:pt idx="5166">
                  <c:v>38.584376327640001</c:v>
                </c:pt>
                <c:pt idx="5167">
                  <c:v>38.587645092199999</c:v>
                </c:pt>
                <c:pt idx="5168">
                  <c:v>38.595223866529999</c:v>
                </c:pt>
                <c:pt idx="5169">
                  <c:v>38.600048433730002</c:v>
                </c:pt>
                <c:pt idx="5170">
                  <c:v>38.812229763959998</c:v>
                </c:pt>
                <c:pt idx="5171">
                  <c:v>38.818403271619999</c:v>
                </c:pt>
                <c:pt idx="5172">
                  <c:v>38.8275794443</c:v>
                </c:pt>
                <c:pt idx="5173">
                  <c:v>39.285721124989998</c:v>
                </c:pt>
                <c:pt idx="5174">
                  <c:v>39.304361052929998</c:v>
                </c:pt>
                <c:pt idx="5175">
                  <c:v>39.310708735309994</c:v>
                </c:pt>
                <c:pt idx="5176">
                  <c:v>39.3887416954</c:v>
                </c:pt>
                <c:pt idx="5177">
                  <c:v>39.397013275059997</c:v>
                </c:pt>
                <c:pt idx="5178">
                  <c:v>39.43991939408</c:v>
                </c:pt>
                <c:pt idx="5179">
                  <c:v>39.453395524939999</c:v>
                </c:pt>
                <c:pt idx="5180">
                  <c:v>39.566327034179999</c:v>
                </c:pt>
                <c:pt idx="5181">
                  <c:v>39.574182077750002</c:v>
                </c:pt>
                <c:pt idx="5182">
                  <c:v>39.589646623279997</c:v>
                </c:pt>
                <c:pt idx="5183">
                  <c:v>39.60093727492</c:v>
                </c:pt>
                <c:pt idx="5184">
                  <c:v>39.630385135120001</c:v>
                </c:pt>
                <c:pt idx="5185">
                  <c:v>39.637109356050004</c:v>
                </c:pt>
                <c:pt idx="5186">
                  <c:v>39.644362044259999</c:v>
                </c:pt>
                <c:pt idx="5187">
                  <c:v>39.704037596580001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B8-406A-8DCA-48EB9AEAC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103168"/>
        <c:axId val="121113504"/>
      </c:areaChart>
      <c:dateAx>
        <c:axId val="121103168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21113504"/>
        <c:crosses val="autoZero"/>
        <c:auto val="1"/>
        <c:lblOffset val="100"/>
        <c:baseTimeUnit val="days"/>
        <c:majorUnit val="6"/>
        <c:majorTimeUnit val="months"/>
      </c:dateAx>
      <c:valAx>
        <c:axId val="12111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21103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3030320000896"/>
          <c:y val="0.25610346514237492"/>
          <c:w val="0.68724655861829509"/>
          <c:h val="0.4689426184698898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rgbClr val="333333"/>
              </a:solidFill>
              <a:prstDash val="solid"/>
            </a:ln>
          </c:spPr>
          <c:dPt>
            <c:idx val="0"/>
            <c:bubble3D val="0"/>
            <c:spPr>
              <a:solidFill>
                <a:srgbClr val="0000FF"/>
              </a:solidFill>
              <a:ln w="12700">
                <a:solidFill>
                  <a:srgbClr val="333333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D0-453F-82CF-9A8DE5E0682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rgbClr val="333333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D0-453F-82CF-9A8DE5E06822}"/>
              </c:ext>
            </c:extLst>
          </c:dPt>
          <c:dPt>
            <c:idx val="2"/>
            <c:bubble3D val="0"/>
            <c:spPr>
              <a:solidFill>
                <a:srgbClr val="339966"/>
              </a:solidFill>
              <a:ln w="12700">
                <a:solidFill>
                  <a:srgbClr val="333333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D0-453F-82CF-9A8DE5E06822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ln w="12700">
                <a:solidFill>
                  <a:srgbClr val="333333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D0-453F-82CF-9A8DE5E06822}"/>
              </c:ext>
            </c:extLst>
          </c:dPt>
          <c:dLbls>
            <c:dLbl>
              <c:idx val="0"/>
              <c:layout>
                <c:manualLayout>
                  <c:x val="7.2834938222051402E-3"/>
                  <c:y val="-0.188916663907280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AD0-453F-82CF-9A8DE5E0682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053138399737348"/>
                  <c:y val="5.80937590110285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AD0-453F-82CF-9A8DE5E0682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18523743426787E-2"/>
                  <c:y val="-0.1002881947028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AD0-453F-82CF-9A8DE5E0682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89108365817237E-3"/>
                  <c:y val="-0.10694452248120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AD0-453F-82CF-9A8DE5E0682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5217950773903483E-2"/>
                  <c:y val="-3.91322203319899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DB0-485E-837C-8C7E780A54B6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Sucroalcooleiro</c:v>
                </c:pt>
                <c:pt idx="1">
                  <c:v>Grãos</c:v>
                </c:pt>
                <c:pt idx="2">
                  <c:v>Defensivos Agrícolas</c:v>
                </c:pt>
                <c:pt idx="3">
                  <c:v>Fertilizantes</c:v>
                </c:pt>
                <c:pt idx="4">
                  <c:v>Pecuária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42.2</c:v>
                </c:pt>
                <c:pt idx="1">
                  <c:v>33.299999999999997</c:v>
                </c:pt>
                <c:pt idx="2">
                  <c:v>14.7</c:v>
                </c:pt>
                <c:pt idx="3">
                  <c:v>7</c:v>
                </c:pt>
                <c:pt idx="4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AD0-453F-82CF-9A8DE5E0682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3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368438507869498E-2"/>
          <c:y val="0.23905109489051096"/>
          <c:w val="0.96711856293944298"/>
          <c:h val="0.6589546723403046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FE-4323-8BF7-AB071BA9A99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FE-4323-8BF7-AB071BA9A99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FE-4323-8BF7-AB071BA9A99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FE-4323-8BF7-AB071BA9A99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FFE-4323-8BF7-AB071BA9A99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FFE-4323-8BF7-AB071BA9A99F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FFE-4323-8BF7-AB071BA9A99F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FFE-4323-8BF7-AB071BA9A99F}"/>
              </c:ext>
            </c:extLst>
          </c:dPt>
          <c:dLbls>
            <c:dLbl>
              <c:idx val="0"/>
              <c:layout>
                <c:manualLayout>
                  <c:x val="7.2834938222051402E-3"/>
                  <c:y val="-0.188916663907280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FFE-4323-8BF7-AB071BA9A99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2592254303610335"/>
                  <c:y val="-7.83252460845241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FFE-4323-8BF7-AB071BA9A99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9327774106472823"/>
                  <c:y val="-6.61833561913165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FFE-4323-8BF7-AB071BA9A99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868572260615386E-2"/>
                  <c:y val="-5.57873536209923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FFE-4323-8BF7-AB071BA9A99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6598357993302046"/>
                  <c:y val="3.66332588450804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FFE-4323-8BF7-AB071BA9A99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5869221894916054E-2"/>
                  <c:y val="-5.00846864300305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FFE-4323-8BF7-AB071BA9A99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6184099253595369E-2"/>
                  <c:y val="-5.3167530826142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FFE-4323-8BF7-AB071BA9A99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110044690359651"/>
                  <c:y val="-3.01792513451043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FFE-4323-8BF7-AB071BA9A99F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Sucroalcooleiro</c:v>
                </c:pt>
                <c:pt idx="1">
                  <c:v>Bovinos</c:v>
                </c:pt>
                <c:pt idx="2">
                  <c:v>Diversos insumos agrícolas</c:v>
                </c:pt>
                <c:pt idx="3">
                  <c:v>Fibras</c:v>
                </c:pt>
                <c:pt idx="4">
                  <c:v>Grãos</c:v>
                </c:pt>
                <c:pt idx="5">
                  <c:v>Fertilizantes</c:v>
                </c:pt>
                <c:pt idx="6">
                  <c:v>Defensivos Agrícolas</c:v>
                </c:pt>
                <c:pt idx="7">
                  <c:v>Frutas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41.7</c:v>
                </c:pt>
                <c:pt idx="1">
                  <c:v>12.5</c:v>
                </c:pt>
                <c:pt idx="2">
                  <c:v>12.3</c:v>
                </c:pt>
                <c:pt idx="3">
                  <c:v>11.2</c:v>
                </c:pt>
                <c:pt idx="4">
                  <c:v>7.9</c:v>
                </c:pt>
                <c:pt idx="5">
                  <c:v>7.1</c:v>
                </c:pt>
                <c:pt idx="6">
                  <c:v>4.8</c:v>
                </c:pt>
                <c:pt idx="7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FFE-4323-8BF7-AB071BA9A99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1700482837269339"/>
          <c:w val="0.97372659125372019"/>
          <c:h val="0.6642121438342927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0C-4E49-A5FA-BD89D394E81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0C-4E49-A5FA-BD89D394E81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0C-4E49-A5FA-BD89D394E81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0C-4E49-A5FA-BD89D394E81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0C-4E49-A5FA-BD89D394E81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40C-4E49-A5FA-BD89D394E81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40C-4E49-A5FA-BD89D394E818}"/>
              </c:ext>
            </c:extLst>
          </c:dPt>
          <c:dLbls>
            <c:dLbl>
              <c:idx val="0"/>
              <c:layout>
                <c:manualLayout>
                  <c:x val="6.7975791788472961E-2"/>
                  <c:y val="-2.47763882114969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40C-4E49-A5FA-BD89D394E81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3366785766288318E-2"/>
                  <c:y val="-0.1440987536358574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40C-4E49-A5FA-BD89D394E81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8669967107596619E-2"/>
                  <c:y val="-0.108408335215253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40C-4E49-A5FA-BD89D394E81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62817396758547E-2"/>
                  <c:y val="4.49029197601133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40C-4E49-A5FA-BD89D394E81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7167340568915371"/>
                  <c:y val="-2.83280388070321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40C-4E49-A5FA-BD89D394E81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3298258972291253E-2"/>
                  <c:y val="-2.88759961650251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40C-4E49-A5FA-BD89D394E81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2113424655488469"/>
                  <c:y val="-1.50027634179221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40C-4E49-A5FA-BD89D394E81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110044690359651"/>
                  <c:y val="-3.01792513451043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140C-4E49-A5FA-BD89D394E818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Fibras</c:v>
                </c:pt>
                <c:pt idx="1">
                  <c:v>Sucroalcooleiro</c:v>
                </c:pt>
                <c:pt idx="2">
                  <c:v>Atividades Pecuárias</c:v>
                </c:pt>
                <c:pt idx="3">
                  <c:v>Grãos</c:v>
                </c:pt>
                <c:pt idx="4">
                  <c:v>Defensivos Agrícolas</c:v>
                </c:pt>
                <c:pt idx="5">
                  <c:v>Diversos insumos agrícolas</c:v>
                </c:pt>
                <c:pt idx="6">
                  <c:v>Transporte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26.3</c:v>
                </c:pt>
                <c:pt idx="1">
                  <c:v>22.9</c:v>
                </c:pt>
                <c:pt idx="2">
                  <c:v>21.5</c:v>
                </c:pt>
                <c:pt idx="3">
                  <c:v>14.5</c:v>
                </c:pt>
                <c:pt idx="4">
                  <c:v>7.3</c:v>
                </c:pt>
                <c:pt idx="5">
                  <c:v>4.5999999999999996</c:v>
                </c:pt>
                <c:pt idx="6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40C-4E49-A5FA-BD89D394E81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012556468645303E-2"/>
          <c:y val="0.31700482837269339"/>
          <c:w val="0.85728109796660779"/>
          <c:h val="0.5852534643230109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82-4489-8022-0E038091B7A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82-4489-8022-0E038091B7A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82-4489-8022-0E038091B7A0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182-4489-8022-0E038091B7A0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182-4489-8022-0E038091B7A0}"/>
              </c:ext>
            </c:extLst>
          </c:dPt>
          <c:dPt>
            <c:idx val="5"/>
            <c:bubble3D val="0"/>
            <c:spPr>
              <a:solidFill>
                <a:srgbClr val="CC33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182-4489-8022-0E038091B7A0}"/>
              </c:ext>
            </c:extLst>
          </c:dPt>
          <c:dPt>
            <c:idx val="6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182-4489-8022-0E038091B7A0}"/>
              </c:ext>
            </c:extLst>
          </c:dPt>
          <c:dLbls>
            <c:dLbl>
              <c:idx val="0"/>
              <c:layout>
                <c:manualLayout>
                  <c:x val="6.7975791788472961E-2"/>
                  <c:y val="-2.47763882114969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82-4489-8022-0E038091B7A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3787237203773906E-2"/>
                  <c:y val="-7.76706317532762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182-4489-8022-0E038091B7A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384868840131758E-3"/>
                  <c:y val="-4.337128470915943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182-4489-8022-0E038091B7A0}"/>
                </c:ext>
                <c:ext xmlns:c15="http://schemas.microsoft.com/office/drawing/2012/chart" uri="{CE6537A1-D6FC-4f65-9D91-7224C49458BB}">
                  <c15:layout>
                    <c:manualLayout>
                      <c:w val="0.24594040818792468"/>
                      <c:h val="0.2383580473629291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9207893509530549"/>
                  <c:y val="6.76109517243181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182-4489-8022-0E038091B7A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5152214524775776"/>
                  <c:y val="-2.39442953656681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182-4489-8022-0E038091B7A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3086624021903453E-2"/>
                  <c:y val="-3.89768500145108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182-4489-8022-0E038091B7A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8747771759609883E-2"/>
                  <c:y val="-9.13009539414695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182-4489-8022-0E038091B7A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20829325323797815"/>
                  <c:y val="2.04281002952509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182-4489-8022-0E038091B7A0}"/>
                </c:ext>
                <c:ext xmlns:c15="http://schemas.microsoft.com/office/drawing/2012/chart" uri="{CE6537A1-D6FC-4f65-9D91-7224C49458BB}">
                  <c15:layout>
                    <c:manualLayout>
                      <c:w val="0.16648497872688017"/>
                      <c:h val="0.26523124202265125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Fibras</c:v>
                </c:pt>
                <c:pt idx="1">
                  <c:v>Atividades Pecuárias</c:v>
                </c:pt>
                <c:pt idx="2">
                  <c:v>Sucroenergético</c:v>
                </c:pt>
                <c:pt idx="3">
                  <c:v>Diversos insumos agrícolas</c:v>
                </c:pt>
                <c:pt idx="4">
                  <c:v>Diversos produtos agrícolas</c:v>
                </c:pt>
                <c:pt idx="5">
                  <c:v>Serviços logísticos</c:v>
                </c:pt>
                <c:pt idx="6">
                  <c:v>Grãos</c:v>
                </c:pt>
                <c:pt idx="7">
                  <c:v>Locação de equipamentos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47.3</c:v>
                </c:pt>
                <c:pt idx="1">
                  <c:v>19</c:v>
                </c:pt>
                <c:pt idx="2">
                  <c:v>13.2</c:v>
                </c:pt>
                <c:pt idx="3">
                  <c:v>8.3000000000000007</c:v>
                </c:pt>
                <c:pt idx="4">
                  <c:v>7.1</c:v>
                </c:pt>
                <c:pt idx="5">
                  <c:v>3.5</c:v>
                </c:pt>
                <c:pt idx="6">
                  <c:v>1.5</c:v>
                </c:pt>
                <c:pt idx="7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182-4489-8022-0E038091B7A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Desembolsos totais entre julho e maio (R$</a:t>
            </a:r>
            <a:r>
              <a:rPr lang="pt-BR" baseline="0" dirty="0" smtClean="0"/>
              <a:t> bilhões</a:t>
            </a:r>
            <a:r>
              <a:rPr lang="pt-BR" sz="1800" b="0" i="0" baseline="0" dirty="0" smtClean="0">
                <a:effectLst/>
              </a:rPr>
              <a:t>) – Divisão por porte</a:t>
            </a:r>
            <a:endParaRPr lang="pt-B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Agricultura empresarial</c:v>
                </c:pt>
                <c:pt idx="1">
                  <c:v>Pronamp</c:v>
                </c:pt>
                <c:pt idx="2">
                  <c:v>Pronaf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117</c:v>
                </c:pt>
                <c:pt idx="1">
                  <c:v>18</c:v>
                </c:pt>
                <c:pt idx="2">
                  <c:v>21.3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Agricultura empresarial</c:v>
                </c:pt>
                <c:pt idx="1">
                  <c:v>Pronamp</c:v>
                </c:pt>
                <c:pt idx="2">
                  <c:v>Pronaf</c:v>
                </c:pt>
              </c:strCache>
            </c:strRef>
          </c:cat>
          <c:val>
            <c:numRef>
              <c:f>Plan1!$C$2:$C$4</c:f>
              <c:numCache>
                <c:formatCode>General</c:formatCode>
                <c:ptCount val="3"/>
                <c:pt idx="0">
                  <c:v>124</c:v>
                </c:pt>
                <c:pt idx="1">
                  <c:v>25.2</c:v>
                </c:pt>
                <c:pt idx="2">
                  <c:v>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53939696"/>
        <c:axId val="1953926096"/>
      </c:barChart>
      <c:catAx>
        <c:axId val="195393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3926096"/>
        <c:crosses val="autoZero"/>
        <c:auto val="1"/>
        <c:lblAlgn val="ctr"/>
        <c:lblOffset val="100"/>
        <c:noMultiLvlLbl val="0"/>
      </c:catAx>
      <c:valAx>
        <c:axId val="195392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393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7077227401996E-2"/>
          <c:y val="0.30363840127924041"/>
          <c:w val="0.84954208764033223"/>
          <c:h val="0.5783732099045008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F5-4CA8-A099-472ADC3066D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F5-4CA8-A099-472ADC3066D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F5-4CA8-A099-472ADC3066D1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EF5-4CA8-A099-472ADC3066D1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EF5-4CA8-A099-472ADC3066D1}"/>
              </c:ext>
            </c:extLst>
          </c:dPt>
          <c:dPt>
            <c:idx val="5"/>
            <c:bubble3D val="0"/>
            <c:spPr>
              <a:solidFill>
                <a:srgbClr val="CC33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EF5-4CA8-A099-472ADC3066D1}"/>
              </c:ext>
            </c:extLst>
          </c:dPt>
          <c:dPt>
            <c:idx val="6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EF5-4CA8-A099-472ADC3066D1}"/>
              </c:ext>
            </c:extLst>
          </c:dPt>
          <c:dLbls>
            <c:dLbl>
              <c:idx val="0"/>
              <c:layout>
                <c:manualLayout>
                  <c:x val="8.4948645691250754E-2"/>
                  <c:y val="-0.106717749894777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F5-4CA8-A099-472ADC3066D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272587609911941E-2"/>
                  <c:y val="-3.00453774431588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F5-4CA8-A099-472ADC3066D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7539048698035833E-2"/>
                  <c:y val="-7.240106488766739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EF5-4CA8-A099-472ADC3066D1}"/>
                </c:ext>
                <c:ext xmlns:c15="http://schemas.microsoft.com/office/drawing/2012/chart" uri="{CE6537A1-D6FC-4f65-9D91-7224C49458BB}">
                  <c15:layout>
                    <c:manualLayout>
                      <c:w val="0.17459521714552392"/>
                      <c:h val="0.173753960570669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9207893509530549"/>
                  <c:y val="6.76109517243181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EF5-4CA8-A099-472ADC3066D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5152214524775776"/>
                  <c:y val="-2.39442953656681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EF5-4CA8-A099-472ADC3066D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3086624021903453E-2"/>
                  <c:y val="-3.89768500145108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EF5-4CA8-A099-472ADC3066D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0863131525175886"/>
                  <c:y val="-6.22747822586004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EF5-4CA8-A099-472ADC3066D1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Fibras</c:v>
                </c:pt>
                <c:pt idx="1">
                  <c:v>Atividades Pecuárias</c:v>
                </c:pt>
                <c:pt idx="2">
                  <c:v>Sucroenergético</c:v>
                </c:pt>
                <c:pt idx="3">
                  <c:v>Diversos insumos agrícolas</c:v>
                </c:pt>
                <c:pt idx="4">
                  <c:v>Diversos produtos agrícolas</c:v>
                </c:pt>
                <c:pt idx="5">
                  <c:v>Serviços logísticos</c:v>
                </c:pt>
                <c:pt idx="6">
                  <c:v>Grãos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2.7</c:v>
                </c:pt>
                <c:pt idx="1">
                  <c:v>0.38550000000000001</c:v>
                </c:pt>
                <c:pt idx="2">
                  <c:v>6.14</c:v>
                </c:pt>
                <c:pt idx="3">
                  <c:v>1.56</c:v>
                </c:pt>
                <c:pt idx="4">
                  <c:v>1.17</c:v>
                </c:pt>
                <c:pt idx="5">
                  <c:v>0.65300000000000002</c:v>
                </c:pt>
                <c:pt idx="6">
                  <c:v>0.74109999999999998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EF5-4CA8-A099-472ADC3066D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7077227401996E-2"/>
          <c:y val="0.30363840127924041"/>
          <c:w val="0.84954208764033223"/>
          <c:h val="0.5783732099045008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F5-4CA8-A099-472ADC3066D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F5-4CA8-A099-472ADC3066D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F5-4CA8-A099-472ADC3066D1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EF5-4CA8-A099-472ADC3066D1}"/>
              </c:ext>
            </c:extLst>
          </c:dPt>
          <c:dPt>
            <c:idx val="4"/>
            <c:bubble3D val="0"/>
            <c:spPr>
              <a:solidFill>
                <a:srgbClr val="CC33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EF5-4CA8-A099-472ADC3066D1}"/>
              </c:ext>
            </c:extLst>
          </c:dPt>
          <c:dPt>
            <c:idx val="5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EF5-4CA8-A099-472ADC3066D1}"/>
              </c:ext>
            </c:extLst>
          </c:dPt>
          <c:dLbls>
            <c:dLbl>
              <c:idx val="0"/>
              <c:layout>
                <c:manualLayout>
                  <c:x val="8.4948645691250754E-2"/>
                  <c:y val="-0.106717749894777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F5-4CA8-A099-472ADC3066D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997295774005476E-2"/>
                  <c:y val="9.6934983580613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F5-4CA8-A099-472ADC3066D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0891966959677597E-2"/>
                  <c:y val="0.1214110165039344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EF5-4CA8-A099-472ADC3066D1}"/>
                </c:ext>
                <c:ext xmlns:c15="http://schemas.microsoft.com/office/drawing/2012/chart" uri="{CE6537A1-D6FC-4f65-9D91-7224C49458BB}">
                  <c15:layout>
                    <c:manualLayout>
                      <c:w val="0.17459521714552392"/>
                      <c:h val="0.173753960570669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1621455650341533"/>
                  <c:y val="5.62537417449191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EF5-4CA8-A099-472ADC3066D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713653557559717"/>
                  <c:y val="3.350007358509199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EF5-4CA8-A099-472ADC3066D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9383414337696925E-2"/>
                  <c:y val="-7.5641089283888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EF5-4CA8-A099-472ADC3066D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6113375253363974E-2"/>
                  <c:y val="-4.39961669095822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8D8-462D-954E-1ACC5EFBD639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21747512559826765"/>
                  <c:y val="-3.68799008855294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8D8-462D-954E-1ACC5EFBD639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Sucroenergético</c:v>
                </c:pt>
                <c:pt idx="1">
                  <c:v>Insumos Agrícolas</c:v>
                </c:pt>
                <c:pt idx="2">
                  <c:v>Fibras</c:v>
                </c:pt>
                <c:pt idx="3">
                  <c:v>Grãos</c:v>
                </c:pt>
                <c:pt idx="4">
                  <c:v>Serviços Logísticos</c:v>
                </c:pt>
                <c:pt idx="5">
                  <c:v>Proteina Animal</c:v>
                </c:pt>
                <c:pt idx="6">
                  <c:v>Frutas</c:v>
                </c:pt>
                <c:pt idx="7">
                  <c:v>Diversos Produtos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0.56699999999999995</c:v>
                </c:pt>
                <c:pt idx="1">
                  <c:v>0.156</c:v>
                </c:pt>
                <c:pt idx="2">
                  <c:v>9.7000000000000003E-2</c:v>
                </c:pt>
                <c:pt idx="3">
                  <c:v>4.9000000000000002E-2</c:v>
                </c:pt>
                <c:pt idx="4">
                  <c:v>3.5999999999999997E-2</c:v>
                </c:pt>
                <c:pt idx="5">
                  <c:v>2.1999999999999999E-2</c:v>
                </c:pt>
                <c:pt idx="6">
                  <c:v>1.4999999999999999E-2</c:v>
                </c:pt>
                <c:pt idx="7">
                  <c:v>5.8000000000000003E-2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EF5-4CA8-A099-472ADC3066D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9232684819092"/>
          <c:y val="0.27802797586606487"/>
          <c:w val="0.73134328358208955"/>
          <c:h val="0.498175182481751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8B-42BF-917F-5EC0984CB005}"/>
              </c:ext>
            </c:extLst>
          </c:dPt>
          <c:dPt>
            <c:idx val="1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8B-42BF-917F-5EC0984CB00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8B-42BF-917F-5EC0984CB005}"/>
              </c:ext>
            </c:extLst>
          </c:dPt>
          <c:dLbls>
            <c:dLbl>
              <c:idx val="0"/>
              <c:layout>
                <c:manualLayout>
                  <c:x val="4.1422923130341176E-2"/>
                  <c:y val="-3.33929239356651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B8B-42BF-917F-5EC0984CB00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482331067080344E-2"/>
                  <c:y val="-4.6656564397172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B8B-42BF-917F-5EC0984CB00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503500184809761E-2"/>
                  <c:y val="2.86625645490181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B8B-42BF-917F-5EC0984CB00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1471824912355372"/>
                  <c:y val="-2.50799677648130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B8B-42BF-917F-5EC0984CB00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5869221894916054E-2"/>
                  <c:y val="-5.00846864300305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B8B-42BF-917F-5EC0984CB00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2855478769278964E-2"/>
                  <c:y val="7.733798804991032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B8B-42BF-917F-5EC0984CB00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110044690359651"/>
                  <c:y val="-3.01792513451043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B8B-42BF-917F-5EC0984CB005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0 a 2 anos</c:v>
                </c:pt>
                <c:pt idx="1">
                  <c:v>2 a 5 anos</c:v>
                </c:pt>
                <c:pt idx="2">
                  <c:v>Acima de 5 anos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67</c:v>
                </c:pt>
                <c:pt idx="2">
                  <c:v>24.7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B8B-42BF-917F-5EC0984CB00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9232691702941"/>
          <c:y val="0.35753755119551933"/>
          <c:w val="0.73134328358208955"/>
          <c:h val="0.498175182481751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79-400A-8916-98E6D53C7BF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79-400A-8916-98E6D53C7BF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79-400A-8916-98E6D53C7BFA}"/>
              </c:ext>
            </c:extLst>
          </c:dPt>
          <c:dLbls>
            <c:dLbl>
              <c:idx val="0"/>
              <c:layout>
                <c:manualLayout>
                  <c:x val="0.18367043379890458"/>
                  <c:y val="-0.192548464672623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79-400A-8916-98E6D53C7BF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545748815537463"/>
                  <c:y val="6.87447842245025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79-400A-8916-98E6D53C7BF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796525475881309E-2"/>
                  <c:y val="-1.86085602893909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E79-400A-8916-98E6D53C7BF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549131394137598"/>
                  <c:y val="3.51817244597396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E79-400A-8916-98E6D53C7BF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6324973958625012E-2"/>
                  <c:y val="1.71448300996479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E79-400A-8916-98E6D53C7BF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5869221894916054E-2"/>
                  <c:y val="-5.00846864300305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E79-400A-8916-98E6D53C7BF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2855478769278964E-2"/>
                  <c:y val="7.733798804991032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E79-400A-8916-98E6D53C7BF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110044690359651"/>
                  <c:y val="-3.01792513451043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E79-400A-8916-98E6D53C7BFA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DI</c:v>
                </c:pt>
                <c:pt idx="1">
                  <c:v>IPCA</c:v>
                </c:pt>
                <c:pt idx="2">
                  <c:v>Pré Fixada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84.8</c:v>
                </c:pt>
                <c:pt idx="1">
                  <c:v>11.2</c:v>
                </c:pt>
                <c:pt idx="2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E79-400A-8916-98E6D53C7BF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274080383879249E-2"/>
          <c:y val="0.29124578890243336"/>
          <c:w val="0.82999248544873916"/>
          <c:h val="0.5644669840555083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79-400A-8916-98E6D53C7BF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79-400A-8916-98E6D53C7BF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79-400A-8916-98E6D53C7BFA}"/>
              </c:ext>
            </c:extLst>
          </c:dPt>
          <c:dLbls>
            <c:dLbl>
              <c:idx val="0"/>
              <c:layout>
                <c:manualLayout>
                  <c:x val="2.0733004764452338E-2"/>
                  <c:y val="-0.104159264658238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79-400A-8916-98E6D53C7BF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815214478908199"/>
                  <c:y val="-5.22741579805801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79-400A-8916-98E6D53C7BF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310603197655408E-2"/>
                  <c:y val="6.75708687571271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E79-400A-8916-98E6D53C7BF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795669663468547E-2"/>
                  <c:y val="-4.65782798712581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E79-400A-8916-98E6D53C7BF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6324973958625012E-2"/>
                  <c:y val="1.71448300996479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E79-400A-8916-98E6D53C7BF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5869221894916054E-2"/>
                  <c:y val="-5.00846864300305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E79-400A-8916-98E6D53C7BF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2855478769278964E-2"/>
                  <c:y val="7.733798804991032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E79-400A-8916-98E6D53C7BF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110044690359651"/>
                  <c:y val="-3.01792513451043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E79-400A-8916-98E6D53C7BFA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AAA</c:v>
                </c:pt>
                <c:pt idx="1">
                  <c:v>AA</c:v>
                </c:pt>
                <c:pt idx="2">
                  <c:v>A</c:v>
                </c:pt>
                <c:pt idx="3">
                  <c:v>Sem Classificação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34.200000000000003</c:v>
                </c:pt>
                <c:pt idx="1">
                  <c:v>29.5</c:v>
                </c:pt>
                <c:pt idx="2">
                  <c:v>6.4</c:v>
                </c:pt>
                <c:pt idx="3">
                  <c:v>29.9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E79-400A-8916-98E6D53C7BF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274080383879249E-2"/>
          <c:y val="0.29124578890243336"/>
          <c:w val="0.82999248544873916"/>
          <c:h val="0.5644669840555083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79-400A-8916-98E6D53C7BF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79-400A-8916-98E6D53C7BF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79-400A-8916-98E6D53C7BFA}"/>
              </c:ext>
            </c:extLst>
          </c:dPt>
          <c:dLbls>
            <c:dLbl>
              <c:idx val="0"/>
              <c:layout>
                <c:manualLayout>
                  <c:x val="2.0733004764452338E-2"/>
                  <c:y val="-0.104159264658238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79-400A-8916-98E6D53C7BF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338881824299143E-2"/>
                  <c:y val="0.126713800568404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79-400A-8916-98E6D53C7BF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262129541786927E-2"/>
                  <c:y val="0.107345970656901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E79-400A-8916-98E6D53C7BF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1807140481961162E-2"/>
                  <c:y val="-5.09977356378997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E79-400A-8916-98E6D53C7BF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359920822289115E-2"/>
                  <c:y val="-8.67123320563310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E79-400A-8916-98E6D53C7BF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42455730914479867"/>
                  <c:y val="6.187255472730392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E79-400A-8916-98E6D53C7BFA}"/>
                </c:ext>
                <c:ext xmlns:c15="http://schemas.microsoft.com/office/drawing/2012/chart" uri="{CE6537A1-D6FC-4f65-9D91-7224C49458BB}">
                  <c15:layout>
                    <c:manualLayout>
                      <c:w val="0.40024978682588325"/>
                      <c:h val="0.27174137344853616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5.2855478769278964E-2"/>
                  <c:y val="7.733798804991032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E79-400A-8916-98E6D53C7BF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110044690359651"/>
                  <c:y val="-3.01792513451043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E79-400A-8916-98E6D53C7BFA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Pessoas Físicas</c:v>
                </c:pt>
                <c:pt idx="1">
                  <c:v>Pessoas Jurídicas</c:v>
                </c:pt>
                <c:pt idx="2">
                  <c:v>Fundos de Investimento</c:v>
                </c:pt>
                <c:pt idx="3">
                  <c:v>Instituições Financeiras</c:v>
                </c:pt>
                <c:pt idx="4">
                  <c:v>Outros</c:v>
                </c:pt>
                <c:pt idx="5">
                  <c:v>Grupo Economico de Emissores e Distribuidores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64.900000000000006</c:v>
                </c:pt>
                <c:pt idx="1">
                  <c:v>7.5</c:v>
                </c:pt>
                <c:pt idx="2">
                  <c:v>7.2</c:v>
                </c:pt>
                <c:pt idx="3">
                  <c:v>6.1</c:v>
                </c:pt>
                <c:pt idx="4">
                  <c:v>4</c:v>
                </c:pt>
                <c:pt idx="5">
                  <c:v>10.3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E79-400A-8916-98E6D53C7BF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Crédito Corporativo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EcoSec</c:v>
                </c:pt>
                <c:pt idx="1">
                  <c:v>Octante</c:v>
                </c:pt>
                <c:pt idx="2">
                  <c:v>Gaia Agro</c:v>
                </c:pt>
                <c:pt idx="3">
                  <c:v>Brazilian Securities</c:v>
                </c:pt>
                <c:pt idx="4">
                  <c:v>RB Capital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1535</c:v>
                </c:pt>
                <c:pt idx="1">
                  <c:v>1300</c:v>
                </c:pt>
                <c:pt idx="2">
                  <c:v>742</c:v>
                </c:pt>
                <c:pt idx="3">
                  <c:v>700</c:v>
                </c:pt>
                <c:pt idx="4">
                  <c:v>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BD-4B6D-9C07-EBFEDBCEB33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Créduto Pulverizado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Plan1!$A$2:$A$6</c:f>
              <c:strCache>
                <c:ptCount val="5"/>
                <c:pt idx="0">
                  <c:v>EcoSec</c:v>
                </c:pt>
                <c:pt idx="1">
                  <c:v>Octante</c:v>
                </c:pt>
                <c:pt idx="2">
                  <c:v>Gaia Agro</c:v>
                </c:pt>
                <c:pt idx="3">
                  <c:v>Brazilian Securities</c:v>
                </c:pt>
                <c:pt idx="4">
                  <c:v>RB Capital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517</c:v>
                </c:pt>
                <c:pt idx="1">
                  <c:v>238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BD-4B6D-9C07-EBFEDBCEB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114592"/>
        <c:axId val="121100992"/>
      </c:barChart>
      <c:catAx>
        <c:axId val="12111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1100992"/>
        <c:crosses val="autoZero"/>
        <c:auto val="1"/>
        <c:lblAlgn val="ctr"/>
        <c:lblOffset val="100"/>
        <c:noMultiLvlLbl val="0"/>
      </c:catAx>
      <c:valAx>
        <c:axId val="121100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pt-BR" b="0" dirty="0"/>
                  <a:t>R$ Milhões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1114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milhões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6"/>
              <c:layout>
                <c:manualLayout>
                  <c:x val="9.4667861622158515E-3"/>
                  <c:y val="-4.92796478052227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CE6-4589-A56F-2B543CEAA0A7}"/>
                </c:ext>
                <c:ext xmlns:c15="http://schemas.microsoft.com/office/drawing/2012/chart" uri="{CE6537A1-D6FC-4f65-9D91-7224C49458BB}">
                  <c15:layout>
                    <c:manualLayout>
                      <c:w val="6.448462910604244E-2"/>
                      <c:h val="0.10296855750391427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1.2642535881655249E-3"/>
                  <c:y val="-4.14986570119659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CE6-4589-A56F-2B543CEAA0A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EcoSec</c:v>
                </c:pt>
                <c:pt idx="1">
                  <c:v>Octante</c:v>
                </c:pt>
                <c:pt idx="2">
                  <c:v>Vert</c:v>
                </c:pt>
                <c:pt idx="3">
                  <c:v>Ourinvest</c:v>
                </c:pt>
                <c:pt idx="4">
                  <c:v>Ápice</c:v>
                </c:pt>
                <c:pt idx="5">
                  <c:v>RB Capital</c:v>
                </c:pt>
                <c:pt idx="6">
                  <c:v>Gaia Agro</c:v>
                </c:pt>
                <c:pt idx="7">
                  <c:v>Cibrasec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5698</c:v>
                </c:pt>
                <c:pt idx="1">
                  <c:v>3011</c:v>
                </c:pt>
                <c:pt idx="2">
                  <c:v>1508</c:v>
                </c:pt>
                <c:pt idx="3">
                  <c:v>1375</c:v>
                </c:pt>
                <c:pt idx="4">
                  <c:v>1338</c:v>
                </c:pt>
                <c:pt idx="5">
                  <c:v>970</c:v>
                </c:pt>
                <c:pt idx="6">
                  <c:v>224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E6-4589-A56F-2B543CEAA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121108064"/>
        <c:axId val="121111872"/>
      </c:barChart>
      <c:catAx>
        <c:axId val="121108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121111872"/>
        <c:crosses val="autoZero"/>
        <c:auto val="1"/>
        <c:lblAlgn val="ctr"/>
        <c:lblOffset val="100"/>
        <c:noMultiLvlLbl val="0"/>
      </c:catAx>
      <c:valAx>
        <c:axId val="121111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pt-BR" b="0" dirty="0"/>
                  <a:t>R$ Milhões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121108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milhões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7"/>
              <c:layout>
                <c:manualLayout>
                  <c:x val="-9.158665931625853E-17"/>
                  <c:y val="-3.5997295141377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78F-469F-95BB-CA3AEFC0826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4978468363591566E-3"/>
                  <c:y val="-3.34260597741362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8F-469F-95BB-CA3AEFC0826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2.82835890396538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78F-469F-95BB-CA3AEFC0826D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5131879429128056E-3"/>
                  <c:y val="-2.35000789591963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78F-469F-95BB-CA3AEFC0826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EcoSec</c:v>
                </c:pt>
                <c:pt idx="1">
                  <c:v>RB Capital</c:v>
                </c:pt>
                <c:pt idx="2">
                  <c:v>Vert</c:v>
                </c:pt>
                <c:pt idx="3">
                  <c:v>Ápice</c:v>
                </c:pt>
                <c:pt idx="4">
                  <c:v>Gaia Agro</c:v>
                </c:pt>
                <c:pt idx="5">
                  <c:v>Cibrasec</c:v>
                </c:pt>
                <c:pt idx="6">
                  <c:v>Octante</c:v>
                </c:pt>
                <c:pt idx="7">
                  <c:v>ISEC</c:v>
                </c:pt>
                <c:pt idx="8">
                  <c:v>Altere</c:v>
                </c:pt>
                <c:pt idx="9">
                  <c:v>BSI Capital</c:v>
                </c:pt>
                <c:pt idx="10">
                  <c:v>Outros</c:v>
                </c:pt>
              </c:strCache>
            </c:strRef>
          </c:cat>
          <c:val>
            <c:numRef>
              <c:f>Plan1!$B$2:$B$12</c:f>
              <c:numCache>
                <c:formatCode>General</c:formatCode>
                <c:ptCount val="11"/>
                <c:pt idx="0">
                  <c:v>4075</c:v>
                </c:pt>
                <c:pt idx="1">
                  <c:v>3264</c:v>
                </c:pt>
                <c:pt idx="2">
                  <c:v>2514</c:v>
                </c:pt>
                <c:pt idx="3">
                  <c:v>1385</c:v>
                </c:pt>
                <c:pt idx="4">
                  <c:v>646</c:v>
                </c:pt>
                <c:pt idx="5">
                  <c:v>592</c:v>
                </c:pt>
                <c:pt idx="6">
                  <c:v>584</c:v>
                </c:pt>
                <c:pt idx="7">
                  <c:v>120</c:v>
                </c:pt>
                <c:pt idx="8">
                  <c:v>105</c:v>
                </c:pt>
                <c:pt idx="9">
                  <c:v>35</c:v>
                </c:pt>
                <c:pt idx="1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8F-469F-95BB-CA3AEFC08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121110784"/>
        <c:axId val="121103712"/>
      </c:barChart>
      <c:catAx>
        <c:axId val="12111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121103712"/>
        <c:crosses val="autoZero"/>
        <c:auto val="1"/>
        <c:lblAlgn val="ctr"/>
        <c:lblOffset val="100"/>
        <c:noMultiLvlLbl val="0"/>
      </c:catAx>
      <c:valAx>
        <c:axId val="121103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pt-BR" b="0" dirty="0"/>
                  <a:t>R$ Milhões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12111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34797051911354"/>
          <c:y val="3.1388305130728086E-2"/>
          <c:w val="0.86565202948088649"/>
          <c:h val="0.705928418427051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milhões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7"/>
              <c:layout>
                <c:manualLayout>
                  <c:x val="-9.158665931625853E-17"/>
                  <c:y val="-3.5997295141377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78F-469F-95BB-CA3AEFC0826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4978468363591566E-3"/>
                  <c:y val="-3.34260597741362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8F-469F-95BB-CA3AEFC0826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2.82835890396538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78F-469F-95BB-CA3AEFC0826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Plan1!$A$2:$A$11</c:f>
              <c:strCache>
                <c:ptCount val="10"/>
                <c:pt idx="0">
                  <c:v>Vert</c:v>
                </c:pt>
                <c:pt idx="1">
                  <c:v>Cibrasec</c:v>
                </c:pt>
                <c:pt idx="2">
                  <c:v>EcoSec</c:v>
                </c:pt>
                <c:pt idx="3">
                  <c:v>True</c:v>
                </c:pt>
                <c:pt idx="4">
                  <c:v>Gaia</c:v>
                </c:pt>
                <c:pt idx="5">
                  <c:v>RB Capital</c:v>
                </c:pt>
                <c:pt idx="6">
                  <c:v>Fortesec</c:v>
                </c:pt>
                <c:pt idx="7">
                  <c:v>ISEC</c:v>
                </c:pt>
                <c:pt idx="8">
                  <c:v>Octante</c:v>
                </c:pt>
                <c:pt idx="9">
                  <c:v>Altere</c:v>
                </c:pt>
              </c:strCache>
            </c:strRef>
          </c:cat>
          <c:val>
            <c:numRef>
              <c:f>Plan1!$B$2:$B$11</c:f>
              <c:numCache>
                <c:formatCode>General</c:formatCode>
                <c:ptCount val="10"/>
                <c:pt idx="0">
                  <c:v>2293</c:v>
                </c:pt>
                <c:pt idx="1">
                  <c:v>1344</c:v>
                </c:pt>
                <c:pt idx="2">
                  <c:v>1274</c:v>
                </c:pt>
                <c:pt idx="3">
                  <c:v>850</c:v>
                </c:pt>
                <c:pt idx="4">
                  <c:v>398</c:v>
                </c:pt>
                <c:pt idx="5">
                  <c:v>212</c:v>
                </c:pt>
                <c:pt idx="6">
                  <c:v>133</c:v>
                </c:pt>
                <c:pt idx="7">
                  <c:v>100</c:v>
                </c:pt>
                <c:pt idx="8">
                  <c:v>80</c:v>
                </c:pt>
                <c:pt idx="9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8F-469F-95BB-CA3AEFC08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121105888"/>
        <c:axId val="121109696"/>
      </c:barChart>
      <c:catAx>
        <c:axId val="12110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121109696"/>
        <c:crosses val="autoZero"/>
        <c:auto val="1"/>
        <c:lblAlgn val="ctr"/>
        <c:lblOffset val="100"/>
        <c:noMultiLvlLbl val="0"/>
      </c:catAx>
      <c:valAx>
        <c:axId val="121109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pt-BR" b="0" dirty="0"/>
                  <a:t>R$ Milhões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12110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Desembolsos totais entre julho e maio (R$</a:t>
            </a:r>
            <a:r>
              <a:rPr lang="pt-BR" baseline="0" dirty="0" smtClean="0"/>
              <a:t> bilhões) – Divisão por agente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Bancos públicos</c:v>
                </c:pt>
                <c:pt idx="1">
                  <c:v>Bancos privados</c:v>
                </c:pt>
                <c:pt idx="2">
                  <c:v>Cooperativas de crédito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84.7</c:v>
                </c:pt>
                <c:pt idx="1">
                  <c:v>42.6</c:v>
                </c:pt>
                <c:pt idx="2">
                  <c:v>27.1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Bancos públicos</c:v>
                </c:pt>
                <c:pt idx="1">
                  <c:v>Bancos privados</c:v>
                </c:pt>
                <c:pt idx="2">
                  <c:v>Cooperativas de crédito</c:v>
                </c:pt>
              </c:strCache>
            </c:strRef>
          </c:cat>
          <c:val>
            <c:numRef>
              <c:f>Plan1!$C$2:$C$4</c:f>
              <c:numCache>
                <c:formatCode>General</c:formatCode>
                <c:ptCount val="3"/>
                <c:pt idx="0">
                  <c:v>93.4</c:v>
                </c:pt>
                <c:pt idx="1">
                  <c:v>46.4</c:v>
                </c:pt>
                <c:pt idx="2">
                  <c:v>31.4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53926640"/>
        <c:axId val="1953927184"/>
      </c:barChart>
      <c:catAx>
        <c:axId val="195392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3927184"/>
        <c:crosses val="autoZero"/>
        <c:auto val="1"/>
        <c:lblAlgn val="ctr"/>
        <c:lblOffset val="100"/>
        <c:noMultiLvlLbl val="0"/>
      </c:catAx>
      <c:valAx>
        <c:axId val="195392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392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Desembolsos totais entre julho e maio (R$</a:t>
            </a:r>
            <a:r>
              <a:rPr lang="pt-BR" baseline="0" dirty="0" smtClean="0"/>
              <a:t> bilhões) – Divisão por fonte de recurso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Juros controlados</c:v>
                </c:pt>
                <c:pt idx="1">
                  <c:v>Juros livres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108.1</c:v>
                </c:pt>
                <c:pt idx="1">
                  <c:v>48.2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Juros controlados</c:v>
                </c:pt>
                <c:pt idx="1">
                  <c:v>Juros livres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123.4</c:v>
                </c:pt>
                <c:pt idx="1">
                  <c:v>50.8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53930992"/>
        <c:axId val="1953935344"/>
      </c:barChart>
      <c:catAx>
        <c:axId val="195393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3935344"/>
        <c:crosses val="autoZero"/>
        <c:auto val="1"/>
        <c:lblAlgn val="ctr"/>
        <c:lblOffset val="100"/>
        <c:noMultiLvlLbl val="0"/>
      </c:catAx>
      <c:valAx>
        <c:axId val="195393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393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Soja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Plan1!$B$1:$J$1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03/09/2019</c:v>
                </c:pt>
              </c:strCache>
            </c:strRef>
          </c:cat>
          <c:val>
            <c:numRef>
              <c:f>Plan1!$B$2:$J$2</c:f>
              <c:numCache>
                <c:formatCode>0%</c:formatCode>
                <c:ptCount val="9"/>
                <c:pt idx="0" formatCode="0.00%">
                  <c:v>0.30099999999999999</c:v>
                </c:pt>
                <c:pt idx="1">
                  <c:v>0.495</c:v>
                </c:pt>
                <c:pt idx="2">
                  <c:v>0.36599999999999999</c:v>
                </c:pt>
                <c:pt idx="3" formatCode="0.00%">
                  <c:v>0.21299999999999999</c:v>
                </c:pt>
                <c:pt idx="4" formatCode="0.00%">
                  <c:v>0.68799999999999994</c:v>
                </c:pt>
                <c:pt idx="5" formatCode="0.00%">
                  <c:v>0.876</c:v>
                </c:pt>
                <c:pt idx="6" formatCode="0.00%">
                  <c:v>0.88194099999999997</c:v>
                </c:pt>
                <c:pt idx="7" formatCode="0.0%">
                  <c:v>0.38186757898065921</c:v>
                </c:pt>
                <c:pt idx="8" formatCode="0.0%">
                  <c:v>0.40300900183780458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FB-4E93-A2A4-8D7CB7AA099E}"/>
            </c:ext>
          </c:extLst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Milho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Plan1!$B$1:$J$1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03/09/2019</c:v>
                </c:pt>
              </c:strCache>
            </c:strRef>
          </c:cat>
          <c:val>
            <c:numRef>
              <c:f>Plan1!$B$3:$J$3</c:f>
              <c:numCache>
                <c:formatCode>0.00%</c:formatCode>
                <c:ptCount val="9"/>
                <c:pt idx="1">
                  <c:v>3.5000000000000003E-2</c:v>
                </c:pt>
                <c:pt idx="2">
                  <c:v>0.217</c:v>
                </c:pt>
                <c:pt idx="3">
                  <c:v>4.0000000000000001E-3</c:v>
                </c:pt>
                <c:pt idx="5">
                  <c:v>7.9000000000000001E-2</c:v>
                </c:pt>
                <c:pt idx="6">
                  <c:v>0.11805930250039326</c:v>
                </c:pt>
                <c:pt idx="7" formatCode="0.0%">
                  <c:v>0.18056830041024899</c:v>
                </c:pt>
                <c:pt idx="8" formatCode="0.0%">
                  <c:v>0.13351531882100992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FB-4E93-A2A4-8D7CB7AA099E}"/>
            </c:ext>
          </c:extLst>
        </c:ser>
        <c:ser>
          <c:idx val="2"/>
          <c:order val="2"/>
          <c:tx>
            <c:strRef>
              <c:f>Plan1!$A$4</c:f>
              <c:strCache>
                <c:ptCount val="1"/>
                <c:pt idx="0">
                  <c:v>Madeira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Plan1!$B$1:$J$1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03/09/2019</c:v>
                </c:pt>
              </c:strCache>
            </c:strRef>
          </c:cat>
          <c:val>
            <c:numRef>
              <c:f>Plan1!$B$4:$J$4</c:f>
              <c:numCache>
                <c:formatCode>General</c:formatCode>
                <c:ptCount val="9"/>
                <c:pt idx="3" formatCode="0.00%">
                  <c:v>3.0000000000000001E-3</c:v>
                </c:pt>
                <c:pt idx="5" formatCode="0.00%">
                  <c:v>4.4999999999999998E-2</c:v>
                </c:pt>
                <c:pt idx="7" formatCode="0.0%">
                  <c:v>0.29079297527187109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FB-4E93-A2A4-8D7CB7AA099E}"/>
            </c:ext>
          </c:extLst>
        </c:ser>
        <c:ser>
          <c:idx val="3"/>
          <c:order val="3"/>
          <c:tx>
            <c:strRef>
              <c:f>Plan1!$A$5</c:f>
              <c:strCache>
                <c:ptCount val="1"/>
                <c:pt idx="0">
                  <c:v>Café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Plan1!$B$1:$J$1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03/09/2019</c:v>
                </c:pt>
              </c:strCache>
            </c:strRef>
          </c:cat>
          <c:val>
            <c:numRef>
              <c:f>Plan1!$B$5:$J$5</c:f>
              <c:numCache>
                <c:formatCode>0.00%</c:formatCode>
                <c:ptCount val="9"/>
                <c:pt idx="0">
                  <c:v>0.108</c:v>
                </c:pt>
                <c:pt idx="1">
                  <c:v>9.5000000000000001E-2</c:v>
                </c:pt>
                <c:pt idx="2">
                  <c:v>6.9000000000000006E-2</c:v>
                </c:pt>
                <c:pt idx="3" formatCode="0%">
                  <c:v>0.51</c:v>
                </c:pt>
                <c:pt idx="4">
                  <c:v>8.9999999999999993E-3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FB-4E93-A2A4-8D7CB7AA099E}"/>
            </c:ext>
          </c:extLst>
        </c:ser>
        <c:ser>
          <c:idx val="4"/>
          <c:order val="4"/>
          <c:tx>
            <c:strRef>
              <c:f>Plan1!$A$6</c:f>
              <c:strCache>
                <c:ptCount val="1"/>
                <c:pt idx="0">
                  <c:v>Feijão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Plan1!$B$1:$J$1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03/09/2019</c:v>
                </c:pt>
              </c:strCache>
            </c:strRef>
          </c:cat>
          <c:val>
            <c:numRef>
              <c:f>Plan1!$B$6:$J$6</c:f>
              <c:numCache>
                <c:formatCode>General</c:formatCode>
                <c:ptCount val="9"/>
                <c:pt idx="2" formatCode="0.00%">
                  <c:v>7.0000000000000001E-3</c:v>
                </c:pt>
                <c:pt idx="3" formatCode="0.00%">
                  <c:v>8.2000000000000003E-2</c:v>
                </c:pt>
                <c:pt idx="4" formatCode="0.00%">
                  <c:v>0.21099999999999999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FB-4E93-A2A4-8D7CB7AA099E}"/>
            </c:ext>
          </c:extLst>
        </c:ser>
        <c:ser>
          <c:idx val="5"/>
          <c:order val="5"/>
          <c:tx>
            <c:strRef>
              <c:f>Plan1!$A$7</c:f>
              <c:strCache>
                <c:ptCount val="1"/>
                <c:pt idx="0">
                  <c:v>Algodão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Plan1!$B$1:$J$1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03/09/2019</c:v>
                </c:pt>
              </c:strCache>
            </c:strRef>
          </c:cat>
          <c:val>
            <c:numRef>
              <c:f>Plan1!$B$7:$J$7</c:f>
              <c:numCache>
                <c:formatCode>0.00%</c:formatCode>
                <c:ptCount val="9"/>
                <c:pt idx="0">
                  <c:v>2.3E-2</c:v>
                </c:pt>
                <c:pt idx="1">
                  <c:v>0.11799999999999999</c:v>
                </c:pt>
                <c:pt idx="2">
                  <c:v>0.192</c:v>
                </c:pt>
                <c:pt idx="3">
                  <c:v>1.6E-2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FB-4E93-A2A4-8D7CB7AA099E}"/>
            </c:ext>
          </c:extLst>
        </c:ser>
        <c:ser>
          <c:idx val="6"/>
          <c:order val="6"/>
          <c:tx>
            <c:strRef>
              <c:f>Plan1!$A$8</c:f>
              <c:strCache>
                <c:ptCount val="1"/>
                <c:pt idx="0">
                  <c:v>Cana/Álcool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Plan1!$B$1:$J$1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03/09/2019</c:v>
                </c:pt>
              </c:strCache>
            </c:strRef>
          </c:cat>
          <c:val>
            <c:numRef>
              <c:f>Plan1!$B$8:$J$8</c:f>
              <c:numCache>
                <c:formatCode>0.00%</c:formatCode>
                <c:ptCount val="9"/>
                <c:pt idx="0">
                  <c:v>7.0999999999999994E-2</c:v>
                </c:pt>
                <c:pt idx="1">
                  <c:v>0.13400000000000001</c:v>
                </c:pt>
                <c:pt idx="7" formatCode="0.0%">
                  <c:v>0.12562256531744831</c:v>
                </c:pt>
                <c:pt idx="8" formatCode="0.0%">
                  <c:v>0.28861051773692842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FFB-4E93-A2A4-8D7CB7AA099E}"/>
            </c:ext>
          </c:extLst>
        </c:ser>
        <c:ser>
          <c:idx val="7"/>
          <c:order val="7"/>
          <c:tx>
            <c:strRef>
              <c:f>Plan1!$A$9</c:f>
              <c:strCache>
                <c:ptCount val="1"/>
                <c:pt idx="0">
                  <c:v>Boi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Plan1!$B$1:$J$1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03/09/2019</c:v>
                </c:pt>
              </c:strCache>
            </c:strRef>
          </c:cat>
          <c:val>
            <c:numRef>
              <c:f>Plan1!$B$9:$J$9</c:f>
              <c:numCache>
                <c:formatCode>0.00%</c:formatCode>
                <c:ptCount val="9"/>
                <c:pt idx="0" formatCode="0%">
                  <c:v>0.44</c:v>
                </c:pt>
                <c:pt idx="1">
                  <c:v>0.05</c:v>
                </c:pt>
                <c:pt idx="2">
                  <c:v>5.5E-2</c:v>
                </c:pt>
                <c:pt idx="4">
                  <c:v>0.01</c:v>
                </c:pt>
                <c:pt idx="8" formatCode="0.0%">
                  <c:v>1.3544938931390934E-2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FFB-4E93-A2A4-8D7CB7AA099E}"/>
            </c:ext>
          </c:extLst>
        </c:ser>
        <c:ser>
          <c:idx val="8"/>
          <c:order val="8"/>
          <c:tx>
            <c:strRef>
              <c:f>Plan1!$A$10</c:f>
              <c:strCache>
                <c:ptCount val="1"/>
                <c:pt idx="0">
                  <c:v>Leite</c:v>
                </c:pt>
              </c:strCache>
            </c:strRef>
          </c:tx>
          <c:invertIfNegative val="0"/>
          <c:cat>
            <c:strRef>
              <c:f>Plan1!$B$1:$J$1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03/09/2019</c:v>
                </c:pt>
              </c:strCache>
            </c:strRef>
          </c:cat>
          <c:val>
            <c:numRef>
              <c:f>Plan1!$B$10:$J$10</c:f>
              <c:numCache>
                <c:formatCode>General</c:formatCode>
                <c:ptCount val="9"/>
                <c:pt idx="8" formatCode="0.0%">
                  <c:v>0.14899432824530029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FFB-4E93-A2A4-8D7CB7AA099E}"/>
            </c:ext>
          </c:extLst>
        </c:ser>
        <c:ser>
          <c:idx val="9"/>
          <c:order val="9"/>
          <c:tx>
            <c:strRef>
              <c:f>Plan1!$A$11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Plan1!$B$1:$J$1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03/09/2019</c:v>
                </c:pt>
              </c:strCache>
            </c:strRef>
          </c:cat>
          <c:val>
            <c:numRef>
              <c:f>Plan1!$B$11:$J$11</c:f>
              <c:numCache>
                <c:formatCode>General</c:formatCode>
                <c:ptCount val="9"/>
                <c:pt idx="0">
                  <c:v>5.6999999999999995E-2</c:v>
                </c:pt>
                <c:pt idx="1">
                  <c:v>7.1000000000000008E-2</c:v>
                </c:pt>
                <c:pt idx="2">
                  <c:v>9.4E-2</c:v>
                </c:pt>
                <c:pt idx="3">
                  <c:v>0.17200000000000001</c:v>
                </c:pt>
                <c:pt idx="4">
                  <c:v>8.199999999999999E-2</c:v>
                </c:pt>
                <c:pt idx="7" formatCode="0.0%">
                  <c:v>2.1148580019772444E-2</c:v>
                </c:pt>
                <c:pt idx="8" formatCode="0.0%">
                  <c:v>2.5870833358956683E-2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AC-4DB8-94D7-DA4C226E5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3927728"/>
        <c:axId val="1953929360"/>
      </c:barChart>
      <c:catAx>
        <c:axId val="195392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3929360"/>
        <c:crosses val="autoZero"/>
        <c:auto val="1"/>
        <c:lblAlgn val="ctr"/>
        <c:lblOffset val="100"/>
        <c:noMultiLvlLbl val="0"/>
      </c:catAx>
      <c:valAx>
        <c:axId val="195392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392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Plan1!$B$1</c:f>
              <c:strCache>
                <c:ptCount val="1"/>
                <c:pt idx="0">
                  <c:v>FIDC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Plan1!$A$2:$A$18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 formatCode="mmm\-yy">
                  <c:v>43647</c:v>
                </c:pt>
              </c:numCache>
            </c:numRef>
          </c:cat>
          <c:val>
            <c:numRef>
              <c:f>Plan1!$B$2:$B$18</c:f>
              <c:numCache>
                <c:formatCode>General</c:formatCode>
                <c:ptCount val="17"/>
                <c:pt idx="0">
                  <c:v>1.0144545096100002</c:v>
                </c:pt>
                <c:pt idx="1">
                  <c:v>4.5668009448699998</c:v>
                </c:pt>
                <c:pt idx="2">
                  <c:v>12.246259779010002</c:v>
                </c:pt>
                <c:pt idx="3">
                  <c:v>19.33015429768</c:v>
                </c:pt>
                <c:pt idx="4">
                  <c:v>28.688368658920002</c:v>
                </c:pt>
                <c:pt idx="5">
                  <c:v>43.523421355390006</c:v>
                </c:pt>
                <c:pt idx="6">
                  <c:v>53.288305092069997</c:v>
                </c:pt>
                <c:pt idx="7">
                  <c:v>59.432046076470002</c:v>
                </c:pt>
                <c:pt idx="8">
                  <c:v>78.431293135610005</c:v>
                </c:pt>
                <c:pt idx="9">
                  <c:v>64.606921884789983</c:v>
                </c:pt>
                <c:pt idx="10">
                  <c:v>77.546022218679994</c:v>
                </c:pt>
                <c:pt idx="11">
                  <c:v>66.303498123899985</c:v>
                </c:pt>
                <c:pt idx="12">
                  <c:v>74.547871714549999</c:v>
                </c:pt>
                <c:pt idx="13">
                  <c:v>87.356492958719997</c:v>
                </c:pt>
                <c:pt idx="14">
                  <c:v>105.41864929735</c:v>
                </c:pt>
                <c:pt idx="15">
                  <c:v>123.49335820880999</c:v>
                </c:pt>
                <c:pt idx="16">
                  <c:v>178.72149850834001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0B-4F28-B6B1-E357FC345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-27"/>
        <c:axId val="1642373520"/>
        <c:axId val="164237406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Plan1!$A$1</c15:sqref>
                        </c15:formulaRef>
                      </c:ext>
                    </c:extLst>
                    <c:strCache>
                      <c:ptCount val="1"/>
                      <c:pt idx="0">
                        <c:v>Período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Plan1!$A$2:$A$18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 formatCode="mmm\-yy">
                        <c:v>43647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Plan1!$A$2:$A$18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 formatCode="mmm\-yy">
                        <c:v>43647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C20B-4F28-B6B1-E357FC345123}"/>
                  </c:ext>
                </c:extLst>
              </c15:ser>
            </c15:filteredBarSeries>
          </c:ext>
        </c:extLst>
      </c:barChart>
      <c:catAx>
        <c:axId val="164237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2374064"/>
        <c:crosses val="autoZero"/>
        <c:auto val="1"/>
        <c:lblAlgn val="ctr"/>
        <c:lblOffset val="100"/>
        <c:noMultiLvlLbl val="0"/>
      </c:catAx>
      <c:valAx>
        <c:axId val="164237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237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Plan1!$B$1</c:f>
              <c:strCache>
                <c:ptCount val="1"/>
                <c:pt idx="0">
                  <c:v>FIDC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Plan1!$A$2:$A$18</c:f>
              <c:strCache>
                <c:ptCount val="17"/>
                <c:pt idx="0">
                  <c:v>dez/03</c:v>
                </c:pt>
                <c:pt idx="1">
                  <c:v>dez/04</c:v>
                </c:pt>
                <c:pt idx="2">
                  <c:v>dez/05</c:v>
                </c:pt>
                <c:pt idx="3">
                  <c:v>dez/06</c:v>
                </c:pt>
                <c:pt idx="4">
                  <c:v>dez/07</c:v>
                </c:pt>
                <c:pt idx="5">
                  <c:v>dez/08</c:v>
                </c:pt>
                <c:pt idx="6">
                  <c:v>dez/09</c:v>
                </c:pt>
                <c:pt idx="7">
                  <c:v>dez/10</c:v>
                </c:pt>
                <c:pt idx="8">
                  <c:v>dez/11</c:v>
                </c:pt>
                <c:pt idx="9">
                  <c:v>dez/12</c:v>
                </c:pt>
                <c:pt idx="10">
                  <c:v>dez/13</c:v>
                </c:pt>
                <c:pt idx="11">
                  <c:v>dez/14</c:v>
                </c:pt>
                <c:pt idx="12">
                  <c:v>dez/15</c:v>
                </c:pt>
                <c:pt idx="13">
                  <c:v>dez/16</c:v>
                </c:pt>
                <c:pt idx="14">
                  <c:v>dez/17</c:v>
                </c:pt>
                <c:pt idx="15">
                  <c:v>dez/18</c:v>
                </c:pt>
                <c:pt idx="16">
                  <c:v>jul-19</c:v>
                </c:pt>
              </c:strCache>
            </c:strRef>
          </c:cat>
          <c:val>
            <c:numRef>
              <c:f>Plan1!$B$2:$B$18</c:f>
              <c:numCache>
                <c:formatCode>_(* #,##0_);_(* \(#,##0\);_(* "-"??_);_(@_)</c:formatCode>
                <c:ptCount val="17"/>
                <c:pt idx="0">
                  <c:v>7</c:v>
                </c:pt>
                <c:pt idx="1">
                  <c:v>36</c:v>
                </c:pt>
                <c:pt idx="2">
                  <c:v>63</c:v>
                </c:pt>
                <c:pt idx="3">
                  <c:v>115</c:v>
                </c:pt>
                <c:pt idx="4">
                  <c:v>150</c:v>
                </c:pt>
                <c:pt idx="5">
                  <c:v>189</c:v>
                </c:pt>
                <c:pt idx="6">
                  <c:v>223</c:v>
                </c:pt>
                <c:pt idx="7">
                  <c:v>310</c:v>
                </c:pt>
                <c:pt idx="8">
                  <c:v>375</c:v>
                </c:pt>
                <c:pt idx="9">
                  <c:v>392</c:v>
                </c:pt>
                <c:pt idx="10">
                  <c:v>425</c:v>
                </c:pt>
                <c:pt idx="11">
                  <c:v>463</c:v>
                </c:pt>
                <c:pt idx="12">
                  <c:v>552</c:v>
                </c:pt>
                <c:pt idx="13">
                  <c:v>582</c:v>
                </c:pt>
                <c:pt idx="14">
                  <c:v>731</c:v>
                </c:pt>
                <c:pt idx="15">
                  <c:v>915</c:v>
                </c:pt>
                <c:pt idx="16">
                  <c:v>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D1-4E3F-BE3F-DAA3F2D8C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-27"/>
        <c:axId val="121108608"/>
        <c:axId val="12111132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Plan1!$A$1</c15:sqref>
                        </c15:formulaRef>
                      </c:ext>
                    </c:extLst>
                    <c:strCache>
                      <c:ptCount val="1"/>
                      <c:pt idx="0">
                        <c:v>Período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Plan1!$A$2:$A$18</c15:sqref>
                        </c15:formulaRef>
                      </c:ext>
                    </c:extLst>
                    <c:strCache>
                      <c:ptCount val="17"/>
                      <c:pt idx="0">
                        <c:v>dez/03</c:v>
                      </c:pt>
                      <c:pt idx="1">
                        <c:v>dez/04</c:v>
                      </c:pt>
                      <c:pt idx="2">
                        <c:v>dez/05</c:v>
                      </c:pt>
                      <c:pt idx="3">
                        <c:v>dez/06</c:v>
                      </c:pt>
                      <c:pt idx="4">
                        <c:v>dez/07</c:v>
                      </c:pt>
                      <c:pt idx="5">
                        <c:v>dez/08</c:v>
                      </c:pt>
                      <c:pt idx="6">
                        <c:v>dez/09</c:v>
                      </c:pt>
                      <c:pt idx="7">
                        <c:v>dez/10</c:v>
                      </c:pt>
                      <c:pt idx="8">
                        <c:v>dez/11</c:v>
                      </c:pt>
                      <c:pt idx="9">
                        <c:v>dez/12</c:v>
                      </c:pt>
                      <c:pt idx="10">
                        <c:v>dez/13</c:v>
                      </c:pt>
                      <c:pt idx="11">
                        <c:v>dez/14</c:v>
                      </c:pt>
                      <c:pt idx="12">
                        <c:v>dez/15</c:v>
                      </c:pt>
                      <c:pt idx="13">
                        <c:v>dez/16</c:v>
                      </c:pt>
                      <c:pt idx="14">
                        <c:v>dez/17</c:v>
                      </c:pt>
                      <c:pt idx="15">
                        <c:v>dez/18</c:v>
                      </c:pt>
                      <c:pt idx="16">
                        <c:v>jul-19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Plan1!$A$2:$A$18</c15:sqref>
                        </c15:formulaRef>
                      </c:ext>
                    </c:extLst>
                    <c:numCache>
                      <c:formatCode>mmm\-yy</c:formatCode>
                      <c:ptCount val="17"/>
                      <c:pt idx="0">
                        <c:v>37956</c:v>
                      </c:pt>
                      <c:pt idx="1">
                        <c:v>38322</c:v>
                      </c:pt>
                      <c:pt idx="2">
                        <c:v>38687</c:v>
                      </c:pt>
                      <c:pt idx="3">
                        <c:v>39052</c:v>
                      </c:pt>
                      <c:pt idx="4">
                        <c:v>39417</c:v>
                      </c:pt>
                      <c:pt idx="5">
                        <c:v>39783</c:v>
                      </c:pt>
                      <c:pt idx="6">
                        <c:v>40148</c:v>
                      </c:pt>
                      <c:pt idx="7">
                        <c:v>40513</c:v>
                      </c:pt>
                      <c:pt idx="8">
                        <c:v>40878</c:v>
                      </c:pt>
                      <c:pt idx="9">
                        <c:v>41244</c:v>
                      </c:pt>
                      <c:pt idx="10">
                        <c:v>41609</c:v>
                      </c:pt>
                      <c:pt idx="11">
                        <c:v>41974</c:v>
                      </c:pt>
                      <c:pt idx="12">
                        <c:v>42339</c:v>
                      </c:pt>
                      <c:pt idx="13">
                        <c:v>42705</c:v>
                      </c:pt>
                      <c:pt idx="14">
                        <c:v>43070</c:v>
                      </c:pt>
                      <c:pt idx="15">
                        <c:v>43435</c:v>
                      </c:pt>
                      <c:pt idx="16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0BD1-4E3F-BE3F-DAA3F2D8C19D}"/>
                  </c:ext>
                </c:extLst>
              </c15:ser>
            </c15:filteredBarSeries>
          </c:ext>
        </c:extLst>
      </c:barChart>
      <c:catAx>
        <c:axId val="12110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111328"/>
        <c:crosses val="autoZero"/>
        <c:auto val="1"/>
        <c:lblAlgn val="ctr"/>
        <c:lblOffset val="100"/>
        <c:noMultiLvlLbl val="0"/>
      </c:catAx>
      <c:valAx>
        <c:axId val="12111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10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38542009942433E-2"/>
          <c:y val="3.8242877995950462E-2"/>
          <c:w val="0.94161746867572094"/>
          <c:h val="0.6629859207986061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Plan1!$B$1</c:f>
              <c:strCache>
                <c:ptCount val="1"/>
                <c:pt idx="0">
                  <c:v>Recebíveis Comerciais</c:v>
                </c:pt>
              </c:strCache>
            </c:strRef>
          </c:tx>
          <c:invertIfNegative val="0"/>
          <c:cat>
            <c:numRef>
              <c:f>Plan1!$A$2:$A$3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Plan1!$B$2:$B$3</c:f>
              <c:numCache>
                <c:formatCode>#,##0.0</c:formatCode>
                <c:ptCount val="2"/>
                <c:pt idx="0">
                  <c:v>46.7</c:v>
                </c:pt>
                <c:pt idx="1">
                  <c:v>40.5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69-4F14-B7B0-CEFB84D8CEF9}"/>
            </c:ext>
          </c:extLst>
        </c:ser>
        <c:ser>
          <c:idx val="2"/>
          <c:order val="1"/>
          <c:tx>
            <c:strRef>
              <c:f>Plan1!$C$1</c:f>
              <c:strCache>
                <c:ptCount val="1"/>
                <c:pt idx="0">
                  <c:v>Crédito Pessoa Jurídica</c:v>
                </c:pt>
              </c:strCache>
            </c:strRef>
          </c:tx>
          <c:invertIfNegative val="0"/>
          <c:cat>
            <c:numRef>
              <c:f>Plan1!$A$2:$A$3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Plan1!$C$2:$C$3</c:f>
              <c:numCache>
                <c:formatCode>#,##0.0</c:formatCode>
                <c:ptCount val="2"/>
                <c:pt idx="0">
                  <c:v>7.9</c:v>
                </c:pt>
                <c:pt idx="1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69-4F14-B7B0-CEFB84D8CEF9}"/>
            </c:ext>
          </c:extLst>
        </c:ser>
        <c:ser>
          <c:idx val="3"/>
          <c:order val="2"/>
          <c:tx>
            <c:strRef>
              <c:f>Plan1!$D$1</c:f>
              <c:strCache>
                <c:ptCount val="1"/>
                <c:pt idx="0">
                  <c:v>Multiclasse</c:v>
                </c:pt>
              </c:strCache>
            </c:strRef>
          </c:tx>
          <c:invertIfNegative val="0"/>
          <c:cat>
            <c:numRef>
              <c:f>Plan1!$A$2:$A$3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Plan1!$D$2:$D$3</c:f>
              <c:numCache>
                <c:formatCode>#,##0.0</c:formatCode>
                <c:ptCount val="2"/>
                <c:pt idx="0">
                  <c:v>17.399999999999999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69-4F14-B7B0-CEFB84D8CEF9}"/>
            </c:ext>
          </c:extLst>
        </c:ser>
        <c:ser>
          <c:idx val="4"/>
          <c:order val="3"/>
          <c:tx>
            <c:strRef>
              <c:f>Plan1!$E$1</c:f>
              <c:strCache>
                <c:ptCount val="1"/>
                <c:pt idx="0">
                  <c:v>Financiamento Veículos</c:v>
                </c:pt>
              </c:strCache>
            </c:strRef>
          </c:tx>
          <c:invertIfNegative val="0"/>
          <c:cat>
            <c:numRef>
              <c:f>Plan1!$A$2:$A$3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Plan1!$E$2:$E$3</c:f>
              <c:numCache>
                <c:formatCode>#,##0.0</c:formatCode>
                <c:ptCount val="2"/>
                <c:pt idx="0">
                  <c:v>5</c:v>
                </c:pt>
                <c:pt idx="1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69-4F14-B7B0-CEFB84D8CEF9}"/>
            </c:ext>
          </c:extLst>
        </c:ser>
        <c:ser>
          <c:idx val="5"/>
          <c:order val="4"/>
          <c:tx>
            <c:strRef>
              <c:f>Plan1!$F$1</c:f>
              <c:strCache>
                <c:ptCount val="1"/>
                <c:pt idx="0">
                  <c:v>Prestação de Serviço Público</c:v>
                </c:pt>
              </c:strCache>
            </c:strRef>
          </c:tx>
          <c:invertIfNegative val="0"/>
          <c:cat>
            <c:numRef>
              <c:f>Plan1!$A$2:$A$3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Plan1!$F$2:$F$3</c:f>
              <c:numCache>
                <c:formatCode>#,##0.0</c:formatCode>
                <c:ptCount val="2"/>
                <c:pt idx="0">
                  <c:v>5.7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69-4F14-B7B0-CEFB84D8CEF9}"/>
            </c:ext>
          </c:extLst>
        </c:ser>
        <c:ser>
          <c:idx val="6"/>
          <c:order val="5"/>
          <c:tx>
            <c:strRef>
              <c:f>Plan1!$G$1</c:f>
              <c:strCache>
                <c:ptCount val="1"/>
                <c:pt idx="0">
                  <c:v>Setor Público</c:v>
                </c:pt>
              </c:strCache>
            </c:strRef>
          </c:tx>
          <c:invertIfNegative val="0"/>
          <c:cat>
            <c:numRef>
              <c:f>Plan1!$A$2:$A$3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Plan1!$G$2:$G$3</c:f>
              <c:numCache>
                <c:formatCode>#,##0.0</c:formatCode>
                <c:ptCount val="2"/>
                <c:pt idx="0">
                  <c:v>14.6</c:v>
                </c:pt>
                <c:pt idx="1">
                  <c:v>8.8000000000000007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469-4F14-B7B0-CEFB84D8CEF9}"/>
            </c:ext>
          </c:extLst>
        </c:ser>
        <c:ser>
          <c:idx val="7"/>
          <c:order val="6"/>
          <c:tx>
            <c:strRef>
              <c:f>Plan1!$H$1</c:f>
              <c:strCache>
                <c:ptCount val="1"/>
                <c:pt idx="0">
                  <c:v>Crédito Pessoal</c:v>
                </c:pt>
              </c:strCache>
            </c:strRef>
          </c:tx>
          <c:invertIfNegative val="0"/>
          <c:cat>
            <c:numRef>
              <c:f>Plan1!$A$2:$A$3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Plan1!$H$2:$H$3</c:f>
              <c:numCache>
                <c:formatCode>#,##0.0</c:formatCode>
                <c:ptCount val="2"/>
                <c:pt idx="0">
                  <c:v>5.4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469-4F14-B7B0-CEFB84D8CEF9}"/>
            </c:ext>
          </c:extLst>
        </c:ser>
        <c:ser>
          <c:idx val="8"/>
          <c:order val="7"/>
          <c:tx>
            <c:strRef>
              <c:f>Plan1!$I$1</c:f>
              <c:strCache>
                <c:ptCount val="1"/>
                <c:pt idx="0">
                  <c:v>Outros</c:v>
                </c:pt>
              </c:strCache>
            </c:strRef>
          </c:tx>
          <c:invertIfNegative val="0"/>
          <c:cat>
            <c:numRef>
              <c:f>Plan1!$A$2:$A$3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Plan1!$I$2:$I$3</c:f>
              <c:numCache>
                <c:formatCode>#,##0.0</c:formatCode>
                <c:ptCount val="2"/>
                <c:pt idx="1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469-4F14-B7B0-CEFB84D8C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105344"/>
        <c:axId val="121106432"/>
      </c:barChart>
      <c:catAx>
        <c:axId val="12110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106432"/>
        <c:crosses val="autoZero"/>
        <c:auto val="1"/>
        <c:lblAlgn val="ctr"/>
        <c:lblOffset val="100"/>
        <c:noMultiLvlLbl val="0"/>
      </c:catAx>
      <c:valAx>
        <c:axId val="12110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10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580734954880421E-2"/>
          <c:y val="0.77272552620426616"/>
          <c:w val="0.90115366951570963"/>
          <c:h val="0.2129221641474784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873199741127887"/>
          <c:y val="0.37982597223142089"/>
          <c:w val="0.68292213994492579"/>
          <c:h val="0.61138740539596714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part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43-4DCE-BA9F-74DB577037F9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43-4DCE-BA9F-74DB577037F9}"/>
              </c:ext>
            </c:extLst>
          </c:dPt>
          <c:dLbls>
            <c:dLbl>
              <c:idx val="0"/>
              <c:layout>
                <c:manualLayout>
                  <c:x val="3.4642403199032792E-2"/>
                  <c:y val="-0.270020380884717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F43-4DCE-BA9F-74DB577037F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638546074968242E-2"/>
                  <c:y val="-7.16868267835549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F43-4DCE-BA9F-74DB577037F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356336757244042E-2"/>
                  <c:y val="4.77912178557030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F43-4DCE-BA9F-74DB577037F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6091581068898966E-3"/>
                  <c:y val="-0.14815277535267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F43-4DCE-BA9F-74DB577037F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335163271133341E-2"/>
                  <c:y val="-8.36346312474787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F43-4DCE-BA9F-74DB577037F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0651333494945091E-2"/>
                  <c:y val="-0.248514332849651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F43-4DCE-BA9F-74DB577037F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4524243302828018E-2"/>
                  <c:y val="-5.973902231962770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F43-4DCE-BA9F-74DB577037F9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3943158125368151E-2"/>
                  <c:y val="-0.136204970888751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F43-4DCE-BA9F-74DB577037F9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1839078689818504"/>
                  <c:y val="-0.1744379451733127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F43-4DCE-BA9F-74DB577037F9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8.358876642863397E-2"/>
                  <c:y val="-1.91164871422808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F43-4DCE-BA9F-74DB577037F9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Plan1!$A$2:$A$11</c:f>
              <c:strCache>
                <c:ptCount val="10"/>
                <c:pt idx="0">
                  <c:v>Recebíveis Comerciais</c:v>
                </c:pt>
                <c:pt idx="1">
                  <c:v>Setor Público</c:v>
                </c:pt>
                <c:pt idx="2">
                  <c:v>Multiclasse</c:v>
                </c:pt>
                <c:pt idx="3">
                  <c:v>Crédito PJ</c:v>
                </c:pt>
                <c:pt idx="4">
                  <c:v>Prestação Serviço Público</c:v>
                </c:pt>
                <c:pt idx="5">
                  <c:v>Financiamento de Veículos</c:v>
                </c:pt>
                <c:pt idx="6">
                  <c:v>Crédito Pessoal</c:v>
                </c:pt>
                <c:pt idx="7">
                  <c:v>Crédito Imobiliário</c:v>
                </c:pt>
                <c:pt idx="8">
                  <c:v>RECEBÍVEIS DO AGRONEGÓCIO</c:v>
                </c:pt>
                <c:pt idx="9">
                  <c:v>Outros</c:v>
                </c:pt>
              </c:strCache>
            </c:strRef>
          </c:cat>
          <c:val>
            <c:numRef>
              <c:f>Plan1!$B$2:$B$11</c:f>
              <c:numCache>
                <c:formatCode>0.0%</c:formatCode>
                <c:ptCount val="10"/>
                <c:pt idx="0">
                  <c:v>0.49859672652311054</c:v>
                </c:pt>
                <c:pt idx="1">
                  <c:v>0.10267491245063706</c:v>
                </c:pt>
                <c:pt idx="2" formatCode="#,##0.0">
                  <c:v>9.2529121029232789E-2</c:v>
                </c:pt>
                <c:pt idx="3" formatCode="#,##0.0">
                  <c:v>6.2203511909197026E-2</c:v>
                </c:pt>
                <c:pt idx="4" formatCode="#,##0.0">
                  <c:v>5.3212626977622135E-2</c:v>
                </c:pt>
                <c:pt idx="5" formatCode="#,##0.0">
                  <c:v>4.9027643245659787E-2</c:v>
                </c:pt>
                <c:pt idx="6" formatCode="#,##0.0">
                  <c:v>4.8754439559893697E-2</c:v>
                </c:pt>
                <c:pt idx="7" formatCode="#,##0.0">
                  <c:v>3.1766137644984226E-2</c:v>
                </c:pt>
                <c:pt idx="8" formatCode="#,##0.0">
                  <c:v>2.6637359362193577E-2</c:v>
                </c:pt>
                <c:pt idx="9" formatCode="#,##0.0">
                  <c:v>3.4597521297469139E-2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F43-4DCE-BA9F-74DB57703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89BC4-65F5-4C83-9126-6FBF09137B9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03D201-5A40-4D37-A107-98917FFB86C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err="1"/>
            <a:t>Fluxo</a:t>
          </a:r>
          <a:r>
            <a:rPr lang="en-US" b="1" dirty="0"/>
            <a:t> </a:t>
          </a:r>
          <a:r>
            <a:rPr lang="en-US" b="1" dirty="0" err="1"/>
            <a:t>Operacional</a:t>
          </a:r>
          <a:endParaRPr lang="pt-BR" dirty="0"/>
        </a:p>
      </dgm:t>
    </dgm:pt>
    <dgm:pt modelId="{B9B0B335-C1E1-4696-AA01-E4AACDF4715C}" type="parTrans" cxnId="{EC2B1256-0158-47CA-83A6-E0A9A56FA18E}">
      <dgm:prSet/>
      <dgm:spPr/>
      <dgm:t>
        <a:bodyPr/>
        <a:lstStyle/>
        <a:p>
          <a:endParaRPr lang="pt-BR"/>
        </a:p>
      </dgm:t>
    </dgm:pt>
    <dgm:pt modelId="{1E1E4E17-05ED-4858-9793-D75555DB84D4}" type="sibTrans" cxnId="{EC2B1256-0158-47CA-83A6-E0A9A56FA18E}">
      <dgm:prSet/>
      <dgm:spPr/>
      <dgm:t>
        <a:bodyPr/>
        <a:lstStyle/>
        <a:p>
          <a:endParaRPr lang="pt-BR"/>
        </a:p>
      </dgm:t>
    </dgm:pt>
    <dgm:pt modelId="{8F40A092-34DD-4D2B-8AEB-F3FE09908FD6}" type="pres">
      <dgm:prSet presAssocID="{45089BC4-65F5-4C83-9126-6FBF09137B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4B90C41-8980-474D-BE2C-A43BC5DA98D1}" type="pres">
      <dgm:prSet presAssocID="{4403D201-5A40-4D37-A107-98917FFB86C1}" presName="hierRoot1" presStyleCnt="0">
        <dgm:presLayoutVars>
          <dgm:hierBranch val="init"/>
        </dgm:presLayoutVars>
      </dgm:prSet>
      <dgm:spPr/>
    </dgm:pt>
    <dgm:pt modelId="{3DEFFE7D-C98B-4EEE-A9E5-64F4FF6A1EA6}" type="pres">
      <dgm:prSet presAssocID="{4403D201-5A40-4D37-A107-98917FFB86C1}" presName="rootComposite1" presStyleCnt="0"/>
      <dgm:spPr/>
    </dgm:pt>
    <dgm:pt modelId="{3FD5EA3E-72DB-4800-A632-7781B4C4EF09}" type="pres">
      <dgm:prSet presAssocID="{4403D201-5A40-4D37-A107-98917FFB86C1}" presName="rootText1" presStyleLbl="node0" presStyleIdx="0" presStyleCnt="1" custScaleX="36901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890D67-2401-467B-86BE-889C94002FA0}" type="pres">
      <dgm:prSet presAssocID="{4403D201-5A40-4D37-A107-98917FFB86C1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CA5077A-632D-41D9-8249-EC692C242E34}" type="pres">
      <dgm:prSet presAssocID="{4403D201-5A40-4D37-A107-98917FFB86C1}" presName="hierChild2" presStyleCnt="0"/>
      <dgm:spPr/>
    </dgm:pt>
    <dgm:pt modelId="{2C946A7F-E1FD-41E5-864E-B2B4839C1B6B}" type="pres">
      <dgm:prSet presAssocID="{4403D201-5A40-4D37-A107-98917FFB86C1}" presName="hierChild3" presStyleCnt="0"/>
      <dgm:spPr/>
    </dgm:pt>
  </dgm:ptLst>
  <dgm:cxnLst>
    <dgm:cxn modelId="{87EC0EBF-F769-4D72-AA12-C62A04E01094}" type="presOf" srcId="{4403D201-5A40-4D37-A107-98917FFB86C1}" destId="{3FD5EA3E-72DB-4800-A632-7781B4C4EF09}" srcOrd="0" destOrd="0" presId="urn:microsoft.com/office/officeart/2005/8/layout/orgChart1"/>
    <dgm:cxn modelId="{8F5FF800-0D36-45F5-A71A-3C763C09086E}" type="presOf" srcId="{4403D201-5A40-4D37-A107-98917FFB86C1}" destId="{AF890D67-2401-467B-86BE-889C94002FA0}" srcOrd="1" destOrd="0" presId="urn:microsoft.com/office/officeart/2005/8/layout/orgChart1"/>
    <dgm:cxn modelId="{EC2B1256-0158-47CA-83A6-E0A9A56FA18E}" srcId="{45089BC4-65F5-4C83-9126-6FBF09137B98}" destId="{4403D201-5A40-4D37-A107-98917FFB86C1}" srcOrd="0" destOrd="0" parTransId="{B9B0B335-C1E1-4696-AA01-E4AACDF4715C}" sibTransId="{1E1E4E17-05ED-4858-9793-D75555DB84D4}"/>
    <dgm:cxn modelId="{0FE41EC0-6A2F-4A45-9519-03B5FB5DAE04}" type="presOf" srcId="{45089BC4-65F5-4C83-9126-6FBF09137B98}" destId="{8F40A092-34DD-4D2B-8AEB-F3FE09908FD6}" srcOrd="0" destOrd="0" presId="urn:microsoft.com/office/officeart/2005/8/layout/orgChart1"/>
    <dgm:cxn modelId="{F2E3E0BB-C9AC-4DBB-AFB3-458D824F9582}" type="presParOf" srcId="{8F40A092-34DD-4D2B-8AEB-F3FE09908FD6}" destId="{B4B90C41-8980-474D-BE2C-A43BC5DA98D1}" srcOrd="0" destOrd="0" presId="urn:microsoft.com/office/officeart/2005/8/layout/orgChart1"/>
    <dgm:cxn modelId="{8408BECD-EEEB-4D21-BC5B-A82BAEE17916}" type="presParOf" srcId="{B4B90C41-8980-474D-BE2C-A43BC5DA98D1}" destId="{3DEFFE7D-C98B-4EEE-A9E5-64F4FF6A1EA6}" srcOrd="0" destOrd="0" presId="urn:microsoft.com/office/officeart/2005/8/layout/orgChart1"/>
    <dgm:cxn modelId="{430A47C5-54A7-47A4-B8C6-50CC1239A478}" type="presParOf" srcId="{3DEFFE7D-C98B-4EEE-A9E5-64F4FF6A1EA6}" destId="{3FD5EA3E-72DB-4800-A632-7781B4C4EF09}" srcOrd="0" destOrd="0" presId="urn:microsoft.com/office/officeart/2005/8/layout/orgChart1"/>
    <dgm:cxn modelId="{F6837F7A-4465-4047-90C5-69AC2C03A707}" type="presParOf" srcId="{3DEFFE7D-C98B-4EEE-A9E5-64F4FF6A1EA6}" destId="{AF890D67-2401-467B-86BE-889C94002FA0}" srcOrd="1" destOrd="0" presId="urn:microsoft.com/office/officeart/2005/8/layout/orgChart1"/>
    <dgm:cxn modelId="{CE4F3D61-5537-4CF1-8E2B-2FDB3C7C33C8}" type="presParOf" srcId="{B4B90C41-8980-474D-BE2C-A43BC5DA98D1}" destId="{3CA5077A-632D-41D9-8249-EC692C242E34}" srcOrd="1" destOrd="0" presId="urn:microsoft.com/office/officeart/2005/8/layout/orgChart1"/>
    <dgm:cxn modelId="{5BA1236C-CBB2-4273-8A60-9096F86B2936}" type="presParOf" srcId="{B4B90C41-8980-474D-BE2C-A43BC5DA98D1}" destId="{2C946A7F-E1FD-41E5-864E-B2B4839C1B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089BC4-65F5-4C83-9126-6FBF09137B9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03D201-5A40-4D37-A107-98917FFB86C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err="1"/>
            <a:t>Fluxo</a:t>
          </a:r>
          <a:r>
            <a:rPr lang="en-US" b="1" dirty="0"/>
            <a:t> </a:t>
          </a:r>
          <a:r>
            <a:rPr lang="en-US" b="1" dirty="0" err="1"/>
            <a:t>Operacional</a:t>
          </a:r>
          <a:endParaRPr lang="pt-BR" dirty="0"/>
        </a:p>
      </dgm:t>
    </dgm:pt>
    <dgm:pt modelId="{B9B0B335-C1E1-4696-AA01-E4AACDF4715C}" type="parTrans" cxnId="{EC2B1256-0158-47CA-83A6-E0A9A56FA18E}">
      <dgm:prSet/>
      <dgm:spPr/>
      <dgm:t>
        <a:bodyPr/>
        <a:lstStyle/>
        <a:p>
          <a:endParaRPr lang="pt-BR"/>
        </a:p>
      </dgm:t>
    </dgm:pt>
    <dgm:pt modelId="{1E1E4E17-05ED-4858-9793-D75555DB84D4}" type="sibTrans" cxnId="{EC2B1256-0158-47CA-83A6-E0A9A56FA18E}">
      <dgm:prSet/>
      <dgm:spPr/>
      <dgm:t>
        <a:bodyPr/>
        <a:lstStyle/>
        <a:p>
          <a:endParaRPr lang="pt-BR"/>
        </a:p>
      </dgm:t>
    </dgm:pt>
    <dgm:pt modelId="{8F40A092-34DD-4D2B-8AEB-F3FE09908FD6}" type="pres">
      <dgm:prSet presAssocID="{45089BC4-65F5-4C83-9126-6FBF09137B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4B90C41-8980-474D-BE2C-A43BC5DA98D1}" type="pres">
      <dgm:prSet presAssocID="{4403D201-5A40-4D37-A107-98917FFB86C1}" presName="hierRoot1" presStyleCnt="0">
        <dgm:presLayoutVars>
          <dgm:hierBranch val="init"/>
        </dgm:presLayoutVars>
      </dgm:prSet>
      <dgm:spPr/>
    </dgm:pt>
    <dgm:pt modelId="{3DEFFE7D-C98B-4EEE-A9E5-64F4FF6A1EA6}" type="pres">
      <dgm:prSet presAssocID="{4403D201-5A40-4D37-A107-98917FFB86C1}" presName="rootComposite1" presStyleCnt="0"/>
      <dgm:spPr/>
    </dgm:pt>
    <dgm:pt modelId="{3FD5EA3E-72DB-4800-A632-7781B4C4EF09}" type="pres">
      <dgm:prSet presAssocID="{4403D201-5A40-4D37-A107-98917FFB86C1}" presName="rootText1" presStyleLbl="node0" presStyleIdx="0" presStyleCnt="1" custScaleX="36901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890D67-2401-467B-86BE-889C94002FA0}" type="pres">
      <dgm:prSet presAssocID="{4403D201-5A40-4D37-A107-98917FFB86C1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CA5077A-632D-41D9-8249-EC692C242E34}" type="pres">
      <dgm:prSet presAssocID="{4403D201-5A40-4D37-A107-98917FFB86C1}" presName="hierChild2" presStyleCnt="0"/>
      <dgm:spPr/>
    </dgm:pt>
    <dgm:pt modelId="{2C946A7F-E1FD-41E5-864E-B2B4839C1B6B}" type="pres">
      <dgm:prSet presAssocID="{4403D201-5A40-4D37-A107-98917FFB86C1}" presName="hierChild3" presStyleCnt="0"/>
      <dgm:spPr/>
    </dgm:pt>
  </dgm:ptLst>
  <dgm:cxnLst>
    <dgm:cxn modelId="{52E81501-195C-4083-BBB7-D0A9C3EEB8B2}" type="presOf" srcId="{45089BC4-65F5-4C83-9126-6FBF09137B98}" destId="{8F40A092-34DD-4D2B-8AEB-F3FE09908FD6}" srcOrd="0" destOrd="0" presId="urn:microsoft.com/office/officeart/2005/8/layout/orgChart1"/>
    <dgm:cxn modelId="{EC2B1256-0158-47CA-83A6-E0A9A56FA18E}" srcId="{45089BC4-65F5-4C83-9126-6FBF09137B98}" destId="{4403D201-5A40-4D37-A107-98917FFB86C1}" srcOrd="0" destOrd="0" parTransId="{B9B0B335-C1E1-4696-AA01-E4AACDF4715C}" sibTransId="{1E1E4E17-05ED-4858-9793-D75555DB84D4}"/>
    <dgm:cxn modelId="{D98A8C24-699B-4255-9E4D-BAEAB544584D}" type="presOf" srcId="{4403D201-5A40-4D37-A107-98917FFB86C1}" destId="{3FD5EA3E-72DB-4800-A632-7781B4C4EF09}" srcOrd="0" destOrd="0" presId="urn:microsoft.com/office/officeart/2005/8/layout/orgChart1"/>
    <dgm:cxn modelId="{683160B0-309B-4BC1-BB52-1CA5035A058A}" type="presOf" srcId="{4403D201-5A40-4D37-A107-98917FFB86C1}" destId="{AF890D67-2401-467B-86BE-889C94002FA0}" srcOrd="1" destOrd="0" presId="urn:microsoft.com/office/officeart/2005/8/layout/orgChart1"/>
    <dgm:cxn modelId="{7106B0C7-21BD-4120-9695-C5B88EE7C1B1}" type="presParOf" srcId="{8F40A092-34DD-4D2B-8AEB-F3FE09908FD6}" destId="{B4B90C41-8980-474D-BE2C-A43BC5DA98D1}" srcOrd="0" destOrd="0" presId="urn:microsoft.com/office/officeart/2005/8/layout/orgChart1"/>
    <dgm:cxn modelId="{BC6D2E62-485A-4D4A-94B4-68B1958E4B03}" type="presParOf" srcId="{B4B90C41-8980-474D-BE2C-A43BC5DA98D1}" destId="{3DEFFE7D-C98B-4EEE-A9E5-64F4FF6A1EA6}" srcOrd="0" destOrd="0" presId="urn:microsoft.com/office/officeart/2005/8/layout/orgChart1"/>
    <dgm:cxn modelId="{58BD396B-8808-4E7F-AF81-CF772B3D231C}" type="presParOf" srcId="{3DEFFE7D-C98B-4EEE-A9E5-64F4FF6A1EA6}" destId="{3FD5EA3E-72DB-4800-A632-7781B4C4EF09}" srcOrd="0" destOrd="0" presId="urn:microsoft.com/office/officeart/2005/8/layout/orgChart1"/>
    <dgm:cxn modelId="{AC9A94D4-E778-43A3-A17C-B03EA3EFCC8F}" type="presParOf" srcId="{3DEFFE7D-C98B-4EEE-A9E5-64F4FF6A1EA6}" destId="{AF890D67-2401-467B-86BE-889C94002FA0}" srcOrd="1" destOrd="0" presId="urn:microsoft.com/office/officeart/2005/8/layout/orgChart1"/>
    <dgm:cxn modelId="{D2FD7AD2-8665-4288-B282-9F6AEE891582}" type="presParOf" srcId="{B4B90C41-8980-474D-BE2C-A43BC5DA98D1}" destId="{3CA5077A-632D-41D9-8249-EC692C242E34}" srcOrd="1" destOrd="0" presId="urn:microsoft.com/office/officeart/2005/8/layout/orgChart1"/>
    <dgm:cxn modelId="{6D39B63B-41DE-488E-8E83-B739166091D0}" type="presParOf" srcId="{B4B90C41-8980-474D-BE2C-A43BC5DA98D1}" destId="{2C946A7F-E1FD-41E5-864E-B2B4839C1B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089BC4-65F5-4C83-9126-6FBF09137B9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03D201-5A40-4D37-A107-98917FFB86C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err="1"/>
            <a:t>Fluxo</a:t>
          </a:r>
          <a:r>
            <a:rPr lang="en-US" b="1" dirty="0"/>
            <a:t> </a:t>
          </a:r>
          <a:r>
            <a:rPr lang="en-US" b="1" dirty="0" err="1"/>
            <a:t>Operacional</a:t>
          </a:r>
          <a:endParaRPr lang="pt-BR" dirty="0"/>
        </a:p>
      </dgm:t>
    </dgm:pt>
    <dgm:pt modelId="{B9B0B335-C1E1-4696-AA01-E4AACDF4715C}" type="parTrans" cxnId="{EC2B1256-0158-47CA-83A6-E0A9A56FA18E}">
      <dgm:prSet/>
      <dgm:spPr/>
      <dgm:t>
        <a:bodyPr/>
        <a:lstStyle/>
        <a:p>
          <a:endParaRPr lang="pt-BR"/>
        </a:p>
      </dgm:t>
    </dgm:pt>
    <dgm:pt modelId="{1E1E4E17-05ED-4858-9793-D75555DB84D4}" type="sibTrans" cxnId="{EC2B1256-0158-47CA-83A6-E0A9A56FA18E}">
      <dgm:prSet/>
      <dgm:spPr/>
      <dgm:t>
        <a:bodyPr/>
        <a:lstStyle/>
        <a:p>
          <a:endParaRPr lang="pt-BR"/>
        </a:p>
      </dgm:t>
    </dgm:pt>
    <dgm:pt modelId="{8F40A092-34DD-4D2B-8AEB-F3FE09908FD6}" type="pres">
      <dgm:prSet presAssocID="{45089BC4-65F5-4C83-9126-6FBF09137B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4B90C41-8980-474D-BE2C-A43BC5DA98D1}" type="pres">
      <dgm:prSet presAssocID="{4403D201-5A40-4D37-A107-98917FFB86C1}" presName="hierRoot1" presStyleCnt="0">
        <dgm:presLayoutVars>
          <dgm:hierBranch val="init"/>
        </dgm:presLayoutVars>
      </dgm:prSet>
      <dgm:spPr/>
    </dgm:pt>
    <dgm:pt modelId="{3DEFFE7D-C98B-4EEE-A9E5-64F4FF6A1EA6}" type="pres">
      <dgm:prSet presAssocID="{4403D201-5A40-4D37-A107-98917FFB86C1}" presName="rootComposite1" presStyleCnt="0"/>
      <dgm:spPr/>
    </dgm:pt>
    <dgm:pt modelId="{3FD5EA3E-72DB-4800-A632-7781B4C4EF09}" type="pres">
      <dgm:prSet presAssocID="{4403D201-5A40-4D37-A107-98917FFB86C1}" presName="rootText1" presStyleLbl="node0" presStyleIdx="0" presStyleCnt="1" custScaleX="36901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890D67-2401-467B-86BE-889C94002FA0}" type="pres">
      <dgm:prSet presAssocID="{4403D201-5A40-4D37-A107-98917FFB86C1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CA5077A-632D-41D9-8249-EC692C242E34}" type="pres">
      <dgm:prSet presAssocID="{4403D201-5A40-4D37-A107-98917FFB86C1}" presName="hierChild2" presStyleCnt="0"/>
      <dgm:spPr/>
    </dgm:pt>
    <dgm:pt modelId="{2C946A7F-E1FD-41E5-864E-B2B4839C1B6B}" type="pres">
      <dgm:prSet presAssocID="{4403D201-5A40-4D37-A107-98917FFB86C1}" presName="hierChild3" presStyleCnt="0"/>
      <dgm:spPr/>
    </dgm:pt>
  </dgm:ptLst>
  <dgm:cxnLst>
    <dgm:cxn modelId="{63EAC50A-3B16-4A10-AF32-4CF13CF82363}" type="presOf" srcId="{45089BC4-65F5-4C83-9126-6FBF09137B98}" destId="{8F40A092-34DD-4D2B-8AEB-F3FE09908FD6}" srcOrd="0" destOrd="0" presId="urn:microsoft.com/office/officeart/2005/8/layout/orgChart1"/>
    <dgm:cxn modelId="{0C03F0CE-0134-4B0E-B70F-8DE775F93711}" type="presOf" srcId="{4403D201-5A40-4D37-A107-98917FFB86C1}" destId="{AF890D67-2401-467B-86BE-889C94002FA0}" srcOrd="1" destOrd="0" presId="urn:microsoft.com/office/officeart/2005/8/layout/orgChart1"/>
    <dgm:cxn modelId="{EC2B1256-0158-47CA-83A6-E0A9A56FA18E}" srcId="{45089BC4-65F5-4C83-9126-6FBF09137B98}" destId="{4403D201-5A40-4D37-A107-98917FFB86C1}" srcOrd="0" destOrd="0" parTransId="{B9B0B335-C1E1-4696-AA01-E4AACDF4715C}" sibTransId="{1E1E4E17-05ED-4858-9793-D75555DB84D4}"/>
    <dgm:cxn modelId="{859D3908-CDF7-4202-AA5F-30784FDF33CC}" type="presOf" srcId="{4403D201-5A40-4D37-A107-98917FFB86C1}" destId="{3FD5EA3E-72DB-4800-A632-7781B4C4EF09}" srcOrd="0" destOrd="0" presId="urn:microsoft.com/office/officeart/2005/8/layout/orgChart1"/>
    <dgm:cxn modelId="{53DD11F9-E84D-43CE-89D8-F882473DB633}" type="presParOf" srcId="{8F40A092-34DD-4D2B-8AEB-F3FE09908FD6}" destId="{B4B90C41-8980-474D-BE2C-A43BC5DA98D1}" srcOrd="0" destOrd="0" presId="urn:microsoft.com/office/officeart/2005/8/layout/orgChart1"/>
    <dgm:cxn modelId="{CD023220-8190-49FB-81E0-4B85ED2CA4FB}" type="presParOf" srcId="{B4B90C41-8980-474D-BE2C-A43BC5DA98D1}" destId="{3DEFFE7D-C98B-4EEE-A9E5-64F4FF6A1EA6}" srcOrd="0" destOrd="0" presId="urn:microsoft.com/office/officeart/2005/8/layout/orgChart1"/>
    <dgm:cxn modelId="{82DFB883-4DEA-4649-BF58-8AA99BC6EF0D}" type="presParOf" srcId="{3DEFFE7D-C98B-4EEE-A9E5-64F4FF6A1EA6}" destId="{3FD5EA3E-72DB-4800-A632-7781B4C4EF09}" srcOrd="0" destOrd="0" presId="urn:microsoft.com/office/officeart/2005/8/layout/orgChart1"/>
    <dgm:cxn modelId="{CD2E670A-6AFD-405B-8346-79228F903D54}" type="presParOf" srcId="{3DEFFE7D-C98B-4EEE-A9E5-64F4FF6A1EA6}" destId="{AF890D67-2401-467B-86BE-889C94002FA0}" srcOrd="1" destOrd="0" presId="urn:microsoft.com/office/officeart/2005/8/layout/orgChart1"/>
    <dgm:cxn modelId="{991C2ED5-1B8F-4F8E-BA07-D8DBC19AD281}" type="presParOf" srcId="{B4B90C41-8980-474D-BE2C-A43BC5DA98D1}" destId="{3CA5077A-632D-41D9-8249-EC692C242E34}" srcOrd="1" destOrd="0" presId="urn:microsoft.com/office/officeart/2005/8/layout/orgChart1"/>
    <dgm:cxn modelId="{51ABBF26-D722-4C19-B0BF-A1AE6DA5CF86}" type="presParOf" srcId="{B4B90C41-8980-474D-BE2C-A43BC5DA98D1}" destId="{2C946A7F-E1FD-41E5-864E-B2B4839C1B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089BC4-65F5-4C83-9126-6FBF09137B9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03D201-5A40-4D37-A107-98917FFB86C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err="1"/>
            <a:t>Fluxo</a:t>
          </a:r>
          <a:r>
            <a:rPr lang="en-US" b="1" dirty="0"/>
            <a:t> </a:t>
          </a:r>
          <a:r>
            <a:rPr lang="en-US" b="1" dirty="0" err="1"/>
            <a:t>Operacional</a:t>
          </a:r>
          <a:endParaRPr lang="pt-BR" dirty="0"/>
        </a:p>
      </dgm:t>
    </dgm:pt>
    <dgm:pt modelId="{B9B0B335-C1E1-4696-AA01-E4AACDF4715C}" type="parTrans" cxnId="{EC2B1256-0158-47CA-83A6-E0A9A56FA18E}">
      <dgm:prSet/>
      <dgm:spPr/>
      <dgm:t>
        <a:bodyPr/>
        <a:lstStyle/>
        <a:p>
          <a:endParaRPr lang="pt-BR"/>
        </a:p>
      </dgm:t>
    </dgm:pt>
    <dgm:pt modelId="{1E1E4E17-05ED-4858-9793-D75555DB84D4}" type="sibTrans" cxnId="{EC2B1256-0158-47CA-83A6-E0A9A56FA18E}">
      <dgm:prSet/>
      <dgm:spPr/>
      <dgm:t>
        <a:bodyPr/>
        <a:lstStyle/>
        <a:p>
          <a:endParaRPr lang="pt-BR"/>
        </a:p>
      </dgm:t>
    </dgm:pt>
    <dgm:pt modelId="{8F40A092-34DD-4D2B-8AEB-F3FE09908FD6}" type="pres">
      <dgm:prSet presAssocID="{45089BC4-65F5-4C83-9126-6FBF09137B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4B90C41-8980-474D-BE2C-A43BC5DA98D1}" type="pres">
      <dgm:prSet presAssocID="{4403D201-5A40-4D37-A107-98917FFB86C1}" presName="hierRoot1" presStyleCnt="0">
        <dgm:presLayoutVars>
          <dgm:hierBranch val="init"/>
        </dgm:presLayoutVars>
      </dgm:prSet>
      <dgm:spPr/>
    </dgm:pt>
    <dgm:pt modelId="{3DEFFE7D-C98B-4EEE-A9E5-64F4FF6A1EA6}" type="pres">
      <dgm:prSet presAssocID="{4403D201-5A40-4D37-A107-98917FFB86C1}" presName="rootComposite1" presStyleCnt="0"/>
      <dgm:spPr/>
    </dgm:pt>
    <dgm:pt modelId="{3FD5EA3E-72DB-4800-A632-7781B4C4EF09}" type="pres">
      <dgm:prSet presAssocID="{4403D201-5A40-4D37-A107-98917FFB86C1}" presName="rootText1" presStyleLbl="node0" presStyleIdx="0" presStyleCnt="1" custScaleX="36901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890D67-2401-467B-86BE-889C94002FA0}" type="pres">
      <dgm:prSet presAssocID="{4403D201-5A40-4D37-A107-98917FFB86C1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CA5077A-632D-41D9-8249-EC692C242E34}" type="pres">
      <dgm:prSet presAssocID="{4403D201-5A40-4D37-A107-98917FFB86C1}" presName="hierChild2" presStyleCnt="0"/>
      <dgm:spPr/>
    </dgm:pt>
    <dgm:pt modelId="{2C946A7F-E1FD-41E5-864E-B2B4839C1B6B}" type="pres">
      <dgm:prSet presAssocID="{4403D201-5A40-4D37-A107-98917FFB86C1}" presName="hierChild3" presStyleCnt="0"/>
      <dgm:spPr/>
    </dgm:pt>
  </dgm:ptLst>
  <dgm:cxnLst>
    <dgm:cxn modelId="{62D2D4DF-5C1F-4B52-9670-9294A7B83139}" type="presOf" srcId="{4403D201-5A40-4D37-A107-98917FFB86C1}" destId="{AF890D67-2401-467B-86BE-889C94002FA0}" srcOrd="1" destOrd="0" presId="urn:microsoft.com/office/officeart/2005/8/layout/orgChart1"/>
    <dgm:cxn modelId="{A66976CB-0788-45FD-9F9E-8EF0EC481471}" type="presOf" srcId="{45089BC4-65F5-4C83-9126-6FBF09137B98}" destId="{8F40A092-34DD-4D2B-8AEB-F3FE09908FD6}" srcOrd="0" destOrd="0" presId="urn:microsoft.com/office/officeart/2005/8/layout/orgChart1"/>
    <dgm:cxn modelId="{F04819D3-9555-4D7F-AB50-302B95423F0F}" type="presOf" srcId="{4403D201-5A40-4D37-A107-98917FFB86C1}" destId="{3FD5EA3E-72DB-4800-A632-7781B4C4EF09}" srcOrd="0" destOrd="0" presId="urn:microsoft.com/office/officeart/2005/8/layout/orgChart1"/>
    <dgm:cxn modelId="{EC2B1256-0158-47CA-83A6-E0A9A56FA18E}" srcId="{45089BC4-65F5-4C83-9126-6FBF09137B98}" destId="{4403D201-5A40-4D37-A107-98917FFB86C1}" srcOrd="0" destOrd="0" parTransId="{B9B0B335-C1E1-4696-AA01-E4AACDF4715C}" sibTransId="{1E1E4E17-05ED-4858-9793-D75555DB84D4}"/>
    <dgm:cxn modelId="{9FCF16F7-CBED-40D9-AEBF-E456895852A1}" type="presParOf" srcId="{8F40A092-34DD-4D2B-8AEB-F3FE09908FD6}" destId="{B4B90C41-8980-474D-BE2C-A43BC5DA98D1}" srcOrd="0" destOrd="0" presId="urn:microsoft.com/office/officeart/2005/8/layout/orgChart1"/>
    <dgm:cxn modelId="{F4A610D3-C65E-490E-8CE5-28B48FE81B3E}" type="presParOf" srcId="{B4B90C41-8980-474D-BE2C-A43BC5DA98D1}" destId="{3DEFFE7D-C98B-4EEE-A9E5-64F4FF6A1EA6}" srcOrd="0" destOrd="0" presId="urn:microsoft.com/office/officeart/2005/8/layout/orgChart1"/>
    <dgm:cxn modelId="{4830F8D7-5FC2-403C-A518-58DDCD8EFFA9}" type="presParOf" srcId="{3DEFFE7D-C98B-4EEE-A9E5-64F4FF6A1EA6}" destId="{3FD5EA3E-72DB-4800-A632-7781B4C4EF09}" srcOrd="0" destOrd="0" presId="urn:microsoft.com/office/officeart/2005/8/layout/orgChart1"/>
    <dgm:cxn modelId="{A3017CA2-0B36-4651-93B5-8C4297644F5D}" type="presParOf" srcId="{3DEFFE7D-C98B-4EEE-A9E5-64F4FF6A1EA6}" destId="{AF890D67-2401-467B-86BE-889C94002FA0}" srcOrd="1" destOrd="0" presId="urn:microsoft.com/office/officeart/2005/8/layout/orgChart1"/>
    <dgm:cxn modelId="{B540367D-74AD-4D7B-B548-7EB190E5293B}" type="presParOf" srcId="{B4B90C41-8980-474D-BE2C-A43BC5DA98D1}" destId="{3CA5077A-632D-41D9-8249-EC692C242E34}" srcOrd="1" destOrd="0" presId="urn:microsoft.com/office/officeart/2005/8/layout/orgChart1"/>
    <dgm:cxn modelId="{6598AB60-1C5E-4F33-8B60-E77F37B3489B}" type="presParOf" srcId="{B4B90C41-8980-474D-BE2C-A43BC5DA98D1}" destId="{2C946A7F-E1FD-41E5-864E-B2B4839C1B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089BC4-65F5-4C83-9126-6FBF09137B9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03D201-5A40-4D37-A107-98917FFB86C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err="1"/>
            <a:t>Fluxo</a:t>
          </a:r>
          <a:r>
            <a:rPr lang="en-US" b="1" dirty="0"/>
            <a:t> </a:t>
          </a:r>
          <a:r>
            <a:rPr lang="en-US" b="1" dirty="0" err="1"/>
            <a:t>Operacional</a:t>
          </a:r>
          <a:endParaRPr lang="pt-BR" dirty="0"/>
        </a:p>
      </dgm:t>
    </dgm:pt>
    <dgm:pt modelId="{B9B0B335-C1E1-4696-AA01-E4AACDF4715C}" type="parTrans" cxnId="{EC2B1256-0158-47CA-83A6-E0A9A56FA18E}">
      <dgm:prSet/>
      <dgm:spPr/>
      <dgm:t>
        <a:bodyPr/>
        <a:lstStyle/>
        <a:p>
          <a:endParaRPr lang="pt-BR"/>
        </a:p>
      </dgm:t>
    </dgm:pt>
    <dgm:pt modelId="{1E1E4E17-05ED-4858-9793-D75555DB84D4}" type="sibTrans" cxnId="{EC2B1256-0158-47CA-83A6-E0A9A56FA18E}">
      <dgm:prSet/>
      <dgm:spPr/>
      <dgm:t>
        <a:bodyPr/>
        <a:lstStyle/>
        <a:p>
          <a:endParaRPr lang="pt-BR"/>
        </a:p>
      </dgm:t>
    </dgm:pt>
    <dgm:pt modelId="{8F40A092-34DD-4D2B-8AEB-F3FE09908FD6}" type="pres">
      <dgm:prSet presAssocID="{45089BC4-65F5-4C83-9126-6FBF09137B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4B90C41-8980-474D-BE2C-A43BC5DA98D1}" type="pres">
      <dgm:prSet presAssocID="{4403D201-5A40-4D37-A107-98917FFB86C1}" presName="hierRoot1" presStyleCnt="0">
        <dgm:presLayoutVars>
          <dgm:hierBranch val="init"/>
        </dgm:presLayoutVars>
      </dgm:prSet>
      <dgm:spPr/>
    </dgm:pt>
    <dgm:pt modelId="{3DEFFE7D-C98B-4EEE-A9E5-64F4FF6A1EA6}" type="pres">
      <dgm:prSet presAssocID="{4403D201-5A40-4D37-A107-98917FFB86C1}" presName="rootComposite1" presStyleCnt="0"/>
      <dgm:spPr/>
    </dgm:pt>
    <dgm:pt modelId="{3FD5EA3E-72DB-4800-A632-7781B4C4EF09}" type="pres">
      <dgm:prSet presAssocID="{4403D201-5A40-4D37-A107-98917FFB86C1}" presName="rootText1" presStyleLbl="node0" presStyleIdx="0" presStyleCnt="1" custScaleX="36901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890D67-2401-467B-86BE-889C94002FA0}" type="pres">
      <dgm:prSet presAssocID="{4403D201-5A40-4D37-A107-98917FFB86C1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CA5077A-632D-41D9-8249-EC692C242E34}" type="pres">
      <dgm:prSet presAssocID="{4403D201-5A40-4D37-A107-98917FFB86C1}" presName="hierChild2" presStyleCnt="0"/>
      <dgm:spPr/>
    </dgm:pt>
    <dgm:pt modelId="{2C946A7F-E1FD-41E5-864E-B2B4839C1B6B}" type="pres">
      <dgm:prSet presAssocID="{4403D201-5A40-4D37-A107-98917FFB86C1}" presName="hierChild3" presStyleCnt="0"/>
      <dgm:spPr/>
    </dgm:pt>
  </dgm:ptLst>
  <dgm:cxnLst>
    <dgm:cxn modelId="{86727FD1-BFD7-4C96-A50F-856155C6B30B}" type="presOf" srcId="{4403D201-5A40-4D37-A107-98917FFB86C1}" destId="{3FD5EA3E-72DB-4800-A632-7781B4C4EF09}" srcOrd="0" destOrd="0" presId="urn:microsoft.com/office/officeart/2005/8/layout/orgChart1"/>
    <dgm:cxn modelId="{355625ED-5F3C-4E34-A625-281E3488E8E0}" type="presOf" srcId="{45089BC4-65F5-4C83-9126-6FBF09137B98}" destId="{8F40A092-34DD-4D2B-8AEB-F3FE09908FD6}" srcOrd="0" destOrd="0" presId="urn:microsoft.com/office/officeart/2005/8/layout/orgChart1"/>
    <dgm:cxn modelId="{EC2B1256-0158-47CA-83A6-E0A9A56FA18E}" srcId="{45089BC4-65F5-4C83-9126-6FBF09137B98}" destId="{4403D201-5A40-4D37-A107-98917FFB86C1}" srcOrd="0" destOrd="0" parTransId="{B9B0B335-C1E1-4696-AA01-E4AACDF4715C}" sibTransId="{1E1E4E17-05ED-4858-9793-D75555DB84D4}"/>
    <dgm:cxn modelId="{6C0455CE-0EFA-4AF2-B536-97A8EEDE8447}" type="presOf" srcId="{4403D201-5A40-4D37-A107-98917FFB86C1}" destId="{AF890D67-2401-467B-86BE-889C94002FA0}" srcOrd="1" destOrd="0" presId="urn:microsoft.com/office/officeart/2005/8/layout/orgChart1"/>
    <dgm:cxn modelId="{03B557F5-B964-4229-B885-6BA933DD583E}" type="presParOf" srcId="{8F40A092-34DD-4D2B-8AEB-F3FE09908FD6}" destId="{B4B90C41-8980-474D-BE2C-A43BC5DA98D1}" srcOrd="0" destOrd="0" presId="urn:microsoft.com/office/officeart/2005/8/layout/orgChart1"/>
    <dgm:cxn modelId="{1E8A828B-1B27-4DF7-857C-F015CEC4C9E7}" type="presParOf" srcId="{B4B90C41-8980-474D-BE2C-A43BC5DA98D1}" destId="{3DEFFE7D-C98B-4EEE-A9E5-64F4FF6A1EA6}" srcOrd="0" destOrd="0" presId="urn:microsoft.com/office/officeart/2005/8/layout/orgChart1"/>
    <dgm:cxn modelId="{54616235-61E0-4BD7-B51A-131EDFA35B2B}" type="presParOf" srcId="{3DEFFE7D-C98B-4EEE-A9E5-64F4FF6A1EA6}" destId="{3FD5EA3E-72DB-4800-A632-7781B4C4EF09}" srcOrd="0" destOrd="0" presId="urn:microsoft.com/office/officeart/2005/8/layout/orgChart1"/>
    <dgm:cxn modelId="{ECFC8B6D-0AB0-41DA-9682-90FBCFEF458F}" type="presParOf" srcId="{3DEFFE7D-C98B-4EEE-A9E5-64F4FF6A1EA6}" destId="{AF890D67-2401-467B-86BE-889C94002FA0}" srcOrd="1" destOrd="0" presId="urn:microsoft.com/office/officeart/2005/8/layout/orgChart1"/>
    <dgm:cxn modelId="{0597820B-65B3-42F3-87ED-98F836890C88}" type="presParOf" srcId="{B4B90C41-8980-474D-BE2C-A43BC5DA98D1}" destId="{3CA5077A-632D-41D9-8249-EC692C242E34}" srcOrd="1" destOrd="0" presId="urn:microsoft.com/office/officeart/2005/8/layout/orgChart1"/>
    <dgm:cxn modelId="{721E59A4-2268-435F-A729-A93BF360ABF3}" type="presParOf" srcId="{B4B90C41-8980-474D-BE2C-A43BC5DA98D1}" destId="{2C946A7F-E1FD-41E5-864E-B2B4839C1B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089BC4-65F5-4C83-9126-6FBF09137B9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03D201-5A40-4D37-A107-98917FFB86C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err="1"/>
            <a:t>Fluxo</a:t>
          </a:r>
          <a:r>
            <a:rPr lang="en-US" b="1" dirty="0"/>
            <a:t> </a:t>
          </a:r>
          <a:r>
            <a:rPr lang="en-US" b="1" dirty="0" err="1"/>
            <a:t>Operacional</a:t>
          </a:r>
          <a:endParaRPr lang="pt-BR" dirty="0"/>
        </a:p>
      </dgm:t>
    </dgm:pt>
    <dgm:pt modelId="{B9B0B335-C1E1-4696-AA01-E4AACDF4715C}" type="parTrans" cxnId="{EC2B1256-0158-47CA-83A6-E0A9A56FA18E}">
      <dgm:prSet/>
      <dgm:spPr/>
      <dgm:t>
        <a:bodyPr/>
        <a:lstStyle/>
        <a:p>
          <a:endParaRPr lang="pt-BR"/>
        </a:p>
      </dgm:t>
    </dgm:pt>
    <dgm:pt modelId="{1E1E4E17-05ED-4858-9793-D75555DB84D4}" type="sibTrans" cxnId="{EC2B1256-0158-47CA-83A6-E0A9A56FA18E}">
      <dgm:prSet/>
      <dgm:spPr/>
      <dgm:t>
        <a:bodyPr/>
        <a:lstStyle/>
        <a:p>
          <a:endParaRPr lang="pt-BR"/>
        </a:p>
      </dgm:t>
    </dgm:pt>
    <dgm:pt modelId="{8F40A092-34DD-4D2B-8AEB-F3FE09908FD6}" type="pres">
      <dgm:prSet presAssocID="{45089BC4-65F5-4C83-9126-6FBF09137B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4B90C41-8980-474D-BE2C-A43BC5DA98D1}" type="pres">
      <dgm:prSet presAssocID="{4403D201-5A40-4D37-A107-98917FFB86C1}" presName="hierRoot1" presStyleCnt="0">
        <dgm:presLayoutVars>
          <dgm:hierBranch val="init"/>
        </dgm:presLayoutVars>
      </dgm:prSet>
      <dgm:spPr/>
    </dgm:pt>
    <dgm:pt modelId="{3DEFFE7D-C98B-4EEE-A9E5-64F4FF6A1EA6}" type="pres">
      <dgm:prSet presAssocID="{4403D201-5A40-4D37-A107-98917FFB86C1}" presName="rootComposite1" presStyleCnt="0"/>
      <dgm:spPr/>
    </dgm:pt>
    <dgm:pt modelId="{3FD5EA3E-72DB-4800-A632-7781B4C4EF09}" type="pres">
      <dgm:prSet presAssocID="{4403D201-5A40-4D37-A107-98917FFB86C1}" presName="rootText1" presStyleLbl="node0" presStyleIdx="0" presStyleCnt="1" custScaleX="36901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890D67-2401-467B-86BE-889C94002FA0}" type="pres">
      <dgm:prSet presAssocID="{4403D201-5A40-4D37-A107-98917FFB86C1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CA5077A-632D-41D9-8249-EC692C242E34}" type="pres">
      <dgm:prSet presAssocID="{4403D201-5A40-4D37-A107-98917FFB86C1}" presName="hierChild2" presStyleCnt="0"/>
      <dgm:spPr/>
    </dgm:pt>
    <dgm:pt modelId="{2C946A7F-E1FD-41E5-864E-B2B4839C1B6B}" type="pres">
      <dgm:prSet presAssocID="{4403D201-5A40-4D37-A107-98917FFB86C1}" presName="hierChild3" presStyleCnt="0"/>
      <dgm:spPr/>
    </dgm:pt>
  </dgm:ptLst>
  <dgm:cxnLst>
    <dgm:cxn modelId="{E98E71C1-6283-495E-8F06-94E1CFDDBE5E}" type="presOf" srcId="{4403D201-5A40-4D37-A107-98917FFB86C1}" destId="{AF890D67-2401-467B-86BE-889C94002FA0}" srcOrd="1" destOrd="0" presId="urn:microsoft.com/office/officeart/2005/8/layout/orgChart1"/>
    <dgm:cxn modelId="{B372425D-2B2B-457E-B2E6-4818397FF5C0}" type="presOf" srcId="{4403D201-5A40-4D37-A107-98917FFB86C1}" destId="{3FD5EA3E-72DB-4800-A632-7781B4C4EF09}" srcOrd="0" destOrd="0" presId="urn:microsoft.com/office/officeart/2005/8/layout/orgChart1"/>
    <dgm:cxn modelId="{DBD4764D-01C2-4927-9452-53C783606151}" type="presOf" srcId="{45089BC4-65F5-4C83-9126-6FBF09137B98}" destId="{8F40A092-34DD-4D2B-8AEB-F3FE09908FD6}" srcOrd="0" destOrd="0" presId="urn:microsoft.com/office/officeart/2005/8/layout/orgChart1"/>
    <dgm:cxn modelId="{EC2B1256-0158-47CA-83A6-E0A9A56FA18E}" srcId="{45089BC4-65F5-4C83-9126-6FBF09137B98}" destId="{4403D201-5A40-4D37-A107-98917FFB86C1}" srcOrd="0" destOrd="0" parTransId="{B9B0B335-C1E1-4696-AA01-E4AACDF4715C}" sibTransId="{1E1E4E17-05ED-4858-9793-D75555DB84D4}"/>
    <dgm:cxn modelId="{2D0179BE-12B1-4D4D-ABF6-760BFCA18473}" type="presParOf" srcId="{8F40A092-34DD-4D2B-8AEB-F3FE09908FD6}" destId="{B4B90C41-8980-474D-BE2C-A43BC5DA98D1}" srcOrd="0" destOrd="0" presId="urn:microsoft.com/office/officeart/2005/8/layout/orgChart1"/>
    <dgm:cxn modelId="{B4B75462-9B1C-4B55-B65F-00CDCD9E5521}" type="presParOf" srcId="{B4B90C41-8980-474D-BE2C-A43BC5DA98D1}" destId="{3DEFFE7D-C98B-4EEE-A9E5-64F4FF6A1EA6}" srcOrd="0" destOrd="0" presId="urn:microsoft.com/office/officeart/2005/8/layout/orgChart1"/>
    <dgm:cxn modelId="{955AC8EC-5627-4785-AB5B-E5DF231EE322}" type="presParOf" srcId="{3DEFFE7D-C98B-4EEE-A9E5-64F4FF6A1EA6}" destId="{3FD5EA3E-72DB-4800-A632-7781B4C4EF09}" srcOrd="0" destOrd="0" presId="urn:microsoft.com/office/officeart/2005/8/layout/orgChart1"/>
    <dgm:cxn modelId="{97589EA4-743E-4141-885E-B912B149ABEA}" type="presParOf" srcId="{3DEFFE7D-C98B-4EEE-A9E5-64F4FF6A1EA6}" destId="{AF890D67-2401-467B-86BE-889C94002FA0}" srcOrd="1" destOrd="0" presId="urn:microsoft.com/office/officeart/2005/8/layout/orgChart1"/>
    <dgm:cxn modelId="{BD6A5BA8-F44B-4EA1-8221-A7CDADE6B0A8}" type="presParOf" srcId="{B4B90C41-8980-474D-BE2C-A43BC5DA98D1}" destId="{3CA5077A-632D-41D9-8249-EC692C242E34}" srcOrd="1" destOrd="0" presId="urn:microsoft.com/office/officeart/2005/8/layout/orgChart1"/>
    <dgm:cxn modelId="{8CF14C48-1186-4312-BEB8-4223CC78CAFF}" type="presParOf" srcId="{B4B90C41-8980-474D-BE2C-A43BC5DA98D1}" destId="{2C946A7F-E1FD-41E5-864E-B2B4839C1B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A307DE-26AD-4F98-BD8B-F449E96635AA}" type="doc">
      <dgm:prSet loTypeId="urn:microsoft.com/office/officeart/2005/8/layout/lProcess3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F74F08CE-6936-4F84-B0EC-8A8F88C8D010}">
      <dgm:prSet/>
      <dgm:spPr/>
      <dgm:t>
        <a:bodyPr/>
        <a:lstStyle/>
        <a:p>
          <a:r>
            <a:rPr lang="pt-BR" dirty="0"/>
            <a:t>Recebíveis: 14.000 duplicatas (valor médio de R$ 5.000,00), acompanhadas das notas fiscais e comprovantes de recebimento dos insumos fornecidos.</a:t>
          </a:r>
        </a:p>
      </dgm:t>
    </dgm:pt>
    <dgm:pt modelId="{4D14F22B-5902-4FA7-A00E-DED16FB24056}" type="parTrans" cxnId="{4F72C628-3551-4B8D-B80A-1CC9A2E5C920}">
      <dgm:prSet/>
      <dgm:spPr/>
      <dgm:t>
        <a:bodyPr/>
        <a:lstStyle/>
        <a:p>
          <a:endParaRPr lang="pt-BR"/>
        </a:p>
      </dgm:t>
    </dgm:pt>
    <dgm:pt modelId="{3D28C33C-C8B9-4D3D-8C5A-9B0CC5D63A37}" type="sibTrans" cxnId="{4F72C628-3551-4B8D-B80A-1CC9A2E5C920}">
      <dgm:prSet/>
      <dgm:spPr/>
      <dgm:t>
        <a:bodyPr/>
        <a:lstStyle/>
        <a:p>
          <a:endParaRPr lang="pt-BR"/>
        </a:p>
      </dgm:t>
    </dgm:pt>
    <dgm:pt modelId="{BEB2B1A0-8AF9-4D62-824D-6FD518EBFDCA}" type="pres">
      <dgm:prSet presAssocID="{5BA307DE-26AD-4F98-BD8B-F449E96635A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0F517F5-EF7A-4305-A8D5-737986484E68}" type="pres">
      <dgm:prSet presAssocID="{F74F08CE-6936-4F84-B0EC-8A8F88C8D010}" presName="horFlow" presStyleCnt="0"/>
      <dgm:spPr/>
    </dgm:pt>
    <dgm:pt modelId="{C9283FFD-B91E-4F7A-8250-A707F1976CB6}" type="pres">
      <dgm:prSet presAssocID="{F74F08CE-6936-4F84-B0EC-8A8F88C8D010}" presName="bigChev" presStyleLbl="node1" presStyleIdx="0" presStyleCnt="1" custScaleX="639914" custScaleY="128503"/>
      <dgm:spPr/>
      <dgm:t>
        <a:bodyPr/>
        <a:lstStyle/>
        <a:p>
          <a:endParaRPr lang="pt-BR"/>
        </a:p>
      </dgm:t>
    </dgm:pt>
  </dgm:ptLst>
  <dgm:cxnLst>
    <dgm:cxn modelId="{4F72C628-3551-4B8D-B80A-1CC9A2E5C920}" srcId="{5BA307DE-26AD-4F98-BD8B-F449E96635AA}" destId="{F74F08CE-6936-4F84-B0EC-8A8F88C8D010}" srcOrd="0" destOrd="0" parTransId="{4D14F22B-5902-4FA7-A00E-DED16FB24056}" sibTransId="{3D28C33C-C8B9-4D3D-8C5A-9B0CC5D63A37}"/>
    <dgm:cxn modelId="{5C6E45FB-B3E1-49D1-8AB8-32312899A1FA}" type="presOf" srcId="{F74F08CE-6936-4F84-B0EC-8A8F88C8D010}" destId="{C9283FFD-B91E-4F7A-8250-A707F1976CB6}" srcOrd="0" destOrd="0" presId="urn:microsoft.com/office/officeart/2005/8/layout/lProcess3"/>
    <dgm:cxn modelId="{10DB0C7F-33B8-466B-A59A-3E39661B1117}" type="presOf" srcId="{5BA307DE-26AD-4F98-BD8B-F449E96635AA}" destId="{BEB2B1A0-8AF9-4D62-824D-6FD518EBFDCA}" srcOrd="0" destOrd="0" presId="urn:microsoft.com/office/officeart/2005/8/layout/lProcess3"/>
    <dgm:cxn modelId="{8CE2B1C4-3B31-4819-B22B-C1CF1B5DAAA5}" type="presParOf" srcId="{BEB2B1A0-8AF9-4D62-824D-6FD518EBFDCA}" destId="{D0F517F5-EF7A-4305-A8D5-737986484E68}" srcOrd="0" destOrd="0" presId="urn:microsoft.com/office/officeart/2005/8/layout/lProcess3"/>
    <dgm:cxn modelId="{8CF67668-97AF-46A7-BF68-FCC6541632E9}" type="presParOf" srcId="{D0F517F5-EF7A-4305-A8D5-737986484E68}" destId="{C9283FFD-B91E-4F7A-8250-A707F1976CB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0D02D-1AD3-4EE3-ACF6-92F083D57174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1976A-FF49-4573-8DA9-75BFD69988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0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50310-F356-4269-9052-3010E82C8C5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61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6952D1-C278-4B5A-A91B-36FFC1399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1650A1C-68CC-450B-AAD3-AF3D2394A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C51A7FC-80B2-4594-8821-CCCF4670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5E0FCB5-DC10-4EA6-B0A7-12D37211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F64BAC8-609C-4AFB-91C3-6AA98242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87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A1595A-8A9F-43E5-B436-3AECF591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B5FB79D-F99F-4F04-8A32-E56DB8370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8555ECF-5EAE-4BA2-A9D2-8393674B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31DD8F1-50F9-468A-A69B-59EE3817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09C33E8-06C6-403D-9ACD-E51B7B2E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21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263FBF8-CCA6-4664-AF3F-D401CE007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9DCFF35-2C39-470B-A3EC-320D84F93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1FA033C-4812-49B7-9506-2D75D697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67F75E2-35C5-4527-94A3-C7A42ECE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939E565-3CF2-44B0-A22F-48F20E98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161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5413" y="260651"/>
            <a:ext cx="10363200" cy="76808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/>
          </p:nvPr>
        </p:nvSpPr>
        <p:spPr>
          <a:xfrm>
            <a:off x="815414" y="1316765"/>
            <a:ext cx="10369549" cy="4320117"/>
          </a:xfrm>
        </p:spPr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9675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728251-4986-4CD5-A17B-8F9C8FF8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5C0740F-88F7-41CF-B0F7-387D6BA4F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0B47E5D-EF38-417B-AAED-71478D94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08A9716-512A-414E-9D49-B4335148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F3186A9-9A01-439F-9DFB-47CDCD3D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07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616615-57C9-43E6-B94B-20C86EA9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3378266-2E9C-4F9D-9953-6753D84C2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2E6C9C5-B2BF-47DA-B46D-9B9CDA4F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5AFA88D-B521-4B54-B829-2BFA97E0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151B287-79B6-4EC1-9A58-6A1214B0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46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D57B29-8983-419F-9323-4A9D5C01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B8C15F3-0991-4752-AE21-4CE438BE5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700DFCE-8F4E-4AF0-A40B-00752FEF0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ABE43C1-E189-42E3-893D-D9B3AC94B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74CA27B-C235-46CF-8ED2-6F5722B3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582C080-28AA-4D52-8597-683A545C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08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D1BA33-81F2-4429-805A-6579E8AF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3F1F6A0-3BB7-4D21-ACF0-C74B8FCC2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23DCD51-0D40-48F8-978F-C730F2F1F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D18C2253-3116-4650-A873-ECCA5EDCA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082FED5-7FD3-4ED1-BEC9-866917816A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39072241-C6DB-4E00-88D2-6DD54DE1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E244D7EB-4624-4AFF-A954-7B465ED3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83F67E81-F02E-4D0A-AE3F-B4240B88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41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38DCFD-3AB6-4201-A339-E87A77E4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BC2909E6-BE84-4EA4-9FAC-719FDBD2E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2735B312-97D4-4B37-B174-FF4C049E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2E8D143-5757-4DE3-AAF9-7720F79F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50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DA37A598-7C56-4FAA-BAC3-69F4320A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4CA1037A-8327-40F1-ABF5-F8A1FC8AE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F672A81-DC09-4E8B-8E63-E0D41E05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64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6FCE5A-6F72-4AFF-9AFD-CD88064A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D9B1EBA-4441-466B-8506-90D8F6503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CAB7D5E-7663-40EE-8DD3-0C36A38EA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791F472-DEA5-454E-B810-95DFEFFF4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26592EC-C53B-4668-9A02-48733953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2D0F1EA-3C39-4DBF-9D3F-56217CFA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77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48AA96-F904-4834-B160-74F02443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3F3B0A62-8603-40B6-9A70-A4B81375E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A9EAFD0-5337-4E19-A570-1CB6D5EE8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17A42A8-EB79-4CDE-8A77-6B128B12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5973A6F-5AA3-4E98-A1F3-F792C8CBD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1216812-5D8D-45AC-AAB2-AB166804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15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AC4EE11A-46B2-4ABB-88F3-0B8A7779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15E8AD3-7CAC-49BE-A3C2-0BED3E00C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F0DB7F7-BFA8-4B4A-B017-9ECF4EE00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1516-6D42-4A07-A90C-3116DA11528E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A5E4F82-412A-4435-8DD6-A0C646394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93F0034-908C-44DD-8BD2-B6CF78726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28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052631D-7A88-459E-AFD5-8E3AFB890C1F}"/>
              </a:ext>
            </a:extLst>
          </p:cNvPr>
          <p:cNvSpPr txBox="1"/>
          <p:nvPr/>
        </p:nvSpPr>
        <p:spPr>
          <a:xfrm>
            <a:off x="2047752" y="2642453"/>
            <a:ext cx="8090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atin typeface="Myriad Pro" panose="020B0503030403020204" pitchFamily="34" charset="0"/>
              </a:rPr>
              <a:t>Crédito Rural</a:t>
            </a:r>
          </a:p>
          <a:p>
            <a:pPr algn="ctr"/>
            <a:r>
              <a:rPr lang="pt-BR" sz="4800" b="1" dirty="0" smtClean="0">
                <a:latin typeface="Myriad Pro" panose="020B0503030403020204" pitchFamily="34" charset="0"/>
              </a:rPr>
              <a:t>Parte II</a:t>
            </a:r>
            <a:endParaRPr lang="pt-BR" sz="4800" b="1" dirty="0">
              <a:latin typeface="Myriad Pro" panose="020B0503030403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BBF52C84-788D-43C3-B3F6-6897CB03D681}"/>
              </a:ext>
            </a:extLst>
          </p:cNvPr>
          <p:cNvSpPr txBox="1"/>
          <p:nvPr/>
        </p:nvSpPr>
        <p:spPr>
          <a:xfrm>
            <a:off x="2349864" y="4796977"/>
            <a:ext cx="753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mtClean="0">
                <a:latin typeface="Myriad Pro" panose="020B0503030403020204" pitchFamily="34" charset="0"/>
              </a:rPr>
              <a:t>Prof. Dr. Roberto Arruda de Souza Lima </a:t>
            </a:r>
            <a:endParaRPr lang="pt-BR" sz="24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58DBAB-5D44-4EBB-801E-6F96DC32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512" y="844825"/>
            <a:ext cx="3737113" cy="5105400"/>
          </a:xfrm>
        </p:spPr>
        <p:txBody>
          <a:bodyPr>
            <a:normAutofit/>
          </a:bodyPr>
          <a:lstStyle/>
          <a:p>
            <a:pPr algn="ctr"/>
            <a:r>
              <a:rPr lang="pt-BR" altLang="pt-BR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Book" panose="020B0502020204020303" pitchFamily="34" charset="0"/>
                <a:cs typeface="Times New Roman" panose="02020603050405020304" pitchFamily="18" charset="0"/>
              </a:rPr>
              <a:t>CPR - Cédula de Produto Rural</a:t>
            </a:r>
            <a:endParaRPr lang="pt-BR" sz="5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Book" panose="020B0502020204020303" pitchFamily="34" charset="0"/>
            </a:endParaRPr>
          </a:p>
        </p:txBody>
      </p:sp>
      <p:graphicFrame>
        <p:nvGraphicFramePr>
          <p:cNvPr id="4" name="Group 67"/>
          <p:cNvGraphicFramePr>
            <a:graphicFrameLocks noGrp="1"/>
          </p:cNvGraphicFramePr>
          <p:nvPr>
            <p:ph idx="1"/>
            <p:extLst/>
          </p:nvPr>
        </p:nvGraphicFramePr>
        <p:xfrm>
          <a:off x="4710096" y="444775"/>
          <a:ext cx="7253271" cy="5905500"/>
        </p:xfrm>
        <a:graphic>
          <a:graphicData uri="http://schemas.openxmlformats.org/drawingml/2006/table">
            <a:tbl>
              <a:tblPr/>
              <a:tblGrid>
                <a:gridCol w="7253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055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Título cambial negociável em mercado de balcão e em bolsa de mercadorias, que permite ao produtor rural ou suas cooperativas obter recursos para desenvolver sua produção ou empreendimento, com comercialização antecipada ou não.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As modalidades disponíveis são: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CPR Física – exigível na data do vencimento pela quantidade e qualidade de produto nela previsto; e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CPR Financeira – exigível na data do vencimento pelo resultado da multiplicação do preço convencionado pela quantidade do produto especificado.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Para ser negociada em mercado, a CPR deve ser registrada em sistema autorizado pelo Banco Central. O título é </a:t>
                      </a:r>
                      <a:r>
                        <a:rPr kumimoji="0" lang="pt-BR" alt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cartular</a:t>
                      </a: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antes do registro e escritural ou eletrônica enquanto permanecer registrado. Nas negociações com a CPR Financeira não há incidência de IOF – Imposto sobre Operações Financeiras. </a:t>
                      </a:r>
                    </a:p>
                  </a:txBody>
                  <a:tcPr marL="73859" marR="73859" marT="31360" marB="3136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2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67"/>
          <p:cNvGraphicFramePr>
            <a:graphicFrameLocks/>
          </p:cNvGraphicFramePr>
          <p:nvPr>
            <p:extLst/>
          </p:nvPr>
        </p:nvGraphicFramePr>
        <p:xfrm>
          <a:off x="0" y="0"/>
          <a:ext cx="12192000" cy="90000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50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CPR - Cédula de Produto Rural</a:t>
                      </a:r>
                    </a:p>
                  </a:txBody>
                  <a:tcPr marT="34263" marB="34263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836943" y="1086677"/>
          <a:ext cx="10518114" cy="5318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5951151"/>
            <a:ext cx="2216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Fonte: B³ (2019)</a:t>
            </a:r>
          </a:p>
        </p:txBody>
      </p:sp>
    </p:spTree>
    <p:extLst>
      <p:ext uri="{BB962C8B-B14F-4D97-AF65-F5344CB8AC3E}">
        <p14:creationId xmlns:p14="http://schemas.microsoft.com/office/powerpoint/2010/main" val="18910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ssoa segurando moedas">
            <a:extLst>
              <a:ext uri="{FF2B5EF4-FFF2-40B4-BE49-F238E27FC236}">
                <a16:creationId xmlns:a16="http://schemas.microsoft.com/office/drawing/2014/main" xmlns="" id="{7BF763C5-1EF6-44D3-A0EA-61C3B4B38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1" t="4809" r="2331" b="149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9252" name="Text Box 4"/>
          <p:cNvSpPr txBox="1">
            <a:spLocks noChangeArrowheads="1"/>
          </p:cNvSpPr>
          <p:nvPr/>
        </p:nvSpPr>
        <p:spPr bwMode="auto">
          <a:xfrm>
            <a:off x="0" y="2808832"/>
            <a:ext cx="12191999" cy="13419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Finanças Estruturadas</a:t>
            </a:r>
          </a:p>
        </p:txBody>
      </p:sp>
    </p:spTree>
    <p:extLst>
      <p:ext uri="{BB962C8B-B14F-4D97-AF65-F5344CB8AC3E}">
        <p14:creationId xmlns:p14="http://schemas.microsoft.com/office/powerpoint/2010/main" val="34584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sel 9"/>
          <p:cNvSpPr/>
          <p:nvPr/>
        </p:nvSpPr>
        <p:spPr>
          <a:xfrm>
            <a:off x="143339" y="4005065"/>
            <a:ext cx="4320480" cy="1474057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pt-BR"/>
          </a:p>
        </p:txBody>
      </p:sp>
      <p:sp>
        <p:nvSpPr>
          <p:cNvPr id="9" name="Bisel 8"/>
          <p:cNvSpPr/>
          <p:nvPr/>
        </p:nvSpPr>
        <p:spPr>
          <a:xfrm>
            <a:off x="7728181" y="4005065"/>
            <a:ext cx="4320480" cy="1474057"/>
          </a:xfrm>
          <a:prstGeom prst="beve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23392" y="4363555"/>
            <a:ext cx="3168352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pt-BR" sz="3700" dirty="0"/>
              <a:t>Produtor Rural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824192" y="4067178"/>
            <a:ext cx="4128459" cy="12721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pt-BR" sz="3700" dirty="0"/>
              <a:t>Mercado Financeiro e de Capitais</a:t>
            </a: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4812632" y="4278559"/>
            <a:ext cx="3264363" cy="697627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pt-BR" sz="3700" dirty="0"/>
              <a:t>Desconhecido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4463819" y="4401882"/>
            <a:ext cx="1552224" cy="480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pt-BR"/>
          </a:p>
        </p:txBody>
      </p:sp>
      <p:sp>
        <p:nvSpPr>
          <p:cNvPr id="8" name="Seta em curva para baixo 7"/>
          <p:cNvSpPr/>
          <p:nvPr/>
        </p:nvSpPr>
        <p:spPr>
          <a:xfrm>
            <a:off x="1583498" y="2564904"/>
            <a:ext cx="8160907" cy="11521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847861" y="836713"/>
            <a:ext cx="2592288" cy="1272143"/>
          </a:xfrm>
          <a:prstGeom prst="rect">
            <a:avLst/>
          </a:prstGeom>
          <a:pattFill prst="wave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pt-BR" sz="3700" dirty="0"/>
              <a:t>Informação </a:t>
            </a:r>
            <a:r>
              <a:rPr lang="pt-BR" sz="3700" dirty="0">
                <a:solidFill>
                  <a:srgbClr val="FF0000"/>
                </a:solidFill>
              </a:rPr>
              <a:t>($$$)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112224" y="68627"/>
            <a:ext cx="3264363" cy="29956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3700" dirty="0"/>
              <a:t>Garantias</a:t>
            </a:r>
          </a:p>
          <a:p>
            <a:r>
              <a:rPr lang="pt-BR" sz="3700" dirty="0"/>
              <a:t>Fianças Bancárias</a:t>
            </a:r>
          </a:p>
          <a:p>
            <a:r>
              <a:rPr lang="pt-BR" sz="3700" dirty="0"/>
              <a:t>Seguro</a:t>
            </a:r>
          </a:p>
          <a:p>
            <a:r>
              <a:rPr lang="pt-BR" sz="3700" dirty="0"/>
              <a:t>...</a:t>
            </a:r>
          </a:p>
        </p:txBody>
      </p:sp>
      <p:sp>
        <p:nvSpPr>
          <p:cNvPr id="13" name="Chave esquerda 12"/>
          <p:cNvSpPr/>
          <p:nvPr/>
        </p:nvSpPr>
        <p:spPr>
          <a:xfrm>
            <a:off x="7824192" y="164637"/>
            <a:ext cx="288032" cy="268829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59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3" grpId="0"/>
      <p:bldP spid="5" grpId="0"/>
      <p:bldP spid="6" grpId="0" animBg="1"/>
      <p:bldP spid="7" grpId="0" animBg="1"/>
      <p:bldP spid="8" grpId="0" animBg="1"/>
      <p:bldP spid="11" grpId="0" animBg="1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ta para a direita 16"/>
          <p:cNvSpPr/>
          <p:nvPr/>
        </p:nvSpPr>
        <p:spPr>
          <a:xfrm>
            <a:off x="4463819" y="4216354"/>
            <a:ext cx="1552224" cy="480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pt-BR"/>
          </a:p>
        </p:txBody>
      </p:sp>
      <p:sp>
        <p:nvSpPr>
          <p:cNvPr id="10" name="Bisel 9"/>
          <p:cNvSpPr/>
          <p:nvPr/>
        </p:nvSpPr>
        <p:spPr>
          <a:xfrm>
            <a:off x="143339" y="3819537"/>
            <a:ext cx="4320480" cy="1474057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pt-BR"/>
          </a:p>
        </p:txBody>
      </p:sp>
      <p:sp>
        <p:nvSpPr>
          <p:cNvPr id="9" name="Bisel 8"/>
          <p:cNvSpPr/>
          <p:nvPr/>
        </p:nvSpPr>
        <p:spPr>
          <a:xfrm>
            <a:off x="7728181" y="3819537"/>
            <a:ext cx="4320480" cy="1474057"/>
          </a:xfrm>
          <a:prstGeom prst="beve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23392" y="4178027"/>
            <a:ext cx="3168352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pt-BR" sz="3700" dirty="0"/>
              <a:t>Produtor Rural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824192" y="3881650"/>
            <a:ext cx="4128459" cy="12721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pt-BR" sz="3700" dirty="0"/>
              <a:t>Mercado Financeiro e de Capitais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4463819" y="4216354"/>
            <a:ext cx="3264363" cy="480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pt-BR"/>
          </a:p>
        </p:txBody>
      </p:sp>
      <p:sp>
        <p:nvSpPr>
          <p:cNvPr id="8" name="Seta em curva para baixo 7"/>
          <p:cNvSpPr/>
          <p:nvPr/>
        </p:nvSpPr>
        <p:spPr>
          <a:xfrm>
            <a:off x="6288021" y="2379376"/>
            <a:ext cx="3456384" cy="11521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80043" y="1516049"/>
            <a:ext cx="2832315" cy="697627"/>
          </a:xfrm>
          <a:prstGeom prst="rect">
            <a:avLst/>
          </a:prstGeom>
          <a:pattFill prst="wave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pt-BR" sz="3700" dirty="0"/>
              <a:t>+ Informação</a:t>
            </a:r>
            <a:endParaRPr lang="pt-BR" sz="3700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893568" y="3819537"/>
            <a:ext cx="2424317" cy="12721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pt-BR" sz="3700" dirty="0"/>
              <a:t>Empresa Conhecida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032437" y="1203245"/>
            <a:ext cx="2016224" cy="12721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3700" dirty="0"/>
              <a:t>&lt; Custo</a:t>
            </a:r>
          </a:p>
          <a:p>
            <a:r>
              <a:rPr lang="pt-BR" sz="3700" dirty="0"/>
              <a:t>&gt; Acesso</a:t>
            </a:r>
          </a:p>
        </p:txBody>
      </p:sp>
      <p:sp>
        <p:nvSpPr>
          <p:cNvPr id="16" name="Chave esquerda 15"/>
          <p:cNvSpPr/>
          <p:nvPr/>
        </p:nvSpPr>
        <p:spPr>
          <a:xfrm>
            <a:off x="9600390" y="1395265"/>
            <a:ext cx="336037" cy="108012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6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4" grpId="0" animBg="1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31371" y="1196752"/>
            <a:ext cx="1536171" cy="4320117"/>
          </a:xfrm>
        </p:spPr>
        <p:txBody>
          <a:bodyPr vert="vert270">
            <a:normAutofit/>
          </a:bodyPr>
          <a:lstStyle/>
          <a:p>
            <a:pPr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Mercado de Finanças Estruturadas</a:t>
            </a:r>
          </a:p>
          <a:p>
            <a:pPr>
              <a:buNone/>
            </a:pPr>
            <a:endParaRPr lang="pt-B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 bwMode="auto">
          <a:xfrm>
            <a:off x="2991933" y="1088404"/>
            <a:ext cx="8144695" cy="11441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342891" indent="-342891" algn="ctr" defTabSz="914377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Fundos de Investimento em Direito Creditórios (FIDC)</a:t>
            </a:r>
          </a:p>
          <a:p>
            <a:pPr marL="342891" indent="-342891" algn="ctr" defTabSz="914377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pt-BR" sz="30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 bwMode="auto">
          <a:xfrm>
            <a:off x="2991933" y="2874023"/>
            <a:ext cx="8144695" cy="1050879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342891" indent="-342891" algn="ctr" defTabSz="914377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Certificados de </a:t>
            </a:r>
            <a:r>
              <a:rPr lang="pt-BR" sz="3000" b="1" kern="0" dirty="0">
                <a:solidFill>
                  <a:schemeClr val="bg1"/>
                </a:solidFill>
                <a:latin typeface="Arial" pitchFamily="34" charset="0"/>
              </a:rPr>
              <a:t>Recebíveis Imobiliários</a:t>
            </a:r>
            <a:r>
              <a:rPr lang="pt-BR" sz="30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(CRI)</a:t>
            </a:r>
          </a:p>
          <a:p>
            <a:pPr marL="342891" indent="-342891" algn="ctr" defTabSz="914377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pt-BR" sz="30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 bwMode="auto">
          <a:xfrm>
            <a:off x="2994962" y="4611860"/>
            <a:ext cx="8144695" cy="1144139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342891" indent="-342891" algn="ctr" defTabSz="914377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0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Certificados de </a:t>
            </a:r>
            <a:r>
              <a:rPr lang="pt-BR" sz="3000" b="1" kern="0" dirty="0">
                <a:solidFill>
                  <a:schemeClr val="bg1"/>
                </a:solidFill>
                <a:latin typeface="Arial" pitchFamily="34" charset="0"/>
              </a:rPr>
              <a:t>Recebíveis do Agronegócios</a:t>
            </a:r>
            <a:r>
              <a:rPr lang="pt-BR" sz="30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(CRA)</a:t>
            </a:r>
          </a:p>
          <a:p>
            <a:pPr marL="342891" indent="-342891" algn="ctr" defTabSz="914377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pt-BR" sz="30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have esquerda 8"/>
          <p:cNvSpPr/>
          <p:nvPr/>
        </p:nvSpPr>
        <p:spPr>
          <a:xfrm>
            <a:off x="2110855" y="908722"/>
            <a:ext cx="655093" cy="4967785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1800000"/>
            </a:lightRig>
          </a:scene3d>
          <a:sp3d extrusionH="120650">
            <a:bevelT w="152400" prst="coolSlant"/>
            <a:extrusionClr>
              <a:schemeClr val="tx1">
                <a:lumMod val="75000"/>
              </a:schemeClr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pt-B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53977"/>
            <a:ext cx="12192000" cy="927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Finanças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Estruturadas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8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7"/>
          <p:cNvSpPr>
            <a:spLocks noChangeArrowheads="1"/>
          </p:cNvSpPr>
          <p:nvPr/>
        </p:nvSpPr>
        <p:spPr bwMode="auto">
          <a:xfrm rot="16200000" flipH="1">
            <a:off x="361004" y="2909270"/>
            <a:ext cx="2364718" cy="96075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1200">
              <a:solidFill>
                <a:schemeClr val="bg1"/>
              </a:solidFill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 rot="16200000" flipH="1">
            <a:off x="258682" y="3219082"/>
            <a:ext cx="2505234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343150" indent="-714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229100" indent="-828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4084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878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045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502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9594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416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CLIENTE</a:t>
            </a:r>
          </a:p>
        </p:txBody>
      </p:sp>
      <p:sp>
        <p:nvSpPr>
          <p:cNvPr id="13" name="Line 34"/>
          <p:cNvSpPr>
            <a:spLocks noChangeShapeType="1"/>
          </p:cNvSpPr>
          <p:nvPr/>
        </p:nvSpPr>
        <p:spPr bwMode="auto">
          <a:xfrm>
            <a:off x="2019171" y="3245773"/>
            <a:ext cx="1847979" cy="2252"/>
          </a:xfrm>
          <a:prstGeom prst="line">
            <a:avLst/>
          </a:prstGeom>
          <a:noFill/>
          <a:ln w="825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2000"/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 flipV="1">
            <a:off x="1991889" y="3568622"/>
            <a:ext cx="1874212" cy="0"/>
          </a:xfrm>
          <a:prstGeom prst="line">
            <a:avLst/>
          </a:prstGeom>
          <a:noFill/>
          <a:ln w="82550">
            <a:solidFill>
              <a:schemeClr val="accent2">
                <a:lumMod val="75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2000"/>
          </a:p>
        </p:txBody>
      </p:sp>
      <p:graphicFrame>
        <p:nvGraphicFramePr>
          <p:cNvPr id="977933" name="Group 1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0" y="115411"/>
          <a:ext cx="12191999" cy="1697378"/>
        </p:xfrm>
        <a:graphic>
          <a:graphicData uri="http://schemas.openxmlformats.org/drawingml/2006/table">
            <a:tbl>
              <a:tblPr/>
              <a:tblGrid>
                <a:gridCol w="12191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75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3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FIDC – Fundo de Investimento em Direitos Creditórios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3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CRI - Certificado de Recebíveis Imobiliários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CRA - Certificado de Recebíveis do Agronegócio</a:t>
                      </a:r>
                    </a:p>
                  </a:txBody>
                  <a:tcPr marL="68622" marR="68622" marT="25729" marB="2572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1991889" y="2731664"/>
            <a:ext cx="1654421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2"/>
                </a:solidFill>
                <a:latin typeface="Arial" pitchFamily="34" charset="0"/>
              </a:rPr>
              <a:t>Recebível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2148924" y="3559097"/>
            <a:ext cx="1662580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chemeClr val="tx2"/>
                </a:solidFill>
                <a:latin typeface="Arial" pitchFamily="34" charset="0"/>
              </a:rPr>
              <a:t>Produto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chemeClr val="tx2"/>
                </a:solidFill>
                <a:latin typeface="Arial" pitchFamily="34" charset="0"/>
              </a:rPr>
              <a:t>Serviço</a:t>
            </a:r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auto">
          <a:xfrm rot="16200000" flipH="1">
            <a:off x="3769420" y="3075830"/>
            <a:ext cx="2371914" cy="62043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1013"/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16200000" flipH="1">
            <a:off x="3165884" y="2911039"/>
            <a:ext cx="2371915" cy="950024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1013">
              <a:solidFill>
                <a:schemeClr val="bg1"/>
              </a:solidFill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 rot="16200000" flipH="1">
            <a:off x="3879185" y="3194027"/>
            <a:ext cx="23558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tx2"/>
                </a:solidFill>
                <a:latin typeface="Arial" pitchFamily="34" charset="0"/>
              </a:rPr>
              <a:t>Lastro Recebível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 rot="16200000" flipH="1">
            <a:off x="3069583" y="3217061"/>
            <a:ext cx="25761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ORIGINADOR</a:t>
            </a:r>
          </a:p>
        </p:txBody>
      </p:sp>
      <p:sp>
        <p:nvSpPr>
          <p:cNvPr id="57" name="AutoShape 40"/>
          <p:cNvSpPr>
            <a:spLocks noChangeArrowheads="1"/>
          </p:cNvSpPr>
          <p:nvPr/>
        </p:nvSpPr>
        <p:spPr bwMode="auto">
          <a:xfrm rot="16200000" flipH="1">
            <a:off x="5296512" y="2908061"/>
            <a:ext cx="2371910" cy="95597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1013">
              <a:solidFill>
                <a:schemeClr val="bg1"/>
              </a:solidFill>
            </a:endParaRPr>
          </a:p>
        </p:txBody>
      </p:sp>
      <p:sp>
        <p:nvSpPr>
          <p:cNvPr id="58" name="Text Box 41"/>
          <p:cNvSpPr txBox="1">
            <a:spLocks noChangeArrowheads="1"/>
          </p:cNvSpPr>
          <p:nvPr/>
        </p:nvSpPr>
        <p:spPr bwMode="auto">
          <a:xfrm rot="16200000" flipH="1">
            <a:off x="5198478" y="2959675"/>
            <a:ext cx="250523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FIDC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SECURITIZADORA</a:t>
            </a:r>
          </a:p>
        </p:txBody>
      </p:sp>
    </p:spTree>
    <p:extLst>
      <p:ext uri="{BB962C8B-B14F-4D97-AF65-F5344CB8AC3E}">
        <p14:creationId xmlns:p14="http://schemas.microsoft.com/office/powerpoint/2010/main" val="15640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 animBg="1"/>
      <p:bldP spid="14" grpId="0" animBg="1"/>
      <p:bldP spid="12" grpId="0"/>
      <p:bldP spid="15" grpId="0"/>
      <p:bldP spid="55" grpId="0" animBg="1"/>
      <p:bldP spid="10" grpId="0" animBg="1"/>
      <p:bldP spid="56" grpId="0"/>
      <p:bldP spid="11" grpId="0"/>
      <p:bldP spid="57" grpId="0" animBg="1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7"/>
          <p:cNvSpPr>
            <a:spLocks noChangeArrowheads="1"/>
          </p:cNvSpPr>
          <p:nvPr/>
        </p:nvSpPr>
        <p:spPr bwMode="auto">
          <a:xfrm rot="16200000" flipH="1">
            <a:off x="361004" y="2909270"/>
            <a:ext cx="2364718" cy="96075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1200">
              <a:solidFill>
                <a:schemeClr val="bg1"/>
              </a:solidFill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 rot="16200000" flipH="1">
            <a:off x="258682" y="3219082"/>
            <a:ext cx="2505234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343150" indent="-714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229100" indent="-828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4084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878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045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502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9594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416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CLIENTE</a:t>
            </a: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7401781" y="3411248"/>
            <a:ext cx="2714068" cy="9865"/>
          </a:xfrm>
          <a:prstGeom prst="line">
            <a:avLst/>
          </a:prstGeom>
          <a:noFill/>
          <a:ln w="825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013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flipV="1">
            <a:off x="4857041" y="3409028"/>
            <a:ext cx="1127253" cy="12083"/>
          </a:xfrm>
          <a:prstGeom prst="line">
            <a:avLst/>
          </a:prstGeom>
          <a:noFill/>
          <a:ln w="825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2000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 rot="16200000" flipH="1">
            <a:off x="5893495" y="3075830"/>
            <a:ext cx="2371914" cy="62043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1013"/>
          </a:p>
        </p:txBody>
      </p:sp>
      <p:sp>
        <p:nvSpPr>
          <p:cNvPr id="13" name="Line 34"/>
          <p:cNvSpPr>
            <a:spLocks noChangeShapeType="1"/>
          </p:cNvSpPr>
          <p:nvPr/>
        </p:nvSpPr>
        <p:spPr bwMode="auto">
          <a:xfrm>
            <a:off x="2019171" y="3245773"/>
            <a:ext cx="1847979" cy="2252"/>
          </a:xfrm>
          <a:prstGeom prst="line">
            <a:avLst/>
          </a:prstGeom>
          <a:noFill/>
          <a:ln w="825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2000"/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 flipV="1">
            <a:off x="1991889" y="3568622"/>
            <a:ext cx="1874212" cy="0"/>
          </a:xfrm>
          <a:prstGeom prst="line">
            <a:avLst/>
          </a:prstGeom>
          <a:noFill/>
          <a:ln w="82550">
            <a:solidFill>
              <a:schemeClr val="accent2">
                <a:lumMod val="75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2000"/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1991889" y="2731664"/>
            <a:ext cx="1654421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2"/>
                </a:solidFill>
                <a:latin typeface="Arial" pitchFamily="34" charset="0"/>
              </a:rPr>
              <a:t>Recebível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2148924" y="3559097"/>
            <a:ext cx="1662580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chemeClr val="tx2"/>
                </a:solidFill>
                <a:latin typeface="Arial" pitchFamily="34" charset="0"/>
              </a:rPr>
              <a:t>Produto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chemeClr val="tx2"/>
                </a:solidFill>
                <a:latin typeface="Arial" pitchFamily="34" charset="0"/>
              </a:rPr>
              <a:t>Serviço</a:t>
            </a:r>
          </a:p>
        </p:txBody>
      </p:sp>
      <p:sp>
        <p:nvSpPr>
          <p:cNvPr id="16" name="AutoShape 40"/>
          <p:cNvSpPr>
            <a:spLocks noChangeArrowheads="1"/>
          </p:cNvSpPr>
          <p:nvPr/>
        </p:nvSpPr>
        <p:spPr bwMode="auto">
          <a:xfrm rot="16200000" flipH="1">
            <a:off x="5296512" y="2908061"/>
            <a:ext cx="2371910" cy="95597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1013">
              <a:solidFill>
                <a:schemeClr val="bg1"/>
              </a:solidFill>
            </a:endParaRP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 rot="16200000" flipH="1">
            <a:off x="5198478" y="2959675"/>
            <a:ext cx="250523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FIDC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SECURITIZADORA</a:t>
            </a: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 rot="16200000" flipH="1">
            <a:off x="9438803" y="2906686"/>
            <a:ext cx="2371860" cy="95867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1013">
              <a:solidFill>
                <a:schemeClr val="bg1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 rot="16200000" flipH="1">
            <a:off x="6003260" y="3194027"/>
            <a:ext cx="23558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tx2"/>
                </a:solidFill>
                <a:latin typeface="Arial" pitchFamily="34" charset="0"/>
              </a:rPr>
              <a:t>Lastro Recebível</a:t>
            </a:r>
          </a:p>
        </p:txBody>
      </p:sp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7840526" y="3027691"/>
            <a:ext cx="1622354" cy="738046"/>
            <a:chOff x="975" y="680"/>
            <a:chExt cx="1361" cy="674"/>
          </a:xfrm>
        </p:grpSpPr>
        <p:sp>
          <p:nvSpPr>
            <p:cNvPr id="24" name="AutoShape 16"/>
            <p:cNvSpPr>
              <a:spLocks noChangeArrowheads="1"/>
            </p:cNvSpPr>
            <p:nvPr/>
          </p:nvSpPr>
          <p:spPr bwMode="auto">
            <a:xfrm>
              <a:off x="975" y="680"/>
              <a:ext cx="1361" cy="674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000">
                <a:solidFill>
                  <a:schemeClr val="bg1"/>
                </a:solidFill>
              </a:endParaRP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1034" y="692"/>
              <a:ext cx="1295" cy="6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343150" indent="-71437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4229100" indent="-82867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44084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58787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50450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5022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59594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6416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pt-BR" sz="2000" dirty="0">
                  <a:solidFill>
                    <a:schemeClr val="bg1"/>
                  </a:solidFill>
                  <a:latin typeface="Arial" pitchFamily="34" charset="0"/>
                </a:rPr>
                <a:t>EMISSÃO DE </a:t>
              </a:r>
              <a:r>
                <a:rPr lang="pt-B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TÍTULO</a:t>
              </a:r>
            </a:p>
          </p:txBody>
        </p:sp>
      </p:grpSp>
      <p:sp>
        <p:nvSpPr>
          <p:cNvPr id="26" name="Text Box 18"/>
          <p:cNvSpPr txBox="1">
            <a:spLocks noChangeArrowheads="1"/>
          </p:cNvSpPr>
          <p:nvPr/>
        </p:nvSpPr>
        <p:spPr bwMode="auto">
          <a:xfrm rot="-5400000">
            <a:off x="9443969" y="3222575"/>
            <a:ext cx="2355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INVESTIDOR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16200000" flipH="1">
            <a:off x="3165884" y="2911039"/>
            <a:ext cx="2371915" cy="950024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1013">
              <a:solidFill>
                <a:schemeClr val="bg1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 rot="16200000" flipH="1">
            <a:off x="3069583" y="3217061"/>
            <a:ext cx="25761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ORIGINADOR</a:t>
            </a:r>
          </a:p>
        </p:txBody>
      </p:sp>
      <p:graphicFrame>
        <p:nvGraphicFramePr>
          <p:cNvPr id="27" name="Group 13"/>
          <p:cNvGraphicFramePr>
            <a:graphicFrameLocks/>
          </p:cNvGraphicFramePr>
          <p:nvPr>
            <p:extLst/>
          </p:nvPr>
        </p:nvGraphicFramePr>
        <p:xfrm>
          <a:off x="0" y="115411"/>
          <a:ext cx="12191999" cy="1697378"/>
        </p:xfrm>
        <a:graphic>
          <a:graphicData uri="http://schemas.openxmlformats.org/drawingml/2006/table">
            <a:tbl>
              <a:tblPr/>
              <a:tblGrid>
                <a:gridCol w="12191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75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3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FIDC – Fundo de Investimento em Direitos Creditórios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3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CRI - Certificado de Recebíveis Imobiliários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CRA - Certificado de Recebíveis do Agronegócio</a:t>
                      </a:r>
                    </a:p>
                  </a:txBody>
                  <a:tcPr marL="68622" marR="68622" marT="25729" marB="2572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1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</a:rPr>
              <a:t>Mecanismo de funcionamento do FIDC</a:t>
            </a:r>
          </a:p>
        </p:txBody>
      </p:sp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4" y="1104900"/>
            <a:ext cx="10024533" cy="555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10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2667000" y="-3592"/>
            <a:ext cx="685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pt-BR" sz="5000" b="1" dirty="0">
                <a:latin typeface="+mj-lt"/>
                <a:ea typeface="+mj-ea"/>
                <a:cs typeface="+mj-cs"/>
              </a:rPr>
              <a:t>FIDC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89984" y="5981991"/>
            <a:ext cx="198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Fonte: AMBIMA (2019)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21655" y="910344"/>
            <a:ext cx="910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2800" dirty="0"/>
              <a:t>Patrimônio Líquido no mês de dezembro, em R$ Bilhões</a:t>
            </a:r>
          </a:p>
        </p:txBody>
      </p:sp>
      <p:graphicFrame>
        <p:nvGraphicFramePr>
          <p:cNvPr id="8" name="Gráfico 7"/>
          <p:cNvGraphicFramePr/>
          <p:nvPr>
            <p:extLst/>
          </p:nvPr>
        </p:nvGraphicFramePr>
        <p:xfrm>
          <a:off x="1621655" y="1323393"/>
          <a:ext cx="8930935" cy="468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60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23"/>
          <p:cNvCxnSpPr/>
          <p:nvPr/>
        </p:nvCxnSpPr>
        <p:spPr>
          <a:xfrm>
            <a:off x="105835" y="3053919"/>
            <a:ext cx="5105461" cy="5881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4850364" y="3067969"/>
            <a:ext cx="1433046" cy="5740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664" y="0"/>
            <a:ext cx="7217464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5" y="210094"/>
            <a:ext cx="4744529" cy="35807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5220071" y="3067969"/>
            <a:ext cx="1074198" cy="574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355770" y="161198"/>
            <a:ext cx="1526411" cy="144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4850364" y="150267"/>
            <a:ext cx="505407" cy="598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4850364" y="305372"/>
            <a:ext cx="505407" cy="262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850364" y="797781"/>
            <a:ext cx="1443905" cy="22561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105835" y="797780"/>
            <a:ext cx="5114236" cy="22701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8" y="797782"/>
            <a:ext cx="4740746" cy="225613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8335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2667000" y="2341"/>
            <a:ext cx="685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pt-BR" sz="5000" b="1" dirty="0">
                <a:latin typeface="+mj-lt"/>
                <a:ea typeface="+mj-ea"/>
                <a:cs typeface="+mj-cs"/>
              </a:rPr>
              <a:t>FIDC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89984" y="5981991"/>
            <a:ext cx="198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Fonte: AMBIMA (2019)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89983" y="950100"/>
            <a:ext cx="903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2800" dirty="0"/>
              <a:t>Número de Fundos</a:t>
            </a:r>
          </a:p>
        </p:txBody>
      </p:sp>
      <p:graphicFrame>
        <p:nvGraphicFramePr>
          <p:cNvPr id="8" name="Gráfico 7"/>
          <p:cNvGraphicFramePr/>
          <p:nvPr>
            <p:extLst/>
          </p:nvPr>
        </p:nvGraphicFramePr>
        <p:xfrm>
          <a:off x="1621655" y="1473319"/>
          <a:ext cx="8930935" cy="4531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63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/>
          </p:nvPr>
        </p:nvGraphicFramePr>
        <p:xfrm>
          <a:off x="527436" y="1590832"/>
          <a:ext cx="11137127" cy="477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0135103" y="5942984"/>
            <a:ext cx="2216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Fonte: UQBAR (2019)</a:t>
            </a:r>
          </a:p>
        </p:txBody>
      </p:sp>
      <p:sp>
        <p:nvSpPr>
          <p:cNvPr id="8" name="Título 1"/>
          <p:cNvSpPr>
            <a:spLocks/>
          </p:cNvSpPr>
          <p:nvPr/>
        </p:nvSpPr>
        <p:spPr bwMode="auto">
          <a:xfrm>
            <a:off x="2667000" y="-6537"/>
            <a:ext cx="685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pt-BR" sz="5000" b="1" dirty="0">
                <a:latin typeface="+mj-lt"/>
                <a:ea typeface="+mj-ea"/>
                <a:cs typeface="+mj-cs"/>
              </a:rPr>
              <a:t>FIDC</a:t>
            </a:r>
          </a:p>
        </p:txBody>
      </p:sp>
      <p:sp>
        <p:nvSpPr>
          <p:cNvPr id="9" name="Retângulo 8"/>
          <p:cNvSpPr/>
          <p:nvPr/>
        </p:nvSpPr>
        <p:spPr>
          <a:xfrm>
            <a:off x="527437" y="1059445"/>
            <a:ext cx="11137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2800" dirty="0"/>
              <a:t>Composição do Patrimônio Líquido de FIDC por Ativo-lastro</a:t>
            </a:r>
          </a:p>
        </p:txBody>
      </p:sp>
    </p:spTree>
    <p:extLst>
      <p:ext uri="{BB962C8B-B14F-4D97-AF65-F5344CB8AC3E}">
        <p14:creationId xmlns:p14="http://schemas.microsoft.com/office/powerpoint/2010/main" val="38301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/>
        </p:nvGraphicFramePr>
        <p:xfrm>
          <a:off x="301451" y="1019012"/>
          <a:ext cx="11364685" cy="531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1" y="94639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2800" dirty="0"/>
              <a:t>Composição do Patrimônio Líquido de FIDC por Ativo-lastro em dez 2017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3047672C-30C8-456B-8EAE-6E215D4CA3AE}"/>
              </a:ext>
            </a:extLst>
          </p:cNvPr>
          <p:cNvSpPr>
            <a:spLocks/>
          </p:cNvSpPr>
          <p:nvPr/>
        </p:nvSpPr>
        <p:spPr bwMode="auto">
          <a:xfrm>
            <a:off x="0" y="-4279"/>
            <a:ext cx="12192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pt-BR" sz="5000" b="1" dirty="0">
                <a:latin typeface="+mj-lt"/>
                <a:ea typeface="+mj-ea"/>
                <a:cs typeface="+mj-cs"/>
              </a:rPr>
              <a:t>FIDC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951151"/>
            <a:ext cx="2216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Fonte: UQBAR (2019)</a:t>
            </a:r>
          </a:p>
        </p:txBody>
      </p:sp>
    </p:spTree>
    <p:extLst>
      <p:ext uri="{BB962C8B-B14F-4D97-AF65-F5344CB8AC3E}">
        <p14:creationId xmlns:p14="http://schemas.microsoft.com/office/powerpoint/2010/main" val="22014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/>
          </p:nvPr>
        </p:nvGraphicFramePr>
        <p:xfrm>
          <a:off x="420719" y="1019012"/>
          <a:ext cx="11364685" cy="531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14124" y="1096126"/>
            <a:ext cx="12177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2800" dirty="0"/>
              <a:t>Composição do Patrimônio Líquido de FIDC por Ativo-lastro em dez 2018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3047672C-30C8-456B-8EAE-6E215D4CA3AE}"/>
              </a:ext>
            </a:extLst>
          </p:cNvPr>
          <p:cNvSpPr>
            <a:spLocks/>
          </p:cNvSpPr>
          <p:nvPr/>
        </p:nvSpPr>
        <p:spPr bwMode="auto">
          <a:xfrm>
            <a:off x="0" y="-4279"/>
            <a:ext cx="12192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pt-BR" sz="5000" b="1" dirty="0">
                <a:latin typeface="+mj-lt"/>
                <a:ea typeface="+mj-ea"/>
                <a:cs typeface="+mj-cs"/>
              </a:rPr>
              <a:t>FIDC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123" y="5995242"/>
            <a:ext cx="2216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Fonte: UQBAR (2019)</a:t>
            </a:r>
          </a:p>
        </p:txBody>
      </p:sp>
    </p:spTree>
    <p:extLst>
      <p:ext uri="{BB962C8B-B14F-4D97-AF65-F5344CB8AC3E}">
        <p14:creationId xmlns:p14="http://schemas.microsoft.com/office/powerpoint/2010/main" val="35491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rson writing on paper">
            <a:extLst>
              <a:ext uri="{FF2B5EF4-FFF2-40B4-BE49-F238E27FC236}">
                <a16:creationId xmlns:a16="http://schemas.microsoft.com/office/drawing/2014/main" xmlns="" id="{69620BC4-925D-4CDE-9A52-5C6656178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1" b="619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9252" name="Text Box 4"/>
          <p:cNvSpPr txBox="1">
            <a:spLocks noChangeArrowheads="1"/>
          </p:cNvSpPr>
          <p:nvPr/>
        </p:nvSpPr>
        <p:spPr bwMode="auto">
          <a:xfrm>
            <a:off x="1" y="2317928"/>
            <a:ext cx="12191999" cy="22221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sz="6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</a:rPr>
              <a:t>Novos Instrumentos de Financiamento do Agronegócio</a:t>
            </a:r>
          </a:p>
        </p:txBody>
      </p:sp>
    </p:spTree>
    <p:extLst>
      <p:ext uri="{BB962C8B-B14F-4D97-AF65-F5344CB8AC3E}">
        <p14:creationId xmlns:p14="http://schemas.microsoft.com/office/powerpoint/2010/main" val="37576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xmlns="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177D42-CB88-43CF-A8F8-9F10E08D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67" y="1204108"/>
            <a:ext cx="3342509" cy="1781175"/>
          </a:xfrm>
        </p:spPr>
        <p:txBody>
          <a:bodyPr>
            <a:normAutofit/>
          </a:bodyPr>
          <a:lstStyle/>
          <a:p>
            <a:pPr algn="ctr"/>
            <a:r>
              <a:rPr lang="pt-BR" altLang="pt-BR" sz="2800" b="1" dirty="0">
                <a:solidFill>
                  <a:srgbClr val="FFFFFF"/>
                </a:solidFill>
                <a:latin typeface="Futura Std Book" panose="020B0502020204020303" pitchFamily="34" charset="0"/>
                <a:cs typeface="Times New Roman" panose="02020603050405020304" pitchFamily="18" charset="0"/>
              </a:rPr>
              <a:t>CDCA - Certificado de Direitos Creditórios do Agronegócio</a:t>
            </a:r>
            <a:endParaRPr lang="pt-BR" sz="2800" dirty="0">
              <a:solidFill>
                <a:srgbClr val="FFFFFF"/>
              </a:solidFill>
              <a:latin typeface="Futura Std Book" panose="020B0502020204020303" pitchFamily="34" charset="0"/>
            </a:endParaRPr>
          </a:p>
        </p:txBody>
      </p:sp>
      <p:graphicFrame>
        <p:nvGraphicFramePr>
          <p:cNvPr id="4" name="Group 13"/>
          <p:cNvGraphicFramePr>
            <a:graphicFrameLocks noGrp="1"/>
          </p:cNvGraphicFramePr>
          <p:nvPr>
            <p:ph idx="1"/>
          </p:nvPr>
        </p:nvGraphicFramePr>
        <p:xfrm>
          <a:off x="4099688" y="634452"/>
          <a:ext cx="8092312" cy="5025456"/>
        </p:xfrm>
        <a:graphic>
          <a:graphicData uri="http://schemas.openxmlformats.org/drawingml/2006/table">
            <a:tbl>
              <a:tblPr/>
              <a:tblGrid>
                <a:gridCol w="8092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29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Título de crédito nominativo, de livre negociação e representativo de promessa de pagamento em dinheiro, vinculado a direitos creditórios originários de negócios realizados entre produtores rurais, ou suas cooperativas, e terceiros, inclusive financiamentos ou empréstimos.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É de emissão exclusiva de cooperativas de produtores rurais e de outras pessoas jurídicas que exerçam a atividade de comercialização, beneficiamento ou industrialização de produtos e insumos agropecuários ou de máquinas e implementos utilizados na produção agropecuária. </a:t>
                      </a:r>
                    </a:p>
                  </a:txBody>
                  <a:tcPr marL="90437" marR="90437" marT="36228" marB="3622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Line 38"/>
          <p:cNvSpPr>
            <a:spLocks noChangeShapeType="1"/>
          </p:cNvSpPr>
          <p:nvPr/>
        </p:nvSpPr>
        <p:spPr bwMode="auto">
          <a:xfrm flipV="1">
            <a:off x="5875868" y="3238502"/>
            <a:ext cx="4148667" cy="127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139268" name="AutoShape 34"/>
          <p:cNvSpPr>
            <a:spLocks noChangeArrowheads="1"/>
          </p:cNvSpPr>
          <p:nvPr/>
        </p:nvSpPr>
        <p:spPr bwMode="auto">
          <a:xfrm rot="16200000" flipH="1">
            <a:off x="4342610" y="2787387"/>
            <a:ext cx="2160588" cy="96096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/>
          </a:p>
        </p:txBody>
      </p:sp>
      <p:sp>
        <p:nvSpPr>
          <p:cNvPr id="139285" name="AutoShape 11"/>
          <p:cNvSpPr>
            <a:spLocks noChangeArrowheads="1"/>
          </p:cNvSpPr>
          <p:nvPr/>
        </p:nvSpPr>
        <p:spPr bwMode="auto">
          <a:xfrm rot="16200000" flipH="1">
            <a:off x="3783810" y="2787387"/>
            <a:ext cx="2160588" cy="96096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139286" name="Text Box 12"/>
          <p:cNvSpPr txBox="1">
            <a:spLocks noChangeArrowheads="1"/>
          </p:cNvSpPr>
          <p:nvPr/>
        </p:nvSpPr>
        <p:spPr bwMode="auto">
          <a:xfrm rot="16200000" flipH="1">
            <a:off x="3803289" y="2895627"/>
            <a:ext cx="21681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EMPRESA / COOPERATIVA</a:t>
            </a:r>
          </a:p>
        </p:txBody>
      </p:sp>
      <p:sp>
        <p:nvSpPr>
          <p:cNvPr id="139283" name="AutoShape 13"/>
          <p:cNvSpPr>
            <a:spLocks noChangeArrowheads="1"/>
          </p:cNvSpPr>
          <p:nvPr/>
        </p:nvSpPr>
        <p:spPr bwMode="auto">
          <a:xfrm rot="16200000" flipH="1">
            <a:off x="522025" y="2787387"/>
            <a:ext cx="2160588" cy="96096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950286" name="Text Box 14"/>
          <p:cNvSpPr txBox="1">
            <a:spLocks noChangeArrowheads="1"/>
          </p:cNvSpPr>
          <p:nvPr/>
        </p:nvSpPr>
        <p:spPr bwMode="auto">
          <a:xfrm rot="16200000" flipH="1">
            <a:off x="532609" y="2885837"/>
            <a:ext cx="2185988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343150" indent="-714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229100" indent="-828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4084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878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045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502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9594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416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PRODUTOR / COOPERATIVA</a:t>
            </a:r>
          </a:p>
        </p:txBody>
      </p:sp>
      <p:sp>
        <p:nvSpPr>
          <p:cNvPr id="139281" name="AutoShape 15"/>
          <p:cNvSpPr>
            <a:spLocks noChangeArrowheads="1"/>
          </p:cNvSpPr>
          <p:nvPr/>
        </p:nvSpPr>
        <p:spPr bwMode="auto">
          <a:xfrm>
            <a:off x="6449485" y="2882900"/>
            <a:ext cx="2880783" cy="7207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/>
          </a:p>
        </p:txBody>
      </p:sp>
      <p:sp>
        <p:nvSpPr>
          <p:cNvPr id="950288" name="Text Box 16"/>
          <p:cNvSpPr txBox="1">
            <a:spLocks noChangeArrowheads="1"/>
          </p:cNvSpPr>
          <p:nvPr/>
        </p:nvSpPr>
        <p:spPr bwMode="auto">
          <a:xfrm>
            <a:off x="6642103" y="2901949"/>
            <a:ext cx="2400300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343150" indent="-714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229100" indent="-828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4084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878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045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502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9594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416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chemeClr val="bg1"/>
                </a:solidFill>
                <a:latin typeface="Arial" pitchFamily="34" charset="0"/>
              </a:rPr>
              <a:t>EMISSÃO DO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CDCA</a:t>
            </a:r>
          </a:p>
        </p:txBody>
      </p:sp>
      <p:sp>
        <p:nvSpPr>
          <p:cNvPr id="139279" name="AutoShape 25"/>
          <p:cNvSpPr>
            <a:spLocks noChangeArrowheads="1"/>
          </p:cNvSpPr>
          <p:nvPr/>
        </p:nvSpPr>
        <p:spPr bwMode="auto">
          <a:xfrm rot="-5400000">
            <a:off x="9445892" y="2757225"/>
            <a:ext cx="2160587" cy="96096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139280" name="Text Box 26"/>
          <p:cNvSpPr txBox="1">
            <a:spLocks noChangeArrowheads="1"/>
          </p:cNvSpPr>
          <p:nvPr/>
        </p:nvSpPr>
        <p:spPr bwMode="auto">
          <a:xfrm rot="-5400000">
            <a:off x="9575290" y="3035610"/>
            <a:ext cx="1948357" cy="4308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INVESTIDOR</a:t>
            </a:r>
          </a:p>
        </p:txBody>
      </p:sp>
      <p:sp>
        <p:nvSpPr>
          <p:cNvPr id="950301" name="Text Box 29"/>
          <p:cNvSpPr txBox="1">
            <a:spLocks noChangeArrowheads="1"/>
          </p:cNvSpPr>
          <p:nvPr/>
        </p:nvSpPr>
        <p:spPr bwMode="auto">
          <a:xfrm>
            <a:off x="2152653" y="2736850"/>
            <a:ext cx="2123017" cy="400109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>
                <a:solidFill>
                  <a:schemeClr val="tx2"/>
                </a:solidFill>
                <a:latin typeface="Arial" pitchFamily="34" charset="0"/>
              </a:rPr>
              <a:t>Emite </a:t>
            </a:r>
            <a:r>
              <a:rPr lang="pt-BR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CPR</a:t>
            </a:r>
          </a:p>
        </p:txBody>
      </p:sp>
      <p:sp>
        <p:nvSpPr>
          <p:cNvPr id="139275" name="Line 30"/>
          <p:cNvSpPr>
            <a:spLocks noChangeShapeType="1"/>
          </p:cNvSpPr>
          <p:nvPr/>
        </p:nvSpPr>
        <p:spPr bwMode="auto">
          <a:xfrm flipV="1">
            <a:off x="2082801" y="3111500"/>
            <a:ext cx="2286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139276" name="Line 31"/>
          <p:cNvSpPr>
            <a:spLocks noChangeShapeType="1"/>
          </p:cNvSpPr>
          <p:nvPr/>
        </p:nvSpPr>
        <p:spPr bwMode="auto">
          <a:xfrm flipV="1">
            <a:off x="2065868" y="3416300"/>
            <a:ext cx="2286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950304" name="Text Box 32"/>
          <p:cNvSpPr txBox="1">
            <a:spLocks noChangeArrowheads="1"/>
          </p:cNvSpPr>
          <p:nvPr/>
        </p:nvSpPr>
        <p:spPr bwMode="auto">
          <a:xfrm>
            <a:off x="2237318" y="3409951"/>
            <a:ext cx="2004484" cy="400109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>
                <a:solidFill>
                  <a:schemeClr val="tx2"/>
                </a:solidFill>
                <a:latin typeface="Arial" pitchFamily="34" charset="0"/>
              </a:rPr>
              <a:t>Entrega Insumos</a:t>
            </a:r>
            <a:endParaRPr lang="pt-BR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39278" name="Text Box 35"/>
          <p:cNvSpPr txBox="1">
            <a:spLocks noChangeArrowheads="1"/>
          </p:cNvSpPr>
          <p:nvPr/>
        </p:nvSpPr>
        <p:spPr bwMode="auto">
          <a:xfrm rot="16200000" flipH="1">
            <a:off x="4578880" y="2931698"/>
            <a:ext cx="20669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b="1">
                <a:solidFill>
                  <a:schemeClr val="tx2"/>
                </a:solidFill>
                <a:latin typeface="Arial" pitchFamily="34" charset="0"/>
              </a:rPr>
              <a:t>Lastro Recebível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969"/>
            <a:ext cx="12192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5000" b="1" dirty="0">
                <a:latin typeface="+mj-lt"/>
                <a:ea typeface="+mj-ea"/>
                <a:cs typeface="+mj-cs"/>
              </a:rPr>
              <a:t>CDCA</a:t>
            </a:r>
          </a:p>
        </p:txBody>
      </p:sp>
      <p:graphicFrame>
        <p:nvGraphicFramePr>
          <p:cNvPr id="24" name="Group 1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911224" y="1446629"/>
          <a:ext cx="10369551" cy="595313"/>
        </p:xfrm>
        <a:graphic>
          <a:graphicData uri="http://schemas.openxmlformats.org/drawingml/2006/table">
            <a:tbl>
              <a:tblPr/>
              <a:tblGrid>
                <a:gridCol w="10369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CDCA - Certificado de Direitos Creditórios do Agronegócio</a:t>
                      </a:r>
                    </a:p>
                  </a:txBody>
                  <a:tcPr marL="121995" marR="121995" marT="45665" marB="4566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Diagrama 24">
            <a:extLst>
              <a:ext uri="{FF2B5EF4-FFF2-40B4-BE49-F238E27FC236}">
                <a16:creationId xmlns:a16="http://schemas.microsoft.com/office/drawing/2014/main" xmlns="" id="{FFB09133-2865-45AD-A915-289AF9018C5C}"/>
              </a:ext>
            </a:extLst>
          </p:cNvPr>
          <p:cNvGraphicFramePr/>
          <p:nvPr>
            <p:extLst/>
          </p:nvPr>
        </p:nvGraphicFramePr>
        <p:xfrm>
          <a:off x="1976965" y="5569962"/>
          <a:ext cx="8238068" cy="66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20005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5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5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5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animBg="1"/>
      <p:bldP spid="139268" grpId="0" animBg="1"/>
      <p:bldP spid="139285" grpId="0" animBg="1"/>
      <p:bldP spid="139286" grpId="0"/>
      <p:bldP spid="139283" grpId="0" animBg="1"/>
      <p:bldP spid="950286" grpId="0"/>
      <p:bldP spid="139281" grpId="0" animBg="1"/>
      <p:bldP spid="950288" grpId="0"/>
      <p:bldP spid="139279" grpId="0" animBg="1"/>
      <p:bldP spid="139280" grpId="0" animBg="1"/>
      <p:bldP spid="950301" grpId="0"/>
      <p:bldP spid="139275" grpId="0" animBg="1"/>
      <p:bldP spid="139276" grpId="0" animBg="1"/>
      <p:bldP spid="950304" grpId="0"/>
      <p:bldP spid="1392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7933" name="Group 1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911224" y="982591"/>
          <a:ext cx="10369551" cy="492892"/>
        </p:xfrm>
        <a:graphic>
          <a:graphicData uri="http://schemas.openxmlformats.org/drawingml/2006/table">
            <a:tbl>
              <a:tblPr/>
              <a:tblGrid>
                <a:gridCol w="10369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289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Negociações de CDCA na CETIP, em R$ milhões</a:t>
                      </a:r>
                    </a:p>
                  </a:txBody>
                  <a:tcPr marL="121995" marR="121995"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Gráfico 3"/>
          <p:cNvGraphicFramePr/>
          <p:nvPr>
            <p:extLst/>
          </p:nvPr>
        </p:nvGraphicFramePr>
        <p:xfrm>
          <a:off x="239350" y="1311964"/>
          <a:ext cx="11713301" cy="496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3782" y="6455560"/>
            <a:ext cx="3264363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Fonte: B³ (2019)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E363A3E-8503-4DB5-B2DC-C641BDB77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9"/>
            <a:ext cx="12192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5000" b="1" dirty="0">
                <a:latin typeface="+mj-lt"/>
                <a:ea typeface="+mj-ea"/>
                <a:cs typeface="+mj-cs"/>
              </a:rPr>
              <a:t>CDCA</a:t>
            </a:r>
          </a:p>
        </p:txBody>
      </p:sp>
    </p:spTree>
    <p:extLst>
      <p:ext uri="{BB962C8B-B14F-4D97-AF65-F5344CB8AC3E}">
        <p14:creationId xmlns:p14="http://schemas.microsoft.com/office/powerpoint/2010/main" val="33537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65B4C8C-34CB-4871-A2A4-D3A4B838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DE9623-9B32-4CC0-9833-A740494B8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6" y="0"/>
            <a:ext cx="4657344" cy="68580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Book" panose="020B0502020204020303" pitchFamily="34" charset="0"/>
                <a:cs typeface="Times New Roman" panose="02020603050405020304" pitchFamily="18" charset="0"/>
              </a:rPr>
              <a:t>CDA - Certificado de Depósito Agropecuário  </a:t>
            </a:r>
            <a:br>
              <a:rPr lang="pt-BR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Book" panose="020B0502020204020303" pitchFamily="34" charset="0"/>
                <a:cs typeface="Times New Roman" panose="02020603050405020304" pitchFamily="18" charset="0"/>
              </a:rPr>
            </a:br>
            <a:r>
              <a:rPr lang="pt-BR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Book" panose="020B0502020204020303" pitchFamily="34" charset="0"/>
                <a:cs typeface="Times New Roman" panose="02020603050405020304" pitchFamily="18" charset="0"/>
              </a:rPr>
              <a:t>WA - Warrant Agropecuário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Book" panose="020B05020202040203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4F49314-34CA-49F7-B857-CFA8666AA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346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ph idx="1"/>
          </p:nvPr>
        </p:nvGraphicFramePr>
        <p:xfrm>
          <a:off x="960120" y="1098475"/>
          <a:ext cx="5614416" cy="4986022"/>
        </p:xfrm>
        <a:graphic>
          <a:graphicData uri="http://schemas.openxmlformats.org/drawingml/2006/table">
            <a:tbl>
              <a:tblPr/>
              <a:tblGrid>
                <a:gridCol w="561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6105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 CDA veio substituir o “conhecimento de depósito” e consiste em um título de crédito representativo de uma promessa de entrega de produtos agropecuários.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 WA é um título de crédito que confere direito de penhor sobre a mercadoria descrita no CDA correspondente. Ambos são títulos de execução extrajudicial.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 CDA e o WA podem ser garantidos por aval bancário ou seguro e negociados em conjunto ou isoladamente. Devem ser registrados em sistema autorizado pelo Banco Central, em até 10 dias após a data de emissão, e são tributados como ativos financeiros, mas são isentos do IOF – Imposto sobre Operações Financeiras.</a:t>
                      </a:r>
                    </a:p>
                  </a:txBody>
                  <a:tcPr marL="77273" marR="77273" marT="31751" marB="31751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9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" y="2033"/>
            <a:ext cx="12192000" cy="141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pt-BR" altLang="pt-BR" sz="4500" b="1" dirty="0">
                <a:latin typeface="+mj-lt"/>
                <a:ea typeface="+mj-ea"/>
                <a:cs typeface="+mj-cs"/>
              </a:rPr>
              <a:t>CDA - Certificado de Depósito Agropecuário</a:t>
            </a:r>
          </a:p>
          <a:p>
            <a:pPr algn="ctr" eaLnBrk="0" hangingPunct="0"/>
            <a:r>
              <a:rPr lang="pt-BR" altLang="pt-BR" sz="4500" b="1" dirty="0">
                <a:latin typeface="+mj-lt"/>
                <a:ea typeface="+mj-ea"/>
                <a:cs typeface="+mj-cs"/>
              </a:rPr>
              <a:t>WA - Warrant Agropecuário</a:t>
            </a:r>
            <a:endParaRPr lang="en-US" sz="45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 flipH="1">
            <a:off x="6751247" y="3519257"/>
            <a:ext cx="1608667" cy="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7096265" y="1990496"/>
            <a:ext cx="916516" cy="30321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endParaRPr lang="pt-BR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8958931" y="1939696"/>
            <a:ext cx="2880783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endParaRPr lang="pt-BR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8958931" y="4530496"/>
            <a:ext cx="2880783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endParaRPr lang="pt-BR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8958931" y="3163658"/>
            <a:ext cx="2880783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endParaRPr lang="pt-BR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961047" y="2084159"/>
            <a:ext cx="30712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343150" indent="-7143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4229100" indent="-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408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045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502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59594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6416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pt-BR" altLang="pt-BR" sz="2000">
                <a:solidFill>
                  <a:schemeClr val="tx2"/>
                </a:solidFill>
                <a:latin typeface="Arial" panose="020B0604020202020204" pitchFamily="34" charset="0"/>
              </a:rPr>
              <a:t>VENDE </a:t>
            </a:r>
            <a:r>
              <a:rPr lang="pt-BR" altLang="pt-BR" sz="2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CDA-WA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863813" y="3163657"/>
            <a:ext cx="300787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343150" indent="-7143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4229100" indent="-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408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045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502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59594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6416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altLang="pt-BR" sz="2000" dirty="0">
                <a:solidFill>
                  <a:schemeClr val="tx2"/>
                </a:solidFill>
                <a:latin typeface="Arial" panose="020B0604020202020204" pitchFamily="34" charset="0"/>
              </a:rPr>
              <a:t>VENDE </a:t>
            </a:r>
            <a:r>
              <a:rPr lang="pt-BR" alt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WA</a:t>
            </a:r>
            <a:r>
              <a:rPr lang="pt-BR" altLang="pt-BR" sz="2000" dirty="0">
                <a:solidFill>
                  <a:schemeClr val="tx2"/>
                </a:solidFill>
                <a:latin typeface="Arial" panose="020B0604020202020204" pitchFamily="34" charset="0"/>
              </a:rPr>
              <a:t> E FICA COM </a:t>
            </a:r>
            <a:r>
              <a:rPr lang="pt-BR" alt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CDA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119840" y="4532081"/>
            <a:ext cx="25592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343150" indent="-7143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4229100" indent="-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408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045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502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59594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6416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pt-BR" altLang="pt-BR" sz="2000" dirty="0">
                <a:solidFill>
                  <a:schemeClr val="tx2"/>
                </a:solidFill>
                <a:latin typeface="Arial" panose="020B0604020202020204" pitchFamily="34" charset="0"/>
              </a:rPr>
              <a:t>VENDE </a:t>
            </a:r>
            <a:r>
              <a:rPr lang="pt-BR" alt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WA</a:t>
            </a:r>
            <a:r>
              <a:rPr lang="pt-BR" altLang="pt-BR" sz="2000" dirty="0">
                <a:solidFill>
                  <a:schemeClr val="tx2"/>
                </a:solidFill>
                <a:latin typeface="Arial" panose="020B0604020202020204" pitchFamily="34" charset="0"/>
              </a:rPr>
              <a:t> E DEPOIS </a:t>
            </a:r>
            <a:r>
              <a:rPr lang="pt-BR" alt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CDA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223447" y="3235096"/>
            <a:ext cx="2880784" cy="720725"/>
          </a:xfrm>
          <a:prstGeom prst="roundRect">
            <a:avLst>
              <a:gd name="adj" fmla="val 16667"/>
            </a:avLst>
          </a:prstGeom>
          <a:solidFill>
            <a:srgbClr val="1F09F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/>
          <a:p>
            <a:endParaRPr lang="pt-BR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06564" y="3414483"/>
            <a:ext cx="211243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343150" indent="-7143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4229100" indent="-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408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045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502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59594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6416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ARMAZÉM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3870463" y="3235096"/>
            <a:ext cx="2880783" cy="720725"/>
          </a:xfrm>
          <a:prstGeom prst="roundRect">
            <a:avLst>
              <a:gd name="adj" fmla="val 16667"/>
            </a:avLst>
          </a:prstGeom>
          <a:solidFill>
            <a:srgbClr val="1F09F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/>
          <a:p>
            <a:endParaRPr lang="pt-BR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158330" y="3414483"/>
            <a:ext cx="230504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343150" indent="-7143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4229100" indent="-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408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045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502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59594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6416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pt-BR" alt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PRODUTOR</a:t>
            </a: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2143263" y="1868257"/>
            <a:ext cx="2880783" cy="720725"/>
          </a:xfrm>
          <a:prstGeom prst="roundRect">
            <a:avLst>
              <a:gd name="adj" fmla="val 16667"/>
            </a:avLst>
          </a:prstGeom>
          <a:solidFill>
            <a:srgbClr val="1F09F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/>
          <a:p>
            <a:endParaRPr lang="pt-BR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335882" y="1887307"/>
            <a:ext cx="24003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343150" indent="-7143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4229100" indent="-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408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045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502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59594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6416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EMISSÃO DO </a:t>
            </a:r>
            <a:r>
              <a:rPr lang="pt-BR" alt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CDA-WA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 rot="-5400000">
            <a:off x="5933950" y="3133873"/>
            <a:ext cx="316706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dirty="0"/>
              <a:t>SISTEMA DE REGISTROS E LIQUIDAÇÃO FINANCEIRA</a:t>
            </a: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3104232" y="3595457"/>
            <a:ext cx="766233" cy="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 rot="-5400000">
            <a:off x="1947207" y="3826410"/>
            <a:ext cx="3167063" cy="4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0070C0"/>
                </a:solidFill>
                <a:latin typeface="Arial" panose="020B0604020202020204" pitchFamily="34" charset="0"/>
              </a:rPr>
              <a:t>Deposita  produto</a:t>
            </a: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567531" y="2587397"/>
            <a:ext cx="3744383" cy="647700"/>
          </a:xfrm>
          <a:custGeom>
            <a:avLst/>
            <a:gdLst>
              <a:gd name="T0" fmla="*/ 0 w 1769"/>
              <a:gd name="T1" fmla="*/ 408 h 408"/>
              <a:gd name="T2" fmla="*/ 952 w 1769"/>
              <a:gd name="T3" fmla="*/ 0 h 408"/>
              <a:gd name="T4" fmla="*/ 1769 w 1769"/>
              <a:gd name="T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9" h="408">
                <a:moveTo>
                  <a:pt x="0" y="408"/>
                </a:moveTo>
                <a:cubicBezTo>
                  <a:pt x="328" y="204"/>
                  <a:pt x="657" y="0"/>
                  <a:pt x="952" y="0"/>
                </a:cubicBezTo>
                <a:cubicBezTo>
                  <a:pt x="1247" y="0"/>
                  <a:pt x="1633" y="340"/>
                  <a:pt x="1769" y="408"/>
                </a:cubicBezTo>
              </a:path>
            </a:pathLst>
          </a:custGeom>
          <a:noFill/>
          <a:ln w="57150" cmpd="sng">
            <a:solidFill>
              <a:schemeClr val="tx2">
                <a:lumMod val="60000"/>
                <a:lumOff val="40000"/>
              </a:scheme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8383196" y="3524020"/>
            <a:ext cx="575733" cy="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8383196" y="4892445"/>
            <a:ext cx="575733" cy="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8383196" y="2300057"/>
            <a:ext cx="575733" cy="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8383196" y="2269897"/>
            <a:ext cx="0" cy="2649537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xmlns="" id="{3E5A3D19-5F05-4557-902B-2F6D8BFAE5FF}"/>
              </a:ext>
            </a:extLst>
          </p:cNvPr>
          <p:cNvGraphicFramePr/>
          <p:nvPr>
            <p:extLst/>
          </p:nvPr>
        </p:nvGraphicFramePr>
        <p:xfrm>
          <a:off x="1976965" y="5569962"/>
          <a:ext cx="8238068" cy="66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0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  <p:bldP spid="16" grpId="0" autoUpdateAnimBg="0"/>
      <p:bldP spid="18" grpId="0" autoUpdateAnimBg="0"/>
      <p:bldP spid="2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23"/>
          <p:cNvCxnSpPr/>
          <p:nvPr/>
        </p:nvCxnSpPr>
        <p:spPr>
          <a:xfrm>
            <a:off x="105835" y="3053919"/>
            <a:ext cx="5105461" cy="5881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4850364" y="3067969"/>
            <a:ext cx="1433046" cy="5740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664" y="0"/>
            <a:ext cx="7217464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5" y="210094"/>
            <a:ext cx="4744529" cy="35807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5220071" y="3067969"/>
            <a:ext cx="1074198" cy="574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355770" y="161198"/>
            <a:ext cx="1526411" cy="144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4850364" y="150267"/>
            <a:ext cx="505407" cy="598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4850364" y="305372"/>
            <a:ext cx="505407" cy="262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850364" y="797781"/>
            <a:ext cx="1443905" cy="22561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105835" y="797780"/>
            <a:ext cx="5114236" cy="22701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8" y="797782"/>
            <a:ext cx="4740746" cy="2256137"/>
          </a:xfrm>
          <a:prstGeom prst="rect">
            <a:avLst/>
          </a:prstGeom>
          <a:ln>
            <a:solidFill>
              <a:srgbClr val="FF0000"/>
            </a:solidFill>
          </a:ln>
        </p:spPr>
      </p:pic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726021732"/>
              </p:ext>
            </p:extLst>
          </p:nvPr>
        </p:nvGraphicFramePr>
        <p:xfrm>
          <a:off x="365125" y="795866"/>
          <a:ext cx="108077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8183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546144-769B-4F59-AF00-171E22C08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3621680" cy="51054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Book" panose="020B0502020204020303" pitchFamily="34" charset="0"/>
                <a:cs typeface="Times New Roman" panose="02020603050405020304" pitchFamily="18" charset="0"/>
              </a:rPr>
              <a:t>LCA - Letras de Crédito do Agronegócio</a:t>
            </a:r>
            <a:endParaRPr lang="pt-BR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Book" panose="020B0502020204020303" pitchFamily="34" charset="0"/>
            </a:endParaRPr>
          </a:p>
        </p:txBody>
      </p:sp>
      <p:graphicFrame>
        <p:nvGraphicFramePr>
          <p:cNvPr id="21" name="Group 11"/>
          <p:cNvGraphicFramePr>
            <a:graphicFrameLocks noGrp="1"/>
          </p:cNvGraphicFramePr>
          <p:nvPr>
            <p:ph idx="1"/>
          </p:nvPr>
        </p:nvGraphicFramePr>
        <p:xfrm>
          <a:off x="4739280" y="325717"/>
          <a:ext cx="7347944" cy="5558247"/>
        </p:xfrm>
        <a:graphic>
          <a:graphicData uri="http://schemas.openxmlformats.org/drawingml/2006/table">
            <a:tbl>
              <a:tblPr/>
              <a:tblGrid>
                <a:gridCol w="7347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5824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Título de crédito nominativo, de livre negociação e representativo de promessa de pagamento em dinheiro, e vinculado a direitos creditórios originários de negócios realizados entre produtores rurais, ou suas cooperativas, e terceiros, inclusive financiamentos ou empréstimos.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É de emissão exclusiva de instituições financeiras. Confere direito de penhor sobre os direitos creditórios a ele vinculados, mas pode contar com garantias adicionais, reais e fidejussórias, além do seguro de crédito. </a:t>
                      </a:r>
                    </a:p>
                  </a:txBody>
                  <a:tcPr marL="80255" marR="80255" marT="32422" marB="3242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4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Line 38"/>
          <p:cNvSpPr>
            <a:spLocks noChangeShapeType="1"/>
          </p:cNvSpPr>
          <p:nvPr/>
        </p:nvSpPr>
        <p:spPr bwMode="auto">
          <a:xfrm flipV="1">
            <a:off x="5875868" y="3715577"/>
            <a:ext cx="4148667" cy="127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139268" name="AutoShape 34"/>
          <p:cNvSpPr>
            <a:spLocks noChangeArrowheads="1"/>
          </p:cNvSpPr>
          <p:nvPr/>
        </p:nvSpPr>
        <p:spPr bwMode="auto">
          <a:xfrm rot="16200000" flipH="1">
            <a:off x="4342610" y="3264462"/>
            <a:ext cx="2160588" cy="96096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/>
          </a:p>
        </p:txBody>
      </p:sp>
      <p:sp>
        <p:nvSpPr>
          <p:cNvPr id="139285" name="AutoShape 11"/>
          <p:cNvSpPr>
            <a:spLocks noChangeArrowheads="1"/>
          </p:cNvSpPr>
          <p:nvPr/>
        </p:nvSpPr>
        <p:spPr bwMode="auto">
          <a:xfrm rot="16200000" flipH="1">
            <a:off x="3783810" y="3264462"/>
            <a:ext cx="2160588" cy="96096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139286" name="Text Box 12"/>
          <p:cNvSpPr txBox="1">
            <a:spLocks noChangeArrowheads="1"/>
          </p:cNvSpPr>
          <p:nvPr/>
        </p:nvSpPr>
        <p:spPr bwMode="auto">
          <a:xfrm rot="16200000" flipH="1">
            <a:off x="3853923" y="3516009"/>
            <a:ext cx="2066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BANCO</a:t>
            </a:r>
          </a:p>
        </p:txBody>
      </p:sp>
      <p:sp>
        <p:nvSpPr>
          <p:cNvPr id="139283" name="AutoShape 13"/>
          <p:cNvSpPr>
            <a:spLocks noChangeArrowheads="1"/>
          </p:cNvSpPr>
          <p:nvPr/>
        </p:nvSpPr>
        <p:spPr bwMode="auto">
          <a:xfrm rot="16200000" flipH="1">
            <a:off x="522025" y="3264462"/>
            <a:ext cx="2160588" cy="96096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950286" name="Text Box 14"/>
          <p:cNvSpPr txBox="1">
            <a:spLocks noChangeArrowheads="1"/>
          </p:cNvSpPr>
          <p:nvPr/>
        </p:nvSpPr>
        <p:spPr bwMode="auto">
          <a:xfrm rot="16200000" flipH="1">
            <a:off x="532609" y="3516802"/>
            <a:ext cx="2185988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343150" indent="-714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229100" indent="-828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4084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878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045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502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9594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416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PRODUTOR </a:t>
            </a:r>
          </a:p>
        </p:txBody>
      </p:sp>
      <p:sp>
        <p:nvSpPr>
          <p:cNvPr id="139281" name="AutoShape 15"/>
          <p:cNvSpPr>
            <a:spLocks noChangeArrowheads="1"/>
          </p:cNvSpPr>
          <p:nvPr/>
        </p:nvSpPr>
        <p:spPr bwMode="auto">
          <a:xfrm>
            <a:off x="6449485" y="3359975"/>
            <a:ext cx="2880783" cy="7207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/>
          </a:p>
        </p:txBody>
      </p:sp>
      <p:sp>
        <p:nvSpPr>
          <p:cNvPr id="950288" name="Text Box 16"/>
          <p:cNvSpPr txBox="1">
            <a:spLocks noChangeArrowheads="1"/>
          </p:cNvSpPr>
          <p:nvPr/>
        </p:nvSpPr>
        <p:spPr bwMode="auto">
          <a:xfrm>
            <a:off x="6642103" y="3379024"/>
            <a:ext cx="2400300" cy="738664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343150" indent="-714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229100" indent="-828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4084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878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045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502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9594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416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chemeClr val="bg1"/>
                </a:solidFill>
                <a:latin typeface="Arial" pitchFamily="34" charset="0"/>
              </a:rPr>
              <a:t>EMISSÃO DE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LCA</a:t>
            </a:r>
          </a:p>
        </p:txBody>
      </p:sp>
      <p:sp>
        <p:nvSpPr>
          <p:cNvPr id="139279" name="AutoShape 25"/>
          <p:cNvSpPr>
            <a:spLocks noChangeArrowheads="1"/>
          </p:cNvSpPr>
          <p:nvPr/>
        </p:nvSpPr>
        <p:spPr bwMode="auto">
          <a:xfrm rot="-5400000">
            <a:off x="9445892" y="3234300"/>
            <a:ext cx="2160587" cy="96096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139280" name="Text Box 26"/>
          <p:cNvSpPr txBox="1">
            <a:spLocks noChangeArrowheads="1"/>
          </p:cNvSpPr>
          <p:nvPr/>
        </p:nvSpPr>
        <p:spPr bwMode="auto">
          <a:xfrm rot="-5400000">
            <a:off x="9575290" y="3512685"/>
            <a:ext cx="1948357" cy="4308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INVESTIDOR</a:t>
            </a:r>
          </a:p>
        </p:txBody>
      </p:sp>
      <p:sp>
        <p:nvSpPr>
          <p:cNvPr id="950301" name="Text Box 29"/>
          <p:cNvSpPr txBox="1">
            <a:spLocks noChangeArrowheads="1"/>
          </p:cNvSpPr>
          <p:nvPr/>
        </p:nvSpPr>
        <p:spPr bwMode="auto">
          <a:xfrm>
            <a:off x="2152653" y="3213925"/>
            <a:ext cx="2123017" cy="400109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dirty="0">
                <a:solidFill>
                  <a:schemeClr val="tx2"/>
                </a:solidFill>
                <a:latin typeface="Arial" pitchFamily="34" charset="0"/>
              </a:rPr>
              <a:t>Emite </a:t>
            </a: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CPR</a:t>
            </a:r>
          </a:p>
        </p:txBody>
      </p:sp>
      <p:sp>
        <p:nvSpPr>
          <p:cNvPr id="139275" name="Line 30"/>
          <p:cNvSpPr>
            <a:spLocks noChangeShapeType="1"/>
          </p:cNvSpPr>
          <p:nvPr/>
        </p:nvSpPr>
        <p:spPr bwMode="auto">
          <a:xfrm flipV="1">
            <a:off x="2082801" y="3588575"/>
            <a:ext cx="2286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139276" name="Line 31"/>
          <p:cNvSpPr>
            <a:spLocks noChangeShapeType="1"/>
          </p:cNvSpPr>
          <p:nvPr/>
        </p:nvSpPr>
        <p:spPr bwMode="auto">
          <a:xfrm flipV="1">
            <a:off x="2065868" y="3893375"/>
            <a:ext cx="2286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950304" name="Text Box 32"/>
          <p:cNvSpPr txBox="1">
            <a:spLocks noChangeArrowheads="1"/>
          </p:cNvSpPr>
          <p:nvPr/>
        </p:nvSpPr>
        <p:spPr bwMode="auto">
          <a:xfrm>
            <a:off x="2159562" y="3887026"/>
            <a:ext cx="2123019" cy="4001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dirty="0">
                <a:solidFill>
                  <a:schemeClr val="tx2"/>
                </a:solidFill>
                <a:latin typeface="Arial" pitchFamily="34" charset="0"/>
              </a:rPr>
              <a:t>Compra </a:t>
            </a: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CCR</a:t>
            </a:r>
          </a:p>
        </p:txBody>
      </p:sp>
      <p:sp>
        <p:nvSpPr>
          <p:cNvPr id="139278" name="Text Box 35"/>
          <p:cNvSpPr txBox="1">
            <a:spLocks noChangeArrowheads="1"/>
          </p:cNvSpPr>
          <p:nvPr/>
        </p:nvSpPr>
        <p:spPr bwMode="auto">
          <a:xfrm rot="16200000" flipH="1">
            <a:off x="4578880" y="3408773"/>
            <a:ext cx="20669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b="1">
                <a:solidFill>
                  <a:schemeClr val="tx2"/>
                </a:solidFill>
                <a:latin typeface="Arial" pitchFamily="34" charset="0"/>
              </a:rPr>
              <a:t>Lastro Recebível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969"/>
            <a:ext cx="12192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5000" b="1" dirty="0">
                <a:latin typeface="+mj-lt"/>
                <a:ea typeface="+mj-ea"/>
                <a:cs typeface="+mj-cs"/>
              </a:rPr>
              <a:t>LCA</a:t>
            </a:r>
          </a:p>
        </p:txBody>
      </p:sp>
      <p:graphicFrame>
        <p:nvGraphicFramePr>
          <p:cNvPr id="24" name="Group 13"/>
          <p:cNvGraphicFramePr>
            <a:graphicFrameLocks noGrp="1"/>
          </p:cNvGraphicFramePr>
          <p:nvPr>
            <p:ph sz="quarter" idx="13"/>
          </p:nvPr>
        </p:nvGraphicFramePr>
        <p:xfrm>
          <a:off x="814919" y="1793116"/>
          <a:ext cx="10369551" cy="595313"/>
        </p:xfrm>
        <a:graphic>
          <a:graphicData uri="http://schemas.openxmlformats.org/drawingml/2006/table">
            <a:tbl>
              <a:tblPr/>
              <a:tblGrid>
                <a:gridCol w="10369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LCA - Letras de Crédito do Agronegócio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121995" marR="121995" marT="45665" marB="4566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Diagrama 24">
            <a:extLst>
              <a:ext uri="{FF2B5EF4-FFF2-40B4-BE49-F238E27FC236}">
                <a16:creationId xmlns:a16="http://schemas.microsoft.com/office/drawing/2014/main" xmlns="" id="{0830A44E-BE17-4894-8512-C94EF2E91CCE}"/>
              </a:ext>
            </a:extLst>
          </p:cNvPr>
          <p:cNvGraphicFramePr/>
          <p:nvPr>
            <p:extLst/>
          </p:nvPr>
        </p:nvGraphicFramePr>
        <p:xfrm>
          <a:off x="1976965" y="5569962"/>
          <a:ext cx="8238068" cy="66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86797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5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5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5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animBg="1"/>
      <p:bldP spid="139268" grpId="0" animBg="1"/>
      <p:bldP spid="139285" grpId="0" animBg="1"/>
      <p:bldP spid="139286" grpId="0"/>
      <p:bldP spid="139283" grpId="0" animBg="1"/>
      <p:bldP spid="950286" grpId="0"/>
      <p:bldP spid="139281" grpId="0" animBg="1"/>
      <p:bldP spid="950288" grpId="0" animBg="1"/>
      <p:bldP spid="139279" grpId="0" animBg="1"/>
      <p:bldP spid="139280" grpId="0" animBg="1"/>
      <p:bldP spid="950301" grpId="0"/>
      <p:bldP spid="139275" grpId="0" animBg="1"/>
      <p:bldP spid="139276" grpId="0" animBg="1"/>
      <p:bldP spid="950304" grpId="0"/>
      <p:bldP spid="1392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404101"/>
            <a:ext cx="2304256" cy="338555"/>
          </a:xfrm>
          <a:prstGeom prst="rect">
            <a:avLst/>
          </a:prstGeom>
          <a:noFill/>
        </p:spPr>
        <p:txBody>
          <a:bodyPr wrap="square" lIns="121917" tIns="60958" rIns="121917" bIns="60958" rtlCol="0" anchor="b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Fonte: B³ (2019)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968430" y="1666265"/>
            <a:ext cx="204822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pt-BR" sz="2400" dirty="0"/>
              <a:t>R$ 78,84 bi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99456" y="1068010"/>
            <a:ext cx="979308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pt-BR" sz="2400" dirty="0"/>
              <a:t>Estoque de LCA na CETIP, em R$ Bilhões, de 01/07/2016 a 04/09/2019</a:t>
            </a:r>
          </a:p>
        </p:txBody>
      </p:sp>
      <p:graphicFrame>
        <p:nvGraphicFramePr>
          <p:cNvPr id="8" name="Gráfico 7"/>
          <p:cNvGraphicFramePr/>
          <p:nvPr>
            <p:extLst/>
          </p:nvPr>
        </p:nvGraphicFramePr>
        <p:xfrm>
          <a:off x="47328" y="1477503"/>
          <a:ext cx="12144672" cy="476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3AAD768B-1904-4C6B-BEE0-DBC83AC99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5000" b="1" dirty="0">
                <a:latin typeface="+mj-lt"/>
                <a:ea typeface="+mj-ea"/>
                <a:cs typeface="+mj-cs"/>
              </a:rPr>
              <a:t>LCA</a:t>
            </a:r>
          </a:p>
        </p:txBody>
      </p:sp>
    </p:spTree>
    <p:extLst>
      <p:ext uri="{BB962C8B-B14F-4D97-AF65-F5344CB8AC3E}">
        <p14:creationId xmlns:p14="http://schemas.microsoft.com/office/powerpoint/2010/main" val="20248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Line 38"/>
          <p:cNvSpPr>
            <a:spLocks noChangeShapeType="1"/>
          </p:cNvSpPr>
          <p:nvPr/>
        </p:nvSpPr>
        <p:spPr bwMode="auto">
          <a:xfrm flipV="1">
            <a:off x="5875868" y="3662566"/>
            <a:ext cx="4148667" cy="127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139268" name="AutoShape 34"/>
          <p:cNvSpPr>
            <a:spLocks noChangeArrowheads="1"/>
          </p:cNvSpPr>
          <p:nvPr/>
        </p:nvSpPr>
        <p:spPr bwMode="auto">
          <a:xfrm rot="16200000" flipH="1">
            <a:off x="4342610" y="3211451"/>
            <a:ext cx="2160588" cy="96096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/>
          </a:p>
        </p:txBody>
      </p:sp>
      <p:sp>
        <p:nvSpPr>
          <p:cNvPr id="139285" name="AutoShape 11"/>
          <p:cNvSpPr>
            <a:spLocks noChangeArrowheads="1"/>
          </p:cNvSpPr>
          <p:nvPr/>
        </p:nvSpPr>
        <p:spPr bwMode="auto">
          <a:xfrm rot="16200000" flipH="1">
            <a:off x="3783810" y="3211451"/>
            <a:ext cx="2160588" cy="96096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139286" name="Text Box 12"/>
          <p:cNvSpPr txBox="1">
            <a:spLocks noChangeArrowheads="1"/>
          </p:cNvSpPr>
          <p:nvPr/>
        </p:nvSpPr>
        <p:spPr bwMode="auto">
          <a:xfrm rot="16200000" flipH="1">
            <a:off x="3803289" y="3319691"/>
            <a:ext cx="21681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EMPRESA / COOPERATIVA</a:t>
            </a:r>
          </a:p>
        </p:txBody>
      </p:sp>
      <p:sp>
        <p:nvSpPr>
          <p:cNvPr id="139283" name="AutoShape 13"/>
          <p:cNvSpPr>
            <a:spLocks noChangeArrowheads="1"/>
          </p:cNvSpPr>
          <p:nvPr/>
        </p:nvSpPr>
        <p:spPr bwMode="auto">
          <a:xfrm rot="16200000" flipH="1">
            <a:off x="522025" y="3211451"/>
            <a:ext cx="2160588" cy="96096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950286" name="Text Box 14"/>
          <p:cNvSpPr txBox="1">
            <a:spLocks noChangeArrowheads="1"/>
          </p:cNvSpPr>
          <p:nvPr/>
        </p:nvSpPr>
        <p:spPr bwMode="auto">
          <a:xfrm rot="16200000" flipH="1">
            <a:off x="532609" y="3309901"/>
            <a:ext cx="2185988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343150" indent="-714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229100" indent="-828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4084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878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045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502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9594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416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PRODUTOR / COOPERATIVA</a:t>
            </a:r>
          </a:p>
        </p:txBody>
      </p:sp>
      <p:sp>
        <p:nvSpPr>
          <p:cNvPr id="139281" name="AutoShape 15"/>
          <p:cNvSpPr>
            <a:spLocks noChangeArrowheads="1"/>
          </p:cNvSpPr>
          <p:nvPr/>
        </p:nvSpPr>
        <p:spPr bwMode="auto">
          <a:xfrm>
            <a:off x="6449485" y="3306964"/>
            <a:ext cx="2880783" cy="7207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/>
          </a:p>
        </p:txBody>
      </p:sp>
      <p:sp>
        <p:nvSpPr>
          <p:cNvPr id="950288" name="Text Box 16"/>
          <p:cNvSpPr txBox="1">
            <a:spLocks noChangeArrowheads="1"/>
          </p:cNvSpPr>
          <p:nvPr/>
        </p:nvSpPr>
        <p:spPr bwMode="auto">
          <a:xfrm>
            <a:off x="6642103" y="3326013"/>
            <a:ext cx="2400300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343150" indent="-714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229100" indent="-828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4084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878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045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502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9594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416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chemeClr val="bg1"/>
                </a:solidFill>
                <a:latin typeface="Arial" pitchFamily="34" charset="0"/>
              </a:rPr>
              <a:t>EMISSÃO DO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CDCA</a:t>
            </a:r>
          </a:p>
        </p:txBody>
      </p:sp>
      <p:sp>
        <p:nvSpPr>
          <p:cNvPr id="139279" name="AutoShape 25"/>
          <p:cNvSpPr>
            <a:spLocks noChangeArrowheads="1"/>
          </p:cNvSpPr>
          <p:nvPr/>
        </p:nvSpPr>
        <p:spPr bwMode="auto">
          <a:xfrm rot="-5400000">
            <a:off x="9445892" y="3181289"/>
            <a:ext cx="2160587" cy="96096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139280" name="Text Box 26"/>
          <p:cNvSpPr txBox="1">
            <a:spLocks noChangeArrowheads="1"/>
          </p:cNvSpPr>
          <p:nvPr/>
        </p:nvSpPr>
        <p:spPr bwMode="auto">
          <a:xfrm rot="-5400000">
            <a:off x="9575290" y="3459674"/>
            <a:ext cx="1948357" cy="4308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INVESTIDOR</a:t>
            </a:r>
          </a:p>
        </p:txBody>
      </p:sp>
      <p:sp>
        <p:nvSpPr>
          <p:cNvPr id="950301" name="Text Box 29"/>
          <p:cNvSpPr txBox="1">
            <a:spLocks noChangeArrowheads="1"/>
          </p:cNvSpPr>
          <p:nvPr/>
        </p:nvSpPr>
        <p:spPr bwMode="auto">
          <a:xfrm>
            <a:off x="2152653" y="3160914"/>
            <a:ext cx="2123017" cy="400109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>
                <a:solidFill>
                  <a:schemeClr val="tx2"/>
                </a:solidFill>
                <a:latin typeface="Arial" pitchFamily="34" charset="0"/>
              </a:rPr>
              <a:t>Emite </a:t>
            </a:r>
            <a:r>
              <a:rPr lang="pt-BR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CPR</a:t>
            </a:r>
          </a:p>
        </p:txBody>
      </p:sp>
      <p:sp>
        <p:nvSpPr>
          <p:cNvPr id="139275" name="Line 30"/>
          <p:cNvSpPr>
            <a:spLocks noChangeShapeType="1"/>
          </p:cNvSpPr>
          <p:nvPr/>
        </p:nvSpPr>
        <p:spPr bwMode="auto">
          <a:xfrm flipV="1">
            <a:off x="2082801" y="3535564"/>
            <a:ext cx="2286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139276" name="Line 31"/>
          <p:cNvSpPr>
            <a:spLocks noChangeShapeType="1"/>
          </p:cNvSpPr>
          <p:nvPr/>
        </p:nvSpPr>
        <p:spPr bwMode="auto">
          <a:xfrm flipV="1">
            <a:off x="2065868" y="3840364"/>
            <a:ext cx="2286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950304" name="Text Box 32"/>
          <p:cNvSpPr txBox="1">
            <a:spLocks noChangeArrowheads="1"/>
          </p:cNvSpPr>
          <p:nvPr/>
        </p:nvSpPr>
        <p:spPr bwMode="auto">
          <a:xfrm>
            <a:off x="2237318" y="3834015"/>
            <a:ext cx="2004484" cy="400109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>
                <a:solidFill>
                  <a:schemeClr val="tx2"/>
                </a:solidFill>
                <a:latin typeface="Arial" pitchFamily="34" charset="0"/>
              </a:rPr>
              <a:t>Entrega Insumos</a:t>
            </a:r>
            <a:endParaRPr lang="pt-BR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39278" name="Text Box 35"/>
          <p:cNvSpPr txBox="1">
            <a:spLocks noChangeArrowheads="1"/>
          </p:cNvSpPr>
          <p:nvPr/>
        </p:nvSpPr>
        <p:spPr bwMode="auto">
          <a:xfrm rot="16200000" flipH="1">
            <a:off x="4578880" y="3355762"/>
            <a:ext cx="20669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b="1">
                <a:solidFill>
                  <a:schemeClr val="tx2"/>
                </a:solidFill>
                <a:latin typeface="Arial" pitchFamily="34" charset="0"/>
              </a:rPr>
              <a:t>Lastro Recebível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969"/>
            <a:ext cx="12192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5000" b="1" dirty="0">
                <a:latin typeface="+mj-lt"/>
                <a:ea typeface="+mj-ea"/>
                <a:cs typeface="+mj-cs"/>
              </a:rPr>
              <a:t>CDCA</a:t>
            </a:r>
          </a:p>
        </p:txBody>
      </p:sp>
      <p:graphicFrame>
        <p:nvGraphicFramePr>
          <p:cNvPr id="24" name="Group 13"/>
          <p:cNvGraphicFramePr>
            <a:graphicFrameLocks noGrp="1"/>
          </p:cNvGraphicFramePr>
          <p:nvPr>
            <p:ph sz="quarter" idx="13"/>
          </p:nvPr>
        </p:nvGraphicFramePr>
        <p:xfrm>
          <a:off x="814919" y="1740105"/>
          <a:ext cx="10369551" cy="595313"/>
        </p:xfrm>
        <a:graphic>
          <a:graphicData uri="http://schemas.openxmlformats.org/drawingml/2006/table">
            <a:tbl>
              <a:tblPr/>
              <a:tblGrid>
                <a:gridCol w="10369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5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CDCA - Certificado de Direitos Creditórios do Agronegócio</a:t>
                      </a:r>
                    </a:p>
                  </a:txBody>
                  <a:tcPr marL="121995" marR="121995" marT="45665" marB="4566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 rot="20333177">
            <a:off x="5406" y="1430418"/>
            <a:ext cx="4022651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4300" dirty="0">
                <a:solidFill>
                  <a:srgbClr val="FF0000"/>
                </a:solidFill>
              </a:rPr>
              <a:t>Relembrando....</a:t>
            </a:r>
          </a:p>
        </p:txBody>
      </p:sp>
      <p:graphicFrame>
        <p:nvGraphicFramePr>
          <p:cNvPr id="27" name="Diagrama 26">
            <a:extLst>
              <a:ext uri="{FF2B5EF4-FFF2-40B4-BE49-F238E27FC236}">
                <a16:creationId xmlns:a16="http://schemas.microsoft.com/office/drawing/2014/main" xmlns="" id="{89A8BDCC-9722-4CBA-BD5C-8FA520F15895}"/>
              </a:ext>
            </a:extLst>
          </p:cNvPr>
          <p:cNvGraphicFramePr/>
          <p:nvPr>
            <p:extLst/>
          </p:nvPr>
        </p:nvGraphicFramePr>
        <p:xfrm>
          <a:off x="1976965" y="5569962"/>
          <a:ext cx="8238068" cy="66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7351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99AD7B-99D4-4755-8966-F7BA04269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A06F89A-489D-4383-94C5-42F7FF2E9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C98055-A5C5-41EE-AA0B-8284B37B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23236"/>
            <a:ext cx="5105966" cy="2820908"/>
          </a:xfrm>
        </p:spPr>
        <p:txBody>
          <a:bodyPr>
            <a:normAutofit/>
          </a:bodyPr>
          <a:lstStyle/>
          <a:p>
            <a:pPr algn="ctr"/>
            <a:r>
              <a:rPr lang="pt-BR" altLang="pt-B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Book" panose="020B0502020204020303" pitchFamily="34" charset="0"/>
                <a:cs typeface="Times New Roman" panose="02020603050405020304" pitchFamily="18" charset="0"/>
              </a:rPr>
              <a:t>CRA - Certificado de Recebíveis do Agronegócio</a:t>
            </a:r>
            <a:endParaRPr lang="pt-BR" sz="4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Book" panose="020B0502020204020303" pitchFamily="34" charset="0"/>
            </a:endParaRPr>
          </a:p>
        </p:txBody>
      </p:sp>
      <p:graphicFrame>
        <p:nvGraphicFramePr>
          <p:cNvPr id="9" name="Group 13"/>
          <p:cNvGraphicFramePr>
            <a:graphicFrameLocks noGrp="1"/>
          </p:cNvGraphicFramePr>
          <p:nvPr>
            <p:ph idx="1"/>
            <p:extLst/>
          </p:nvPr>
        </p:nvGraphicFramePr>
        <p:xfrm>
          <a:off x="5102089" y="1"/>
          <a:ext cx="6944138" cy="6289704"/>
        </p:xfrm>
        <a:graphic>
          <a:graphicData uri="http://schemas.openxmlformats.org/drawingml/2006/table">
            <a:tbl>
              <a:tblPr/>
              <a:tblGrid>
                <a:gridCol w="6944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8970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São títulos de renda fixa lastreados em recebíveis originados de negócios entre produtores rurais, ou suas cooperativas, e terceiros, abrangendo financiamentos ou empréstimos relacionados à produção, à comercialização, ao beneficiamento ou à industrialização de produtos, insumos agropecuários ou máquinas e implementos utilizados na produção agropecuária.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Nessas operações, as empresas cedem seus recebíveis para uma </a:t>
                      </a:r>
                      <a:r>
                        <a:rPr lang="pt-BR" sz="2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securitizadora</a:t>
                      </a:r>
                      <a:r>
                        <a:rPr lang="pt-BR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que emitirá os </a:t>
                      </a:r>
                      <a:r>
                        <a:rPr lang="pt-BR" sz="2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CRAs</a:t>
                      </a:r>
                      <a:r>
                        <a:rPr lang="pt-BR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os disponibilizará para negociação no mercado de capitais. Essa </a:t>
                      </a:r>
                      <a:r>
                        <a:rPr lang="pt-BR" sz="2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securitizadora</a:t>
                      </a:r>
                      <a:r>
                        <a:rPr lang="pt-BR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irá pagar a empresa pelos recebíveis cedidos. Desse modo, a empresa conseguirá antecipar o recebimento de seus recebíveis.</a:t>
                      </a:r>
                    </a:p>
                  </a:txBody>
                  <a:tcPr marL="77113" marR="77113" marT="28917" marB="2891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ChangeArrowheads="1"/>
          </p:cNvSpPr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5000" b="1" dirty="0">
                <a:latin typeface="+mj-lt"/>
                <a:ea typeface="+mj-ea"/>
                <a:cs typeface="+mj-cs"/>
              </a:rPr>
              <a:t>CRA</a:t>
            </a:r>
          </a:p>
        </p:txBody>
      </p:sp>
      <p:graphicFrame>
        <p:nvGraphicFramePr>
          <p:cNvPr id="977933" name="Group 13"/>
          <p:cNvGraphicFramePr>
            <a:graphicFrameLocks noGrp="1"/>
          </p:cNvGraphicFramePr>
          <p:nvPr>
            <p:ph sz="quarter" idx="13"/>
          </p:nvPr>
        </p:nvGraphicFramePr>
        <p:xfrm>
          <a:off x="814919" y="1316041"/>
          <a:ext cx="10369551" cy="668337"/>
        </p:xfrm>
        <a:graphic>
          <a:graphicData uri="http://schemas.openxmlformats.org/drawingml/2006/table">
            <a:tbl>
              <a:tblPr/>
              <a:tblGrid>
                <a:gridCol w="10369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33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CRA - Certificado de Recebíveis do Agronegócio</a:t>
                      </a:r>
                    </a:p>
                  </a:txBody>
                  <a:tcPr marL="121995" marR="121995"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AutoShape 17"/>
          <p:cNvSpPr>
            <a:spLocks noChangeArrowheads="1"/>
          </p:cNvSpPr>
          <p:nvPr/>
        </p:nvSpPr>
        <p:spPr bwMode="auto">
          <a:xfrm rot="16200000" flipH="1">
            <a:off x="-528636" y="2912006"/>
            <a:ext cx="2365375" cy="96096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 rot="16200000" flipH="1">
            <a:off x="-519640" y="3008868"/>
            <a:ext cx="2393951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343150" indent="-714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229100" indent="-828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4084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878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045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502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9594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416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PRODUTOR / COOPERATIVA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rot="16200000" flipH="1">
            <a:off x="3277662" y="2897718"/>
            <a:ext cx="2393951" cy="96096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 rot="16200000" flipH="1">
            <a:off x="3489327" y="3155920"/>
            <a:ext cx="2349500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b="1">
                <a:latin typeface="Arial" pitchFamily="34" charset="0"/>
              </a:rPr>
              <a:t>Lastro Recebível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16200000" flipH="1">
            <a:off x="2718862" y="2897718"/>
            <a:ext cx="2393951" cy="96096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 rot="16200000" flipH="1">
            <a:off x="2793737" y="2992200"/>
            <a:ext cx="22907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sz="2000" b="1">
                <a:solidFill>
                  <a:schemeClr val="bg1"/>
                </a:solidFill>
                <a:latin typeface="Arial" pitchFamily="34" charset="0"/>
              </a:rPr>
              <a:t>EMPRESA / COOPERATIVA</a:t>
            </a: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1204386" y="2849563"/>
            <a:ext cx="2123017" cy="400109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>
                <a:solidFill>
                  <a:schemeClr val="tx2"/>
                </a:solidFill>
                <a:latin typeface="Arial" pitchFamily="34" charset="0"/>
              </a:rPr>
              <a:t>Emite </a:t>
            </a:r>
            <a:r>
              <a:rPr lang="pt-BR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CPR</a:t>
            </a:r>
          </a:p>
        </p:txBody>
      </p:sp>
      <p:sp>
        <p:nvSpPr>
          <p:cNvPr id="13" name="Line 34"/>
          <p:cNvSpPr>
            <a:spLocks noChangeShapeType="1"/>
          </p:cNvSpPr>
          <p:nvPr/>
        </p:nvSpPr>
        <p:spPr bwMode="auto">
          <a:xfrm flipV="1">
            <a:off x="1134535" y="3224213"/>
            <a:ext cx="2286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 flipV="1">
            <a:off x="1117601" y="3529013"/>
            <a:ext cx="2286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1289051" y="3522663"/>
            <a:ext cx="2004484" cy="400109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>
                <a:solidFill>
                  <a:schemeClr val="tx2"/>
                </a:solidFill>
                <a:latin typeface="Arial" pitchFamily="34" charset="0"/>
              </a:rPr>
              <a:t>Entrega Insumos</a:t>
            </a:r>
            <a:endParaRPr lang="pt-BR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6" name="AutoShape 40"/>
          <p:cNvSpPr>
            <a:spLocks noChangeArrowheads="1"/>
          </p:cNvSpPr>
          <p:nvPr/>
        </p:nvSpPr>
        <p:spPr bwMode="auto">
          <a:xfrm rot="16200000" flipH="1">
            <a:off x="4615395" y="2897718"/>
            <a:ext cx="2393951" cy="96096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 rot="16200000" flipH="1">
            <a:off x="4546949" y="3189927"/>
            <a:ext cx="25435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SECURITIZADORA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xmlns="" id="{CDF6CEA4-D0F2-4390-AA36-0967EB38C42A}"/>
              </a:ext>
            </a:extLst>
          </p:cNvPr>
          <p:cNvGraphicFramePr/>
          <p:nvPr>
            <p:extLst/>
          </p:nvPr>
        </p:nvGraphicFramePr>
        <p:xfrm>
          <a:off x="1976965" y="5569962"/>
          <a:ext cx="8238068" cy="66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90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 animBg="1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3"/>
          <p:cNvSpPr>
            <a:spLocks noChangeArrowheads="1"/>
          </p:cNvSpPr>
          <p:nvPr/>
        </p:nvSpPr>
        <p:spPr bwMode="auto">
          <a:xfrm rot="16200000" flipH="1">
            <a:off x="5174195" y="2904069"/>
            <a:ext cx="2393951" cy="96096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/>
          </a:p>
        </p:txBody>
      </p:sp>
      <p:graphicFrame>
        <p:nvGraphicFramePr>
          <p:cNvPr id="977933" name="Group 13"/>
          <p:cNvGraphicFramePr>
            <a:graphicFrameLocks noGrp="1"/>
          </p:cNvGraphicFramePr>
          <p:nvPr>
            <p:ph sz="quarter" idx="13"/>
          </p:nvPr>
        </p:nvGraphicFramePr>
        <p:xfrm>
          <a:off x="814919" y="1316041"/>
          <a:ext cx="10369551" cy="668337"/>
        </p:xfrm>
        <a:graphic>
          <a:graphicData uri="http://schemas.openxmlformats.org/drawingml/2006/table">
            <a:tbl>
              <a:tblPr/>
              <a:tblGrid>
                <a:gridCol w="10369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33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CRA - Certificado de Recebíveis do Agronegócio</a:t>
                      </a:r>
                    </a:p>
                  </a:txBody>
                  <a:tcPr marL="121995" marR="121995"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28360" name="AutoShape 17"/>
          <p:cNvSpPr>
            <a:spLocks noChangeArrowheads="1"/>
          </p:cNvSpPr>
          <p:nvPr/>
        </p:nvSpPr>
        <p:spPr bwMode="auto">
          <a:xfrm rot="16200000" flipH="1">
            <a:off x="-528636" y="2912006"/>
            <a:ext cx="2365375" cy="96096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 rot="16200000" flipH="1">
            <a:off x="-519640" y="3008868"/>
            <a:ext cx="2393951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343150" indent="-714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229100" indent="-828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4084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878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045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502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9594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416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PRODUTOR / COOPERATIVA</a:t>
            </a:r>
          </a:p>
        </p:txBody>
      </p:sp>
      <p:sp>
        <p:nvSpPr>
          <p:cNvPr id="228362" name="AutoShape 14"/>
          <p:cNvSpPr>
            <a:spLocks noChangeArrowheads="1"/>
          </p:cNvSpPr>
          <p:nvPr/>
        </p:nvSpPr>
        <p:spPr bwMode="auto">
          <a:xfrm rot="16200000" flipH="1">
            <a:off x="2718862" y="2897718"/>
            <a:ext cx="2393951" cy="96096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228363" name="Text Box 15"/>
          <p:cNvSpPr txBox="1">
            <a:spLocks noChangeArrowheads="1"/>
          </p:cNvSpPr>
          <p:nvPr/>
        </p:nvSpPr>
        <p:spPr bwMode="auto">
          <a:xfrm rot="16200000" flipH="1">
            <a:off x="2793737" y="2992200"/>
            <a:ext cx="22907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sz="2000" b="1">
                <a:solidFill>
                  <a:schemeClr val="bg1"/>
                </a:solidFill>
                <a:latin typeface="Arial" pitchFamily="34" charset="0"/>
              </a:rPr>
              <a:t>EMPRESA / COOPERATIVA</a:t>
            </a: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1204386" y="2849563"/>
            <a:ext cx="2123017" cy="400109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>
                <a:solidFill>
                  <a:schemeClr val="tx2"/>
                </a:solidFill>
                <a:latin typeface="Arial" pitchFamily="34" charset="0"/>
              </a:rPr>
              <a:t>Emite </a:t>
            </a:r>
            <a:r>
              <a:rPr lang="pt-BR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CPR</a:t>
            </a:r>
          </a:p>
        </p:txBody>
      </p:sp>
      <p:sp>
        <p:nvSpPr>
          <p:cNvPr id="228365" name="Line 34"/>
          <p:cNvSpPr>
            <a:spLocks noChangeShapeType="1"/>
          </p:cNvSpPr>
          <p:nvPr/>
        </p:nvSpPr>
        <p:spPr bwMode="auto">
          <a:xfrm flipV="1">
            <a:off x="1134535" y="3224213"/>
            <a:ext cx="2286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228366" name="Line 35"/>
          <p:cNvSpPr>
            <a:spLocks noChangeShapeType="1"/>
          </p:cNvSpPr>
          <p:nvPr/>
        </p:nvSpPr>
        <p:spPr bwMode="auto">
          <a:xfrm flipV="1">
            <a:off x="1117601" y="3529013"/>
            <a:ext cx="2286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1289051" y="3522663"/>
            <a:ext cx="2004484" cy="400109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>
                <a:solidFill>
                  <a:schemeClr val="tx2"/>
                </a:solidFill>
                <a:latin typeface="Arial" pitchFamily="34" charset="0"/>
              </a:rPr>
              <a:t>Entrega Insumos</a:t>
            </a:r>
            <a:endParaRPr lang="pt-BR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28368" name="AutoShape 40"/>
          <p:cNvSpPr>
            <a:spLocks noChangeArrowheads="1"/>
          </p:cNvSpPr>
          <p:nvPr/>
        </p:nvSpPr>
        <p:spPr bwMode="auto">
          <a:xfrm rot="16200000" flipH="1">
            <a:off x="4615395" y="2897718"/>
            <a:ext cx="2393951" cy="96096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228369" name="Text Box 41"/>
          <p:cNvSpPr txBox="1">
            <a:spLocks noChangeArrowheads="1"/>
          </p:cNvSpPr>
          <p:nvPr/>
        </p:nvSpPr>
        <p:spPr bwMode="auto">
          <a:xfrm rot="16200000" flipH="1">
            <a:off x="4546949" y="3189930"/>
            <a:ext cx="25435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SECURITIZADORA</a:t>
            </a: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 rot="16200000" flipH="1">
            <a:off x="10338862" y="2904069"/>
            <a:ext cx="2393951" cy="96096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 rot="16200000" flipH="1">
            <a:off x="5385861" y="3162270"/>
            <a:ext cx="2349500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b="1">
                <a:solidFill>
                  <a:schemeClr val="tx2"/>
                </a:solidFill>
                <a:latin typeface="Arial" pitchFamily="34" charset="0"/>
              </a:rPr>
              <a:t>Lastro Recebível</a:t>
            </a: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6858001" y="3382965"/>
            <a:ext cx="4148667" cy="127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grpSp>
        <p:nvGrpSpPr>
          <p:cNvPr id="22" name="Group 15"/>
          <p:cNvGrpSpPr>
            <a:grpSpLocks/>
          </p:cNvGrpSpPr>
          <p:nvPr/>
        </p:nvGrpSpPr>
        <p:grpSpPr bwMode="auto">
          <a:xfrm>
            <a:off x="7431618" y="3027364"/>
            <a:ext cx="2880783" cy="720725"/>
            <a:chOff x="975" y="680"/>
            <a:chExt cx="1361" cy="454"/>
          </a:xfrm>
        </p:grpSpPr>
        <p:sp>
          <p:nvSpPr>
            <p:cNvPr id="228374" name="AutoShape 16"/>
            <p:cNvSpPr>
              <a:spLocks noChangeArrowheads="1"/>
            </p:cNvSpPr>
            <p:nvPr/>
          </p:nvSpPr>
          <p:spPr bwMode="auto">
            <a:xfrm>
              <a:off x="975" y="680"/>
              <a:ext cx="1361" cy="454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1066" y="692"/>
              <a:ext cx="1134" cy="2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343150" indent="-71437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4229100" indent="-82867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44084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58787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50450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5022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59594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6416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pt-BR" sz="2000">
                  <a:solidFill>
                    <a:schemeClr val="bg1"/>
                  </a:solidFill>
                  <a:latin typeface="Arial" pitchFamily="34" charset="0"/>
                </a:rPr>
                <a:t>EMISSÃO DE </a:t>
              </a:r>
              <a:r>
                <a:rPr lang="pt-BR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CRA</a:t>
              </a:r>
            </a:p>
          </p:txBody>
        </p:sp>
      </p:grpSp>
      <p:sp>
        <p:nvSpPr>
          <p:cNvPr id="25" name="Text Box 18"/>
          <p:cNvSpPr txBox="1">
            <a:spLocks noChangeArrowheads="1"/>
          </p:cNvSpPr>
          <p:nvPr/>
        </p:nvSpPr>
        <p:spPr bwMode="auto">
          <a:xfrm rot="-5400000">
            <a:off x="10582443" y="3202611"/>
            <a:ext cx="18983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INVESTIDOR</a:t>
            </a: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4385733" y="3429000"/>
            <a:ext cx="94826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214ECA0A-A651-4F75-AA74-AB36587EE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5000" b="1" dirty="0">
                <a:latin typeface="+mj-lt"/>
                <a:ea typeface="+mj-ea"/>
                <a:cs typeface="+mj-cs"/>
              </a:rPr>
              <a:t>CRA</a:t>
            </a:r>
          </a:p>
        </p:txBody>
      </p:sp>
      <p:graphicFrame>
        <p:nvGraphicFramePr>
          <p:cNvPr id="30" name="Diagrama 29">
            <a:extLst>
              <a:ext uri="{FF2B5EF4-FFF2-40B4-BE49-F238E27FC236}">
                <a16:creationId xmlns:a16="http://schemas.microsoft.com/office/drawing/2014/main" xmlns="" id="{2516FBCD-0B68-4436-8E12-75285996C58B}"/>
              </a:ext>
            </a:extLst>
          </p:cNvPr>
          <p:cNvGraphicFramePr/>
          <p:nvPr>
            <p:extLst/>
          </p:nvPr>
        </p:nvGraphicFramePr>
        <p:xfrm>
          <a:off x="1976965" y="5569962"/>
          <a:ext cx="8238068" cy="66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624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0" grpId="0"/>
      <p:bldP spid="21" grpId="0" animBg="1"/>
      <p:bldP spid="25" grpId="0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99AD7B-99D4-4755-8966-F7BA04269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A06F89A-489D-4383-94C5-42F7FF2E9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C98055-A5C5-41EE-AA0B-8284B37B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23236"/>
            <a:ext cx="5105966" cy="2820908"/>
          </a:xfrm>
        </p:spPr>
        <p:txBody>
          <a:bodyPr>
            <a:normAutofit/>
          </a:bodyPr>
          <a:lstStyle/>
          <a:p>
            <a:pPr algn="ctr"/>
            <a:r>
              <a:rPr lang="pt-BR" altLang="pt-B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Book" panose="020B0502020204020303" pitchFamily="34" charset="0"/>
                <a:cs typeface="Times New Roman" panose="02020603050405020304" pitchFamily="18" charset="0"/>
              </a:rPr>
              <a:t>CRA - Certificado de Recebíveis do Agronegócio</a:t>
            </a:r>
            <a:endParaRPr lang="pt-BR" sz="4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Book" panose="020B0502020204020303" pitchFamily="34" charset="0"/>
            </a:endParaRPr>
          </a:p>
        </p:txBody>
      </p:sp>
      <p:graphicFrame>
        <p:nvGraphicFramePr>
          <p:cNvPr id="9" name="Group 13"/>
          <p:cNvGraphicFramePr>
            <a:graphicFrameLocks noGrp="1"/>
          </p:cNvGraphicFramePr>
          <p:nvPr>
            <p:ph idx="1"/>
            <p:extLst/>
          </p:nvPr>
        </p:nvGraphicFramePr>
        <p:xfrm>
          <a:off x="5247861" y="435774"/>
          <a:ext cx="6944138" cy="5468980"/>
        </p:xfrm>
        <a:graphic>
          <a:graphicData uri="http://schemas.openxmlformats.org/drawingml/2006/table">
            <a:tbl>
              <a:tblPr/>
              <a:tblGrid>
                <a:gridCol w="6944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6898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sz="2800" b="0" i="0" u="sng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Vantagens para investidores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28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pt-BR" sz="2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Regime fiduciário garante a segregação do risco da emissora, ou seja, caso a </a:t>
                      </a:r>
                      <a:r>
                        <a:rPr lang="pt-BR" sz="28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securitizadora</a:t>
                      </a:r>
                      <a:r>
                        <a:rPr lang="pt-BR" sz="2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tenha dificuldades financeiras, o fluxo de pagamento para os investidores não será afetado, uma vez que os recebíveis estão segregados do patrimônio da emissora.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pt-BR" sz="2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 rendimentos do CRA são isentos de Imposto de Renda para pessoa física.</a:t>
                      </a:r>
                    </a:p>
                  </a:txBody>
                  <a:tcPr marL="77113" marR="77113" marT="28917" marB="2891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9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7933" name="Group 1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911223" y="939756"/>
          <a:ext cx="10369551" cy="915864"/>
        </p:xfrm>
        <a:graphic>
          <a:graphicData uri="http://schemas.openxmlformats.org/drawingml/2006/table">
            <a:tbl>
              <a:tblPr/>
              <a:tblGrid>
                <a:gridCol w="10369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58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Emissões de CRA – Montante em R$ bilhões</a:t>
                      </a:r>
                    </a:p>
                  </a:txBody>
                  <a:tcPr marL="121995" marR="121995"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Gráfico 3"/>
          <p:cNvGraphicFramePr/>
          <p:nvPr>
            <p:extLst/>
          </p:nvPr>
        </p:nvGraphicFramePr>
        <p:xfrm>
          <a:off x="527381" y="1798643"/>
          <a:ext cx="11137237" cy="4315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11E7FEF-A08C-43FD-AA24-C20C12477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 anchor="ctr"/>
          <a:lstStyle/>
          <a:p>
            <a:pPr algn="ctr" eaLnBrk="0" hangingPunct="0">
              <a:defRPr/>
            </a:pPr>
            <a:r>
              <a:rPr lang="en-US" sz="5000" b="1" dirty="0">
                <a:latin typeface="+mj-lt"/>
                <a:ea typeface="+mj-ea"/>
                <a:cs typeface="+mj-cs"/>
              </a:rPr>
              <a:t>CRA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992251"/>
            <a:ext cx="244827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solidFill>
                  <a:schemeClr val="bg1">
                    <a:lumMod val="65000"/>
                  </a:schemeClr>
                </a:solidFill>
              </a:rPr>
              <a:t>Fonte: UQBAR (2019)</a:t>
            </a:r>
          </a:p>
        </p:txBody>
      </p:sp>
    </p:spTree>
    <p:extLst>
      <p:ext uri="{BB962C8B-B14F-4D97-AF65-F5344CB8AC3E}">
        <p14:creationId xmlns:p14="http://schemas.microsoft.com/office/powerpoint/2010/main" val="3522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399029"/>
            <a:ext cx="2304256" cy="338555"/>
          </a:xfrm>
          <a:prstGeom prst="rect">
            <a:avLst/>
          </a:prstGeom>
          <a:noFill/>
        </p:spPr>
        <p:txBody>
          <a:bodyPr wrap="square" lIns="121917" tIns="60958" rIns="121917" bIns="60958" rtlCol="0" anchor="b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Fonte: B³ (2019)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096444" y="1543763"/>
            <a:ext cx="204822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pt-BR" sz="2400" dirty="0"/>
              <a:t>R$ 39,7 bi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23120" y="939756"/>
            <a:ext cx="979308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pt-BR" sz="2400" dirty="0"/>
              <a:t>Estoque de CRA na CETIP, em R$ Bilhões, de 24/12/2008 a 04/09/2019</a:t>
            </a:r>
          </a:p>
        </p:txBody>
      </p:sp>
      <p:graphicFrame>
        <p:nvGraphicFramePr>
          <p:cNvPr id="8" name="Gráfico 7"/>
          <p:cNvGraphicFramePr/>
          <p:nvPr>
            <p:extLst/>
          </p:nvPr>
        </p:nvGraphicFramePr>
        <p:xfrm>
          <a:off x="47328" y="1347836"/>
          <a:ext cx="12144672" cy="495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3AAD768B-1904-4C6B-BEE0-DBC83AC99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 anchor="ctr"/>
          <a:lstStyle/>
          <a:p>
            <a:pPr algn="ctr" eaLnBrk="0" hangingPunct="0">
              <a:defRPr/>
            </a:pPr>
            <a:r>
              <a:rPr lang="en-US" sz="5000" b="1" dirty="0">
                <a:latin typeface="+mj-lt"/>
                <a:ea typeface="+mj-ea"/>
                <a:cs typeface="+mj-cs"/>
              </a:rPr>
              <a:t>CRA</a:t>
            </a:r>
          </a:p>
        </p:txBody>
      </p:sp>
    </p:spTree>
    <p:extLst>
      <p:ext uri="{BB962C8B-B14F-4D97-AF65-F5344CB8AC3E}">
        <p14:creationId xmlns:p14="http://schemas.microsoft.com/office/powerpoint/2010/main" val="3821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23"/>
          <p:cNvCxnSpPr/>
          <p:nvPr/>
        </p:nvCxnSpPr>
        <p:spPr>
          <a:xfrm>
            <a:off x="105835" y="3053919"/>
            <a:ext cx="5105461" cy="5881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4850364" y="3067969"/>
            <a:ext cx="1433046" cy="5740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664" y="0"/>
            <a:ext cx="7217464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5" y="210094"/>
            <a:ext cx="4744529" cy="35807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5220071" y="3067969"/>
            <a:ext cx="1074198" cy="574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355770" y="161198"/>
            <a:ext cx="1526411" cy="144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4850364" y="150267"/>
            <a:ext cx="505407" cy="598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4850364" y="305372"/>
            <a:ext cx="505407" cy="262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850364" y="797781"/>
            <a:ext cx="1443905" cy="22561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105835" y="797780"/>
            <a:ext cx="5114236" cy="22701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8" y="797782"/>
            <a:ext cx="4740746" cy="2256137"/>
          </a:xfrm>
          <a:prstGeom prst="rect">
            <a:avLst/>
          </a:prstGeom>
          <a:ln>
            <a:solidFill>
              <a:srgbClr val="FF0000"/>
            </a:solidFill>
          </a:ln>
        </p:spPr>
      </p:pic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972474920"/>
              </p:ext>
            </p:extLst>
          </p:nvPr>
        </p:nvGraphicFramePr>
        <p:xfrm>
          <a:off x="803275" y="932714"/>
          <a:ext cx="108077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7942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411029"/>
            <a:ext cx="194420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Fonte: CETIP (2017)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471600" y="2045105"/>
            <a:ext cx="1452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200" dirty="0">
                <a:solidFill>
                  <a:srgbClr val="7030A0"/>
                </a:solidFill>
              </a:rPr>
              <a:t>R$ 73,1 bi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34971" y="1508872"/>
            <a:ext cx="8922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Estoque de CRI e de CRA na CETIP, em R$ Bilhões, de 1/1/1999 a 4/9/2019</a:t>
            </a:r>
          </a:p>
        </p:txBody>
      </p:sp>
      <p:graphicFrame>
        <p:nvGraphicFramePr>
          <p:cNvPr id="8" name="Gráfico 7"/>
          <p:cNvGraphicFramePr/>
          <p:nvPr>
            <p:extLst/>
          </p:nvPr>
        </p:nvGraphicFramePr>
        <p:xfrm>
          <a:off x="171450" y="1872829"/>
          <a:ext cx="11791950" cy="420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0590868" y="3641623"/>
            <a:ext cx="1318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200" dirty="0">
                <a:solidFill>
                  <a:schemeClr val="bg1"/>
                </a:solidFill>
              </a:rPr>
              <a:t>R$ 39,7 bi</a:t>
            </a:r>
          </a:p>
        </p:txBody>
      </p:sp>
      <p:graphicFrame>
        <p:nvGraphicFramePr>
          <p:cNvPr id="9" name="Group 1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0" y="25525"/>
          <a:ext cx="12192000" cy="1483343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833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3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CRI - Certificado de Recebíveis Imobiliários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CRA - Certificado de Recebíveis do Agronegócio</a:t>
                      </a:r>
                    </a:p>
                  </a:txBody>
                  <a:tcPr marL="68622" marR="68622" marT="25729" marB="2572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31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Chart bld="series"/>
        </p:bldSub>
      </p:bldGraphic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7933" name="Group 1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-2" y="663552"/>
          <a:ext cx="12191999" cy="540000"/>
        </p:xfrm>
        <a:graphic>
          <a:graphicData uri="http://schemas.openxmlformats.org/drawingml/2006/table">
            <a:tbl>
              <a:tblPr/>
              <a:tblGrid>
                <a:gridCol w="12191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CRA - Certificado de Recebíveis do Agronegócio Composição das Emissões em 2013</a:t>
                      </a:r>
                    </a:p>
                  </a:txBody>
                  <a:tcPr marL="121995" marR="121995"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>
            <p:extLst/>
          </p:nvPr>
        </p:nvGraphicFramePr>
        <p:xfrm>
          <a:off x="143932" y="1867007"/>
          <a:ext cx="11904133" cy="521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0" y="5951150"/>
            <a:ext cx="3264363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65000"/>
                  </a:schemeClr>
                </a:solidFill>
              </a:rPr>
              <a:t>Fonte: UQBAR (2014)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102A51AA-7759-4EA2-8B53-A5C9DC595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 anchor="ctr"/>
          <a:lstStyle/>
          <a:p>
            <a:pPr algn="ctr" eaLnBrk="0" hangingPunct="0"/>
            <a:r>
              <a:rPr lang="en-US" sz="5000" b="1" dirty="0">
                <a:latin typeface="+mj-lt"/>
                <a:ea typeface="+mj-ea"/>
                <a:cs typeface="+mj-cs"/>
              </a:rPr>
              <a:t>CRA</a:t>
            </a:r>
          </a:p>
        </p:txBody>
      </p:sp>
    </p:spTree>
    <p:extLst>
      <p:ext uri="{BB962C8B-B14F-4D97-AF65-F5344CB8AC3E}">
        <p14:creationId xmlns:p14="http://schemas.microsoft.com/office/powerpoint/2010/main" val="6883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/>
          </p:nvPr>
        </p:nvGraphicFramePr>
        <p:xfrm>
          <a:off x="153171" y="1789046"/>
          <a:ext cx="11904133" cy="4887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4537" y="6404101"/>
            <a:ext cx="3264363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65000"/>
                  </a:schemeClr>
                </a:solidFill>
              </a:rPr>
              <a:t>Fonte: UQBAR (2015)</a:t>
            </a:r>
          </a:p>
        </p:txBody>
      </p:sp>
      <p:graphicFrame>
        <p:nvGraphicFramePr>
          <p:cNvPr id="11" name="Group 13">
            <a:extLst>
              <a:ext uri="{FF2B5EF4-FFF2-40B4-BE49-F238E27FC236}">
                <a16:creationId xmlns:a16="http://schemas.microsoft.com/office/drawing/2014/main" xmlns="" id="{0B190C7E-9AB3-4462-9170-9D1829CC53F4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-2" y="663552"/>
          <a:ext cx="12191999" cy="540000"/>
        </p:xfrm>
        <a:graphic>
          <a:graphicData uri="http://schemas.openxmlformats.org/drawingml/2006/table">
            <a:tbl>
              <a:tblPr/>
              <a:tblGrid>
                <a:gridCol w="12191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CRA - Certificado de Recebíveis do Agronegócio Composição das Emissões em 2014</a:t>
                      </a:r>
                    </a:p>
                  </a:txBody>
                  <a:tcPr marL="121995" marR="121995"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8251DC8E-9C01-4D05-85F1-19C60F046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 anchor="ctr"/>
          <a:lstStyle/>
          <a:p>
            <a:pPr algn="ctr" eaLnBrk="0" hangingPunct="0"/>
            <a:r>
              <a:rPr lang="en-US" sz="5000" b="1" dirty="0">
                <a:latin typeface="+mj-lt"/>
                <a:ea typeface="+mj-ea"/>
                <a:cs typeface="+mj-cs"/>
              </a:rPr>
              <a:t>CRA</a:t>
            </a:r>
          </a:p>
        </p:txBody>
      </p:sp>
    </p:spTree>
    <p:extLst>
      <p:ext uri="{BB962C8B-B14F-4D97-AF65-F5344CB8AC3E}">
        <p14:creationId xmlns:p14="http://schemas.microsoft.com/office/powerpoint/2010/main" val="10867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/>
          </p:nvPr>
        </p:nvGraphicFramePr>
        <p:xfrm>
          <a:off x="50196" y="1537248"/>
          <a:ext cx="12051158" cy="491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0" y="6404101"/>
            <a:ext cx="3264363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65000"/>
                  </a:schemeClr>
                </a:solidFill>
              </a:rPr>
              <a:t>Fonte: UQBAR (2016)</a:t>
            </a:r>
          </a:p>
        </p:txBody>
      </p:sp>
      <p:graphicFrame>
        <p:nvGraphicFramePr>
          <p:cNvPr id="11" name="Group 13">
            <a:extLst>
              <a:ext uri="{FF2B5EF4-FFF2-40B4-BE49-F238E27FC236}">
                <a16:creationId xmlns:a16="http://schemas.microsoft.com/office/drawing/2014/main" xmlns="" id="{875662E5-69BB-429F-AD6D-9259C1E24752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-2" y="663552"/>
          <a:ext cx="12191999" cy="540000"/>
        </p:xfrm>
        <a:graphic>
          <a:graphicData uri="http://schemas.openxmlformats.org/drawingml/2006/table">
            <a:tbl>
              <a:tblPr/>
              <a:tblGrid>
                <a:gridCol w="12191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CRA - Certificado de Recebíveis do Agronegócio Composição das Emissões em 2015</a:t>
                      </a:r>
                    </a:p>
                  </a:txBody>
                  <a:tcPr marL="121995" marR="121995"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322A2CE2-D1A9-4B3A-AB7F-CA91414B1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 anchor="ctr"/>
          <a:lstStyle/>
          <a:p>
            <a:pPr algn="ctr" eaLnBrk="0" hangingPunct="0"/>
            <a:r>
              <a:rPr lang="en-US" sz="5000" b="1" dirty="0">
                <a:latin typeface="+mj-lt"/>
                <a:ea typeface="+mj-ea"/>
                <a:cs typeface="+mj-cs"/>
              </a:rPr>
              <a:t>CRA</a:t>
            </a:r>
          </a:p>
        </p:txBody>
      </p:sp>
    </p:spTree>
    <p:extLst>
      <p:ext uri="{BB962C8B-B14F-4D97-AF65-F5344CB8AC3E}">
        <p14:creationId xmlns:p14="http://schemas.microsoft.com/office/powerpoint/2010/main" val="17853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/>
          </p:nvPr>
        </p:nvGraphicFramePr>
        <p:xfrm>
          <a:off x="986176" y="1384677"/>
          <a:ext cx="11899524" cy="516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4577" y="6433981"/>
            <a:ext cx="244827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solidFill>
                  <a:schemeClr val="bg1">
                    <a:lumMod val="65000"/>
                  </a:schemeClr>
                </a:solidFill>
              </a:rPr>
              <a:t>Fonte: UQBAR (2017)</a:t>
            </a:r>
          </a:p>
        </p:txBody>
      </p:sp>
      <p:graphicFrame>
        <p:nvGraphicFramePr>
          <p:cNvPr id="13" name="Group 13">
            <a:extLst>
              <a:ext uri="{FF2B5EF4-FFF2-40B4-BE49-F238E27FC236}">
                <a16:creationId xmlns:a16="http://schemas.microsoft.com/office/drawing/2014/main" xmlns="" id="{09B3D22F-1CCC-4C6D-ADE0-098177FE045B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-2" y="663552"/>
          <a:ext cx="12191999" cy="540000"/>
        </p:xfrm>
        <a:graphic>
          <a:graphicData uri="http://schemas.openxmlformats.org/drawingml/2006/table">
            <a:tbl>
              <a:tblPr/>
              <a:tblGrid>
                <a:gridCol w="12191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CRA - Certificado de Recebíveis do Agronegócio Composição das Emissões em 2016</a:t>
                      </a:r>
                    </a:p>
                  </a:txBody>
                  <a:tcPr marL="121995" marR="121995"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FFC83626-E6DA-41D1-B437-C756C8B71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 anchor="ctr"/>
          <a:lstStyle/>
          <a:p>
            <a:pPr algn="ctr" eaLnBrk="0" hangingPunct="0"/>
            <a:r>
              <a:rPr lang="en-US" sz="5000" b="1" dirty="0">
                <a:latin typeface="+mj-lt"/>
                <a:ea typeface="+mj-ea"/>
                <a:cs typeface="+mj-cs"/>
              </a:rPr>
              <a:t>CRA</a:t>
            </a:r>
          </a:p>
        </p:txBody>
      </p:sp>
    </p:spTree>
    <p:extLst>
      <p:ext uri="{BB962C8B-B14F-4D97-AF65-F5344CB8AC3E}">
        <p14:creationId xmlns:p14="http://schemas.microsoft.com/office/powerpoint/2010/main" val="42751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/>
          </p:nvPr>
        </p:nvGraphicFramePr>
        <p:xfrm>
          <a:off x="1020637" y="1195927"/>
          <a:ext cx="11926518" cy="570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0" y="6398556"/>
            <a:ext cx="244827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solidFill>
                  <a:schemeClr val="bg1">
                    <a:lumMod val="65000"/>
                  </a:schemeClr>
                </a:solidFill>
              </a:rPr>
              <a:t>Fonte: UQBAR (2018)</a:t>
            </a:r>
          </a:p>
        </p:txBody>
      </p:sp>
      <p:graphicFrame>
        <p:nvGraphicFramePr>
          <p:cNvPr id="28" name="Group 13">
            <a:extLst>
              <a:ext uri="{FF2B5EF4-FFF2-40B4-BE49-F238E27FC236}">
                <a16:creationId xmlns:a16="http://schemas.microsoft.com/office/drawing/2014/main" xmlns="" id="{B29C7620-362F-4D75-AA04-0A087168D56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2" y="663552"/>
          <a:ext cx="12191999" cy="540000"/>
        </p:xfrm>
        <a:graphic>
          <a:graphicData uri="http://schemas.openxmlformats.org/drawingml/2006/table">
            <a:tbl>
              <a:tblPr/>
              <a:tblGrid>
                <a:gridCol w="12191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CRA - Certificado de Recebíveis do Agronegócio Composição das Emissões em 2017</a:t>
                      </a:r>
                    </a:p>
                  </a:txBody>
                  <a:tcPr marL="121995" marR="121995"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9" name="Rectangle 2">
            <a:extLst>
              <a:ext uri="{FF2B5EF4-FFF2-40B4-BE49-F238E27FC236}">
                <a16:creationId xmlns:a16="http://schemas.microsoft.com/office/drawing/2014/main" xmlns="" id="{2E67ED18-2146-4921-A73D-1CE5B3EDA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 anchor="ctr"/>
          <a:lstStyle/>
          <a:p>
            <a:pPr algn="ctr" eaLnBrk="0" hangingPunct="0"/>
            <a:r>
              <a:rPr lang="en-US" sz="5000" b="1" dirty="0">
                <a:latin typeface="+mj-lt"/>
                <a:ea typeface="+mj-ea"/>
                <a:cs typeface="+mj-cs"/>
              </a:rPr>
              <a:t>CRA</a:t>
            </a:r>
          </a:p>
        </p:txBody>
      </p:sp>
    </p:spTree>
    <p:extLst>
      <p:ext uri="{BB962C8B-B14F-4D97-AF65-F5344CB8AC3E}">
        <p14:creationId xmlns:p14="http://schemas.microsoft.com/office/powerpoint/2010/main" val="33406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/>
          </p:nvPr>
        </p:nvGraphicFramePr>
        <p:xfrm>
          <a:off x="278513" y="1457742"/>
          <a:ext cx="11926518" cy="5186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0" y="5992251"/>
            <a:ext cx="244827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solidFill>
                  <a:schemeClr val="bg1">
                    <a:lumMod val="65000"/>
                  </a:schemeClr>
                </a:solidFill>
              </a:rPr>
              <a:t>Fonte: UQBAR (2019)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5EA58CD5-0EB6-44EC-BBC5-92BAD084B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 anchor="ctr"/>
          <a:lstStyle/>
          <a:p>
            <a:pPr algn="ctr" eaLnBrk="0" hangingPunct="0"/>
            <a:r>
              <a:rPr lang="en-US" sz="5000" b="1" dirty="0">
                <a:latin typeface="+mj-lt"/>
                <a:ea typeface="+mj-ea"/>
                <a:cs typeface="+mj-cs"/>
              </a:rPr>
              <a:t>CRA</a:t>
            </a:r>
          </a:p>
        </p:txBody>
      </p:sp>
      <p:graphicFrame>
        <p:nvGraphicFramePr>
          <p:cNvPr id="10" name="Group 13">
            <a:extLst>
              <a:ext uri="{FF2B5EF4-FFF2-40B4-BE49-F238E27FC236}">
                <a16:creationId xmlns:a16="http://schemas.microsoft.com/office/drawing/2014/main" xmlns="" id="{FA6244FB-C63F-47BF-BD22-EE9C742B4DE1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0" y="669756"/>
          <a:ext cx="12192000" cy="54000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CRA - Certificado de Recebíveis do Agronegócio Composição das Emissões em 2018</a:t>
                      </a:r>
                    </a:p>
                  </a:txBody>
                  <a:tcPr marL="121995" marR="121995"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7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/>
          </p:nvPr>
        </p:nvGraphicFramePr>
        <p:xfrm>
          <a:off x="1629942" y="2023502"/>
          <a:ext cx="8932112" cy="45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448" y="6444531"/>
            <a:ext cx="244827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solidFill>
                  <a:schemeClr val="bg1">
                    <a:lumMod val="65000"/>
                  </a:schemeClr>
                </a:solidFill>
              </a:rPr>
              <a:t>Fonte: UQBAR (2019)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5678044B-EE50-493A-884B-6CBC56B88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 anchor="ctr"/>
          <a:lstStyle/>
          <a:p>
            <a:pPr algn="ctr" eaLnBrk="0" hangingPunct="0"/>
            <a:r>
              <a:rPr lang="en-US" sz="5000" b="1" dirty="0">
                <a:latin typeface="+mj-lt"/>
                <a:ea typeface="+mj-ea"/>
                <a:cs typeface="+mj-cs"/>
              </a:rPr>
              <a:t>CRA</a:t>
            </a:r>
          </a:p>
        </p:txBody>
      </p:sp>
      <p:graphicFrame>
        <p:nvGraphicFramePr>
          <p:cNvPr id="9" name="Group 13">
            <a:extLst>
              <a:ext uri="{FF2B5EF4-FFF2-40B4-BE49-F238E27FC236}">
                <a16:creationId xmlns:a16="http://schemas.microsoft.com/office/drawing/2014/main" xmlns="" id="{FFD874A4-73FC-4E7D-B188-0AA829422D93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-1" y="666873"/>
          <a:ext cx="12191999" cy="540000"/>
        </p:xfrm>
        <a:graphic>
          <a:graphicData uri="http://schemas.openxmlformats.org/drawingml/2006/table">
            <a:tbl>
              <a:tblPr/>
              <a:tblGrid>
                <a:gridCol w="12191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CRA - Certificado de Recebíveis do Agronegócio Emissões, por faixa de prazo final, em 2018</a:t>
                      </a:r>
                    </a:p>
                  </a:txBody>
                  <a:tcPr marL="121995" marR="121995"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7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/>
          </p:nvPr>
        </p:nvGraphicFramePr>
        <p:xfrm>
          <a:off x="367114" y="1054825"/>
          <a:ext cx="11457770" cy="574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A00BBF4F-05D8-41B3-B62A-1AB0309F8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 anchor="ctr"/>
          <a:lstStyle/>
          <a:p>
            <a:pPr algn="ctr" eaLnBrk="0" hangingPunct="0"/>
            <a:r>
              <a:rPr lang="en-US" sz="5000" b="1" dirty="0">
                <a:latin typeface="+mj-lt"/>
                <a:ea typeface="+mj-ea"/>
                <a:cs typeface="+mj-cs"/>
              </a:rPr>
              <a:t>CRA</a:t>
            </a:r>
          </a:p>
        </p:txBody>
      </p:sp>
      <p:graphicFrame>
        <p:nvGraphicFramePr>
          <p:cNvPr id="12" name="Group 13">
            <a:extLst>
              <a:ext uri="{FF2B5EF4-FFF2-40B4-BE49-F238E27FC236}">
                <a16:creationId xmlns:a16="http://schemas.microsoft.com/office/drawing/2014/main" xmlns="" id="{F9B48EAB-081F-42FA-A22F-662CEE22864E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0" y="671651"/>
          <a:ext cx="12192000" cy="54000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CRA - Certificado de Recebíveis do Agronegócio Emissões, por indexador, em 2018</a:t>
                      </a:r>
                    </a:p>
                  </a:txBody>
                  <a:tcPr marL="121995" marR="121995"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6448" y="6444531"/>
            <a:ext cx="244827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solidFill>
                  <a:schemeClr val="bg1">
                    <a:lumMod val="65000"/>
                  </a:schemeClr>
                </a:solidFill>
              </a:rPr>
              <a:t>Fonte: UQBAR (2019)</a:t>
            </a:r>
          </a:p>
        </p:txBody>
      </p:sp>
    </p:spTree>
    <p:extLst>
      <p:ext uri="{BB962C8B-B14F-4D97-AF65-F5344CB8AC3E}">
        <p14:creationId xmlns:p14="http://schemas.microsoft.com/office/powerpoint/2010/main" val="215632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/>
          </p:nvPr>
        </p:nvGraphicFramePr>
        <p:xfrm>
          <a:off x="367114" y="1054825"/>
          <a:ext cx="11457770" cy="574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A00BBF4F-05D8-41B3-B62A-1AB0309F8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 anchor="ctr"/>
          <a:lstStyle/>
          <a:p>
            <a:pPr algn="ctr" eaLnBrk="0" hangingPunct="0"/>
            <a:r>
              <a:rPr lang="en-US" sz="5000" b="1" dirty="0">
                <a:latin typeface="+mj-lt"/>
                <a:ea typeface="+mj-ea"/>
                <a:cs typeface="+mj-cs"/>
              </a:rPr>
              <a:t>CRA</a:t>
            </a:r>
          </a:p>
        </p:txBody>
      </p:sp>
      <p:graphicFrame>
        <p:nvGraphicFramePr>
          <p:cNvPr id="12" name="Group 13">
            <a:extLst>
              <a:ext uri="{FF2B5EF4-FFF2-40B4-BE49-F238E27FC236}">
                <a16:creationId xmlns:a16="http://schemas.microsoft.com/office/drawing/2014/main" xmlns="" id="{F9B48EAB-081F-42FA-A22F-662CEE22864E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-1" y="669550"/>
          <a:ext cx="12192000" cy="54000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CRA - Certificado de Recebíveis do Agronegócio Classificação de risco, em 2018</a:t>
                      </a:r>
                    </a:p>
                  </a:txBody>
                  <a:tcPr marL="121995" marR="121995"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6448" y="6444531"/>
            <a:ext cx="244827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solidFill>
                  <a:schemeClr val="bg1">
                    <a:lumMod val="65000"/>
                  </a:schemeClr>
                </a:solidFill>
              </a:rPr>
              <a:t>Fonte: UQBAR (2019)</a:t>
            </a:r>
          </a:p>
        </p:txBody>
      </p:sp>
    </p:spTree>
    <p:extLst>
      <p:ext uri="{BB962C8B-B14F-4D97-AF65-F5344CB8AC3E}">
        <p14:creationId xmlns:p14="http://schemas.microsoft.com/office/powerpoint/2010/main" val="21895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23"/>
          <p:cNvCxnSpPr/>
          <p:nvPr/>
        </p:nvCxnSpPr>
        <p:spPr>
          <a:xfrm>
            <a:off x="105835" y="3053919"/>
            <a:ext cx="5105461" cy="5881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4850364" y="3067969"/>
            <a:ext cx="1433046" cy="5740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664" y="0"/>
            <a:ext cx="7217464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5" y="210094"/>
            <a:ext cx="4744529" cy="35807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5220071" y="3067969"/>
            <a:ext cx="1074198" cy="574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355770" y="161198"/>
            <a:ext cx="1526411" cy="144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4850364" y="150267"/>
            <a:ext cx="505407" cy="598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4850364" y="305372"/>
            <a:ext cx="505407" cy="262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850364" y="797781"/>
            <a:ext cx="1443905" cy="22561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105835" y="797780"/>
            <a:ext cx="5114236" cy="22701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8" y="797782"/>
            <a:ext cx="4740746" cy="2256137"/>
          </a:xfrm>
          <a:prstGeom prst="rect">
            <a:avLst/>
          </a:prstGeom>
          <a:ln>
            <a:solidFill>
              <a:srgbClr val="FF0000"/>
            </a:solidFill>
          </a:ln>
        </p:spPr>
      </p:pic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342715319"/>
              </p:ext>
            </p:extLst>
          </p:nvPr>
        </p:nvGraphicFramePr>
        <p:xfrm>
          <a:off x="715125" y="1060580"/>
          <a:ext cx="108077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7839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/>
          </p:nvPr>
        </p:nvGraphicFramePr>
        <p:xfrm>
          <a:off x="367115" y="1011978"/>
          <a:ext cx="11457770" cy="574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A00BBF4F-05D8-41B3-B62A-1AB0309F8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 anchor="ctr"/>
          <a:lstStyle/>
          <a:p>
            <a:pPr algn="ctr" eaLnBrk="0" hangingPunct="0"/>
            <a:r>
              <a:rPr lang="en-US" sz="5000" b="1" dirty="0">
                <a:latin typeface="+mj-lt"/>
                <a:ea typeface="+mj-ea"/>
                <a:cs typeface="+mj-cs"/>
              </a:rPr>
              <a:t>CRA</a:t>
            </a:r>
          </a:p>
        </p:txBody>
      </p:sp>
      <p:graphicFrame>
        <p:nvGraphicFramePr>
          <p:cNvPr id="12" name="Group 13">
            <a:extLst>
              <a:ext uri="{FF2B5EF4-FFF2-40B4-BE49-F238E27FC236}">
                <a16:creationId xmlns:a16="http://schemas.microsoft.com/office/drawing/2014/main" xmlns="" id="{F9B48EAB-081F-42FA-A22F-662CEE22864E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0" y="675718"/>
          <a:ext cx="12192000" cy="54000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CRA - Certificado de Recebíveis do Agronegócio Perfil do Investidor, em 2018</a:t>
                      </a:r>
                    </a:p>
                  </a:txBody>
                  <a:tcPr marL="121995" marR="121995"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6448" y="6444531"/>
            <a:ext cx="244827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solidFill>
                  <a:schemeClr val="bg1">
                    <a:lumMod val="65000"/>
                  </a:schemeClr>
                </a:solidFill>
              </a:rPr>
              <a:t>Fonte: UQBAR (2019)</a:t>
            </a:r>
          </a:p>
        </p:txBody>
      </p:sp>
    </p:spTree>
    <p:extLst>
      <p:ext uri="{BB962C8B-B14F-4D97-AF65-F5344CB8AC3E}">
        <p14:creationId xmlns:p14="http://schemas.microsoft.com/office/powerpoint/2010/main" val="23370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ChangeArrowheads="1"/>
          </p:cNvSpPr>
          <p:nvPr/>
        </p:nvSpPr>
        <p:spPr bwMode="auto">
          <a:xfrm>
            <a:off x="0" y="0"/>
            <a:ext cx="12192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 anchor="ctr"/>
          <a:lstStyle/>
          <a:p>
            <a:pPr algn="ctr" eaLnBrk="0" hangingPunct="0"/>
            <a:r>
              <a:rPr lang="en-US" sz="5000" b="1" dirty="0">
                <a:latin typeface="+mj-lt"/>
                <a:ea typeface="+mj-ea"/>
                <a:cs typeface="+mj-cs"/>
              </a:rPr>
              <a:t>CRA</a:t>
            </a:r>
          </a:p>
        </p:txBody>
      </p:sp>
      <p:graphicFrame>
        <p:nvGraphicFramePr>
          <p:cNvPr id="977933" name="Group 1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0" y="673656"/>
          <a:ext cx="12192000" cy="54000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CRA - Certificado de Recebíveis do Agronegócio. Emissões, por </a:t>
                      </a:r>
                      <a:r>
                        <a:rPr kumimoji="0" lang="pt-B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Securitizadora</a:t>
                      </a: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em 2015</a:t>
                      </a:r>
                    </a:p>
                  </a:txBody>
                  <a:tcPr marL="121995" marR="121995"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Gráfico 2"/>
          <p:cNvGraphicFramePr/>
          <p:nvPr>
            <p:extLst/>
          </p:nvPr>
        </p:nvGraphicFramePr>
        <p:xfrm>
          <a:off x="463374" y="1808063"/>
          <a:ext cx="11265252" cy="442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0" y="5992251"/>
            <a:ext cx="244827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solidFill>
                  <a:schemeClr val="bg1">
                    <a:lumMod val="65000"/>
                  </a:schemeClr>
                </a:solidFill>
              </a:rPr>
              <a:t>Fonte: UQBAR (2016)</a:t>
            </a:r>
          </a:p>
        </p:txBody>
      </p:sp>
    </p:spTree>
    <p:extLst>
      <p:ext uri="{BB962C8B-B14F-4D97-AF65-F5344CB8AC3E}">
        <p14:creationId xmlns:p14="http://schemas.microsoft.com/office/powerpoint/2010/main" val="11185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/>
          </p:nvPr>
        </p:nvGraphicFramePr>
        <p:xfrm>
          <a:off x="1011621" y="1273033"/>
          <a:ext cx="10168758" cy="493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oup 13"/>
          <p:cNvGraphicFramePr>
            <a:graphicFrameLocks/>
          </p:cNvGraphicFramePr>
          <p:nvPr>
            <p:extLst/>
          </p:nvPr>
        </p:nvGraphicFramePr>
        <p:xfrm>
          <a:off x="0" y="-10885"/>
          <a:ext cx="12192000" cy="108000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CRA - Certificado de Recebíveis do Agronegócio Emissões, por </a:t>
                      </a:r>
                      <a:r>
                        <a:rPr kumimoji="0" lang="pt-B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Securitizadora</a:t>
                      </a: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em 2016</a:t>
                      </a:r>
                    </a:p>
                  </a:txBody>
                  <a:tcPr marL="91496" marR="91496" marT="34305" marB="3430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7464" y="5992251"/>
            <a:ext cx="244827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solidFill>
                  <a:schemeClr val="bg1">
                    <a:lumMod val="65000"/>
                  </a:schemeClr>
                </a:solidFill>
              </a:rPr>
              <a:t>Fonte: UQBAR (2017)</a:t>
            </a:r>
          </a:p>
        </p:txBody>
      </p:sp>
    </p:spTree>
    <p:extLst>
      <p:ext uri="{BB962C8B-B14F-4D97-AF65-F5344CB8AC3E}">
        <p14:creationId xmlns:p14="http://schemas.microsoft.com/office/powerpoint/2010/main" val="21555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1011621" y="1349092"/>
          <a:ext cx="10168758" cy="493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oup 13">
            <a:extLst>
              <a:ext uri="{FF2B5EF4-FFF2-40B4-BE49-F238E27FC236}">
                <a16:creationId xmlns:a16="http://schemas.microsoft.com/office/drawing/2014/main" xmlns="" id="{3A2832D9-C25C-41D2-8817-F700F1E4F73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-10885"/>
          <a:ext cx="12192000" cy="108000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CRA - Certificado de Recebíveis do Agronegócio Emissões, por </a:t>
                      </a:r>
                      <a:r>
                        <a:rPr kumimoji="0" lang="pt-B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Securitizadora</a:t>
                      </a: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em 2017</a:t>
                      </a:r>
                    </a:p>
                  </a:txBody>
                  <a:tcPr marL="91496" marR="91496" marT="34305" marB="3430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5991575"/>
            <a:ext cx="244827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solidFill>
                  <a:schemeClr val="bg1">
                    <a:lumMod val="65000"/>
                  </a:schemeClr>
                </a:solidFill>
              </a:rPr>
              <a:t>Fonte: UQBAR (2018)</a:t>
            </a:r>
          </a:p>
        </p:txBody>
      </p:sp>
    </p:spTree>
    <p:extLst>
      <p:ext uri="{BB962C8B-B14F-4D97-AF65-F5344CB8AC3E}">
        <p14:creationId xmlns:p14="http://schemas.microsoft.com/office/powerpoint/2010/main" val="35396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/>
          </p:nvPr>
        </p:nvGraphicFramePr>
        <p:xfrm>
          <a:off x="1011621" y="1349092"/>
          <a:ext cx="10168758" cy="493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oup 13">
            <a:extLst>
              <a:ext uri="{FF2B5EF4-FFF2-40B4-BE49-F238E27FC236}">
                <a16:creationId xmlns:a16="http://schemas.microsoft.com/office/drawing/2014/main" xmlns="" id="{3A2832D9-C25C-41D2-8817-F700F1E4F73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-10885"/>
          <a:ext cx="12192000" cy="108000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CRA - Certificado de Recebíveis do Agronegócio Emissões, por </a:t>
                      </a:r>
                      <a:r>
                        <a:rPr kumimoji="0" lang="pt-B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Securitizadora</a:t>
                      </a: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em 2018</a:t>
                      </a:r>
                    </a:p>
                  </a:txBody>
                  <a:tcPr marL="91496" marR="91496" marT="34305" marB="3430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448" y="6444531"/>
            <a:ext cx="244827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dirty="0">
                <a:solidFill>
                  <a:schemeClr val="bg1">
                    <a:lumMod val="65000"/>
                  </a:schemeClr>
                </a:solidFill>
              </a:rPr>
              <a:t>Fonte: UQBAR (2019)</a:t>
            </a:r>
          </a:p>
        </p:txBody>
      </p:sp>
    </p:spTree>
    <p:extLst>
      <p:ext uri="{BB962C8B-B14F-4D97-AF65-F5344CB8AC3E}">
        <p14:creationId xmlns:p14="http://schemas.microsoft.com/office/powerpoint/2010/main" val="42174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6" name="Rectangle 6"/>
          <p:cNvSpPr>
            <a:spLocks noChangeArrowheads="1"/>
          </p:cNvSpPr>
          <p:nvPr/>
        </p:nvSpPr>
        <p:spPr bwMode="auto">
          <a:xfrm>
            <a:off x="0" y="969"/>
            <a:ext cx="12192000" cy="900000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 anchor="ctr"/>
          <a:lstStyle/>
          <a:p>
            <a:pPr eaLnBrk="0" hangingPunct="0"/>
            <a:r>
              <a:rPr lang="en-US" sz="5000" b="1">
                <a:latin typeface="+mj-lt"/>
                <a:ea typeface="+mj-ea"/>
                <a:cs typeface="+mj-cs"/>
              </a:rPr>
              <a:t>Exemplo</a:t>
            </a:r>
            <a:endParaRPr lang="en-US" sz="5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64573"/>
            <a:ext cx="4877032" cy="61625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982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95" y="480061"/>
            <a:ext cx="11246293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2" y="853574"/>
            <a:ext cx="12144076" cy="4136995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AE296931-0CD9-442A-893C-A81F64364AB0}"/>
              </a:ext>
            </a:extLst>
          </p:cNvPr>
          <p:cNvGraphicFramePr/>
          <p:nvPr>
            <p:extLst/>
          </p:nvPr>
        </p:nvGraphicFramePr>
        <p:xfrm>
          <a:off x="605847" y="4981369"/>
          <a:ext cx="10980306" cy="85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tângulo 7"/>
          <p:cNvSpPr/>
          <p:nvPr/>
        </p:nvSpPr>
        <p:spPr>
          <a:xfrm>
            <a:off x="7411356" y="471637"/>
            <a:ext cx="4780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2A2E46"/>
                </a:solidFill>
                <a:latin typeface="Cardo"/>
              </a:rPr>
              <a:t>Subordinação: mínimo de 25%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263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87"/>
            <a:ext cx="6095974" cy="273705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8206"/>
            <a:ext cx="9936612" cy="307174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240" y="62146"/>
            <a:ext cx="5866971" cy="614804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544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1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23"/>
          <p:cNvCxnSpPr/>
          <p:nvPr/>
        </p:nvCxnSpPr>
        <p:spPr>
          <a:xfrm>
            <a:off x="105835" y="3053919"/>
            <a:ext cx="5105461" cy="5881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4850364" y="3067969"/>
            <a:ext cx="1433046" cy="5740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664" y="0"/>
            <a:ext cx="7217464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5" y="210094"/>
            <a:ext cx="4744529" cy="35807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5220071" y="3067969"/>
            <a:ext cx="1074198" cy="574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355770" y="161198"/>
            <a:ext cx="1526411" cy="144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4850364" y="150267"/>
            <a:ext cx="505407" cy="598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4850364" y="305372"/>
            <a:ext cx="505407" cy="262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850364" y="797781"/>
            <a:ext cx="1443905" cy="22561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105835" y="797780"/>
            <a:ext cx="5114236" cy="22701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8" y="797782"/>
            <a:ext cx="4740746" cy="2256137"/>
          </a:xfrm>
          <a:prstGeom prst="rect">
            <a:avLst/>
          </a:prstGeom>
          <a:ln>
            <a:solidFill>
              <a:srgbClr val="FF0000"/>
            </a:solidFill>
          </a:ln>
        </p:spPr>
      </p:pic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821547888"/>
              </p:ext>
            </p:extLst>
          </p:nvPr>
        </p:nvGraphicFramePr>
        <p:xfrm>
          <a:off x="879560" y="1195692"/>
          <a:ext cx="108077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8916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62" y="480060"/>
            <a:ext cx="99154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59"/>
            <a:ext cx="11237976" cy="58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4D3F420-D37D-4114-AC50-04DC6C87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Análise da concentração por região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86" y="1461950"/>
            <a:ext cx="10781216" cy="533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385"/>
            <a:ext cx="12192000" cy="604922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9985"/>
            <a:ext cx="12191999" cy="603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9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59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23"/>
          <p:cNvCxnSpPr/>
          <p:nvPr/>
        </p:nvCxnSpPr>
        <p:spPr>
          <a:xfrm>
            <a:off x="105835" y="3053919"/>
            <a:ext cx="5105461" cy="5881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4850364" y="3067969"/>
            <a:ext cx="1433046" cy="5740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664" y="0"/>
            <a:ext cx="7217464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5" y="210094"/>
            <a:ext cx="4744529" cy="35807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5220071" y="3067969"/>
            <a:ext cx="1074198" cy="574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573396" y="5185148"/>
            <a:ext cx="1115678" cy="8124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355770" y="161198"/>
            <a:ext cx="1526411" cy="144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4850364" y="150267"/>
            <a:ext cx="505407" cy="598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4850364" y="305372"/>
            <a:ext cx="505407" cy="262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850364" y="797781"/>
            <a:ext cx="1443905" cy="22561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105835" y="797780"/>
            <a:ext cx="5114236" cy="22701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8" y="797782"/>
            <a:ext cx="4740746" cy="225613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39" name="Conector reto 38"/>
          <p:cNvCxnSpPr/>
          <p:nvPr/>
        </p:nvCxnSpPr>
        <p:spPr>
          <a:xfrm>
            <a:off x="4552115" y="3458933"/>
            <a:ext cx="5136959" cy="17262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258460" y="3458933"/>
            <a:ext cx="8314936" cy="17262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552115" y="5997597"/>
            <a:ext cx="5136959" cy="6429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258460" y="5997597"/>
            <a:ext cx="8314936" cy="642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60" y="3458933"/>
            <a:ext cx="4279627" cy="318156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4597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314" y="0"/>
            <a:ext cx="91793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0" y="3"/>
            <a:ext cx="12192000" cy="11969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endParaRPr lang="pt-BR"/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1126069" y="-3338543"/>
            <a:ext cx="246308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endParaRPr lang="pt-BR"/>
          </a:p>
        </p:txBody>
      </p:sp>
      <p:sp>
        <p:nvSpPr>
          <p:cNvPr id="948333" name="Freeform 109"/>
          <p:cNvSpPr>
            <a:spLocks/>
          </p:cNvSpPr>
          <p:nvPr/>
        </p:nvSpPr>
        <p:spPr bwMode="auto">
          <a:xfrm rot="-5400000">
            <a:off x="6085419" y="-3662363"/>
            <a:ext cx="311151" cy="11525252"/>
          </a:xfrm>
          <a:custGeom>
            <a:avLst/>
            <a:gdLst>
              <a:gd name="T0" fmla="*/ 2147483647 w 227"/>
              <a:gd name="T1" fmla="*/ 0 h 4048"/>
              <a:gd name="T2" fmla="*/ 2147483647 w 227"/>
              <a:gd name="T3" fmla="*/ 2147483647 h 4048"/>
              <a:gd name="T4" fmla="*/ 2147483647 w 227"/>
              <a:gd name="T5" fmla="*/ 2147483647 h 4048"/>
              <a:gd name="T6" fmla="*/ 0 w 227"/>
              <a:gd name="T7" fmla="*/ 2147483647 h 4048"/>
              <a:gd name="T8" fmla="*/ 2147483647 w 227"/>
              <a:gd name="T9" fmla="*/ 2147483647 h 4048"/>
              <a:gd name="T10" fmla="*/ 2147483647 w 227"/>
              <a:gd name="T11" fmla="*/ 2147483647 h 4048"/>
              <a:gd name="T12" fmla="*/ 2147483647 w 227"/>
              <a:gd name="T13" fmla="*/ 2147483647 h 4048"/>
              <a:gd name="T14" fmla="*/ 0 w 227"/>
              <a:gd name="T15" fmla="*/ 2147483647 h 4048"/>
              <a:gd name="T16" fmla="*/ 2147483647 w 227"/>
              <a:gd name="T17" fmla="*/ 2147483647 h 4048"/>
              <a:gd name="T18" fmla="*/ 2147483647 w 227"/>
              <a:gd name="T19" fmla="*/ 2147483647 h 40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7"/>
              <a:gd name="T31" fmla="*/ 0 h 4048"/>
              <a:gd name="T32" fmla="*/ 227 w 227"/>
              <a:gd name="T33" fmla="*/ 4048 h 40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7" h="4048">
                <a:moveTo>
                  <a:pt x="80" y="0"/>
                </a:moveTo>
                <a:cubicBezTo>
                  <a:pt x="80" y="57"/>
                  <a:pt x="80" y="114"/>
                  <a:pt x="80" y="171"/>
                </a:cubicBezTo>
                <a:lnTo>
                  <a:pt x="227" y="192"/>
                </a:lnTo>
                <a:lnTo>
                  <a:pt x="0" y="238"/>
                </a:lnTo>
                <a:lnTo>
                  <a:pt x="90" y="283"/>
                </a:lnTo>
                <a:lnTo>
                  <a:pt x="90" y="827"/>
                </a:lnTo>
                <a:lnTo>
                  <a:pt x="227" y="873"/>
                </a:lnTo>
                <a:lnTo>
                  <a:pt x="0" y="918"/>
                </a:lnTo>
                <a:lnTo>
                  <a:pt x="90" y="963"/>
                </a:lnTo>
                <a:lnTo>
                  <a:pt x="90" y="4048"/>
                </a:ln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8" rIns="121917" bIns="60958"/>
          <a:lstStyle/>
          <a:p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67870" y="1292938"/>
          <a:ext cx="11550900" cy="962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036"/>
                <a:gridCol w="462036"/>
                <a:gridCol w="462036"/>
                <a:gridCol w="462036"/>
                <a:gridCol w="462036"/>
                <a:gridCol w="462036"/>
                <a:gridCol w="462036"/>
                <a:gridCol w="462036"/>
                <a:gridCol w="462036"/>
                <a:gridCol w="462036"/>
                <a:gridCol w="462036"/>
                <a:gridCol w="462036"/>
                <a:gridCol w="462036"/>
                <a:gridCol w="462036"/>
                <a:gridCol w="462036"/>
                <a:gridCol w="462036"/>
                <a:gridCol w="462036"/>
                <a:gridCol w="462036"/>
                <a:gridCol w="462036"/>
                <a:gridCol w="462036"/>
                <a:gridCol w="462036"/>
                <a:gridCol w="462036"/>
                <a:gridCol w="462036"/>
                <a:gridCol w="462036"/>
                <a:gridCol w="462036"/>
              </a:tblGrid>
              <a:tr h="962901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1931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1965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1966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1967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1987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1988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1989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1990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1991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1992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1993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1994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1995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1996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1997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1998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1999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2001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2003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12700" marR="12700" marT="9525" marB="0" vert="vert27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70022"/>
              </p:ext>
            </p:extLst>
          </p:nvPr>
        </p:nvGraphicFramePr>
        <p:xfrm>
          <a:off x="105101" y="2255839"/>
          <a:ext cx="11855691" cy="44760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1855"/>
                <a:gridCol w="280020"/>
                <a:gridCol w="476727"/>
                <a:gridCol w="278308"/>
                <a:gridCol w="562516"/>
                <a:gridCol w="385937"/>
                <a:gridCol w="686117"/>
                <a:gridCol w="483476"/>
                <a:gridCol w="253087"/>
                <a:gridCol w="474228"/>
                <a:gridCol w="474228"/>
                <a:gridCol w="474228"/>
                <a:gridCol w="474228"/>
                <a:gridCol w="474228"/>
                <a:gridCol w="474228"/>
                <a:gridCol w="474228"/>
                <a:gridCol w="474228"/>
                <a:gridCol w="474228"/>
                <a:gridCol w="474228"/>
                <a:gridCol w="474228"/>
                <a:gridCol w="474228"/>
                <a:gridCol w="474228"/>
                <a:gridCol w="474228"/>
                <a:gridCol w="474228"/>
                <a:gridCol w="474228"/>
              </a:tblGrid>
              <a:tr h="4476039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Comissão Nacional do Café / Comissão de Defesa da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Prod.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Açúcar</a:t>
                      </a: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Sistema Nacional de Crédito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Rural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Exigibilidade bancária</a:t>
                      </a: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Poupança Rural</a:t>
                      </a: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Fundos Constitucionais</a:t>
                      </a: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Lei Agrícola</a:t>
                      </a: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Cédula de Produto Rural – CPR</a:t>
                      </a: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Securitização de dívida rural</a:t>
                      </a: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PRONAF / Finame Agrícola Especial</a:t>
                      </a: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PESA / Prosolo</a:t>
                      </a: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RECOOP / Proleite</a:t>
                      </a: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CPR Financeira / Moderfrota</a:t>
                      </a: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Subvenção do prêmio do seguro rural</a:t>
                      </a: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Poup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Rural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Bco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Coop. /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CDCA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pt-BR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CA, CRA</a:t>
                      </a: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Nota Comercial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Agronegócio/</a:t>
                      </a:r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Agrinote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53977"/>
            <a:ext cx="12192000" cy="927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Crédito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Rural</a:t>
            </a:r>
          </a:p>
        </p:txBody>
      </p:sp>
    </p:spTree>
    <p:extLst>
      <p:ext uri="{BB962C8B-B14F-4D97-AF65-F5344CB8AC3E}">
        <p14:creationId xmlns:p14="http://schemas.microsoft.com/office/powerpoint/2010/main" val="238619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4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33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3879</TotalTime>
  <Words>1624</Words>
  <Application>Microsoft Office PowerPoint</Application>
  <PresentationFormat>Widescreen</PresentationFormat>
  <Paragraphs>264</Paragraphs>
  <Slides>65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75" baseType="lpstr">
      <vt:lpstr>Arial</vt:lpstr>
      <vt:lpstr>Calibri</vt:lpstr>
      <vt:lpstr>Calibri Light</vt:lpstr>
      <vt:lpstr>Cardo</vt:lpstr>
      <vt:lpstr>Futura Std Book</vt:lpstr>
      <vt:lpstr>Lucida Sans Unicode</vt:lpstr>
      <vt:lpstr>Myriad Pro</vt:lpstr>
      <vt:lpstr>Tahoma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CPR - Cédula de Produto Rural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Mecanismo de funcionamento do FIDC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CDCA - Certificado de Direitos Creditórios do Agronegócio</vt:lpstr>
      <vt:lpstr>Apresentação do PowerPoint</vt:lpstr>
      <vt:lpstr>Apresentação do PowerPoint</vt:lpstr>
      <vt:lpstr>CDA - Certificado de Depósito Agropecuário   WA - Warrant Agropecuário</vt:lpstr>
      <vt:lpstr>Apresentação do PowerPoint</vt:lpstr>
      <vt:lpstr>LCA - Letras de Crédito do Agronegócio</vt:lpstr>
      <vt:lpstr>Apresentação do PowerPoint</vt:lpstr>
      <vt:lpstr>Apresentação do PowerPoint</vt:lpstr>
      <vt:lpstr>Apresentação do PowerPoint</vt:lpstr>
      <vt:lpstr>CRA - Certificado de Recebíveis do Agronegócio</vt:lpstr>
      <vt:lpstr>Apresentação do PowerPoint</vt:lpstr>
      <vt:lpstr>Apresentação do PowerPoint</vt:lpstr>
      <vt:lpstr>CRA - Certificado de Recebíveis do Agronegócio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Análise da concentração por região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Kitovsk</dc:creator>
  <cp:lastModifiedBy>USP</cp:lastModifiedBy>
  <cp:revision>63</cp:revision>
  <dcterms:created xsi:type="dcterms:W3CDTF">2017-10-17T18:02:09Z</dcterms:created>
  <dcterms:modified xsi:type="dcterms:W3CDTF">2020-06-16T18:22:59Z</dcterms:modified>
</cp:coreProperties>
</file>