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22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97D27-E46D-4257-9C9F-EE398A64DA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412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6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4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5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2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0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9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0487-D6F6-4D93-8293-8704E9A8E6F6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BFFA-9E54-4F88-B406-4FA71A1AC7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3: 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do crânio.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3829104"/>
            <a:ext cx="6265391" cy="2492990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Normas do crânio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anterior, superior, occipital, lateral e basal </a:t>
            </a: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Principais pontos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craniométricos</a:t>
            </a: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6" name="Picture 2" descr="F:\ANATOMIA CABEÇA E PESCOÇO 2017 RCG 0147\NEWS CABEÇA E PESCOÇO  crani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52528" cy="3564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crânio e pontos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craniométricos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F66122-008-f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4824413" cy="460851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11188" y="34290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11188" y="37163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7418" name="Picture 10" descr="F:\DCIM\101MSDCF\DSC0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30182" cy="5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043608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Norma anterior, frontal ou facial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77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 Norma superior ou vertical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Bregma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lambda</a:t>
            </a:r>
          </a:p>
        </p:txBody>
      </p:sp>
      <p:pic>
        <p:nvPicPr>
          <p:cNvPr id="26627" name="Picture 3" descr="F66122-008-f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1600200"/>
            <a:ext cx="5077660" cy="452596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300192" y="314096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004048" y="5949280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438" name="Picture 6" descr="F:\DCIM\101MSDCF\DSC0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5496"/>
            <a:ext cx="4366878" cy="582250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F:\DCIM\101MSDCF\DSC0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9" y="2358479"/>
            <a:ext cx="5076825" cy="38068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84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3. Norma occipital ou posterior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Ínio</a:t>
            </a:r>
            <a:endParaRPr lang="pt-BR" sz="27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F66122-008-f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3" y="1484313"/>
            <a:ext cx="5210175" cy="504031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284663" y="4292600"/>
            <a:ext cx="431800" cy="36036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9461" name="Picture 5" descr="F:\DCIM\101MSDCF\DSC00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416824" cy="556365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543800" cy="126047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4. Norma lateral do crânio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Ptério,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astério</a:t>
            </a:r>
            <a:endParaRPr lang="pt-B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F66122-008-f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340768"/>
            <a:ext cx="4535488" cy="511175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212655" y="2276872"/>
            <a:ext cx="2873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668021" y="4005064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Picture 4" descr="F66122-008-f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" y="2636912"/>
            <a:ext cx="4038600" cy="287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:\DCIM\101MSDCF\DSC0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04248" cy="5103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:\DCIM\101MSDCF\DSC00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40760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5. Norma basal, basilar ou inferior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err="1" smtClean="0">
                <a:solidFill>
                  <a:schemeClr val="accent1"/>
                </a:solidFill>
              </a:rPr>
              <a:t>Básio</a:t>
            </a:r>
            <a:r>
              <a:rPr lang="pt-BR" sz="2800" b="1" dirty="0" smtClean="0">
                <a:solidFill>
                  <a:schemeClr val="accent1"/>
                </a:solidFill>
              </a:rPr>
              <a:t> e opístio</a:t>
            </a:r>
          </a:p>
        </p:txBody>
      </p:sp>
      <p:pic>
        <p:nvPicPr>
          <p:cNvPr id="29699" name="Picture 3" descr="F66122-008-f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39863"/>
            <a:ext cx="4749800" cy="515778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F:\DCIM\101MSDCF\DSC0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967"/>
            <a:ext cx="71063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Norma anterior: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1.1. 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supra-orbital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1.2. Fissura orbital superior;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1.3. Fissura orbital inferior;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1.4. Canal óptico;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1.5. 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infra-orbital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1.6. 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mentual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Násio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glabela.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Norma superior: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2.1. Forames parietais.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Bregma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lambda.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Norma occipital: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3.1. 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mastóideo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Ínio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Norma lateral: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4.1. Poro e meato acústico externo.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Ptério, </a:t>
            </a: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astério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 Norma basal: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5.1. </a:t>
            </a:r>
            <a:r>
              <a:rPr lang="pt-BR" sz="1800" b="1" smtClean="0">
                <a:latin typeface="Arial" pitchFamily="34" charset="0"/>
                <a:cs typeface="Arial" pitchFamily="34" charset="0"/>
              </a:rPr>
              <a:t>Forame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 canal incisivo;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5.2. Forames palatinos maiores e menores;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5.3. Fossa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pterigóidea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5.4. Forame espinhoso;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5.5. Forame oval;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5.6.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Canal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carótico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5.7. Forame jugular;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5.8.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estilomastóideo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5.9. Forame magno;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5.10. Canal do hipoglosso;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5.11. Forame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mastóideo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5.12. Canal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condilar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Básio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opístio.</a:t>
            </a:r>
          </a:p>
        </p:txBody>
      </p:sp>
    </p:spTree>
    <p:extLst>
      <p:ext uri="{BB962C8B-B14F-4D97-AF65-F5344CB8AC3E}">
        <p14:creationId xmlns:p14="http://schemas.microsoft.com/office/powerpoint/2010/main" val="3566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320675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Principais orifícios da base interna do crânio</a:t>
            </a:r>
          </a:p>
        </p:txBody>
      </p:sp>
      <p:pic>
        <p:nvPicPr>
          <p:cNvPr id="32771" name="Picture 3" descr="nett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979488"/>
            <a:ext cx="2952750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:\DCIM\101MSDCF\DSC0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143500" cy="63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:\DCIM\101MSDCF\DSC0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3304"/>
            <a:ext cx="51435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F:\DCIM\101MSDCF\DSC00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80" y="620688"/>
            <a:ext cx="51435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F:\DCIM\101MSDCF\DSC00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80" y="620688"/>
            <a:ext cx="51435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399</Words>
  <Application>Microsoft Office PowerPoint</Application>
  <PresentationFormat>Apresentação na tela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Normas do crânio e pontos craniométricos </vt:lpstr>
      <vt:lpstr>2. Norma superior ou vertical Bregma, lambda</vt:lpstr>
      <vt:lpstr>3. Norma occipital ou posterior Ínio</vt:lpstr>
      <vt:lpstr>4. Norma lateral do crânio Ptério, astério</vt:lpstr>
      <vt:lpstr>5. Norma basal, basilar ou inferior Básio e opístio</vt:lpstr>
      <vt:lpstr>Apresentação do PowerPoint</vt:lpstr>
      <vt:lpstr>Apresentação do PowerPoint</vt:lpstr>
      <vt:lpstr>Principais orifícios da base interna do crânio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9</cp:revision>
  <dcterms:created xsi:type="dcterms:W3CDTF">2017-10-02T14:00:26Z</dcterms:created>
  <dcterms:modified xsi:type="dcterms:W3CDTF">2017-10-03T03:19:39Z</dcterms:modified>
</cp:coreProperties>
</file>