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9" r:id="rId3"/>
    <p:sldId id="269" r:id="rId4"/>
    <p:sldId id="260" r:id="rId5"/>
    <p:sldId id="262" r:id="rId6"/>
    <p:sldId id="266" r:id="rId7"/>
    <p:sldId id="267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9FE3FD-D7EB-4056-9271-D5A1A646049C}" v="387" dt="2020-03-24T21:15:41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solha" userId="5291b97e91118f5e" providerId="LiveId" clId="{CB9FE3FD-D7EB-4056-9271-D5A1A646049C}"/>
    <pc:docChg chg="undo custSel mod addSld delSld modSld sldOrd">
      <pc:chgData name="karina solha" userId="5291b97e91118f5e" providerId="LiveId" clId="{CB9FE3FD-D7EB-4056-9271-D5A1A646049C}" dt="2020-03-24T21:15:41.871" v="7376" actId="20577"/>
      <pc:docMkLst>
        <pc:docMk/>
      </pc:docMkLst>
      <pc:sldChg chg="modSp mod">
        <pc:chgData name="karina solha" userId="5291b97e91118f5e" providerId="LiveId" clId="{CB9FE3FD-D7EB-4056-9271-D5A1A646049C}" dt="2020-03-24T18:14:02.028" v="25" actId="20577"/>
        <pc:sldMkLst>
          <pc:docMk/>
          <pc:sldMk cId="3094647236" sldId="256"/>
        </pc:sldMkLst>
        <pc:spChg chg="mod">
          <ac:chgData name="karina solha" userId="5291b97e91118f5e" providerId="LiveId" clId="{CB9FE3FD-D7EB-4056-9271-D5A1A646049C}" dt="2020-03-24T18:14:02.028" v="25" actId="20577"/>
          <ac:spMkLst>
            <pc:docMk/>
            <pc:sldMk cId="3094647236" sldId="256"/>
            <ac:spMk id="2" creationId="{45DC6474-8F27-42F7-81F4-23A8FE7E1E98}"/>
          </ac:spMkLst>
        </pc:spChg>
      </pc:sldChg>
      <pc:sldChg chg="modSp del mod">
        <pc:chgData name="karina solha" userId="5291b97e91118f5e" providerId="LiveId" clId="{CB9FE3FD-D7EB-4056-9271-D5A1A646049C}" dt="2020-03-24T18:55:17.691" v="4280" actId="47"/>
        <pc:sldMkLst>
          <pc:docMk/>
          <pc:sldMk cId="2773023724" sldId="257"/>
        </pc:sldMkLst>
        <pc:graphicFrameChg chg="modGraphic">
          <ac:chgData name="karina solha" userId="5291b97e91118f5e" providerId="LiveId" clId="{CB9FE3FD-D7EB-4056-9271-D5A1A646049C}" dt="2020-03-24T18:14:17.213" v="26" actId="6549"/>
          <ac:graphicFrameMkLst>
            <pc:docMk/>
            <pc:sldMk cId="2773023724" sldId="257"/>
            <ac:graphicFrameMk id="4" creationId="{F615FB3E-3E85-48C8-89F3-2EEBA6668A5F}"/>
          </ac:graphicFrameMkLst>
        </pc:graphicFrameChg>
      </pc:sldChg>
      <pc:sldChg chg="del">
        <pc:chgData name="karina solha" userId="5291b97e91118f5e" providerId="LiveId" clId="{CB9FE3FD-D7EB-4056-9271-D5A1A646049C}" dt="2020-03-24T18:55:22.198" v="4281" actId="47"/>
        <pc:sldMkLst>
          <pc:docMk/>
          <pc:sldMk cId="3290001902" sldId="258"/>
        </pc:sldMkLst>
      </pc:sldChg>
      <pc:sldChg chg="addSp delSp modSp mod">
        <pc:chgData name="karina solha" userId="5291b97e91118f5e" providerId="LiveId" clId="{CB9FE3FD-D7EB-4056-9271-D5A1A646049C}" dt="2020-03-24T19:30:22.411" v="5409" actId="1076"/>
        <pc:sldMkLst>
          <pc:docMk/>
          <pc:sldMk cId="3503373131" sldId="259"/>
        </pc:sldMkLst>
        <pc:spChg chg="mod">
          <ac:chgData name="karina solha" userId="5291b97e91118f5e" providerId="LiveId" clId="{CB9FE3FD-D7EB-4056-9271-D5A1A646049C}" dt="2020-03-24T19:00:40.983" v="4746" actId="14100"/>
          <ac:spMkLst>
            <pc:docMk/>
            <pc:sldMk cId="3503373131" sldId="259"/>
            <ac:spMk id="2" creationId="{50020B16-F70F-4B0A-A1B2-310CF9E9C996}"/>
          </ac:spMkLst>
        </pc:spChg>
        <pc:spChg chg="add del mod">
          <ac:chgData name="karina solha" userId="5291b97e91118f5e" providerId="LiveId" clId="{CB9FE3FD-D7EB-4056-9271-D5A1A646049C}" dt="2020-03-24T18:56:19.480" v="4292"/>
          <ac:spMkLst>
            <pc:docMk/>
            <pc:sldMk cId="3503373131" sldId="259"/>
            <ac:spMk id="3" creationId="{4A3A9A43-8E30-484E-8C4C-BD07CC93CDCE}"/>
          </ac:spMkLst>
        </pc:spChg>
        <pc:spChg chg="add del mod">
          <ac:chgData name="karina solha" userId="5291b97e91118f5e" providerId="LiveId" clId="{CB9FE3FD-D7EB-4056-9271-D5A1A646049C}" dt="2020-03-24T18:56:19.480" v="4292"/>
          <ac:spMkLst>
            <pc:docMk/>
            <pc:sldMk cId="3503373131" sldId="259"/>
            <ac:spMk id="4" creationId="{2AC1B289-96A0-4EF3-B026-FC4870848AFD}"/>
          </ac:spMkLst>
        </pc:spChg>
        <pc:spChg chg="add mod">
          <ac:chgData name="karina solha" userId="5291b97e91118f5e" providerId="LiveId" clId="{CB9FE3FD-D7EB-4056-9271-D5A1A646049C}" dt="2020-03-24T19:29:18.967" v="5393" actId="27636"/>
          <ac:spMkLst>
            <pc:docMk/>
            <pc:sldMk cId="3503373131" sldId="259"/>
            <ac:spMk id="6" creationId="{A1FF78DD-6CCF-4387-B296-2C2B116B48A8}"/>
          </ac:spMkLst>
        </pc:spChg>
        <pc:spChg chg="add del mod">
          <ac:chgData name="karina solha" userId="5291b97e91118f5e" providerId="LiveId" clId="{CB9FE3FD-D7EB-4056-9271-D5A1A646049C}" dt="2020-03-24T19:00:09.501" v="4737" actId="478"/>
          <ac:spMkLst>
            <pc:docMk/>
            <pc:sldMk cId="3503373131" sldId="259"/>
            <ac:spMk id="8" creationId="{BCED7548-8805-4124-9808-8EFF8A4ABCF5}"/>
          </ac:spMkLst>
        </pc:spChg>
        <pc:spChg chg="add mod">
          <ac:chgData name="karina solha" userId="5291b97e91118f5e" providerId="LiveId" clId="{CB9FE3FD-D7EB-4056-9271-D5A1A646049C}" dt="2020-03-24T19:28:47.077" v="5383" actId="27636"/>
          <ac:spMkLst>
            <pc:docMk/>
            <pc:sldMk cId="3503373131" sldId="259"/>
            <ac:spMk id="16" creationId="{E616C6BF-9616-4251-BED8-80117E1A8B98}"/>
          </ac:spMkLst>
        </pc:spChg>
        <pc:spChg chg="add mod">
          <ac:chgData name="karina solha" userId="5291b97e91118f5e" providerId="LiveId" clId="{CB9FE3FD-D7EB-4056-9271-D5A1A646049C}" dt="2020-03-24T19:29:30.775" v="5398" actId="27636"/>
          <ac:spMkLst>
            <pc:docMk/>
            <pc:sldMk cId="3503373131" sldId="259"/>
            <ac:spMk id="17" creationId="{94B4436E-BF50-4BA2-9481-BE58A6A348F4}"/>
          </ac:spMkLst>
        </pc:spChg>
        <pc:graphicFrameChg chg="add mod">
          <ac:chgData name="karina solha" userId="5291b97e91118f5e" providerId="LiveId" clId="{CB9FE3FD-D7EB-4056-9271-D5A1A646049C}" dt="2020-03-24T19:30:22.411" v="5409" actId="1076"/>
          <ac:graphicFrameMkLst>
            <pc:docMk/>
            <pc:sldMk cId="3503373131" sldId="259"/>
            <ac:graphicFrameMk id="14" creationId="{78926459-1956-4C24-A8C2-8198DEA6C816}"/>
          </ac:graphicFrameMkLst>
        </pc:graphicFrameChg>
        <pc:picChg chg="del mod">
          <ac:chgData name="karina solha" userId="5291b97e91118f5e" providerId="LiveId" clId="{CB9FE3FD-D7EB-4056-9271-D5A1A646049C}" dt="2020-03-24T19:28:13.530" v="5375" actId="21"/>
          <ac:picMkLst>
            <pc:docMk/>
            <pc:sldMk cId="3503373131" sldId="259"/>
            <ac:picMk id="5" creationId="{C8DBB8C7-C9B0-4DB4-9889-616AF8D6B1F7}"/>
          </ac:picMkLst>
        </pc:picChg>
        <pc:picChg chg="del">
          <ac:chgData name="karina solha" userId="5291b97e91118f5e" providerId="LiveId" clId="{CB9FE3FD-D7EB-4056-9271-D5A1A646049C}" dt="2020-03-24T18:55:31.602" v="4283" actId="478"/>
          <ac:picMkLst>
            <pc:docMk/>
            <pc:sldMk cId="3503373131" sldId="259"/>
            <ac:picMk id="7" creationId="{7C1697D9-8406-4F59-8357-58E35366B647}"/>
          </ac:picMkLst>
        </pc:picChg>
        <pc:picChg chg="del mod">
          <ac:chgData name="karina solha" userId="5291b97e91118f5e" providerId="LiveId" clId="{CB9FE3FD-D7EB-4056-9271-D5A1A646049C}" dt="2020-03-24T19:28:28.604" v="5378" actId="21"/>
          <ac:picMkLst>
            <pc:docMk/>
            <pc:sldMk cId="3503373131" sldId="259"/>
            <ac:picMk id="9" creationId="{AFC091A7-9984-4A51-B8D9-CB882A9ABFD2}"/>
          </ac:picMkLst>
        </pc:picChg>
        <pc:picChg chg="add del mod">
          <ac:chgData name="karina solha" userId="5291b97e91118f5e" providerId="LiveId" clId="{CB9FE3FD-D7EB-4056-9271-D5A1A646049C}" dt="2020-03-24T19:27:56.545" v="5372" actId="21"/>
          <ac:picMkLst>
            <pc:docMk/>
            <pc:sldMk cId="3503373131" sldId="259"/>
            <ac:picMk id="10" creationId="{11C8B5B2-1128-4F8F-8C82-9B82E650B915}"/>
          </ac:picMkLst>
        </pc:picChg>
        <pc:picChg chg="del mod">
          <ac:chgData name="karina solha" userId="5291b97e91118f5e" providerId="LiveId" clId="{CB9FE3FD-D7EB-4056-9271-D5A1A646049C}" dt="2020-03-24T19:00:12.193" v="4738" actId="478"/>
          <ac:picMkLst>
            <pc:docMk/>
            <pc:sldMk cId="3503373131" sldId="259"/>
            <ac:picMk id="11" creationId="{467D2622-B94E-4548-B8C1-E9714FE88C76}"/>
          </ac:picMkLst>
        </pc:picChg>
        <pc:picChg chg="add del mod">
          <ac:chgData name="karina solha" userId="5291b97e91118f5e" providerId="LiveId" clId="{CB9FE3FD-D7EB-4056-9271-D5A1A646049C}" dt="2020-03-24T19:02:59.948" v="4816" actId="478"/>
          <ac:picMkLst>
            <pc:docMk/>
            <pc:sldMk cId="3503373131" sldId="259"/>
            <ac:picMk id="12" creationId="{45978A76-3F65-4AA3-8D4F-792ED6835EF1}"/>
          </ac:picMkLst>
        </pc:picChg>
        <pc:picChg chg="del">
          <ac:chgData name="karina solha" userId="5291b97e91118f5e" providerId="LiveId" clId="{CB9FE3FD-D7EB-4056-9271-D5A1A646049C}" dt="2020-03-24T18:55:37.685" v="4284" actId="478"/>
          <ac:picMkLst>
            <pc:docMk/>
            <pc:sldMk cId="3503373131" sldId="259"/>
            <ac:picMk id="13" creationId="{01FB9379-2C25-4E32-81AF-17947F4E25E6}"/>
          </ac:picMkLst>
        </pc:picChg>
        <pc:picChg chg="del">
          <ac:chgData name="karina solha" userId="5291b97e91118f5e" providerId="LiveId" clId="{CB9FE3FD-D7EB-4056-9271-D5A1A646049C}" dt="2020-03-24T18:55:30.301" v="4282" actId="478"/>
          <ac:picMkLst>
            <pc:docMk/>
            <pc:sldMk cId="3503373131" sldId="259"/>
            <ac:picMk id="15" creationId="{821B993F-C7DB-43D0-974B-8A9C0685F04A}"/>
          </ac:picMkLst>
        </pc:picChg>
      </pc:sldChg>
      <pc:sldChg chg="addSp delSp modSp mod">
        <pc:chgData name="karina solha" userId="5291b97e91118f5e" providerId="LiveId" clId="{CB9FE3FD-D7EB-4056-9271-D5A1A646049C}" dt="2020-03-24T18:42:56.239" v="3262" actId="5793"/>
        <pc:sldMkLst>
          <pc:docMk/>
          <pc:sldMk cId="3889987242" sldId="260"/>
        </pc:sldMkLst>
        <pc:spChg chg="mod">
          <ac:chgData name="karina solha" userId="5291b97e91118f5e" providerId="LiveId" clId="{CB9FE3FD-D7EB-4056-9271-D5A1A646049C}" dt="2020-03-24T18:40:55.591" v="3221" actId="6549"/>
          <ac:spMkLst>
            <pc:docMk/>
            <pc:sldMk cId="3889987242" sldId="260"/>
            <ac:spMk id="2" creationId="{34CBFED6-92C3-4CDA-8A00-73ECAEE49DBE}"/>
          </ac:spMkLst>
        </pc:spChg>
        <pc:spChg chg="mod">
          <ac:chgData name="karina solha" userId="5291b97e91118f5e" providerId="LiveId" clId="{CB9FE3FD-D7EB-4056-9271-D5A1A646049C}" dt="2020-03-24T18:42:56.239" v="3262" actId="5793"/>
          <ac:spMkLst>
            <pc:docMk/>
            <pc:sldMk cId="3889987242" sldId="260"/>
            <ac:spMk id="3" creationId="{F1FFCB22-2F5C-4441-9068-8B09936B8B91}"/>
          </ac:spMkLst>
        </pc:spChg>
        <pc:spChg chg="add del mod ord">
          <ac:chgData name="karina solha" userId="5291b97e91118f5e" providerId="LiveId" clId="{CB9FE3FD-D7EB-4056-9271-D5A1A646049C}" dt="2020-03-24T18:41:38.897" v="3227" actId="478"/>
          <ac:spMkLst>
            <pc:docMk/>
            <pc:sldMk cId="3889987242" sldId="260"/>
            <ac:spMk id="4" creationId="{69B3A9C4-3C24-4FBA-AE84-CBABAE545652}"/>
          </ac:spMkLst>
        </pc:spChg>
        <pc:spChg chg="add">
          <ac:chgData name="karina solha" userId="5291b97e91118f5e" providerId="LiveId" clId="{CB9FE3FD-D7EB-4056-9271-D5A1A646049C}" dt="2020-03-24T18:40:15.740" v="3177" actId="26606"/>
          <ac:spMkLst>
            <pc:docMk/>
            <pc:sldMk cId="3889987242" sldId="260"/>
            <ac:spMk id="12" creationId="{8E2B8A2D-F46F-4DA5-8AFF-BC57461C281A}"/>
          </ac:spMkLst>
        </pc:spChg>
        <pc:spChg chg="add">
          <ac:chgData name="karina solha" userId="5291b97e91118f5e" providerId="LiveId" clId="{CB9FE3FD-D7EB-4056-9271-D5A1A646049C}" dt="2020-03-24T18:40:15.740" v="3177" actId="26606"/>
          <ac:spMkLst>
            <pc:docMk/>
            <pc:sldMk cId="3889987242" sldId="260"/>
            <ac:spMk id="14" creationId="{292BAD85-00E4-4D0A-993C-8372E78E1ADD}"/>
          </ac:spMkLst>
        </pc:spChg>
        <pc:picChg chg="add del mod ord">
          <ac:chgData name="karina solha" userId="5291b97e91118f5e" providerId="LiveId" clId="{CB9FE3FD-D7EB-4056-9271-D5A1A646049C}" dt="2020-03-24T18:40:24.327" v="3180" actId="478"/>
          <ac:picMkLst>
            <pc:docMk/>
            <pc:sldMk cId="3889987242" sldId="260"/>
            <ac:picMk id="5" creationId="{73380149-54AC-45C3-9F4D-03CC9A1C5D55}"/>
          </ac:picMkLst>
        </pc:picChg>
        <pc:picChg chg="del mod">
          <ac:chgData name="karina solha" userId="5291b97e91118f5e" providerId="LiveId" clId="{CB9FE3FD-D7EB-4056-9271-D5A1A646049C}" dt="2020-03-24T18:39:34.022" v="3170" actId="21"/>
          <ac:picMkLst>
            <pc:docMk/>
            <pc:sldMk cId="3889987242" sldId="260"/>
            <ac:picMk id="6" creationId="{F41B48BE-345A-443B-AA75-74C821AD66F8}"/>
          </ac:picMkLst>
        </pc:picChg>
        <pc:picChg chg="add mod">
          <ac:chgData name="karina solha" userId="5291b97e91118f5e" providerId="LiveId" clId="{CB9FE3FD-D7EB-4056-9271-D5A1A646049C}" dt="2020-03-24T18:41:26.229" v="3226" actId="1076"/>
          <ac:picMkLst>
            <pc:docMk/>
            <pc:sldMk cId="3889987242" sldId="260"/>
            <ac:picMk id="7" creationId="{4C90B019-42B8-4C22-941D-CB308030EFA2}"/>
          </ac:picMkLst>
        </pc:picChg>
      </pc:sldChg>
      <pc:sldChg chg="del ord">
        <pc:chgData name="karina solha" userId="5291b97e91118f5e" providerId="LiveId" clId="{CB9FE3FD-D7EB-4056-9271-D5A1A646049C}" dt="2020-03-24T18:48:04.974" v="3997" actId="47"/>
        <pc:sldMkLst>
          <pc:docMk/>
          <pc:sldMk cId="960802083" sldId="261"/>
        </pc:sldMkLst>
      </pc:sldChg>
      <pc:sldChg chg="modSp mod ord">
        <pc:chgData name="karina solha" userId="5291b97e91118f5e" providerId="LiveId" clId="{CB9FE3FD-D7EB-4056-9271-D5A1A646049C}" dt="2020-03-24T18:47:43.458" v="3994" actId="6549"/>
        <pc:sldMkLst>
          <pc:docMk/>
          <pc:sldMk cId="3754776444" sldId="262"/>
        </pc:sldMkLst>
        <pc:spChg chg="mod">
          <ac:chgData name="karina solha" userId="5291b97e91118f5e" providerId="LiveId" clId="{CB9FE3FD-D7EB-4056-9271-D5A1A646049C}" dt="2020-03-24T18:26:38.342" v="1490" actId="14100"/>
          <ac:spMkLst>
            <pc:docMk/>
            <pc:sldMk cId="3754776444" sldId="262"/>
            <ac:spMk id="2" creationId="{55F4A91A-50E5-4E32-9DAE-1DE3E2653D63}"/>
          </ac:spMkLst>
        </pc:spChg>
        <pc:spChg chg="mod">
          <ac:chgData name="karina solha" userId="5291b97e91118f5e" providerId="LiveId" clId="{CB9FE3FD-D7EB-4056-9271-D5A1A646049C}" dt="2020-03-24T18:47:43.458" v="3994" actId="6549"/>
          <ac:spMkLst>
            <pc:docMk/>
            <pc:sldMk cId="3754776444" sldId="262"/>
            <ac:spMk id="3" creationId="{F156AFF1-C1D0-4B30-A409-25F158A50BF4}"/>
          </ac:spMkLst>
        </pc:spChg>
      </pc:sldChg>
      <pc:sldChg chg="del">
        <pc:chgData name="karina solha" userId="5291b97e91118f5e" providerId="LiveId" clId="{CB9FE3FD-D7EB-4056-9271-D5A1A646049C}" dt="2020-03-24T18:31:53.979" v="2518" actId="47"/>
        <pc:sldMkLst>
          <pc:docMk/>
          <pc:sldMk cId="3445148946" sldId="263"/>
        </pc:sldMkLst>
      </pc:sldChg>
      <pc:sldChg chg="del">
        <pc:chgData name="karina solha" userId="5291b97e91118f5e" providerId="LiveId" clId="{CB9FE3FD-D7EB-4056-9271-D5A1A646049C}" dt="2020-03-24T18:39:22.856" v="3169" actId="47"/>
        <pc:sldMkLst>
          <pc:docMk/>
          <pc:sldMk cId="2881063126" sldId="264"/>
        </pc:sldMkLst>
      </pc:sldChg>
      <pc:sldChg chg="del">
        <pc:chgData name="karina solha" userId="5291b97e91118f5e" providerId="LiveId" clId="{CB9FE3FD-D7EB-4056-9271-D5A1A646049C}" dt="2020-03-24T18:31:56.775" v="2519" actId="47"/>
        <pc:sldMkLst>
          <pc:docMk/>
          <pc:sldMk cId="911337738" sldId="265"/>
        </pc:sldMkLst>
      </pc:sldChg>
      <pc:sldChg chg="modSp ord">
        <pc:chgData name="karina solha" userId="5291b97e91118f5e" providerId="LiveId" clId="{CB9FE3FD-D7EB-4056-9271-D5A1A646049C}" dt="2020-03-24T21:15:41.871" v="7376" actId="20577"/>
        <pc:sldMkLst>
          <pc:docMk/>
          <pc:sldMk cId="2211985591" sldId="266"/>
        </pc:sldMkLst>
        <pc:graphicFrameChg chg="mod">
          <ac:chgData name="karina solha" userId="5291b97e91118f5e" providerId="LiveId" clId="{CB9FE3FD-D7EB-4056-9271-D5A1A646049C}" dt="2020-03-24T21:15:41.871" v="7376" actId="20577"/>
          <ac:graphicFrameMkLst>
            <pc:docMk/>
            <pc:sldMk cId="2211985591" sldId="266"/>
            <ac:graphicFrameMk id="6" creationId="{F4D2F10A-FCF4-40D5-9A57-312ED7681412}"/>
          </ac:graphicFrameMkLst>
        </pc:graphicFrameChg>
      </pc:sldChg>
      <pc:sldChg chg="addSp delSp modSp mod ord">
        <pc:chgData name="karina solha" userId="5291b97e91118f5e" providerId="LiveId" clId="{CB9FE3FD-D7EB-4056-9271-D5A1A646049C}" dt="2020-03-24T21:15:02.574" v="7333" actId="20577"/>
        <pc:sldMkLst>
          <pc:docMk/>
          <pc:sldMk cId="2864496506" sldId="267"/>
        </pc:sldMkLst>
        <pc:spChg chg="mod">
          <ac:chgData name="karina solha" userId="5291b97e91118f5e" providerId="LiveId" clId="{CB9FE3FD-D7EB-4056-9271-D5A1A646049C}" dt="2020-03-24T21:15:02.574" v="7333" actId="20577"/>
          <ac:spMkLst>
            <pc:docMk/>
            <pc:sldMk cId="2864496506" sldId="267"/>
            <ac:spMk id="2" creationId="{09CE8D79-2519-43C0-8BE2-B72B4BF162A8}"/>
          </ac:spMkLst>
        </pc:spChg>
        <pc:spChg chg="add del">
          <ac:chgData name="karina solha" userId="5291b97e91118f5e" providerId="LiveId" clId="{CB9FE3FD-D7EB-4056-9271-D5A1A646049C}" dt="2020-03-24T21:14:57.631" v="7321" actId="478"/>
          <ac:spMkLst>
            <pc:docMk/>
            <pc:sldMk cId="2864496506" sldId="267"/>
            <ac:spMk id="9" creationId="{A6BA3D3E-3D38-4299-90B3-1C446D2F78C6}"/>
          </ac:spMkLst>
        </pc:spChg>
        <pc:spChg chg="add">
          <ac:chgData name="karina solha" userId="5291b97e91118f5e" providerId="LiveId" clId="{CB9FE3FD-D7EB-4056-9271-D5A1A646049C}" dt="2020-03-24T21:14:54.106" v="7320" actId="26606"/>
          <ac:spMkLst>
            <pc:docMk/>
            <pc:sldMk cId="2864496506" sldId="267"/>
            <ac:spMk id="12" creationId="{1D868099-6145-4BC0-A5EA-74BEF1776BA9}"/>
          </ac:spMkLst>
        </pc:spChg>
        <pc:spChg chg="add">
          <ac:chgData name="karina solha" userId="5291b97e91118f5e" providerId="LiveId" clId="{CB9FE3FD-D7EB-4056-9271-D5A1A646049C}" dt="2020-03-24T21:14:54.106" v="7320" actId="26606"/>
          <ac:spMkLst>
            <pc:docMk/>
            <pc:sldMk cId="2864496506" sldId="267"/>
            <ac:spMk id="14" creationId="{CC1026F7-DECB-49B4-A565-518BBA445471}"/>
          </ac:spMkLst>
        </pc:spChg>
        <pc:picChg chg="mod">
          <ac:chgData name="karina solha" userId="5291b97e91118f5e" providerId="LiveId" clId="{CB9FE3FD-D7EB-4056-9271-D5A1A646049C}" dt="2020-03-24T21:14:54.106" v="7320" actId="26606"/>
          <ac:picMkLst>
            <pc:docMk/>
            <pc:sldMk cId="2864496506" sldId="267"/>
            <ac:picMk id="5" creationId="{6D3513C7-14DB-4A50-A135-99CAC6AF1DD2}"/>
          </ac:picMkLst>
        </pc:picChg>
      </pc:sldChg>
      <pc:sldChg chg="del">
        <pc:chgData name="karina solha" userId="5291b97e91118f5e" providerId="LiveId" clId="{CB9FE3FD-D7EB-4056-9271-D5A1A646049C}" dt="2020-03-24T18:39:10.984" v="3168" actId="47"/>
        <pc:sldMkLst>
          <pc:docMk/>
          <pc:sldMk cId="3470125342" sldId="268"/>
        </pc:sldMkLst>
      </pc:sldChg>
      <pc:sldChg chg="addSp modSp add mod ord setBg">
        <pc:chgData name="karina solha" userId="5291b97e91118f5e" providerId="LiveId" clId="{CB9FE3FD-D7EB-4056-9271-D5A1A646049C}" dt="2020-03-24T18:39:46.758" v="3174" actId="26606"/>
        <pc:sldMkLst>
          <pc:docMk/>
          <pc:sldMk cId="1379086642" sldId="269"/>
        </pc:sldMkLst>
        <pc:spChg chg="mod">
          <ac:chgData name="karina solha" userId="5291b97e91118f5e" providerId="LiveId" clId="{CB9FE3FD-D7EB-4056-9271-D5A1A646049C}" dt="2020-03-24T18:39:46.758" v="3174" actId="26606"/>
          <ac:spMkLst>
            <pc:docMk/>
            <pc:sldMk cId="1379086642" sldId="269"/>
            <ac:spMk id="2" creationId="{3B72AAA5-C2E2-4ACE-B334-1FB9D4990929}"/>
          </ac:spMkLst>
        </pc:spChg>
        <pc:spChg chg="mod ord">
          <ac:chgData name="karina solha" userId="5291b97e91118f5e" providerId="LiveId" clId="{CB9FE3FD-D7EB-4056-9271-D5A1A646049C}" dt="2020-03-24T18:39:46.758" v="3174" actId="26606"/>
          <ac:spMkLst>
            <pc:docMk/>
            <pc:sldMk cId="1379086642" sldId="269"/>
            <ac:spMk id="3" creationId="{A5527B1F-5A0A-42F3-908F-AD5DEB5A92C5}"/>
          </ac:spMkLst>
        </pc:spChg>
        <pc:spChg chg="add">
          <ac:chgData name="karina solha" userId="5291b97e91118f5e" providerId="LiveId" clId="{CB9FE3FD-D7EB-4056-9271-D5A1A646049C}" dt="2020-03-24T18:39:46.758" v="3174" actId="26606"/>
          <ac:spMkLst>
            <pc:docMk/>
            <pc:sldMk cId="1379086642" sldId="269"/>
            <ac:spMk id="9" creationId="{A93D97C6-63EF-4CA6-B01D-25E2772DC9EF}"/>
          </ac:spMkLst>
        </pc:spChg>
        <pc:spChg chg="add">
          <ac:chgData name="karina solha" userId="5291b97e91118f5e" providerId="LiveId" clId="{CB9FE3FD-D7EB-4056-9271-D5A1A646049C}" dt="2020-03-24T18:39:46.758" v="3174" actId="26606"/>
          <ac:spMkLst>
            <pc:docMk/>
            <pc:sldMk cId="1379086642" sldId="269"/>
            <ac:spMk id="11" creationId="{5DA4A40B-EDCE-42FC-B189-AEFB4F82E818}"/>
          </ac:spMkLst>
        </pc:spChg>
        <pc:picChg chg="add mod">
          <ac:chgData name="karina solha" userId="5291b97e91118f5e" providerId="LiveId" clId="{CB9FE3FD-D7EB-4056-9271-D5A1A646049C}" dt="2020-03-24T18:39:46.758" v="3174" actId="26606"/>
          <ac:picMkLst>
            <pc:docMk/>
            <pc:sldMk cId="1379086642" sldId="269"/>
            <ac:picMk id="4" creationId="{D2A379A5-D435-4558-8B05-0DAB6BCD4AAD}"/>
          </ac:picMkLst>
        </pc:picChg>
      </pc:sldChg>
      <pc:sldChg chg="addSp delSp modSp add mod ord setBg">
        <pc:chgData name="karina solha" userId="5291b97e91118f5e" providerId="LiveId" clId="{CB9FE3FD-D7EB-4056-9271-D5A1A646049C}" dt="2020-03-24T19:40:51.843" v="6247" actId="20577"/>
        <pc:sldMkLst>
          <pc:docMk/>
          <pc:sldMk cId="226364696" sldId="270"/>
        </pc:sldMkLst>
        <pc:spChg chg="del">
          <ac:chgData name="karina solha" userId="5291b97e91118f5e" providerId="LiveId" clId="{CB9FE3FD-D7EB-4056-9271-D5A1A646049C}" dt="2020-03-24T19:31:21.378" v="5413"/>
          <ac:spMkLst>
            <pc:docMk/>
            <pc:sldMk cId="226364696" sldId="270"/>
            <ac:spMk id="2" creationId="{8E1704E4-2544-454D-B2C4-0DFC615C0DE7}"/>
          </ac:spMkLst>
        </pc:spChg>
        <pc:spChg chg="del">
          <ac:chgData name="karina solha" userId="5291b97e91118f5e" providerId="LiveId" clId="{CB9FE3FD-D7EB-4056-9271-D5A1A646049C}" dt="2020-03-24T19:31:21.378" v="5413"/>
          <ac:spMkLst>
            <pc:docMk/>
            <pc:sldMk cId="226364696" sldId="270"/>
            <ac:spMk id="3" creationId="{16B44BAD-1552-47CE-9407-856149140FC3}"/>
          </ac:spMkLst>
        </pc:spChg>
        <pc:spChg chg="del">
          <ac:chgData name="karina solha" userId="5291b97e91118f5e" providerId="LiveId" clId="{CB9FE3FD-D7EB-4056-9271-D5A1A646049C}" dt="2020-03-24T19:31:21.378" v="5413"/>
          <ac:spMkLst>
            <pc:docMk/>
            <pc:sldMk cId="226364696" sldId="270"/>
            <ac:spMk id="4" creationId="{D29092CF-B9E2-45E6-9E66-5E50FADD7455}"/>
          </ac:spMkLst>
        </pc:spChg>
        <pc:spChg chg="add del mod">
          <ac:chgData name="karina solha" userId="5291b97e91118f5e" providerId="LiveId" clId="{CB9FE3FD-D7EB-4056-9271-D5A1A646049C}" dt="2020-03-24T19:31:40.595" v="5414"/>
          <ac:spMkLst>
            <pc:docMk/>
            <pc:sldMk cId="226364696" sldId="270"/>
            <ac:spMk id="5" creationId="{C77D20D9-BCDE-4CD5-80DE-DD2DD19CD965}"/>
          </ac:spMkLst>
        </pc:spChg>
        <pc:spChg chg="add del mod">
          <ac:chgData name="karina solha" userId="5291b97e91118f5e" providerId="LiveId" clId="{CB9FE3FD-D7EB-4056-9271-D5A1A646049C}" dt="2020-03-24T19:31:40.595" v="5414"/>
          <ac:spMkLst>
            <pc:docMk/>
            <pc:sldMk cId="226364696" sldId="270"/>
            <ac:spMk id="6" creationId="{61D91A2E-DDE8-4029-9B84-C19FEA7123B3}"/>
          </ac:spMkLst>
        </pc:spChg>
        <pc:spChg chg="add del mod">
          <ac:chgData name="karina solha" userId="5291b97e91118f5e" providerId="LiveId" clId="{CB9FE3FD-D7EB-4056-9271-D5A1A646049C}" dt="2020-03-24T19:31:40.595" v="5414"/>
          <ac:spMkLst>
            <pc:docMk/>
            <pc:sldMk cId="226364696" sldId="270"/>
            <ac:spMk id="7" creationId="{1349109E-EB71-4406-AF62-0EDDEE831EE9}"/>
          </ac:spMkLst>
        </pc:spChg>
        <pc:spChg chg="add mod">
          <ac:chgData name="karina solha" userId="5291b97e91118f5e" providerId="LiveId" clId="{CB9FE3FD-D7EB-4056-9271-D5A1A646049C}" dt="2020-03-24T19:39:08.077" v="6111" actId="113"/>
          <ac:spMkLst>
            <pc:docMk/>
            <pc:sldMk cId="226364696" sldId="270"/>
            <ac:spMk id="8" creationId="{F0B1670A-1D73-40C9-B967-74489120356E}"/>
          </ac:spMkLst>
        </pc:spChg>
        <pc:spChg chg="add del mod">
          <ac:chgData name="karina solha" userId="5291b97e91118f5e" providerId="LiveId" clId="{CB9FE3FD-D7EB-4056-9271-D5A1A646049C}" dt="2020-03-24T19:33:03.280" v="5453" actId="3680"/>
          <ac:spMkLst>
            <pc:docMk/>
            <pc:sldMk cId="226364696" sldId="270"/>
            <ac:spMk id="9" creationId="{C8C69008-FA27-42F9-A5A0-0FDFA91D34A4}"/>
          </ac:spMkLst>
        </pc:spChg>
        <pc:spChg chg="add del mod">
          <ac:chgData name="karina solha" userId="5291b97e91118f5e" providerId="LiveId" clId="{CB9FE3FD-D7EB-4056-9271-D5A1A646049C}" dt="2020-03-24T19:37:57.217" v="6063"/>
          <ac:spMkLst>
            <pc:docMk/>
            <pc:sldMk cId="226364696" sldId="270"/>
            <ac:spMk id="12" creationId="{F74E35E9-5778-4C96-B31C-6D13B2302D89}"/>
          </ac:spMkLst>
        </pc:spChg>
        <pc:spChg chg="add mod">
          <ac:chgData name="karina solha" userId="5291b97e91118f5e" providerId="LiveId" clId="{CB9FE3FD-D7EB-4056-9271-D5A1A646049C}" dt="2020-03-24T19:38:41.086" v="6105" actId="1076"/>
          <ac:spMkLst>
            <pc:docMk/>
            <pc:sldMk cId="226364696" sldId="270"/>
            <ac:spMk id="13" creationId="{1F66B5CD-9973-4AE0-B08E-603D099BE8BD}"/>
          </ac:spMkLst>
        </pc:spChg>
        <pc:spChg chg="add">
          <ac:chgData name="karina solha" userId="5291b97e91118f5e" providerId="LiveId" clId="{CB9FE3FD-D7EB-4056-9271-D5A1A646049C}" dt="2020-03-24T19:32:10.330" v="5415" actId="26606"/>
          <ac:spMkLst>
            <pc:docMk/>
            <pc:sldMk cId="226364696" sldId="270"/>
            <ac:spMk id="14" creationId="{32812C54-7AEF-4ABB-826E-221F51CB0F30}"/>
          </ac:spMkLst>
        </pc:spChg>
        <pc:spChg chg="add">
          <ac:chgData name="karina solha" userId="5291b97e91118f5e" providerId="LiveId" clId="{CB9FE3FD-D7EB-4056-9271-D5A1A646049C}" dt="2020-03-24T19:32:10.330" v="5415" actId="26606"/>
          <ac:spMkLst>
            <pc:docMk/>
            <pc:sldMk cId="226364696" sldId="270"/>
            <ac:spMk id="16" creationId="{891F40E4-8A76-44CF-91EC-907367352626}"/>
          </ac:spMkLst>
        </pc:spChg>
        <pc:spChg chg="add mod">
          <ac:chgData name="karina solha" userId="5291b97e91118f5e" providerId="LiveId" clId="{CB9FE3FD-D7EB-4056-9271-D5A1A646049C}" dt="2020-03-24T19:39:35.063" v="6115" actId="255"/>
          <ac:spMkLst>
            <pc:docMk/>
            <pc:sldMk cId="226364696" sldId="270"/>
            <ac:spMk id="17" creationId="{9C8B6956-B2E6-405B-B97B-AAFE3CE2D222}"/>
          </ac:spMkLst>
        </pc:spChg>
        <pc:spChg chg="add">
          <ac:chgData name="karina solha" userId="5291b97e91118f5e" providerId="LiveId" clId="{CB9FE3FD-D7EB-4056-9271-D5A1A646049C}" dt="2020-03-24T19:32:10.330" v="5415" actId="26606"/>
          <ac:spMkLst>
            <pc:docMk/>
            <pc:sldMk cId="226364696" sldId="270"/>
            <ac:spMk id="18" creationId="{72171013-D973-4187-9CF2-EE098EEF8194}"/>
          </ac:spMkLst>
        </pc:spChg>
        <pc:spChg chg="add mod">
          <ac:chgData name="karina solha" userId="5291b97e91118f5e" providerId="LiveId" clId="{CB9FE3FD-D7EB-4056-9271-D5A1A646049C}" dt="2020-03-24T19:40:51.843" v="6247" actId="20577"/>
          <ac:spMkLst>
            <pc:docMk/>
            <pc:sldMk cId="226364696" sldId="270"/>
            <ac:spMk id="19" creationId="{A0B7BC5B-C6CA-4753-8353-C8FBFC3589A2}"/>
          </ac:spMkLst>
        </pc:spChg>
        <pc:graphicFrameChg chg="add del mod ord modGraphic">
          <ac:chgData name="karina solha" userId="5291b97e91118f5e" providerId="LiveId" clId="{CB9FE3FD-D7EB-4056-9271-D5A1A646049C}" dt="2020-03-24T19:36:46.421" v="5966" actId="21"/>
          <ac:graphicFrameMkLst>
            <pc:docMk/>
            <pc:sldMk cId="226364696" sldId="270"/>
            <ac:graphicFrameMk id="10" creationId="{314F034E-F6F6-4A34-8FB4-E8D1F712E1DB}"/>
          </ac:graphicFrameMkLst>
        </pc:graphicFrameChg>
      </pc:sldChg>
      <pc:sldChg chg="addSp delSp modSp add mod setBg">
        <pc:chgData name="karina solha" userId="5291b97e91118f5e" providerId="LiveId" clId="{CB9FE3FD-D7EB-4056-9271-D5A1A646049C}" dt="2020-03-24T21:13:50.684" v="7317" actId="255"/>
        <pc:sldMkLst>
          <pc:docMk/>
          <pc:sldMk cId="1550715695" sldId="271"/>
        </pc:sldMkLst>
        <pc:spChg chg="mod">
          <ac:chgData name="karina solha" userId="5291b97e91118f5e" providerId="LiveId" clId="{CB9FE3FD-D7EB-4056-9271-D5A1A646049C}" dt="2020-03-24T21:13:23.872" v="7315" actId="6549"/>
          <ac:spMkLst>
            <pc:docMk/>
            <pc:sldMk cId="1550715695" sldId="271"/>
            <ac:spMk id="2" creationId="{20AF1606-F9E1-4B11-9D74-266840526AE8}"/>
          </ac:spMkLst>
        </pc:spChg>
        <pc:spChg chg="add del mod">
          <ac:chgData name="karina solha" userId="5291b97e91118f5e" providerId="LiveId" clId="{CB9FE3FD-D7EB-4056-9271-D5A1A646049C}" dt="2020-03-24T19:41:22.218" v="6248" actId="3680"/>
          <ac:spMkLst>
            <pc:docMk/>
            <pc:sldMk cId="1550715695" sldId="271"/>
            <ac:spMk id="3" creationId="{114EAB9D-E0C6-49A6-8292-3EA1A3ED8C7D}"/>
          </ac:spMkLst>
        </pc:spChg>
        <pc:spChg chg="add del">
          <ac:chgData name="karina solha" userId="5291b97e91118f5e" providerId="LiveId" clId="{CB9FE3FD-D7EB-4056-9271-D5A1A646049C}" dt="2020-03-24T21:13:14.246" v="7290" actId="478"/>
          <ac:spMkLst>
            <pc:docMk/>
            <pc:sldMk cId="1550715695" sldId="271"/>
            <ac:spMk id="10" creationId="{5BAEA674-C1B4-41CF-83C6-E90C9D0C9236}"/>
          </ac:spMkLst>
        </pc:spChg>
        <pc:spChg chg="add">
          <ac:chgData name="karina solha" userId="5291b97e91118f5e" providerId="LiveId" clId="{CB9FE3FD-D7EB-4056-9271-D5A1A646049C}" dt="2020-03-24T21:13:09.126" v="7289" actId="26606"/>
          <ac:spMkLst>
            <pc:docMk/>
            <pc:sldMk cId="1550715695" sldId="271"/>
            <ac:spMk id="13" creationId="{1D868099-6145-4BC0-A5EA-74BEF1776BA9}"/>
          </ac:spMkLst>
        </pc:spChg>
        <pc:spChg chg="add">
          <ac:chgData name="karina solha" userId="5291b97e91118f5e" providerId="LiveId" clId="{CB9FE3FD-D7EB-4056-9271-D5A1A646049C}" dt="2020-03-24T21:13:09.126" v="7289" actId="26606"/>
          <ac:spMkLst>
            <pc:docMk/>
            <pc:sldMk cId="1550715695" sldId="271"/>
            <ac:spMk id="15" creationId="{CC1026F7-DECB-49B4-A565-518BBA445471}"/>
          </ac:spMkLst>
        </pc:spChg>
        <pc:graphicFrameChg chg="add del mod ord modGraphic">
          <ac:chgData name="karina solha" userId="5291b97e91118f5e" providerId="LiveId" clId="{CB9FE3FD-D7EB-4056-9271-D5A1A646049C}" dt="2020-03-24T21:13:09.126" v="7289" actId="26606"/>
          <ac:graphicFrameMkLst>
            <pc:docMk/>
            <pc:sldMk cId="1550715695" sldId="271"/>
            <ac:graphicFrameMk id="5" creationId="{4A6E44B8-4A96-448B-8F51-1323CB2EBE8E}"/>
          </ac:graphicFrameMkLst>
        </pc:graphicFrameChg>
        <pc:graphicFrameChg chg="add modGraphic">
          <ac:chgData name="karina solha" userId="5291b97e91118f5e" providerId="LiveId" clId="{CB9FE3FD-D7EB-4056-9271-D5A1A646049C}" dt="2020-03-24T21:13:50.684" v="7317" actId="255"/>
          <ac:graphicFrameMkLst>
            <pc:docMk/>
            <pc:sldMk cId="1550715695" sldId="271"/>
            <ac:graphicFrameMk id="8" creationId="{4A6E44B8-4A96-448B-8F51-1323CB2EBE8E}"/>
          </ac:graphicFrameMkLst>
        </pc:graphicFrameChg>
        <pc:picChg chg="add del mod">
          <ac:chgData name="karina solha" userId="5291b97e91118f5e" providerId="LiveId" clId="{CB9FE3FD-D7EB-4056-9271-D5A1A646049C}" dt="2020-03-24T19:36:52.733" v="5968"/>
          <ac:picMkLst>
            <pc:docMk/>
            <pc:sldMk cId="1550715695" sldId="271"/>
            <ac:picMk id="4" creationId="{FC09FBB8-EE5F-458B-88C3-705A8128FED2}"/>
          </ac:picMkLst>
        </pc:picChg>
      </pc:sldChg>
      <pc:sldChg chg="addSp delSp modSp add mod setBg">
        <pc:chgData name="karina solha" userId="5291b97e91118f5e" providerId="LiveId" clId="{CB9FE3FD-D7EB-4056-9271-D5A1A646049C}" dt="2020-03-24T21:12:05.013" v="7288" actId="122"/>
        <pc:sldMkLst>
          <pc:docMk/>
          <pc:sldMk cId="1878719031" sldId="272"/>
        </pc:sldMkLst>
        <pc:spChg chg="mod">
          <ac:chgData name="karina solha" userId="5291b97e91118f5e" providerId="LiveId" clId="{CB9FE3FD-D7EB-4056-9271-D5A1A646049C}" dt="2020-03-24T21:09:46.387" v="7245" actId="26606"/>
          <ac:spMkLst>
            <pc:docMk/>
            <pc:sldMk cId="1878719031" sldId="272"/>
            <ac:spMk id="2" creationId="{122B3B01-C409-4F60-B137-F972DF08C323}"/>
          </ac:spMkLst>
        </pc:spChg>
        <pc:spChg chg="del">
          <ac:chgData name="karina solha" userId="5291b97e91118f5e" providerId="LiveId" clId="{CB9FE3FD-D7EB-4056-9271-D5A1A646049C}" dt="2020-03-24T21:06:45.122" v="7183" actId="3680"/>
          <ac:spMkLst>
            <pc:docMk/>
            <pc:sldMk cId="1878719031" sldId="272"/>
            <ac:spMk id="3" creationId="{4DD700EF-B999-402C-8350-BA02852FDF87}"/>
          </ac:spMkLst>
        </pc:spChg>
        <pc:spChg chg="add del mod">
          <ac:chgData name="karina solha" userId="5291b97e91118f5e" providerId="LiveId" clId="{CB9FE3FD-D7EB-4056-9271-D5A1A646049C}" dt="2020-03-24T21:09:38.698" v="7244"/>
          <ac:spMkLst>
            <pc:docMk/>
            <pc:sldMk cId="1878719031" sldId="272"/>
            <ac:spMk id="6" creationId="{3B62069B-77B7-4C42-844E-B605506C99E9}"/>
          </ac:spMkLst>
        </pc:spChg>
        <pc:spChg chg="add">
          <ac:chgData name="karina solha" userId="5291b97e91118f5e" providerId="LiveId" clId="{CB9FE3FD-D7EB-4056-9271-D5A1A646049C}" dt="2020-03-24T21:09:46.387" v="7245" actId="26606"/>
          <ac:spMkLst>
            <pc:docMk/>
            <pc:sldMk cId="1878719031" sldId="272"/>
            <ac:spMk id="9" creationId="{2793B903-AB42-42A0-AE97-93D366679CA2}"/>
          </ac:spMkLst>
        </pc:spChg>
        <pc:spChg chg="add">
          <ac:chgData name="karina solha" userId="5291b97e91118f5e" providerId="LiveId" clId="{CB9FE3FD-D7EB-4056-9271-D5A1A646049C}" dt="2020-03-24T21:09:46.387" v="7245" actId="26606"/>
          <ac:spMkLst>
            <pc:docMk/>
            <pc:sldMk cId="1878719031" sldId="272"/>
            <ac:spMk id="11" creationId="{1D868099-6145-4BC0-A5EA-74BEF1776BA9}"/>
          </ac:spMkLst>
        </pc:spChg>
        <pc:spChg chg="add">
          <ac:chgData name="karina solha" userId="5291b97e91118f5e" providerId="LiveId" clId="{CB9FE3FD-D7EB-4056-9271-D5A1A646049C}" dt="2020-03-24T21:09:46.387" v="7245" actId="26606"/>
          <ac:spMkLst>
            <pc:docMk/>
            <pc:sldMk cId="1878719031" sldId="272"/>
            <ac:spMk id="13" creationId="{CC1026F7-DECB-49B4-A565-518BBA445471}"/>
          </ac:spMkLst>
        </pc:spChg>
        <pc:graphicFrameChg chg="add mod ord modGraphic">
          <ac:chgData name="karina solha" userId="5291b97e91118f5e" providerId="LiveId" clId="{CB9FE3FD-D7EB-4056-9271-D5A1A646049C}" dt="2020-03-24T21:12:05.013" v="7288" actId="122"/>
          <ac:graphicFrameMkLst>
            <pc:docMk/>
            <pc:sldMk cId="1878719031" sldId="272"/>
            <ac:graphicFrameMk id="4" creationId="{51C9EB89-DF5F-4D87-8F0B-D91154045083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8.svg"/><Relationship Id="rId1" Type="http://schemas.openxmlformats.org/officeDocument/2006/relationships/image" Target="../media/image15.png"/><Relationship Id="rId6" Type="http://schemas.openxmlformats.org/officeDocument/2006/relationships/image" Target="../media/image12.svg"/><Relationship Id="rId5" Type="http://schemas.openxmlformats.org/officeDocument/2006/relationships/image" Target="../media/image17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57AEA2-5A0C-43FE-9919-890B75BF4F0B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E8C467A-7266-4C59-991D-C984B8783A6D}">
      <dgm:prSet phldrT="[Texto]"/>
      <dgm:spPr/>
      <dgm:t>
        <a:bodyPr/>
        <a:lstStyle/>
        <a:p>
          <a:pPr>
            <a:buFont typeface="Franklin Gothic Book" panose="020B0503020102020204" pitchFamily="34" charset="0"/>
            <a:buNone/>
          </a:pPr>
          <a:r>
            <a:rPr lang="pt-BR" dirty="0"/>
            <a:t>Contexto do Turismo em São Roque, SP</a:t>
          </a:r>
        </a:p>
        <a:p>
          <a:pPr>
            <a:buFont typeface="Franklin Gothic Book" panose="020B0503020102020204" pitchFamily="34" charset="0"/>
            <a:buNone/>
          </a:pPr>
          <a:r>
            <a:rPr lang="pt-BR" dirty="0"/>
            <a:t>Avaliação equipe – 2 pontos</a:t>
          </a:r>
        </a:p>
        <a:p>
          <a:pPr>
            <a:buFont typeface="Franklin Gothic Book" panose="020B0503020102020204" pitchFamily="34" charset="0"/>
            <a:buNone/>
          </a:pPr>
          <a:r>
            <a:rPr lang="pt-BR" b="1" dirty="0"/>
            <a:t>Entrega: </a:t>
          </a:r>
        </a:p>
        <a:p>
          <a:pPr>
            <a:buFont typeface="Franklin Gothic Book" panose="020B0503020102020204" pitchFamily="34" charset="0"/>
            <a:buNone/>
          </a:pPr>
          <a:r>
            <a:rPr lang="pt-BR" dirty="0"/>
            <a:t>Versão 1  – 28/04</a:t>
          </a:r>
        </a:p>
        <a:p>
          <a:pPr>
            <a:buFont typeface="Franklin Gothic Book" panose="020B0503020102020204" pitchFamily="34" charset="0"/>
            <a:buNone/>
          </a:pPr>
          <a:r>
            <a:rPr lang="pt-BR" dirty="0"/>
            <a:t>Versão Final – 23/06</a:t>
          </a:r>
        </a:p>
      </dgm:t>
    </dgm:pt>
    <dgm:pt modelId="{6A3E83FE-2E2D-442A-91C5-E7C9BF912FFF}" type="parTrans" cxnId="{81F5A4F7-086B-4A87-80A1-7E2696AD69D2}">
      <dgm:prSet/>
      <dgm:spPr/>
      <dgm:t>
        <a:bodyPr/>
        <a:lstStyle/>
        <a:p>
          <a:endParaRPr lang="pt-BR"/>
        </a:p>
      </dgm:t>
    </dgm:pt>
    <dgm:pt modelId="{2FF353B6-6854-4EF2-A7C1-685BC91F8BCD}" type="sibTrans" cxnId="{81F5A4F7-086B-4A87-80A1-7E2696AD69D2}">
      <dgm:prSet/>
      <dgm:spPr/>
      <dgm:t>
        <a:bodyPr/>
        <a:lstStyle/>
        <a:p>
          <a:endParaRPr lang="pt-BR"/>
        </a:p>
      </dgm:t>
    </dgm:pt>
    <dgm:pt modelId="{3297E70F-BD55-443F-B1F2-3EDA711F117E}">
      <dgm:prSet phldrT="[Texto]"/>
      <dgm:spPr/>
      <dgm:t>
        <a:bodyPr/>
        <a:lstStyle/>
        <a:p>
          <a:pPr>
            <a:buNone/>
          </a:pPr>
          <a:r>
            <a:rPr lang="pt-BR" dirty="0"/>
            <a:t>Plano de Desenvolvimento do Turismo no Espaço Rural</a:t>
          </a:r>
        </a:p>
        <a:p>
          <a:pPr>
            <a:buNone/>
          </a:pPr>
          <a:r>
            <a:rPr lang="pt-BR" dirty="0"/>
            <a:t>Município de São Roque</a:t>
          </a:r>
        </a:p>
        <a:p>
          <a:pPr>
            <a:buNone/>
          </a:pPr>
          <a:r>
            <a:rPr lang="pt-BR" dirty="0"/>
            <a:t>Avaliação equipe – 6 pontos</a:t>
          </a:r>
        </a:p>
        <a:p>
          <a:pPr>
            <a:buNone/>
          </a:pPr>
          <a:r>
            <a:rPr lang="pt-BR" b="1" dirty="0"/>
            <a:t>Entrega </a:t>
          </a:r>
        </a:p>
        <a:p>
          <a:pPr>
            <a:buNone/>
          </a:pPr>
          <a:r>
            <a:rPr lang="pt-BR" dirty="0"/>
            <a:t>Versão 1 – 07/04</a:t>
          </a:r>
        </a:p>
        <a:p>
          <a:pPr>
            <a:buNone/>
          </a:pPr>
          <a:r>
            <a:rPr lang="pt-BR" dirty="0"/>
            <a:t>Versão 2 – 26/05</a:t>
          </a:r>
        </a:p>
        <a:p>
          <a:pPr>
            <a:buNone/>
          </a:pPr>
          <a:r>
            <a:rPr lang="pt-BR" dirty="0"/>
            <a:t>Versão Final – 16/06</a:t>
          </a:r>
        </a:p>
      </dgm:t>
    </dgm:pt>
    <dgm:pt modelId="{CD859C1E-5B6E-4335-9362-15A127F39C8E}" type="parTrans" cxnId="{1DA7D289-D1E7-462E-9F0B-80DD268030FF}">
      <dgm:prSet/>
      <dgm:spPr/>
      <dgm:t>
        <a:bodyPr/>
        <a:lstStyle/>
        <a:p>
          <a:endParaRPr lang="pt-BR"/>
        </a:p>
      </dgm:t>
    </dgm:pt>
    <dgm:pt modelId="{8F2C1555-1E8C-4274-8EB7-890D1CFD7D8C}" type="sibTrans" cxnId="{1DA7D289-D1E7-462E-9F0B-80DD268030FF}">
      <dgm:prSet/>
      <dgm:spPr/>
      <dgm:t>
        <a:bodyPr/>
        <a:lstStyle/>
        <a:p>
          <a:endParaRPr lang="pt-BR"/>
        </a:p>
      </dgm:t>
    </dgm:pt>
    <dgm:pt modelId="{CF32B057-CD74-4BD0-BC50-4F973EAA6E7C}">
      <dgm:prSet phldrT="[Texto]"/>
      <dgm:spPr/>
      <dgm:t>
        <a:bodyPr/>
        <a:lstStyle/>
        <a:p>
          <a:pPr>
            <a:buFont typeface="Franklin Gothic Book" panose="020B0503020102020204" pitchFamily="34" charset="0"/>
            <a:buNone/>
          </a:pPr>
          <a:r>
            <a:rPr lang="pt-BR" dirty="0"/>
            <a:t>Síntese do Plano de Desenvolvimento do Turismo no Espaço Rural</a:t>
          </a:r>
        </a:p>
        <a:p>
          <a:pPr>
            <a:buFont typeface="Franklin Gothic Book" panose="020B0503020102020204" pitchFamily="34" charset="0"/>
            <a:buNone/>
          </a:pPr>
          <a:r>
            <a:rPr lang="pt-BR" dirty="0"/>
            <a:t>Município de São Roque</a:t>
          </a:r>
        </a:p>
        <a:p>
          <a:pPr>
            <a:buFont typeface="Franklin Gothic Book" panose="020B0503020102020204" pitchFamily="34" charset="0"/>
            <a:buNone/>
          </a:pPr>
          <a:r>
            <a:rPr lang="pt-BR" dirty="0"/>
            <a:t>Avaliação equipe – 2 pontos</a:t>
          </a:r>
        </a:p>
        <a:p>
          <a:pPr>
            <a:buFont typeface="Franklin Gothic Book" panose="020B0503020102020204" pitchFamily="34" charset="0"/>
            <a:buNone/>
          </a:pPr>
          <a:r>
            <a:rPr lang="pt-BR" b="1" dirty="0"/>
            <a:t>Entrega</a:t>
          </a:r>
          <a:r>
            <a:rPr lang="pt-BR" dirty="0"/>
            <a:t> </a:t>
          </a:r>
        </a:p>
        <a:p>
          <a:pPr>
            <a:buFont typeface="Franklin Gothic Book" panose="020B0503020102020204" pitchFamily="34" charset="0"/>
            <a:buNone/>
          </a:pPr>
          <a:r>
            <a:rPr lang="pt-BR" dirty="0"/>
            <a:t>Versão 1 – 09/06</a:t>
          </a:r>
        </a:p>
        <a:p>
          <a:pPr>
            <a:buFont typeface="Franklin Gothic Book" panose="020B0503020102020204" pitchFamily="34" charset="0"/>
            <a:buNone/>
          </a:pPr>
          <a:r>
            <a:rPr lang="pt-BR" dirty="0"/>
            <a:t>Versão Final – 23/06</a:t>
          </a:r>
        </a:p>
      </dgm:t>
    </dgm:pt>
    <dgm:pt modelId="{19BF8370-2B46-4FA2-9BDF-15FB39A95381}" type="parTrans" cxnId="{30BB1D93-9BEF-4C62-9DB1-D8A5DEE5295E}">
      <dgm:prSet/>
      <dgm:spPr/>
      <dgm:t>
        <a:bodyPr/>
        <a:lstStyle/>
        <a:p>
          <a:endParaRPr lang="pt-BR"/>
        </a:p>
      </dgm:t>
    </dgm:pt>
    <dgm:pt modelId="{91FA65C5-5D68-4802-9A4E-219F6D0925BF}" type="sibTrans" cxnId="{30BB1D93-9BEF-4C62-9DB1-D8A5DEE5295E}">
      <dgm:prSet/>
      <dgm:spPr/>
      <dgm:t>
        <a:bodyPr/>
        <a:lstStyle/>
        <a:p>
          <a:endParaRPr lang="pt-BR"/>
        </a:p>
      </dgm:t>
    </dgm:pt>
    <dgm:pt modelId="{046F1A43-5164-4516-93CA-EDCEF23CBEA8}" type="pres">
      <dgm:prSet presAssocID="{F957AEA2-5A0C-43FE-9919-890B75BF4F0B}" presName="linear" presStyleCnt="0">
        <dgm:presLayoutVars>
          <dgm:dir/>
          <dgm:resizeHandles val="exact"/>
        </dgm:presLayoutVars>
      </dgm:prSet>
      <dgm:spPr/>
    </dgm:pt>
    <dgm:pt modelId="{656806D1-86C5-4725-8318-7FB606913B54}" type="pres">
      <dgm:prSet presAssocID="{6E8C467A-7266-4C59-991D-C984B8783A6D}" presName="comp" presStyleCnt="0"/>
      <dgm:spPr/>
    </dgm:pt>
    <dgm:pt modelId="{DB80263A-629C-4A53-BCE2-F5D3834C370C}" type="pres">
      <dgm:prSet presAssocID="{6E8C467A-7266-4C59-991D-C984B8783A6D}" presName="box" presStyleLbl="node1" presStyleIdx="0" presStyleCnt="3" custLinFactNeighborX="-176" custLinFactNeighborY="-277"/>
      <dgm:spPr/>
    </dgm:pt>
    <dgm:pt modelId="{657A1E66-4BE8-41CF-AE96-3083D4653F7C}" type="pres">
      <dgm:prSet presAssocID="{6E8C467A-7266-4C59-991D-C984B8783A6D}" presName="img" presStyleLbl="fgImgPlace1" presStyleIdx="0" presStyleCnt="3"/>
      <dgm:spPr>
        <a:blipFill rotWithShape="1">
          <a:blip xmlns:r="http://schemas.openxmlformats.org/officeDocument/2006/relationships" r:embed="rId1"/>
          <a:srcRect/>
          <a:stretch>
            <a:fillRect t="-10000" b="-10000"/>
          </a:stretch>
        </a:blipFill>
      </dgm:spPr>
    </dgm:pt>
    <dgm:pt modelId="{BCEC626E-6EAD-401C-89AA-A3390002927F}" type="pres">
      <dgm:prSet presAssocID="{6E8C467A-7266-4C59-991D-C984B8783A6D}" presName="text" presStyleLbl="node1" presStyleIdx="0" presStyleCnt="3">
        <dgm:presLayoutVars>
          <dgm:bulletEnabled val="1"/>
        </dgm:presLayoutVars>
      </dgm:prSet>
      <dgm:spPr/>
    </dgm:pt>
    <dgm:pt modelId="{7CCABC20-DEFD-4D62-BA17-6AD3392A8CDE}" type="pres">
      <dgm:prSet presAssocID="{2FF353B6-6854-4EF2-A7C1-685BC91F8BCD}" presName="spacer" presStyleCnt="0"/>
      <dgm:spPr/>
    </dgm:pt>
    <dgm:pt modelId="{287E79D7-64D9-45CC-A3E7-821DE43D7DA4}" type="pres">
      <dgm:prSet presAssocID="{3297E70F-BD55-443F-B1F2-3EDA711F117E}" presName="comp" presStyleCnt="0"/>
      <dgm:spPr/>
    </dgm:pt>
    <dgm:pt modelId="{5F38A5F6-0D85-47E4-85F3-62EA3E002FD0}" type="pres">
      <dgm:prSet presAssocID="{3297E70F-BD55-443F-B1F2-3EDA711F117E}" presName="box" presStyleLbl="node1" presStyleIdx="1" presStyleCnt="3"/>
      <dgm:spPr/>
    </dgm:pt>
    <dgm:pt modelId="{D30F0ECA-937B-4BD6-8CBB-D4464184BFDD}" type="pres">
      <dgm:prSet presAssocID="{3297E70F-BD55-443F-B1F2-3EDA711F117E}" presName="img" presStyleLbl="fgImgPlace1" presStyleIdx="1" presStyleCnt="3"/>
      <dgm:spPr>
        <a:blipFill rotWithShape="1">
          <a:blip xmlns:r="http://schemas.openxmlformats.org/officeDocument/2006/relationships" r:embed="rId1"/>
          <a:srcRect/>
          <a:stretch>
            <a:fillRect t="-10000" b="-10000"/>
          </a:stretch>
        </a:blipFill>
      </dgm:spPr>
    </dgm:pt>
    <dgm:pt modelId="{32426723-6291-4EAF-9043-EBDB0C9EED4E}" type="pres">
      <dgm:prSet presAssocID="{3297E70F-BD55-443F-B1F2-3EDA711F117E}" presName="text" presStyleLbl="node1" presStyleIdx="1" presStyleCnt="3">
        <dgm:presLayoutVars>
          <dgm:bulletEnabled val="1"/>
        </dgm:presLayoutVars>
      </dgm:prSet>
      <dgm:spPr/>
    </dgm:pt>
    <dgm:pt modelId="{5602221A-81EE-462F-A418-A99DA0DE529A}" type="pres">
      <dgm:prSet presAssocID="{8F2C1555-1E8C-4274-8EB7-890D1CFD7D8C}" presName="spacer" presStyleCnt="0"/>
      <dgm:spPr/>
    </dgm:pt>
    <dgm:pt modelId="{C7FE60D6-33F5-4145-BB32-E57203531E5A}" type="pres">
      <dgm:prSet presAssocID="{CF32B057-CD74-4BD0-BC50-4F973EAA6E7C}" presName="comp" presStyleCnt="0"/>
      <dgm:spPr/>
    </dgm:pt>
    <dgm:pt modelId="{019EBAA1-CD85-4D30-89A4-7DFD2040EBAD}" type="pres">
      <dgm:prSet presAssocID="{CF32B057-CD74-4BD0-BC50-4F973EAA6E7C}" presName="box" presStyleLbl="node1" presStyleIdx="2" presStyleCnt="3"/>
      <dgm:spPr/>
    </dgm:pt>
    <dgm:pt modelId="{148F74F2-F6DB-49C9-932D-15CAC44D684B}" type="pres">
      <dgm:prSet presAssocID="{CF32B057-CD74-4BD0-BC50-4F973EAA6E7C}" presName="img" presStyleLbl="fgImgPlace1" presStyleIdx="2" presStyleCnt="3"/>
      <dgm:spPr>
        <a:blipFill rotWithShape="1">
          <a:blip xmlns:r="http://schemas.openxmlformats.org/officeDocument/2006/relationships" r:embed="rId2"/>
          <a:srcRect/>
          <a:stretch>
            <a:fillRect t="-10000" b="-10000"/>
          </a:stretch>
        </a:blipFill>
      </dgm:spPr>
    </dgm:pt>
    <dgm:pt modelId="{E3A747FB-CF38-4F51-B5A4-A4568DA0FBE0}" type="pres">
      <dgm:prSet presAssocID="{CF32B057-CD74-4BD0-BC50-4F973EAA6E7C}" presName="text" presStyleLbl="node1" presStyleIdx="2" presStyleCnt="3">
        <dgm:presLayoutVars>
          <dgm:bulletEnabled val="1"/>
        </dgm:presLayoutVars>
      </dgm:prSet>
      <dgm:spPr/>
    </dgm:pt>
  </dgm:ptLst>
  <dgm:cxnLst>
    <dgm:cxn modelId="{568B485D-0660-40C6-8BC0-71211F54B55E}" type="presOf" srcId="{3297E70F-BD55-443F-B1F2-3EDA711F117E}" destId="{32426723-6291-4EAF-9043-EBDB0C9EED4E}" srcOrd="1" destOrd="0" presId="urn:microsoft.com/office/officeart/2005/8/layout/vList4"/>
    <dgm:cxn modelId="{2397FB77-57BF-4222-9D9E-BEDDE2A256E8}" type="presOf" srcId="{CF32B057-CD74-4BD0-BC50-4F973EAA6E7C}" destId="{E3A747FB-CF38-4F51-B5A4-A4568DA0FBE0}" srcOrd="1" destOrd="0" presId="urn:microsoft.com/office/officeart/2005/8/layout/vList4"/>
    <dgm:cxn modelId="{1DA7D289-D1E7-462E-9F0B-80DD268030FF}" srcId="{F957AEA2-5A0C-43FE-9919-890B75BF4F0B}" destId="{3297E70F-BD55-443F-B1F2-3EDA711F117E}" srcOrd="1" destOrd="0" parTransId="{CD859C1E-5B6E-4335-9362-15A127F39C8E}" sibTransId="{8F2C1555-1E8C-4274-8EB7-890D1CFD7D8C}"/>
    <dgm:cxn modelId="{30BB1D93-9BEF-4C62-9DB1-D8A5DEE5295E}" srcId="{F957AEA2-5A0C-43FE-9919-890B75BF4F0B}" destId="{CF32B057-CD74-4BD0-BC50-4F973EAA6E7C}" srcOrd="2" destOrd="0" parTransId="{19BF8370-2B46-4FA2-9BDF-15FB39A95381}" sibTransId="{91FA65C5-5D68-4802-9A4E-219F6D0925BF}"/>
    <dgm:cxn modelId="{393E8BB0-D583-45DD-BA54-F4982D31C559}" type="presOf" srcId="{6E8C467A-7266-4C59-991D-C984B8783A6D}" destId="{BCEC626E-6EAD-401C-89AA-A3390002927F}" srcOrd="1" destOrd="0" presId="urn:microsoft.com/office/officeart/2005/8/layout/vList4"/>
    <dgm:cxn modelId="{5EBE6DDD-026E-4298-A807-AC3A5327F3C5}" type="presOf" srcId="{F957AEA2-5A0C-43FE-9919-890B75BF4F0B}" destId="{046F1A43-5164-4516-93CA-EDCEF23CBEA8}" srcOrd="0" destOrd="0" presId="urn:microsoft.com/office/officeart/2005/8/layout/vList4"/>
    <dgm:cxn modelId="{916583E4-8072-4D8D-BF72-A5A1AAEB0622}" type="presOf" srcId="{6E8C467A-7266-4C59-991D-C984B8783A6D}" destId="{DB80263A-629C-4A53-BCE2-F5D3834C370C}" srcOrd="0" destOrd="0" presId="urn:microsoft.com/office/officeart/2005/8/layout/vList4"/>
    <dgm:cxn modelId="{194EE4F3-6B01-445D-B2B8-0C20AC3EBD97}" type="presOf" srcId="{CF32B057-CD74-4BD0-BC50-4F973EAA6E7C}" destId="{019EBAA1-CD85-4D30-89A4-7DFD2040EBAD}" srcOrd="0" destOrd="0" presId="urn:microsoft.com/office/officeart/2005/8/layout/vList4"/>
    <dgm:cxn modelId="{81F5A4F7-086B-4A87-80A1-7E2696AD69D2}" srcId="{F957AEA2-5A0C-43FE-9919-890B75BF4F0B}" destId="{6E8C467A-7266-4C59-991D-C984B8783A6D}" srcOrd="0" destOrd="0" parTransId="{6A3E83FE-2E2D-442A-91C5-E7C9BF912FFF}" sibTransId="{2FF353B6-6854-4EF2-A7C1-685BC91F8BCD}"/>
    <dgm:cxn modelId="{6D7279FB-9A7E-43BE-B727-1EDB746B368F}" type="presOf" srcId="{3297E70F-BD55-443F-B1F2-3EDA711F117E}" destId="{5F38A5F6-0D85-47E4-85F3-62EA3E002FD0}" srcOrd="0" destOrd="0" presId="urn:microsoft.com/office/officeart/2005/8/layout/vList4"/>
    <dgm:cxn modelId="{AB19D8BA-ABAD-4E96-8A43-4332F38BBDDE}" type="presParOf" srcId="{046F1A43-5164-4516-93CA-EDCEF23CBEA8}" destId="{656806D1-86C5-4725-8318-7FB606913B54}" srcOrd="0" destOrd="0" presId="urn:microsoft.com/office/officeart/2005/8/layout/vList4"/>
    <dgm:cxn modelId="{56C1BAFE-2059-42D2-8BA0-C0DA70884881}" type="presParOf" srcId="{656806D1-86C5-4725-8318-7FB606913B54}" destId="{DB80263A-629C-4A53-BCE2-F5D3834C370C}" srcOrd="0" destOrd="0" presId="urn:microsoft.com/office/officeart/2005/8/layout/vList4"/>
    <dgm:cxn modelId="{6BC58FD0-BF02-461C-859C-8583DC05FB3C}" type="presParOf" srcId="{656806D1-86C5-4725-8318-7FB606913B54}" destId="{657A1E66-4BE8-41CF-AE96-3083D4653F7C}" srcOrd="1" destOrd="0" presId="urn:microsoft.com/office/officeart/2005/8/layout/vList4"/>
    <dgm:cxn modelId="{10854B2D-39C3-49A1-A9F8-BA5A360B00D7}" type="presParOf" srcId="{656806D1-86C5-4725-8318-7FB606913B54}" destId="{BCEC626E-6EAD-401C-89AA-A3390002927F}" srcOrd="2" destOrd="0" presId="urn:microsoft.com/office/officeart/2005/8/layout/vList4"/>
    <dgm:cxn modelId="{E362A956-D48A-4BB7-ADC3-2EDC827A2251}" type="presParOf" srcId="{046F1A43-5164-4516-93CA-EDCEF23CBEA8}" destId="{7CCABC20-DEFD-4D62-BA17-6AD3392A8CDE}" srcOrd="1" destOrd="0" presId="urn:microsoft.com/office/officeart/2005/8/layout/vList4"/>
    <dgm:cxn modelId="{C127BA8A-A9FC-4451-9F44-A95814079B77}" type="presParOf" srcId="{046F1A43-5164-4516-93CA-EDCEF23CBEA8}" destId="{287E79D7-64D9-45CC-A3E7-821DE43D7DA4}" srcOrd="2" destOrd="0" presId="urn:microsoft.com/office/officeart/2005/8/layout/vList4"/>
    <dgm:cxn modelId="{BDBE6882-A073-41B6-8282-36635683EEB9}" type="presParOf" srcId="{287E79D7-64D9-45CC-A3E7-821DE43D7DA4}" destId="{5F38A5F6-0D85-47E4-85F3-62EA3E002FD0}" srcOrd="0" destOrd="0" presId="urn:microsoft.com/office/officeart/2005/8/layout/vList4"/>
    <dgm:cxn modelId="{754E771A-9795-4F97-8CDC-20AD9F06DD10}" type="presParOf" srcId="{287E79D7-64D9-45CC-A3E7-821DE43D7DA4}" destId="{D30F0ECA-937B-4BD6-8CBB-D4464184BFDD}" srcOrd="1" destOrd="0" presId="urn:microsoft.com/office/officeart/2005/8/layout/vList4"/>
    <dgm:cxn modelId="{98DC4F2D-F948-49CF-9569-FA98E071C8ED}" type="presParOf" srcId="{287E79D7-64D9-45CC-A3E7-821DE43D7DA4}" destId="{32426723-6291-4EAF-9043-EBDB0C9EED4E}" srcOrd="2" destOrd="0" presId="urn:microsoft.com/office/officeart/2005/8/layout/vList4"/>
    <dgm:cxn modelId="{FA4C5621-D3BF-4384-A5D7-612A15AF61D0}" type="presParOf" srcId="{046F1A43-5164-4516-93CA-EDCEF23CBEA8}" destId="{5602221A-81EE-462F-A418-A99DA0DE529A}" srcOrd="3" destOrd="0" presId="urn:microsoft.com/office/officeart/2005/8/layout/vList4"/>
    <dgm:cxn modelId="{40CCB18D-D0AC-43AC-B14C-73E3D3A1F9C1}" type="presParOf" srcId="{046F1A43-5164-4516-93CA-EDCEF23CBEA8}" destId="{C7FE60D6-33F5-4145-BB32-E57203531E5A}" srcOrd="4" destOrd="0" presId="urn:microsoft.com/office/officeart/2005/8/layout/vList4"/>
    <dgm:cxn modelId="{3A4C3817-0FB6-4452-BD49-12ADFF174D5B}" type="presParOf" srcId="{C7FE60D6-33F5-4145-BB32-E57203531E5A}" destId="{019EBAA1-CD85-4D30-89A4-7DFD2040EBAD}" srcOrd="0" destOrd="0" presId="urn:microsoft.com/office/officeart/2005/8/layout/vList4"/>
    <dgm:cxn modelId="{624A7E8F-C45B-4E69-B24F-96AA8858A259}" type="presParOf" srcId="{C7FE60D6-33F5-4145-BB32-E57203531E5A}" destId="{148F74F2-F6DB-49C9-932D-15CAC44D684B}" srcOrd="1" destOrd="0" presId="urn:microsoft.com/office/officeart/2005/8/layout/vList4"/>
    <dgm:cxn modelId="{2D6AF46A-9DE5-425B-9993-EC5FCA7EB546}" type="presParOf" srcId="{C7FE60D6-33F5-4145-BB32-E57203531E5A}" destId="{E3A747FB-CF38-4F51-B5A4-A4568DA0FBE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0ACBF1-8B53-4F63-AB53-61AAAEAAC7B7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F4CCD75-9403-4EEF-9EFF-0CCDB6A8DA77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Entrega das propostas para validação: 28/04</a:t>
          </a:r>
        </a:p>
        <a:p>
          <a:pPr>
            <a:lnSpc>
              <a:spcPct val="100000"/>
            </a:lnSpc>
          </a:pPr>
          <a:r>
            <a:rPr lang="pt-BR" dirty="0"/>
            <a:t>Período de realização: Maio</a:t>
          </a:r>
          <a:endParaRPr lang="en-US" dirty="0"/>
        </a:p>
      </dgm:t>
    </dgm:pt>
    <dgm:pt modelId="{0DBCA476-DA2E-4B2B-9C7C-0E5EF960B020}" type="parTrans" cxnId="{7DA88251-B8E2-4E11-BD74-3394C4353998}">
      <dgm:prSet/>
      <dgm:spPr/>
      <dgm:t>
        <a:bodyPr/>
        <a:lstStyle/>
        <a:p>
          <a:endParaRPr lang="en-US"/>
        </a:p>
      </dgm:t>
    </dgm:pt>
    <dgm:pt modelId="{7EA92A26-A53D-4BB5-9601-947F4D273D76}" type="sibTrans" cxnId="{7DA88251-B8E2-4E11-BD74-3394C4353998}">
      <dgm:prSet/>
      <dgm:spPr/>
      <dgm:t>
        <a:bodyPr/>
        <a:lstStyle/>
        <a:p>
          <a:endParaRPr lang="en-US"/>
        </a:p>
      </dgm:t>
    </dgm:pt>
    <dgm:pt modelId="{17A09349-4AFA-44A7-A061-2FDB0DCF7371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Estratégia de comunicação “</a:t>
          </a:r>
          <a:r>
            <a:rPr lang="pt-BR" dirty="0" err="1"/>
            <a:t>on</a:t>
          </a:r>
          <a:r>
            <a:rPr lang="pt-BR" dirty="0"/>
            <a:t> </a:t>
          </a:r>
          <a:r>
            <a:rPr lang="pt-BR" dirty="0" err="1"/>
            <a:t>line</a:t>
          </a:r>
          <a:r>
            <a:rPr lang="pt-BR" dirty="0"/>
            <a:t>” com a comunidade:</a:t>
          </a:r>
          <a:endParaRPr lang="en-US" dirty="0"/>
        </a:p>
      </dgm:t>
    </dgm:pt>
    <dgm:pt modelId="{B4A9EE4A-EFF2-400B-8E40-6670880602BF}" type="parTrans" cxnId="{D897E649-5961-4BEA-881C-196ED176EE56}">
      <dgm:prSet/>
      <dgm:spPr/>
      <dgm:t>
        <a:bodyPr/>
        <a:lstStyle/>
        <a:p>
          <a:endParaRPr lang="en-US"/>
        </a:p>
      </dgm:t>
    </dgm:pt>
    <dgm:pt modelId="{30CE4289-35A6-4C11-80DD-934567E5CA7B}" type="sibTrans" cxnId="{D897E649-5961-4BEA-881C-196ED176EE56}">
      <dgm:prSet/>
      <dgm:spPr/>
      <dgm:t>
        <a:bodyPr/>
        <a:lstStyle/>
        <a:p>
          <a:endParaRPr lang="en-US"/>
        </a:p>
      </dgm:t>
    </dgm:pt>
    <dgm:pt modelId="{F5DDFA65-8556-43B0-96DA-4C85BC56F8A1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800" dirty="0"/>
        </a:p>
      </dgm:t>
    </dgm:pt>
    <dgm:pt modelId="{6E6F9441-C51F-4568-A0B3-23D1974407C9}" type="parTrans" cxnId="{0B854D87-AA7F-40E3-87A8-D02819260ECF}">
      <dgm:prSet/>
      <dgm:spPr/>
      <dgm:t>
        <a:bodyPr/>
        <a:lstStyle/>
        <a:p>
          <a:endParaRPr lang="en-US"/>
        </a:p>
      </dgm:t>
    </dgm:pt>
    <dgm:pt modelId="{52474064-2C46-4C62-8824-8BE12581ABF2}" type="sibTrans" cxnId="{0B854D87-AA7F-40E3-87A8-D02819260ECF}">
      <dgm:prSet/>
      <dgm:spPr/>
      <dgm:t>
        <a:bodyPr/>
        <a:lstStyle/>
        <a:p>
          <a:endParaRPr lang="en-US"/>
        </a:p>
      </dgm:t>
    </dgm:pt>
    <dgm:pt modelId="{E44E67A6-AF6E-4C72-A024-9062283E1CE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1800" i="0" dirty="0"/>
            <a:t>Comunicar resultados</a:t>
          </a:r>
          <a:endParaRPr lang="en-US" sz="1800" dirty="0"/>
        </a:p>
      </dgm:t>
    </dgm:pt>
    <dgm:pt modelId="{508190A3-60C8-46E6-BC6E-D3F9BDF3CA6C}" type="parTrans" cxnId="{EED771DA-2E9C-48EA-ABD6-09649F7D7E7C}">
      <dgm:prSet/>
      <dgm:spPr/>
      <dgm:t>
        <a:bodyPr/>
        <a:lstStyle/>
        <a:p>
          <a:endParaRPr lang="en-US"/>
        </a:p>
      </dgm:t>
    </dgm:pt>
    <dgm:pt modelId="{7488F544-C515-4A23-8BCE-D5934DF8DEA3}" type="sibTrans" cxnId="{EED771DA-2E9C-48EA-ABD6-09649F7D7E7C}">
      <dgm:prSet/>
      <dgm:spPr/>
      <dgm:t>
        <a:bodyPr/>
        <a:lstStyle/>
        <a:p>
          <a:endParaRPr lang="en-US"/>
        </a:p>
      </dgm:t>
    </dgm:pt>
    <dgm:pt modelId="{685A6C2B-68DB-45F2-BE02-D3FAB5528D5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1800" i="0" dirty="0"/>
            <a:t>Ouvir a comunidade</a:t>
          </a:r>
          <a:endParaRPr lang="en-US" sz="1800" dirty="0"/>
        </a:p>
      </dgm:t>
    </dgm:pt>
    <dgm:pt modelId="{937D77F3-D0C5-4C06-9137-A3118CA745A4}" type="parTrans" cxnId="{EF6277DC-4E1A-48BE-8980-CA6818ADD1D0}">
      <dgm:prSet/>
      <dgm:spPr/>
      <dgm:t>
        <a:bodyPr/>
        <a:lstStyle/>
        <a:p>
          <a:endParaRPr lang="en-US"/>
        </a:p>
      </dgm:t>
    </dgm:pt>
    <dgm:pt modelId="{AAA95B93-9FB1-49F8-8AE6-03E7C300342D}" type="sibTrans" cxnId="{EF6277DC-4E1A-48BE-8980-CA6818ADD1D0}">
      <dgm:prSet/>
      <dgm:spPr/>
      <dgm:t>
        <a:bodyPr/>
        <a:lstStyle/>
        <a:p>
          <a:endParaRPr lang="en-US"/>
        </a:p>
      </dgm:t>
    </dgm:pt>
    <dgm:pt modelId="{A94FC05A-AC2C-4639-9260-A6DC7D569A3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1800" i="0" dirty="0"/>
            <a:t>Diagnóstico e Propostas</a:t>
          </a:r>
        </a:p>
        <a:p>
          <a:pPr>
            <a:lnSpc>
              <a:spcPct val="100000"/>
            </a:lnSpc>
          </a:pPr>
          <a:r>
            <a:rPr lang="pt-BR" sz="1800" i="0" dirty="0"/>
            <a:t>Registrar atividade e resultados</a:t>
          </a:r>
          <a:endParaRPr lang="en-US" sz="1800" dirty="0"/>
        </a:p>
      </dgm:t>
    </dgm:pt>
    <dgm:pt modelId="{034A4799-D60C-4F83-A899-AC66AABC25C2}" type="parTrans" cxnId="{98DC1AEF-C59E-4AC7-B3E7-3586604B35B1}">
      <dgm:prSet/>
      <dgm:spPr/>
      <dgm:t>
        <a:bodyPr/>
        <a:lstStyle/>
        <a:p>
          <a:endParaRPr lang="en-US"/>
        </a:p>
      </dgm:t>
    </dgm:pt>
    <dgm:pt modelId="{673EC4A8-78D2-4979-B068-BDE7BD9E5EEE}" type="sibTrans" cxnId="{98DC1AEF-C59E-4AC7-B3E7-3586604B35B1}">
      <dgm:prSet/>
      <dgm:spPr/>
      <dgm:t>
        <a:bodyPr/>
        <a:lstStyle/>
        <a:p>
          <a:endParaRPr lang="en-US"/>
        </a:p>
      </dgm:t>
    </dgm:pt>
    <dgm:pt modelId="{3B5F8E09-ACA6-4AFD-B114-FFB8E46D4D1F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Relatório da atividade: entrega 09/06</a:t>
          </a:r>
          <a:endParaRPr lang="en-US" dirty="0"/>
        </a:p>
      </dgm:t>
    </dgm:pt>
    <dgm:pt modelId="{D9DA1A47-6E08-41CD-BD44-BA89A55630DA}" type="parTrans" cxnId="{745C10A3-DDC2-4F34-B0E3-2D5D54F289E9}">
      <dgm:prSet/>
      <dgm:spPr/>
      <dgm:t>
        <a:bodyPr/>
        <a:lstStyle/>
        <a:p>
          <a:endParaRPr lang="en-US"/>
        </a:p>
      </dgm:t>
    </dgm:pt>
    <dgm:pt modelId="{9C06A7C7-3DE2-463F-BE27-F06D92239E86}" type="sibTrans" cxnId="{745C10A3-DDC2-4F34-B0E3-2D5D54F289E9}">
      <dgm:prSet/>
      <dgm:spPr/>
      <dgm:t>
        <a:bodyPr/>
        <a:lstStyle/>
        <a:p>
          <a:endParaRPr lang="en-US"/>
        </a:p>
      </dgm:t>
    </dgm:pt>
    <dgm:pt modelId="{FA98249B-BA54-41DC-8375-2F313AA450B5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Responsabilidades:</a:t>
          </a:r>
          <a:endParaRPr lang="en-US" dirty="0"/>
        </a:p>
      </dgm:t>
    </dgm:pt>
    <dgm:pt modelId="{84434D1C-DCF2-4943-8B9A-74CE711FDE40}" type="parTrans" cxnId="{C1EAD1F8-C6D8-4F92-A11F-740CB96D6D15}">
      <dgm:prSet/>
      <dgm:spPr/>
      <dgm:t>
        <a:bodyPr/>
        <a:lstStyle/>
        <a:p>
          <a:endParaRPr lang="en-US"/>
        </a:p>
      </dgm:t>
    </dgm:pt>
    <dgm:pt modelId="{BCCAAA8B-BD52-474B-99A3-D1B57B99D225}" type="sibTrans" cxnId="{C1EAD1F8-C6D8-4F92-A11F-740CB96D6D15}">
      <dgm:prSet/>
      <dgm:spPr/>
      <dgm:t>
        <a:bodyPr/>
        <a:lstStyle/>
        <a:p>
          <a:endParaRPr lang="en-US"/>
        </a:p>
      </dgm:t>
    </dgm:pt>
    <dgm:pt modelId="{2DCF0A70-5723-400D-B85D-0CDEF94EB5F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1800" i="0" dirty="0"/>
            <a:t>Organizar</a:t>
          </a:r>
          <a:endParaRPr lang="en-US" sz="1800" dirty="0"/>
        </a:p>
      </dgm:t>
    </dgm:pt>
    <dgm:pt modelId="{34161F4B-1F7F-46E4-B774-17A03B1F0193}" type="parTrans" cxnId="{D362B64F-7ECA-40F4-9FD4-F8E9F0AB2C98}">
      <dgm:prSet/>
      <dgm:spPr/>
      <dgm:t>
        <a:bodyPr/>
        <a:lstStyle/>
        <a:p>
          <a:endParaRPr lang="en-US"/>
        </a:p>
      </dgm:t>
    </dgm:pt>
    <dgm:pt modelId="{037C7288-CCBF-4271-9995-3339BD868522}" type="sibTrans" cxnId="{D362B64F-7ECA-40F4-9FD4-F8E9F0AB2C98}">
      <dgm:prSet/>
      <dgm:spPr/>
      <dgm:t>
        <a:bodyPr/>
        <a:lstStyle/>
        <a:p>
          <a:endParaRPr lang="en-US"/>
        </a:p>
      </dgm:t>
    </dgm:pt>
    <dgm:pt modelId="{E96394E7-75A0-46D8-9E36-53BE06D92A5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1800" i="0" dirty="0"/>
            <a:t>Executar</a:t>
          </a:r>
          <a:endParaRPr lang="en-US" sz="1800" dirty="0"/>
        </a:p>
      </dgm:t>
    </dgm:pt>
    <dgm:pt modelId="{C9953FEE-D115-4193-B233-C039DC50FCF0}" type="parTrans" cxnId="{CCDA835D-FA04-4697-87D4-2FD076C6A726}">
      <dgm:prSet/>
      <dgm:spPr/>
      <dgm:t>
        <a:bodyPr/>
        <a:lstStyle/>
        <a:p>
          <a:endParaRPr lang="en-US"/>
        </a:p>
      </dgm:t>
    </dgm:pt>
    <dgm:pt modelId="{B679D238-6C42-45CD-9170-646A590540BD}" type="sibTrans" cxnId="{CCDA835D-FA04-4697-87D4-2FD076C6A726}">
      <dgm:prSet/>
      <dgm:spPr/>
      <dgm:t>
        <a:bodyPr/>
        <a:lstStyle/>
        <a:p>
          <a:endParaRPr lang="en-US"/>
        </a:p>
      </dgm:t>
    </dgm:pt>
    <dgm:pt modelId="{FA190308-342F-43E6-9F4A-3845DD2A7FA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1800" i="0" dirty="0"/>
            <a:t>Garantir Público </a:t>
          </a:r>
          <a:endParaRPr lang="en-US" sz="1800" dirty="0"/>
        </a:p>
      </dgm:t>
    </dgm:pt>
    <dgm:pt modelId="{617AD191-C929-488B-8D5D-ED9D23589BE5}" type="parTrans" cxnId="{73A8AAC2-0A02-40E7-8B46-E658E34E72E5}">
      <dgm:prSet/>
      <dgm:spPr/>
      <dgm:t>
        <a:bodyPr/>
        <a:lstStyle/>
        <a:p>
          <a:endParaRPr lang="en-US"/>
        </a:p>
      </dgm:t>
    </dgm:pt>
    <dgm:pt modelId="{86595CF0-E22D-433A-932C-50F6012F11FD}" type="sibTrans" cxnId="{73A8AAC2-0A02-40E7-8B46-E658E34E72E5}">
      <dgm:prSet/>
      <dgm:spPr/>
      <dgm:t>
        <a:bodyPr/>
        <a:lstStyle/>
        <a:p>
          <a:endParaRPr lang="en-US"/>
        </a:p>
      </dgm:t>
    </dgm:pt>
    <dgm:pt modelId="{4299039C-B8E2-4EF3-8CF7-7AA59F15ECA0}" type="pres">
      <dgm:prSet presAssocID="{1D0ACBF1-8B53-4F63-AB53-61AAAEAAC7B7}" presName="root" presStyleCnt="0">
        <dgm:presLayoutVars>
          <dgm:dir/>
          <dgm:resizeHandles val="exact"/>
        </dgm:presLayoutVars>
      </dgm:prSet>
      <dgm:spPr/>
    </dgm:pt>
    <dgm:pt modelId="{5DF359C3-3E50-48BD-9740-AC1768E53AA1}" type="pres">
      <dgm:prSet presAssocID="{3F4CCD75-9403-4EEF-9EFF-0CCDB6A8DA77}" presName="compNode" presStyleCnt="0"/>
      <dgm:spPr/>
    </dgm:pt>
    <dgm:pt modelId="{61FDAFAC-D173-4E06-965B-534C9510C996}" type="pres">
      <dgm:prSet presAssocID="{3F4CCD75-9403-4EEF-9EFF-0CCDB6A8DA77}" presName="bgRect" presStyleLbl="bgShp" presStyleIdx="0" presStyleCnt="4" custLinFactNeighborX="-4551" custLinFactNeighborY="-430"/>
      <dgm:spPr/>
    </dgm:pt>
    <dgm:pt modelId="{87424702-2AEA-4E3C-9A00-480BCA5384AA}" type="pres">
      <dgm:prSet presAssocID="{3F4CCD75-9403-4EEF-9EFF-0CCDB6A8DA7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9FC03A05-6C92-4DBF-A7DA-64BA0A0C5B3E}" type="pres">
      <dgm:prSet presAssocID="{3F4CCD75-9403-4EEF-9EFF-0CCDB6A8DA77}" presName="spaceRect" presStyleCnt="0"/>
      <dgm:spPr/>
    </dgm:pt>
    <dgm:pt modelId="{48EC757E-F821-4AA5-9F31-49CAF5E796C2}" type="pres">
      <dgm:prSet presAssocID="{3F4CCD75-9403-4EEF-9EFF-0CCDB6A8DA77}" presName="parTx" presStyleLbl="revTx" presStyleIdx="0" presStyleCnt="6">
        <dgm:presLayoutVars>
          <dgm:chMax val="0"/>
          <dgm:chPref val="0"/>
        </dgm:presLayoutVars>
      </dgm:prSet>
      <dgm:spPr/>
    </dgm:pt>
    <dgm:pt modelId="{6A472C65-2FD5-46F8-9457-27C65D659C7E}" type="pres">
      <dgm:prSet presAssocID="{7EA92A26-A53D-4BB5-9601-947F4D273D76}" presName="sibTrans" presStyleCnt="0"/>
      <dgm:spPr/>
    </dgm:pt>
    <dgm:pt modelId="{D5753EC9-8C35-4201-80BE-4724719CC111}" type="pres">
      <dgm:prSet presAssocID="{17A09349-4AFA-44A7-A061-2FDB0DCF7371}" presName="compNode" presStyleCnt="0"/>
      <dgm:spPr/>
    </dgm:pt>
    <dgm:pt modelId="{6F73B3BF-0369-4366-A1F4-FB735B6B0C64}" type="pres">
      <dgm:prSet presAssocID="{17A09349-4AFA-44A7-A061-2FDB0DCF7371}" presName="bgRect" presStyleLbl="bgShp" presStyleIdx="1" presStyleCnt="4" custScaleY="352901" custLinFactNeighborY="-6305"/>
      <dgm:spPr/>
    </dgm:pt>
    <dgm:pt modelId="{585DCB63-CDF0-4A11-BCEF-5A431220EC96}" type="pres">
      <dgm:prSet presAssocID="{17A09349-4AFA-44A7-A061-2FDB0DCF73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5211C70D-CE06-4FB6-9625-BFB968415DC0}" type="pres">
      <dgm:prSet presAssocID="{17A09349-4AFA-44A7-A061-2FDB0DCF7371}" presName="spaceRect" presStyleCnt="0"/>
      <dgm:spPr/>
    </dgm:pt>
    <dgm:pt modelId="{F253CD0F-B275-44ED-8734-AC8EF8526880}" type="pres">
      <dgm:prSet presAssocID="{17A09349-4AFA-44A7-A061-2FDB0DCF7371}" presName="parTx" presStyleLbl="revTx" presStyleIdx="1" presStyleCnt="6" custScaleX="90111" custScaleY="161985" custLinFactNeighborX="-8230" custLinFactNeighborY="-10508">
        <dgm:presLayoutVars>
          <dgm:chMax val="0"/>
          <dgm:chPref val="0"/>
        </dgm:presLayoutVars>
      </dgm:prSet>
      <dgm:spPr/>
    </dgm:pt>
    <dgm:pt modelId="{9C8C3715-901B-4C66-9EBE-636EDBCD32C1}" type="pres">
      <dgm:prSet presAssocID="{17A09349-4AFA-44A7-A061-2FDB0DCF7371}" presName="desTx" presStyleLbl="revTx" presStyleIdx="2" presStyleCnt="6" custScaleX="105521" custScaleY="274394" custLinFactNeighborX="5470" custLinFactNeighborY="-15989">
        <dgm:presLayoutVars/>
      </dgm:prSet>
      <dgm:spPr/>
    </dgm:pt>
    <dgm:pt modelId="{0B9F6A09-2091-4920-B6CF-881F9346BD2D}" type="pres">
      <dgm:prSet presAssocID="{30CE4289-35A6-4C11-80DD-934567E5CA7B}" presName="sibTrans" presStyleCnt="0"/>
      <dgm:spPr/>
    </dgm:pt>
    <dgm:pt modelId="{343646DF-20ED-49C8-9B70-9D308B4D7289}" type="pres">
      <dgm:prSet presAssocID="{3B5F8E09-ACA6-4AFD-B114-FFB8E46D4D1F}" presName="compNode" presStyleCnt="0"/>
      <dgm:spPr/>
    </dgm:pt>
    <dgm:pt modelId="{9C18B12D-F76A-4389-B7FA-0856B127C060}" type="pres">
      <dgm:prSet presAssocID="{3B5F8E09-ACA6-4AFD-B114-FFB8E46D4D1F}" presName="bgRect" presStyleLbl="bgShp" presStyleIdx="2" presStyleCnt="4"/>
      <dgm:spPr/>
    </dgm:pt>
    <dgm:pt modelId="{79845756-B7A4-47B7-9ABF-3CAE810D5E7A}" type="pres">
      <dgm:prSet presAssocID="{3B5F8E09-ACA6-4AFD-B114-FFB8E46D4D1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84DE0127-90A9-414C-A77E-F9D7C71C2C42}" type="pres">
      <dgm:prSet presAssocID="{3B5F8E09-ACA6-4AFD-B114-FFB8E46D4D1F}" presName="spaceRect" presStyleCnt="0"/>
      <dgm:spPr/>
    </dgm:pt>
    <dgm:pt modelId="{9214C490-8B0A-45F4-A98F-FAEA3BBDAE4A}" type="pres">
      <dgm:prSet presAssocID="{3B5F8E09-ACA6-4AFD-B114-FFB8E46D4D1F}" presName="parTx" presStyleLbl="revTx" presStyleIdx="3" presStyleCnt="6">
        <dgm:presLayoutVars>
          <dgm:chMax val="0"/>
          <dgm:chPref val="0"/>
        </dgm:presLayoutVars>
      </dgm:prSet>
      <dgm:spPr/>
    </dgm:pt>
    <dgm:pt modelId="{20F7E65C-366B-4154-AF5D-1B4D41B2FE9A}" type="pres">
      <dgm:prSet presAssocID="{9C06A7C7-3DE2-463F-BE27-F06D92239E86}" presName="sibTrans" presStyleCnt="0"/>
      <dgm:spPr/>
    </dgm:pt>
    <dgm:pt modelId="{752EC987-54C5-4337-B885-5FFABFCCF94E}" type="pres">
      <dgm:prSet presAssocID="{FA98249B-BA54-41DC-8375-2F313AA450B5}" presName="compNode" presStyleCnt="0"/>
      <dgm:spPr/>
    </dgm:pt>
    <dgm:pt modelId="{9510782B-9023-486F-B816-D6821DA6BD28}" type="pres">
      <dgm:prSet presAssocID="{FA98249B-BA54-41DC-8375-2F313AA450B5}" presName="bgRect" presStyleLbl="bgShp" presStyleIdx="3" presStyleCnt="4" custScaleY="149608" custLinFactNeighborX="8585" custLinFactNeighborY="-3819"/>
      <dgm:spPr/>
    </dgm:pt>
    <dgm:pt modelId="{C619AAEC-651C-444B-B898-A23DB775C55F}" type="pres">
      <dgm:prSet presAssocID="{FA98249B-BA54-41DC-8375-2F313AA450B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6DF36777-3073-4E2A-AEAC-3F090A5D4B1F}" type="pres">
      <dgm:prSet presAssocID="{FA98249B-BA54-41DC-8375-2F313AA450B5}" presName="spaceRect" presStyleCnt="0"/>
      <dgm:spPr/>
    </dgm:pt>
    <dgm:pt modelId="{49896D70-1A4E-426C-B0ED-834D447E62DE}" type="pres">
      <dgm:prSet presAssocID="{FA98249B-BA54-41DC-8375-2F313AA450B5}" presName="parTx" presStyleLbl="revTx" presStyleIdx="4" presStyleCnt="6">
        <dgm:presLayoutVars>
          <dgm:chMax val="0"/>
          <dgm:chPref val="0"/>
        </dgm:presLayoutVars>
      </dgm:prSet>
      <dgm:spPr/>
    </dgm:pt>
    <dgm:pt modelId="{0E704EB9-2599-428A-9E5F-811B5AA207D3}" type="pres">
      <dgm:prSet presAssocID="{FA98249B-BA54-41DC-8375-2F313AA450B5}" presName="desTx" presStyleLbl="revTx" presStyleIdx="5" presStyleCnt="6">
        <dgm:presLayoutVars/>
      </dgm:prSet>
      <dgm:spPr/>
    </dgm:pt>
  </dgm:ptLst>
  <dgm:cxnLst>
    <dgm:cxn modelId="{FAD29128-EBCF-42E7-ABC8-F0FF3415F1D9}" type="presOf" srcId="{17A09349-4AFA-44A7-A061-2FDB0DCF7371}" destId="{F253CD0F-B275-44ED-8734-AC8EF8526880}" srcOrd="0" destOrd="0" presId="urn:microsoft.com/office/officeart/2018/2/layout/IconVerticalSolidList"/>
    <dgm:cxn modelId="{3428AD37-0C0B-4256-8139-A6C71AEA277E}" type="presOf" srcId="{E44E67A6-AF6E-4C72-A024-9062283E1CE5}" destId="{9C8C3715-901B-4C66-9EBE-636EDBCD32C1}" srcOrd="0" destOrd="1" presId="urn:microsoft.com/office/officeart/2018/2/layout/IconVerticalSolidList"/>
    <dgm:cxn modelId="{CCDA835D-FA04-4697-87D4-2FD076C6A726}" srcId="{FA98249B-BA54-41DC-8375-2F313AA450B5}" destId="{E96394E7-75A0-46D8-9E36-53BE06D92A57}" srcOrd="1" destOrd="0" parTransId="{C9953FEE-D115-4193-B233-C039DC50FCF0}" sibTransId="{B679D238-6C42-45CD-9170-646A590540BD}"/>
    <dgm:cxn modelId="{D3B2CF66-81EF-4389-808C-3B6F5B4E4931}" type="presOf" srcId="{3F4CCD75-9403-4EEF-9EFF-0CCDB6A8DA77}" destId="{48EC757E-F821-4AA5-9F31-49CAF5E796C2}" srcOrd="0" destOrd="0" presId="urn:microsoft.com/office/officeart/2018/2/layout/IconVerticalSolidList"/>
    <dgm:cxn modelId="{D897E649-5961-4BEA-881C-196ED176EE56}" srcId="{1D0ACBF1-8B53-4F63-AB53-61AAAEAAC7B7}" destId="{17A09349-4AFA-44A7-A061-2FDB0DCF7371}" srcOrd="1" destOrd="0" parTransId="{B4A9EE4A-EFF2-400B-8E40-6670880602BF}" sibTransId="{30CE4289-35A6-4C11-80DD-934567E5CA7B}"/>
    <dgm:cxn modelId="{D362B64F-7ECA-40F4-9FD4-F8E9F0AB2C98}" srcId="{FA98249B-BA54-41DC-8375-2F313AA450B5}" destId="{2DCF0A70-5723-400D-B85D-0CDEF94EB5F4}" srcOrd="0" destOrd="0" parTransId="{34161F4B-1F7F-46E4-B774-17A03B1F0193}" sibTransId="{037C7288-CCBF-4271-9995-3339BD868522}"/>
    <dgm:cxn modelId="{3D86C450-011B-447E-8DA9-B61C977F84A6}" type="presOf" srcId="{3B5F8E09-ACA6-4AFD-B114-FFB8E46D4D1F}" destId="{9214C490-8B0A-45F4-A98F-FAEA3BBDAE4A}" srcOrd="0" destOrd="0" presId="urn:microsoft.com/office/officeart/2018/2/layout/IconVerticalSolidList"/>
    <dgm:cxn modelId="{7DA88251-B8E2-4E11-BD74-3394C4353998}" srcId="{1D0ACBF1-8B53-4F63-AB53-61AAAEAAC7B7}" destId="{3F4CCD75-9403-4EEF-9EFF-0CCDB6A8DA77}" srcOrd="0" destOrd="0" parTransId="{0DBCA476-DA2E-4B2B-9C7C-0E5EF960B020}" sibTransId="{7EA92A26-A53D-4BB5-9601-947F4D273D76}"/>
    <dgm:cxn modelId="{28FE8E54-FAD2-4D4B-A72E-303C588B17C1}" type="presOf" srcId="{E96394E7-75A0-46D8-9E36-53BE06D92A57}" destId="{0E704EB9-2599-428A-9E5F-811B5AA207D3}" srcOrd="0" destOrd="1" presId="urn:microsoft.com/office/officeart/2018/2/layout/IconVerticalSolidList"/>
    <dgm:cxn modelId="{CD40DE77-C712-41E4-9784-23990D2B57B3}" type="presOf" srcId="{FA190308-342F-43E6-9F4A-3845DD2A7FAC}" destId="{0E704EB9-2599-428A-9E5F-811B5AA207D3}" srcOrd="0" destOrd="2" presId="urn:microsoft.com/office/officeart/2018/2/layout/IconVerticalSolidList"/>
    <dgm:cxn modelId="{4DE94B86-BDF6-48B5-BF76-454193798AA9}" type="presOf" srcId="{685A6C2B-68DB-45F2-BE02-D3FAB5528D5A}" destId="{9C8C3715-901B-4C66-9EBE-636EDBCD32C1}" srcOrd="0" destOrd="2" presId="urn:microsoft.com/office/officeart/2018/2/layout/IconVerticalSolidList"/>
    <dgm:cxn modelId="{0B854D87-AA7F-40E3-87A8-D02819260ECF}" srcId="{17A09349-4AFA-44A7-A061-2FDB0DCF7371}" destId="{F5DDFA65-8556-43B0-96DA-4C85BC56F8A1}" srcOrd="0" destOrd="0" parTransId="{6E6F9441-C51F-4568-A0B3-23D1974407C9}" sibTransId="{52474064-2C46-4C62-8824-8BE12581ABF2}"/>
    <dgm:cxn modelId="{C574E198-D73C-416B-859D-202F4EE3D798}" type="presOf" srcId="{F5DDFA65-8556-43B0-96DA-4C85BC56F8A1}" destId="{9C8C3715-901B-4C66-9EBE-636EDBCD32C1}" srcOrd="0" destOrd="0" presId="urn:microsoft.com/office/officeart/2018/2/layout/IconVerticalSolidList"/>
    <dgm:cxn modelId="{745C10A3-DDC2-4F34-B0E3-2D5D54F289E9}" srcId="{1D0ACBF1-8B53-4F63-AB53-61AAAEAAC7B7}" destId="{3B5F8E09-ACA6-4AFD-B114-FFB8E46D4D1F}" srcOrd="2" destOrd="0" parTransId="{D9DA1A47-6E08-41CD-BD44-BA89A55630DA}" sibTransId="{9C06A7C7-3DE2-463F-BE27-F06D92239E86}"/>
    <dgm:cxn modelId="{BA5F79AC-171A-4729-BAAC-0E3A78B29435}" type="presOf" srcId="{FA98249B-BA54-41DC-8375-2F313AA450B5}" destId="{49896D70-1A4E-426C-B0ED-834D447E62DE}" srcOrd="0" destOrd="0" presId="urn:microsoft.com/office/officeart/2018/2/layout/IconVerticalSolidList"/>
    <dgm:cxn modelId="{9E815BBD-0E24-4D12-9C45-AEBDF8CDC5DD}" type="presOf" srcId="{2DCF0A70-5723-400D-B85D-0CDEF94EB5F4}" destId="{0E704EB9-2599-428A-9E5F-811B5AA207D3}" srcOrd="0" destOrd="0" presId="urn:microsoft.com/office/officeart/2018/2/layout/IconVerticalSolidList"/>
    <dgm:cxn modelId="{73A8AAC2-0A02-40E7-8B46-E658E34E72E5}" srcId="{FA98249B-BA54-41DC-8375-2F313AA450B5}" destId="{FA190308-342F-43E6-9F4A-3845DD2A7FAC}" srcOrd="2" destOrd="0" parTransId="{617AD191-C929-488B-8D5D-ED9D23589BE5}" sibTransId="{86595CF0-E22D-433A-932C-50F6012F11FD}"/>
    <dgm:cxn modelId="{D6E899C3-0C4C-4CD0-A0D0-3053B62B859B}" type="presOf" srcId="{1D0ACBF1-8B53-4F63-AB53-61AAAEAAC7B7}" destId="{4299039C-B8E2-4EF3-8CF7-7AA59F15ECA0}" srcOrd="0" destOrd="0" presId="urn:microsoft.com/office/officeart/2018/2/layout/IconVerticalSolidList"/>
    <dgm:cxn modelId="{C6B3C3C3-BD8D-4C23-A56A-68D5B549E22D}" type="presOf" srcId="{A94FC05A-AC2C-4639-9260-A6DC7D569A36}" destId="{9C8C3715-901B-4C66-9EBE-636EDBCD32C1}" srcOrd="0" destOrd="3" presId="urn:microsoft.com/office/officeart/2018/2/layout/IconVerticalSolidList"/>
    <dgm:cxn modelId="{EED771DA-2E9C-48EA-ABD6-09649F7D7E7C}" srcId="{17A09349-4AFA-44A7-A061-2FDB0DCF7371}" destId="{E44E67A6-AF6E-4C72-A024-9062283E1CE5}" srcOrd="1" destOrd="0" parTransId="{508190A3-60C8-46E6-BC6E-D3F9BDF3CA6C}" sibTransId="{7488F544-C515-4A23-8BCE-D5934DF8DEA3}"/>
    <dgm:cxn modelId="{EF6277DC-4E1A-48BE-8980-CA6818ADD1D0}" srcId="{17A09349-4AFA-44A7-A061-2FDB0DCF7371}" destId="{685A6C2B-68DB-45F2-BE02-D3FAB5528D5A}" srcOrd="2" destOrd="0" parTransId="{937D77F3-D0C5-4C06-9137-A3118CA745A4}" sibTransId="{AAA95B93-9FB1-49F8-8AE6-03E7C300342D}"/>
    <dgm:cxn modelId="{98DC1AEF-C59E-4AC7-B3E7-3586604B35B1}" srcId="{17A09349-4AFA-44A7-A061-2FDB0DCF7371}" destId="{A94FC05A-AC2C-4639-9260-A6DC7D569A36}" srcOrd="3" destOrd="0" parTransId="{034A4799-D60C-4F83-A899-AC66AABC25C2}" sibTransId="{673EC4A8-78D2-4979-B068-BDE7BD9E5EEE}"/>
    <dgm:cxn modelId="{C1EAD1F8-C6D8-4F92-A11F-740CB96D6D15}" srcId="{1D0ACBF1-8B53-4F63-AB53-61AAAEAAC7B7}" destId="{FA98249B-BA54-41DC-8375-2F313AA450B5}" srcOrd="3" destOrd="0" parTransId="{84434D1C-DCF2-4943-8B9A-74CE711FDE40}" sibTransId="{BCCAAA8B-BD52-474B-99A3-D1B57B99D225}"/>
    <dgm:cxn modelId="{FCD82579-3D75-4F79-A040-610D6949BE49}" type="presParOf" srcId="{4299039C-B8E2-4EF3-8CF7-7AA59F15ECA0}" destId="{5DF359C3-3E50-48BD-9740-AC1768E53AA1}" srcOrd="0" destOrd="0" presId="urn:microsoft.com/office/officeart/2018/2/layout/IconVerticalSolidList"/>
    <dgm:cxn modelId="{F1D63AFE-9B8F-4289-A2E9-B5480B91FC04}" type="presParOf" srcId="{5DF359C3-3E50-48BD-9740-AC1768E53AA1}" destId="{61FDAFAC-D173-4E06-965B-534C9510C996}" srcOrd="0" destOrd="0" presId="urn:microsoft.com/office/officeart/2018/2/layout/IconVerticalSolidList"/>
    <dgm:cxn modelId="{A0D85D10-281B-4B6A-95C8-02AFD3DC909E}" type="presParOf" srcId="{5DF359C3-3E50-48BD-9740-AC1768E53AA1}" destId="{87424702-2AEA-4E3C-9A00-480BCA5384AA}" srcOrd="1" destOrd="0" presId="urn:microsoft.com/office/officeart/2018/2/layout/IconVerticalSolidList"/>
    <dgm:cxn modelId="{C5AB93CC-0C30-4B69-A8EF-4416A4BC0499}" type="presParOf" srcId="{5DF359C3-3E50-48BD-9740-AC1768E53AA1}" destId="{9FC03A05-6C92-4DBF-A7DA-64BA0A0C5B3E}" srcOrd="2" destOrd="0" presId="urn:microsoft.com/office/officeart/2018/2/layout/IconVerticalSolidList"/>
    <dgm:cxn modelId="{7869DA30-7F33-4108-A03D-39C75815CFCE}" type="presParOf" srcId="{5DF359C3-3E50-48BD-9740-AC1768E53AA1}" destId="{48EC757E-F821-4AA5-9F31-49CAF5E796C2}" srcOrd="3" destOrd="0" presId="urn:microsoft.com/office/officeart/2018/2/layout/IconVerticalSolidList"/>
    <dgm:cxn modelId="{599A717A-EBBC-4647-A922-58DED8AF9D86}" type="presParOf" srcId="{4299039C-B8E2-4EF3-8CF7-7AA59F15ECA0}" destId="{6A472C65-2FD5-46F8-9457-27C65D659C7E}" srcOrd="1" destOrd="0" presId="urn:microsoft.com/office/officeart/2018/2/layout/IconVerticalSolidList"/>
    <dgm:cxn modelId="{4D316E97-88E1-4727-A25F-B689E7A51093}" type="presParOf" srcId="{4299039C-B8E2-4EF3-8CF7-7AA59F15ECA0}" destId="{D5753EC9-8C35-4201-80BE-4724719CC111}" srcOrd="2" destOrd="0" presId="urn:microsoft.com/office/officeart/2018/2/layout/IconVerticalSolidList"/>
    <dgm:cxn modelId="{0BFA94DB-5D38-4B32-8D7D-4DB405C8A18C}" type="presParOf" srcId="{D5753EC9-8C35-4201-80BE-4724719CC111}" destId="{6F73B3BF-0369-4366-A1F4-FB735B6B0C64}" srcOrd="0" destOrd="0" presId="urn:microsoft.com/office/officeart/2018/2/layout/IconVerticalSolidList"/>
    <dgm:cxn modelId="{72B039F3-1A98-4A4E-A010-FA1A470C96D3}" type="presParOf" srcId="{D5753EC9-8C35-4201-80BE-4724719CC111}" destId="{585DCB63-CDF0-4A11-BCEF-5A431220EC96}" srcOrd="1" destOrd="0" presId="urn:microsoft.com/office/officeart/2018/2/layout/IconVerticalSolidList"/>
    <dgm:cxn modelId="{5C45ED8A-C07F-4430-A739-90D309A09B82}" type="presParOf" srcId="{D5753EC9-8C35-4201-80BE-4724719CC111}" destId="{5211C70D-CE06-4FB6-9625-BFB968415DC0}" srcOrd="2" destOrd="0" presId="urn:microsoft.com/office/officeart/2018/2/layout/IconVerticalSolidList"/>
    <dgm:cxn modelId="{A06D04CB-0CF6-4C29-91A6-7D9EFEE85956}" type="presParOf" srcId="{D5753EC9-8C35-4201-80BE-4724719CC111}" destId="{F253CD0F-B275-44ED-8734-AC8EF8526880}" srcOrd="3" destOrd="0" presId="urn:microsoft.com/office/officeart/2018/2/layout/IconVerticalSolidList"/>
    <dgm:cxn modelId="{2CAED379-5722-4CDB-8041-C021DC92EEF5}" type="presParOf" srcId="{D5753EC9-8C35-4201-80BE-4724719CC111}" destId="{9C8C3715-901B-4C66-9EBE-636EDBCD32C1}" srcOrd="4" destOrd="0" presId="urn:microsoft.com/office/officeart/2018/2/layout/IconVerticalSolidList"/>
    <dgm:cxn modelId="{9F94E9F0-1153-44A9-9674-CD3E9DF7EA81}" type="presParOf" srcId="{4299039C-B8E2-4EF3-8CF7-7AA59F15ECA0}" destId="{0B9F6A09-2091-4920-B6CF-881F9346BD2D}" srcOrd="3" destOrd="0" presId="urn:microsoft.com/office/officeart/2018/2/layout/IconVerticalSolidList"/>
    <dgm:cxn modelId="{830C43FD-D642-48F2-8D6E-B79F22461D03}" type="presParOf" srcId="{4299039C-B8E2-4EF3-8CF7-7AA59F15ECA0}" destId="{343646DF-20ED-49C8-9B70-9D308B4D7289}" srcOrd="4" destOrd="0" presId="urn:microsoft.com/office/officeart/2018/2/layout/IconVerticalSolidList"/>
    <dgm:cxn modelId="{D75E3211-5259-4BE8-8882-3EEF1D5331B5}" type="presParOf" srcId="{343646DF-20ED-49C8-9B70-9D308B4D7289}" destId="{9C18B12D-F76A-4389-B7FA-0856B127C060}" srcOrd="0" destOrd="0" presId="urn:microsoft.com/office/officeart/2018/2/layout/IconVerticalSolidList"/>
    <dgm:cxn modelId="{AA243587-8286-4FF5-9EA7-4BC8975FFCC5}" type="presParOf" srcId="{343646DF-20ED-49C8-9B70-9D308B4D7289}" destId="{79845756-B7A4-47B7-9ABF-3CAE810D5E7A}" srcOrd="1" destOrd="0" presId="urn:microsoft.com/office/officeart/2018/2/layout/IconVerticalSolidList"/>
    <dgm:cxn modelId="{B2CD5C9D-1C23-4705-8744-BDE8AF505A2A}" type="presParOf" srcId="{343646DF-20ED-49C8-9B70-9D308B4D7289}" destId="{84DE0127-90A9-414C-A77E-F9D7C71C2C42}" srcOrd="2" destOrd="0" presId="urn:microsoft.com/office/officeart/2018/2/layout/IconVerticalSolidList"/>
    <dgm:cxn modelId="{1EAAEE3C-3B43-4C9F-B172-529B35228866}" type="presParOf" srcId="{343646DF-20ED-49C8-9B70-9D308B4D7289}" destId="{9214C490-8B0A-45F4-A98F-FAEA3BBDAE4A}" srcOrd="3" destOrd="0" presId="urn:microsoft.com/office/officeart/2018/2/layout/IconVerticalSolidList"/>
    <dgm:cxn modelId="{E1FCD01F-CDC1-4689-9C2E-A97DD4E2F179}" type="presParOf" srcId="{4299039C-B8E2-4EF3-8CF7-7AA59F15ECA0}" destId="{20F7E65C-366B-4154-AF5D-1B4D41B2FE9A}" srcOrd="5" destOrd="0" presId="urn:microsoft.com/office/officeart/2018/2/layout/IconVerticalSolidList"/>
    <dgm:cxn modelId="{D195D71D-D75A-434D-9F71-503F0EB0B400}" type="presParOf" srcId="{4299039C-B8E2-4EF3-8CF7-7AA59F15ECA0}" destId="{752EC987-54C5-4337-B885-5FFABFCCF94E}" srcOrd="6" destOrd="0" presId="urn:microsoft.com/office/officeart/2018/2/layout/IconVerticalSolidList"/>
    <dgm:cxn modelId="{732C9C66-3E36-4215-865E-19E6169E5788}" type="presParOf" srcId="{752EC987-54C5-4337-B885-5FFABFCCF94E}" destId="{9510782B-9023-486F-B816-D6821DA6BD28}" srcOrd="0" destOrd="0" presId="urn:microsoft.com/office/officeart/2018/2/layout/IconVerticalSolidList"/>
    <dgm:cxn modelId="{AE687BDB-0177-4C1A-BDBD-C7EF2E2B32C4}" type="presParOf" srcId="{752EC987-54C5-4337-B885-5FFABFCCF94E}" destId="{C619AAEC-651C-444B-B898-A23DB775C55F}" srcOrd="1" destOrd="0" presId="urn:microsoft.com/office/officeart/2018/2/layout/IconVerticalSolidList"/>
    <dgm:cxn modelId="{E37B0A1F-30F5-41B7-B4A3-A26E9656B2D7}" type="presParOf" srcId="{752EC987-54C5-4337-B885-5FFABFCCF94E}" destId="{6DF36777-3073-4E2A-AEAC-3F090A5D4B1F}" srcOrd="2" destOrd="0" presId="urn:microsoft.com/office/officeart/2018/2/layout/IconVerticalSolidList"/>
    <dgm:cxn modelId="{CCE135FA-BE89-4B94-8202-91BD3D293D64}" type="presParOf" srcId="{752EC987-54C5-4337-B885-5FFABFCCF94E}" destId="{49896D70-1A4E-426C-B0ED-834D447E62DE}" srcOrd="3" destOrd="0" presId="urn:microsoft.com/office/officeart/2018/2/layout/IconVerticalSolidList"/>
    <dgm:cxn modelId="{F02A1D1D-BBF4-411F-A0D5-4FD6538CB375}" type="presParOf" srcId="{752EC987-54C5-4337-B885-5FFABFCCF94E}" destId="{0E704EB9-2599-428A-9E5F-811B5AA207D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0263A-629C-4A53-BCE2-F5D3834C370C}">
      <dsp:nvSpPr>
        <dsp:cNvPr id="0" name=""/>
        <dsp:cNvSpPr/>
      </dsp:nvSpPr>
      <dsp:spPr>
        <a:xfrm>
          <a:off x="0" y="0"/>
          <a:ext cx="9548114" cy="184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Franklin Gothic Book" panose="020B0503020102020204" pitchFamily="34" charset="0"/>
            <a:buNone/>
          </a:pPr>
          <a:r>
            <a:rPr lang="pt-BR" sz="1400" kern="1200" dirty="0"/>
            <a:t>Contexto do Turismo em São Roque, SP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Franklin Gothic Book" panose="020B0503020102020204" pitchFamily="34" charset="0"/>
            <a:buNone/>
          </a:pPr>
          <a:r>
            <a:rPr lang="pt-BR" sz="1400" kern="1200" dirty="0"/>
            <a:t>Avaliação equipe – 2 pontos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Franklin Gothic Book" panose="020B0503020102020204" pitchFamily="34" charset="0"/>
            <a:buNone/>
          </a:pPr>
          <a:r>
            <a:rPr lang="pt-BR" sz="1400" b="1" kern="1200" dirty="0"/>
            <a:t>Entrega: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Franklin Gothic Book" panose="020B0503020102020204" pitchFamily="34" charset="0"/>
            <a:buNone/>
          </a:pPr>
          <a:r>
            <a:rPr lang="pt-BR" sz="1400" kern="1200" dirty="0"/>
            <a:t>Versão 1  – 28/04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Franklin Gothic Book" panose="020B0503020102020204" pitchFamily="34" charset="0"/>
            <a:buNone/>
          </a:pPr>
          <a:r>
            <a:rPr lang="pt-BR" sz="1400" kern="1200" dirty="0"/>
            <a:t>Versão Final – 23/06</a:t>
          </a:r>
        </a:p>
      </dsp:txBody>
      <dsp:txXfrm>
        <a:off x="2094180" y="0"/>
        <a:ext cx="7453933" cy="1845578"/>
      </dsp:txXfrm>
    </dsp:sp>
    <dsp:sp modelId="{657A1E66-4BE8-41CF-AE96-3083D4653F7C}">
      <dsp:nvSpPr>
        <dsp:cNvPr id="0" name=""/>
        <dsp:cNvSpPr/>
      </dsp:nvSpPr>
      <dsp:spPr>
        <a:xfrm>
          <a:off x="184557" y="184557"/>
          <a:ext cx="1909622" cy="14764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10000" b="-10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8A5F6-0D85-47E4-85F3-62EA3E002FD0}">
      <dsp:nvSpPr>
        <dsp:cNvPr id="0" name=""/>
        <dsp:cNvSpPr/>
      </dsp:nvSpPr>
      <dsp:spPr>
        <a:xfrm>
          <a:off x="0" y="2030135"/>
          <a:ext cx="9548114" cy="184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Plano de Desenvolvimento do Turismo no Espaço Rural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Município de São Roque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Avaliação equipe – 6 pontos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Entrega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Versão 1 – 07/04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Versão 2 – 26/05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Versão Final – 16/06</a:t>
          </a:r>
        </a:p>
      </dsp:txBody>
      <dsp:txXfrm>
        <a:off x="2094180" y="2030135"/>
        <a:ext cx="7453933" cy="1845578"/>
      </dsp:txXfrm>
    </dsp:sp>
    <dsp:sp modelId="{D30F0ECA-937B-4BD6-8CBB-D4464184BFDD}">
      <dsp:nvSpPr>
        <dsp:cNvPr id="0" name=""/>
        <dsp:cNvSpPr/>
      </dsp:nvSpPr>
      <dsp:spPr>
        <a:xfrm>
          <a:off x="184557" y="2214693"/>
          <a:ext cx="1909622" cy="14764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10000" b="-10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9EBAA1-CD85-4D30-89A4-7DFD2040EBAD}">
      <dsp:nvSpPr>
        <dsp:cNvPr id="0" name=""/>
        <dsp:cNvSpPr/>
      </dsp:nvSpPr>
      <dsp:spPr>
        <a:xfrm>
          <a:off x="0" y="4060271"/>
          <a:ext cx="9548114" cy="184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Franklin Gothic Book" panose="020B0503020102020204" pitchFamily="34" charset="0"/>
            <a:buNone/>
          </a:pPr>
          <a:r>
            <a:rPr lang="pt-BR" sz="1400" kern="1200" dirty="0"/>
            <a:t>Síntese do Plano de Desenvolvimento do Turismo no Espaço Rural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Franklin Gothic Book" panose="020B0503020102020204" pitchFamily="34" charset="0"/>
            <a:buNone/>
          </a:pPr>
          <a:r>
            <a:rPr lang="pt-BR" sz="1400" kern="1200" dirty="0"/>
            <a:t>Município de São Roque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Franklin Gothic Book" panose="020B0503020102020204" pitchFamily="34" charset="0"/>
            <a:buNone/>
          </a:pPr>
          <a:r>
            <a:rPr lang="pt-BR" sz="1400" kern="1200" dirty="0"/>
            <a:t>Avaliação equipe – 2 pontos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Franklin Gothic Book" panose="020B0503020102020204" pitchFamily="34" charset="0"/>
            <a:buNone/>
          </a:pPr>
          <a:r>
            <a:rPr lang="pt-BR" sz="1400" b="1" kern="1200" dirty="0"/>
            <a:t>Entrega</a:t>
          </a:r>
          <a:r>
            <a:rPr lang="pt-BR" sz="1400" kern="1200" dirty="0"/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Franklin Gothic Book" panose="020B0503020102020204" pitchFamily="34" charset="0"/>
            <a:buNone/>
          </a:pPr>
          <a:r>
            <a:rPr lang="pt-BR" sz="1400" kern="1200" dirty="0"/>
            <a:t>Versão 1 – 09/06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Franklin Gothic Book" panose="020B0503020102020204" pitchFamily="34" charset="0"/>
            <a:buNone/>
          </a:pPr>
          <a:r>
            <a:rPr lang="pt-BR" sz="1400" kern="1200" dirty="0"/>
            <a:t>Versão Final – 23/06</a:t>
          </a:r>
        </a:p>
      </dsp:txBody>
      <dsp:txXfrm>
        <a:off x="2094180" y="4060271"/>
        <a:ext cx="7453933" cy="1845578"/>
      </dsp:txXfrm>
    </dsp:sp>
    <dsp:sp modelId="{148F74F2-F6DB-49C9-932D-15CAC44D684B}">
      <dsp:nvSpPr>
        <dsp:cNvPr id="0" name=""/>
        <dsp:cNvSpPr/>
      </dsp:nvSpPr>
      <dsp:spPr>
        <a:xfrm>
          <a:off x="184557" y="4244829"/>
          <a:ext cx="1909622" cy="14764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rcRect/>
          <a:stretch>
            <a:fillRect t="-10000" b="-10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DAFAC-D173-4E06-965B-534C9510C996}">
      <dsp:nvSpPr>
        <dsp:cNvPr id="0" name=""/>
        <dsp:cNvSpPr/>
      </dsp:nvSpPr>
      <dsp:spPr>
        <a:xfrm>
          <a:off x="0" y="6028"/>
          <a:ext cx="7867330" cy="8384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424702-2AEA-4E3C-9A00-480BCA5384AA}">
      <dsp:nvSpPr>
        <dsp:cNvPr id="0" name=""/>
        <dsp:cNvSpPr/>
      </dsp:nvSpPr>
      <dsp:spPr>
        <a:xfrm>
          <a:off x="253625" y="198280"/>
          <a:ext cx="461137" cy="4611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EC757E-F821-4AA5-9F31-49CAF5E796C2}">
      <dsp:nvSpPr>
        <dsp:cNvPr id="0" name=""/>
        <dsp:cNvSpPr/>
      </dsp:nvSpPr>
      <dsp:spPr>
        <a:xfrm>
          <a:off x="968388" y="9633"/>
          <a:ext cx="6897047" cy="83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34" tIns="88734" rIns="88734" bIns="8873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Entrega das propostas para validação: 28/04</a:t>
          </a:r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Período de realização: Maio</a:t>
          </a:r>
          <a:endParaRPr lang="en-US" sz="1900" kern="1200" dirty="0"/>
        </a:p>
      </dsp:txBody>
      <dsp:txXfrm>
        <a:off x="968388" y="9633"/>
        <a:ext cx="6897047" cy="838431"/>
      </dsp:txXfrm>
    </dsp:sp>
    <dsp:sp modelId="{6F73B3BF-0369-4366-A1F4-FB735B6B0C64}">
      <dsp:nvSpPr>
        <dsp:cNvPr id="0" name=""/>
        <dsp:cNvSpPr/>
      </dsp:nvSpPr>
      <dsp:spPr>
        <a:xfrm>
          <a:off x="0" y="1004810"/>
          <a:ext cx="7867330" cy="29588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5DCB63-CDF0-4A11-BCEF-5A431220EC96}">
      <dsp:nvSpPr>
        <dsp:cNvPr id="0" name=""/>
        <dsp:cNvSpPr/>
      </dsp:nvSpPr>
      <dsp:spPr>
        <a:xfrm>
          <a:off x="253625" y="2306521"/>
          <a:ext cx="461137" cy="4611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53CD0F-B275-44ED-8734-AC8EF8526880}">
      <dsp:nvSpPr>
        <dsp:cNvPr id="0" name=""/>
        <dsp:cNvSpPr/>
      </dsp:nvSpPr>
      <dsp:spPr>
        <a:xfrm>
          <a:off x="863574" y="1769920"/>
          <a:ext cx="2874719" cy="1358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34" tIns="88734" rIns="88734" bIns="8873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Estratégia de comunicação “</a:t>
          </a:r>
          <a:r>
            <a:rPr lang="pt-BR" sz="1900" kern="1200" dirty="0" err="1"/>
            <a:t>on</a:t>
          </a:r>
          <a:r>
            <a:rPr lang="pt-BR" sz="1900" kern="1200" dirty="0"/>
            <a:t> </a:t>
          </a:r>
          <a:r>
            <a:rPr lang="pt-BR" sz="1900" kern="1200" dirty="0" err="1"/>
            <a:t>line</a:t>
          </a:r>
          <a:r>
            <a:rPr lang="pt-BR" sz="1900" kern="1200" dirty="0"/>
            <a:t>” com a comunidade:</a:t>
          </a:r>
          <a:endParaRPr lang="en-US" sz="1900" kern="1200" dirty="0"/>
        </a:p>
      </dsp:txBody>
      <dsp:txXfrm>
        <a:off x="863574" y="1769920"/>
        <a:ext cx="2874719" cy="1358133"/>
      </dsp:txXfrm>
    </dsp:sp>
    <dsp:sp modelId="{9C8C3715-901B-4C66-9EBE-636EDBCD32C1}">
      <dsp:nvSpPr>
        <dsp:cNvPr id="0" name=""/>
        <dsp:cNvSpPr/>
      </dsp:nvSpPr>
      <dsp:spPr>
        <a:xfrm>
          <a:off x="4249538" y="1252730"/>
          <a:ext cx="3542074" cy="2300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34" tIns="88734" rIns="88734" bIns="8873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i="0" kern="1200" dirty="0"/>
            <a:t>Comunicar resultados</a:t>
          </a:r>
          <a:endParaRPr lang="en-US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i="0" kern="1200" dirty="0"/>
            <a:t>Ouvir a comunidade</a:t>
          </a:r>
          <a:endParaRPr lang="en-US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i="0" kern="1200" dirty="0"/>
            <a:t>Diagnóstico e Propostas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i="0" kern="1200" dirty="0"/>
            <a:t>Registrar atividade e resultados</a:t>
          </a:r>
          <a:endParaRPr lang="en-US" sz="1800" kern="1200" dirty="0"/>
        </a:p>
      </dsp:txBody>
      <dsp:txXfrm>
        <a:off x="4249538" y="1252730"/>
        <a:ext cx="3542074" cy="2300606"/>
      </dsp:txXfrm>
    </dsp:sp>
    <dsp:sp modelId="{9C18B12D-F76A-4389-B7FA-0856B127C060}">
      <dsp:nvSpPr>
        <dsp:cNvPr id="0" name=""/>
        <dsp:cNvSpPr/>
      </dsp:nvSpPr>
      <dsp:spPr>
        <a:xfrm>
          <a:off x="0" y="4226114"/>
          <a:ext cx="7867330" cy="8384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845756-B7A4-47B7-9ABF-3CAE810D5E7A}">
      <dsp:nvSpPr>
        <dsp:cNvPr id="0" name=""/>
        <dsp:cNvSpPr/>
      </dsp:nvSpPr>
      <dsp:spPr>
        <a:xfrm>
          <a:off x="253625" y="4414762"/>
          <a:ext cx="461137" cy="4611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14C490-8B0A-45F4-A98F-FAEA3BBDAE4A}">
      <dsp:nvSpPr>
        <dsp:cNvPr id="0" name=""/>
        <dsp:cNvSpPr/>
      </dsp:nvSpPr>
      <dsp:spPr>
        <a:xfrm>
          <a:off x="968388" y="4226114"/>
          <a:ext cx="6897047" cy="83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34" tIns="88734" rIns="88734" bIns="8873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Relatório da atividade: entrega 09/06</a:t>
          </a:r>
          <a:endParaRPr lang="en-US" sz="1900" kern="1200" dirty="0"/>
        </a:p>
      </dsp:txBody>
      <dsp:txXfrm>
        <a:off x="968388" y="4226114"/>
        <a:ext cx="6897047" cy="838431"/>
      </dsp:txXfrm>
    </dsp:sp>
    <dsp:sp modelId="{9510782B-9023-486F-B816-D6821DA6BD28}">
      <dsp:nvSpPr>
        <dsp:cNvPr id="0" name=""/>
        <dsp:cNvSpPr/>
      </dsp:nvSpPr>
      <dsp:spPr>
        <a:xfrm>
          <a:off x="0" y="5242134"/>
          <a:ext cx="7867330" cy="12543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19AAEC-651C-444B-B898-A23DB775C55F}">
      <dsp:nvSpPr>
        <dsp:cNvPr id="0" name=""/>
        <dsp:cNvSpPr/>
      </dsp:nvSpPr>
      <dsp:spPr>
        <a:xfrm>
          <a:off x="253625" y="5670766"/>
          <a:ext cx="461137" cy="46113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896D70-1A4E-426C-B0ED-834D447E62DE}">
      <dsp:nvSpPr>
        <dsp:cNvPr id="0" name=""/>
        <dsp:cNvSpPr/>
      </dsp:nvSpPr>
      <dsp:spPr>
        <a:xfrm>
          <a:off x="968388" y="5482119"/>
          <a:ext cx="3540298" cy="83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34" tIns="88734" rIns="88734" bIns="8873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Responsabilidades:</a:t>
          </a:r>
          <a:endParaRPr lang="en-US" sz="1900" kern="1200" dirty="0"/>
        </a:p>
      </dsp:txBody>
      <dsp:txXfrm>
        <a:off x="968388" y="5482119"/>
        <a:ext cx="3540298" cy="838431"/>
      </dsp:txXfrm>
    </dsp:sp>
    <dsp:sp modelId="{0E704EB9-2599-428A-9E5F-811B5AA207D3}">
      <dsp:nvSpPr>
        <dsp:cNvPr id="0" name=""/>
        <dsp:cNvSpPr/>
      </dsp:nvSpPr>
      <dsp:spPr>
        <a:xfrm>
          <a:off x="4508687" y="5482119"/>
          <a:ext cx="3356748" cy="83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34" tIns="88734" rIns="88734" bIns="8873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i="0" kern="1200" dirty="0"/>
            <a:t>Organizar</a:t>
          </a:r>
          <a:endParaRPr lang="en-US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i="0" kern="1200" dirty="0"/>
            <a:t>Executar</a:t>
          </a:r>
          <a:endParaRPr lang="en-US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i="0" kern="1200" dirty="0"/>
            <a:t>Garantir Público </a:t>
          </a:r>
          <a:endParaRPr lang="en-US" sz="1800" kern="1200" dirty="0"/>
        </a:p>
      </dsp:txBody>
      <dsp:txXfrm>
        <a:off x="4508687" y="5482119"/>
        <a:ext cx="3356748" cy="838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38670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2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7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0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31129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5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8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1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90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658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053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C6474-8F27-42F7-81F4-23A8FE7E1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9368444" cy="3848521"/>
          </a:xfrm>
        </p:spPr>
        <p:txBody>
          <a:bodyPr anchor="ctr">
            <a:normAutofit/>
          </a:bodyPr>
          <a:lstStyle/>
          <a:p>
            <a:r>
              <a:rPr lang="pt-BR" sz="4400" dirty="0"/>
              <a:t>Planejamento e organização </a:t>
            </a:r>
            <a:br>
              <a:rPr lang="pt-BR" sz="4400" dirty="0"/>
            </a:br>
            <a:r>
              <a:rPr lang="pt-BR" sz="4400" dirty="0"/>
              <a:t>do turismo </a:t>
            </a:r>
            <a:r>
              <a:rPr lang="pt-BR" sz="4400" dirty="0">
                <a:latin typeface="Constantia" panose="02030602050306030303" pitchFamily="18" charset="0"/>
              </a:rPr>
              <a:t>II </a:t>
            </a:r>
            <a:br>
              <a:rPr lang="pt-BR" sz="4400" dirty="0">
                <a:latin typeface="Constantia" panose="02030602050306030303" pitchFamily="18" charset="0"/>
              </a:rPr>
            </a:br>
            <a:r>
              <a:rPr lang="pt-BR" sz="3600" dirty="0">
                <a:latin typeface="Franklin Gothic Book" panose="020B0503020102020204" pitchFamily="34" charset="0"/>
              </a:rPr>
              <a:t>são roque/2020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1FFA35-3DD3-47D5-82DA-41AEE77E6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5619" y="4756558"/>
            <a:ext cx="3483422" cy="514170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pt-BR" sz="2000" dirty="0"/>
              <a:t>Profa. Dra. Karina Solha</a:t>
            </a:r>
          </a:p>
        </p:txBody>
      </p:sp>
    </p:spTree>
    <p:extLst>
      <p:ext uri="{BB962C8B-B14F-4D97-AF65-F5344CB8AC3E}">
        <p14:creationId xmlns:p14="http://schemas.microsoft.com/office/powerpoint/2010/main" val="3094647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2B3B01-C409-4F60-B137-F972DF08C32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471424" y="1110882"/>
            <a:ext cx="3053039" cy="106081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/>
              <a:t>Cronograma Geral</a:t>
            </a: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51C9EB89-DF5F-4D87-8F0B-D9115404508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7097790"/>
              </p:ext>
            </p:extLst>
          </p:nvPr>
        </p:nvGraphicFramePr>
        <p:xfrm>
          <a:off x="856305" y="640080"/>
          <a:ext cx="6456320" cy="557785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770445">
                  <a:extLst>
                    <a:ext uri="{9D8B030D-6E8A-4147-A177-3AD203B41FA5}">
                      <a16:colId xmlns:a16="http://schemas.microsoft.com/office/drawing/2014/main" val="504889608"/>
                    </a:ext>
                  </a:extLst>
                </a:gridCol>
                <a:gridCol w="1685875">
                  <a:extLst>
                    <a:ext uri="{9D8B030D-6E8A-4147-A177-3AD203B41FA5}">
                      <a16:colId xmlns:a16="http://schemas.microsoft.com/office/drawing/2014/main" val="3733146366"/>
                    </a:ext>
                  </a:extLst>
                </a:gridCol>
              </a:tblGrid>
              <a:tr h="3485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</a:rPr>
                        <a:t>Atividade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</a:rPr>
                        <a:t>Data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2573134548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RT Diagnóstico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31/mar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63170067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PDTM v1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07/</a:t>
                      </a:r>
                      <a:r>
                        <a:rPr lang="pt-BR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abr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1796592475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RT Comunidade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07/</a:t>
                      </a:r>
                      <a:r>
                        <a:rPr lang="pt-BR" sz="1600" u="none" strike="noStrike" dirty="0" err="1">
                          <a:effectLst/>
                        </a:rPr>
                        <a:t>abr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3803052311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Especialista Diagnóstico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14/</a:t>
                      </a:r>
                      <a:r>
                        <a:rPr lang="pt-BR" sz="1600" u="none" strike="noStrike" dirty="0" err="1">
                          <a:effectLst/>
                        </a:rPr>
                        <a:t>abr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1648581169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Entrega Proposta Comunidade</a:t>
                      </a:r>
                      <a:endParaRPr lang="pt-BR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28/</a:t>
                      </a:r>
                      <a:r>
                        <a:rPr lang="pt-BR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abr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779967635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Contexto do Turismo v1</a:t>
                      </a:r>
                      <a:endParaRPr lang="pt-BR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28/</a:t>
                      </a:r>
                      <a:r>
                        <a:rPr lang="pt-BR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abr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3340493397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RT Principios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28/</a:t>
                      </a:r>
                      <a:r>
                        <a:rPr lang="pt-BR" sz="1600" u="none" strike="noStrike" dirty="0" err="1">
                          <a:effectLst/>
                        </a:rPr>
                        <a:t>abr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3258489303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RT Especialista Operacional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05/</a:t>
                      </a:r>
                      <a:r>
                        <a:rPr lang="pt-BR" sz="1600" u="none" strike="noStrike" dirty="0" err="1">
                          <a:effectLst/>
                        </a:rPr>
                        <a:t>mai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2820678413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RT Operacional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12/</a:t>
                      </a:r>
                      <a:r>
                        <a:rPr lang="pt-BR" sz="1600" u="none" strike="noStrike" dirty="0" err="1">
                          <a:effectLst/>
                        </a:rPr>
                        <a:t>mai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2711874836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PDTM v2</a:t>
                      </a:r>
                      <a:endParaRPr lang="pt-BR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26/</a:t>
                      </a:r>
                      <a:r>
                        <a:rPr lang="pt-BR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mai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3442485433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Entrega Relatório Comunidade</a:t>
                      </a:r>
                      <a:endParaRPr lang="pt-BR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09/</a:t>
                      </a:r>
                      <a:r>
                        <a:rPr lang="pt-BR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jun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3802581247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PDTM Síntese v1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09/</a:t>
                      </a:r>
                      <a:r>
                        <a:rPr lang="pt-BR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jun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962151718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RT Operacional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09/</a:t>
                      </a:r>
                      <a:r>
                        <a:rPr lang="pt-BR" sz="1600" u="none" strike="noStrike" dirty="0" err="1">
                          <a:effectLst/>
                        </a:rPr>
                        <a:t>jun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1297640154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PDTM VF</a:t>
                      </a:r>
                      <a:endParaRPr lang="pt-BR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16/</a:t>
                      </a:r>
                      <a:r>
                        <a:rPr lang="pt-BR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jun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4273462734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Contexto do Turismo VF</a:t>
                      </a:r>
                      <a:endParaRPr lang="pt-BR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23/</a:t>
                      </a:r>
                      <a:r>
                        <a:rPr lang="pt-BR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jun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697940260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PDTM Síntese VF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23/</a:t>
                      </a:r>
                      <a:r>
                        <a:rPr lang="pt-BR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jun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3328243790"/>
                  </a:ext>
                </a:extLst>
              </a:tr>
              <a:tr h="3076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RT Finalização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23/</a:t>
                      </a:r>
                      <a:r>
                        <a:rPr lang="pt-BR" sz="1600" u="none" strike="noStrike" dirty="0" err="1">
                          <a:effectLst/>
                        </a:rPr>
                        <a:t>jun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5" marR="6945" marT="12796" marB="0" anchor="b"/>
                </a:tc>
                <a:extLst>
                  <a:ext uri="{0D108BD9-81ED-4DB2-BD59-A6C34878D82A}">
                    <a16:rowId xmlns:a16="http://schemas.microsoft.com/office/drawing/2014/main" val="272376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71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020B16-F70F-4B0A-A1B2-310CF9E9C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072" y="247650"/>
            <a:ext cx="9638146" cy="803999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POT II - </a:t>
            </a:r>
            <a:r>
              <a:rPr lang="pt-BR" dirty="0"/>
              <a:t>PRODUTOS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1FF78DD-6CCF-4387-B296-2C2B116B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1262" y="769389"/>
            <a:ext cx="3680954" cy="18231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16" name="Espaço Reservado para Conteúdo 5">
            <a:extLst>
              <a:ext uri="{FF2B5EF4-FFF2-40B4-BE49-F238E27FC236}">
                <a16:creationId xmlns:a16="http://schemas.microsoft.com/office/drawing/2014/main" id="{E616C6BF-9616-4251-BED8-80117E1A8B98}"/>
              </a:ext>
            </a:extLst>
          </p:cNvPr>
          <p:cNvSpPr txBox="1">
            <a:spLocks/>
          </p:cNvSpPr>
          <p:nvPr/>
        </p:nvSpPr>
        <p:spPr>
          <a:xfrm>
            <a:off x="1234317" y="719667"/>
            <a:ext cx="3754845" cy="1400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endParaRPr lang="pt-BR" dirty="0"/>
          </a:p>
          <a:p>
            <a:pPr marL="0" indent="0">
              <a:buFont typeface="Franklin Gothic Book" panose="020B0503020102020204" pitchFamily="34" charset="0"/>
              <a:buNone/>
            </a:pPr>
            <a:endParaRPr lang="pt-BR" dirty="0"/>
          </a:p>
          <a:p>
            <a:pPr marL="0" indent="0">
              <a:buFont typeface="Franklin Gothic Book" panose="020B0503020102020204" pitchFamily="34" charset="0"/>
              <a:buNone/>
            </a:pPr>
            <a:endParaRPr lang="pt-BR" dirty="0"/>
          </a:p>
          <a:p>
            <a:pPr marL="0" indent="0">
              <a:buFont typeface="Franklin Gothic Book" panose="020B0503020102020204" pitchFamily="34" charset="0"/>
              <a:buNone/>
            </a:pPr>
            <a:endParaRPr lang="pt-BR" dirty="0"/>
          </a:p>
        </p:txBody>
      </p:sp>
      <p:sp>
        <p:nvSpPr>
          <p:cNvPr id="17" name="Espaço Reservado para Conteúdo 5">
            <a:extLst>
              <a:ext uri="{FF2B5EF4-FFF2-40B4-BE49-F238E27FC236}">
                <a16:creationId xmlns:a16="http://schemas.microsoft.com/office/drawing/2014/main" id="{94B4436E-BF50-4BA2-9481-BE58A6A348F4}"/>
              </a:ext>
            </a:extLst>
          </p:cNvPr>
          <p:cNvSpPr txBox="1">
            <a:spLocks/>
          </p:cNvSpPr>
          <p:nvPr/>
        </p:nvSpPr>
        <p:spPr>
          <a:xfrm>
            <a:off x="976211" y="4002409"/>
            <a:ext cx="4719914" cy="175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endParaRPr lang="pt-BR" dirty="0"/>
          </a:p>
          <a:p>
            <a:pPr marL="0" indent="0">
              <a:buFont typeface="Franklin Gothic Book" panose="020B0503020102020204" pitchFamily="34" charset="0"/>
              <a:buNone/>
            </a:pPr>
            <a:endParaRPr lang="pt-BR" dirty="0"/>
          </a:p>
        </p:txBody>
      </p:sp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78926459-1956-4C24-A8C2-8198DEA6C8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1914525"/>
              </p:ext>
            </p:extLst>
          </p:nvPr>
        </p:nvGraphicFramePr>
        <p:xfrm>
          <a:off x="1598914" y="907807"/>
          <a:ext cx="9548114" cy="590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337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93D97C6-63EF-4CA6-B01D-25E2772DC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B72AAA5-C2E2-4ACE-B334-1FB9D4990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pt-BR" dirty="0"/>
              <a:t>PDTM DOCUMENTO FINAL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2A379A5-D435-4558-8B05-0DAB6BCD4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6" y="1881930"/>
            <a:ext cx="3093388" cy="309338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DA4A40B-EDCE-42FC-B189-AEFB4F82E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27B1F-5A0A-42F3-908F-AD5DEB5A9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400"/>
          </a:p>
          <a:p>
            <a:r>
              <a:rPr lang="pt-BR" sz="1400"/>
              <a:t>Estrutura e Organização</a:t>
            </a:r>
          </a:p>
          <a:p>
            <a:pPr lvl="1"/>
            <a:r>
              <a:rPr lang="pt-BR" sz="1400"/>
              <a:t>Observar as normas da ABNT </a:t>
            </a:r>
          </a:p>
          <a:p>
            <a:pPr lvl="1"/>
            <a:r>
              <a:rPr lang="pt-BR" sz="1400"/>
              <a:t>Disponibilizar em formato .</a:t>
            </a:r>
            <a:r>
              <a:rPr lang="pt-BR" sz="1400" err="1"/>
              <a:t>doc</a:t>
            </a:r>
            <a:endParaRPr lang="pt-BR" sz="1400"/>
          </a:p>
          <a:p>
            <a:pPr lvl="1"/>
            <a:r>
              <a:rPr lang="pt-BR" sz="1400"/>
              <a:t>Elementos </a:t>
            </a:r>
            <a:r>
              <a:rPr lang="pt-BR" sz="1400" err="1"/>
              <a:t>pré</a:t>
            </a:r>
            <a:r>
              <a:rPr lang="pt-BR" sz="1400"/>
              <a:t> e pós textuais</a:t>
            </a:r>
          </a:p>
          <a:p>
            <a:pPr lvl="2"/>
            <a:r>
              <a:rPr lang="pt-BR" sz="1400"/>
              <a:t>Ficha técnica, agradecimentos, listas de figuras, gráficos, quadros, tabelas. Lista de abreviaturas. Apêndices e Anexos </a:t>
            </a:r>
          </a:p>
          <a:p>
            <a:pPr lvl="2"/>
            <a:r>
              <a:rPr lang="pt-BR" sz="1400"/>
              <a:t>Preparar um texto introdutório apresentando o trabalho, e informando sobre como as questões foram organizadas no documento.</a:t>
            </a:r>
          </a:p>
          <a:p>
            <a:pPr lvl="1"/>
            <a:r>
              <a:rPr lang="pt-BR" sz="1400"/>
              <a:t>Conteúdo: Diagnóstico, Princípios Norteadores, Proposta Operacional</a:t>
            </a:r>
          </a:p>
          <a:p>
            <a:pPr lvl="2"/>
            <a:endParaRPr lang="pt-BR" sz="1400"/>
          </a:p>
          <a:p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1379086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2B8A2D-F46F-4DA5-8AFF-BC57461C2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4CBFED6-92C3-4CDA-8A00-73ECAEE49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pt-BR" dirty="0"/>
              <a:t>PDTM – DOCTO FINAL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FFCB22-2F5C-4441-9068-8B09936B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1524000"/>
            <a:ext cx="6438093" cy="4821382"/>
          </a:xfrm>
        </p:spPr>
        <p:txBody>
          <a:bodyPr>
            <a:normAutofit/>
          </a:bodyPr>
          <a:lstStyle/>
          <a:p>
            <a:pPr lvl="2"/>
            <a:r>
              <a:rPr lang="pt-BR" sz="1100" b="1" dirty="0"/>
              <a:t>Diagnóstico</a:t>
            </a:r>
            <a:r>
              <a:rPr lang="pt-BR" sz="1100" dirty="0"/>
              <a:t> O objetivo deste texto é oferecer ao leitor  um cenário geral do turismo no município e os desafios para o segmento de Turismo Rural. </a:t>
            </a:r>
          </a:p>
          <a:p>
            <a:pPr lvl="3"/>
            <a:r>
              <a:rPr lang="pt-BR" sz="1100" dirty="0"/>
              <a:t>análise de ambiente interno  e externo]</a:t>
            </a:r>
          </a:p>
          <a:p>
            <a:pPr lvl="3"/>
            <a:r>
              <a:rPr lang="pt-BR" sz="1100" dirty="0"/>
              <a:t>considerações sobre o segmento de Turismo Rural </a:t>
            </a:r>
          </a:p>
          <a:p>
            <a:pPr lvl="3"/>
            <a:r>
              <a:rPr lang="pt-BR" sz="1100" dirty="0"/>
              <a:t>análises SWOT</a:t>
            </a:r>
          </a:p>
          <a:p>
            <a:pPr lvl="3"/>
            <a:r>
              <a:rPr lang="pt-BR" sz="1100" dirty="0"/>
              <a:t>tabela indicativa de pontos fortes e fracos</a:t>
            </a:r>
          </a:p>
          <a:p>
            <a:pPr marL="1444752" lvl="3" indent="0">
              <a:buNone/>
            </a:pPr>
            <a:endParaRPr lang="pt-BR" sz="1100" dirty="0"/>
          </a:p>
          <a:p>
            <a:pPr lvl="2"/>
            <a:r>
              <a:rPr lang="pt-BR" sz="1100" b="1" dirty="0"/>
              <a:t>Princípios Norteadores</a:t>
            </a:r>
            <a:r>
              <a:rPr lang="pt-BR" sz="1100" dirty="0"/>
              <a:t>:</a:t>
            </a:r>
          </a:p>
          <a:p>
            <a:pPr lvl="3"/>
            <a:r>
              <a:rPr lang="pt-BR" sz="1100" dirty="0"/>
              <a:t> apresentar Metodologia utilizada para definição dos princípios e propostas, </a:t>
            </a:r>
          </a:p>
          <a:p>
            <a:pPr lvl="3"/>
            <a:r>
              <a:rPr lang="pt-BR" sz="1100" dirty="0"/>
              <a:t>indicar  VISÃO DE DESTINO, OBJETIVOS E DIRETRIZES devidamente justificadas e explicitadas.</a:t>
            </a:r>
          </a:p>
          <a:p>
            <a:pPr marL="1444752" lvl="3" indent="0">
              <a:buNone/>
            </a:pPr>
            <a:endParaRPr lang="pt-BR" sz="1100" dirty="0"/>
          </a:p>
          <a:p>
            <a:pPr lvl="2"/>
            <a:r>
              <a:rPr lang="pt-BR" sz="1100" b="1" dirty="0"/>
              <a:t>Proposta Operacional:</a:t>
            </a:r>
          </a:p>
          <a:p>
            <a:pPr lvl="3"/>
            <a:r>
              <a:rPr lang="pt-BR" sz="1100" b="1" dirty="0"/>
              <a:t> </a:t>
            </a:r>
            <a:r>
              <a:rPr lang="pt-BR" sz="1100" dirty="0"/>
              <a:t>indicar e descrever as estratégias de operacionalização das Diretrizes no formato    DIRETRIZES/PROGRAMAS/ PROJETOS</a:t>
            </a:r>
          </a:p>
          <a:p>
            <a:pPr lvl="3"/>
            <a:r>
              <a:rPr lang="pt-BR" sz="1100" dirty="0"/>
              <a:t>Indicar estratégias para Monitoramento e Avaliação de Resultados;</a:t>
            </a:r>
          </a:p>
          <a:p>
            <a:pPr lvl="3"/>
            <a:r>
              <a:rPr lang="pt-BR" sz="1100" dirty="0"/>
              <a:t>Recomendações</a:t>
            </a:r>
          </a:p>
          <a:p>
            <a:endParaRPr lang="pt-BR" sz="1100" dirty="0"/>
          </a:p>
          <a:p>
            <a:pPr marL="0" indent="0">
              <a:buNone/>
            </a:pPr>
            <a:endParaRPr lang="pt-BR" sz="11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2BAD85-00E4-4D0A-993C-8372E78E1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C90B019-42B8-4C22-941D-CB308030E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6712" y="1524000"/>
            <a:ext cx="3169268" cy="316926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88998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4A91A-50E5-4E32-9DAE-1DE3E2653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866163"/>
          </a:xfrm>
        </p:spPr>
        <p:txBody>
          <a:bodyPr>
            <a:normAutofit/>
          </a:bodyPr>
          <a:lstStyle/>
          <a:p>
            <a:pPr algn="ctr"/>
            <a:r>
              <a:rPr lang="pt-BR" sz="3400" dirty="0"/>
              <a:t>DOCUMENTO SÍNTESE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56AFF1-C1D0-4B30-A409-25F158A50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875" y="1778834"/>
            <a:ext cx="7288465" cy="4818264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Destacar a parceria USP/PREFEITURA MUNICIPAL</a:t>
            </a:r>
          </a:p>
          <a:p>
            <a:pPr algn="just"/>
            <a:r>
              <a:rPr lang="pt-BR" sz="2300" dirty="0"/>
              <a:t>Descrever resumidamente o processo de construção do trabalho (metodologia)</a:t>
            </a:r>
          </a:p>
          <a:p>
            <a:pPr algn="just"/>
            <a:r>
              <a:rPr lang="pt-BR" sz="2300" dirty="0"/>
              <a:t>Definir conteúdos essenciais para serem amplamente divulgados. Ou seja essência do Plano.</a:t>
            </a:r>
          </a:p>
          <a:p>
            <a:pPr algn="just"/>
            <a:r>
              <a:rPr lang="pt-BR" sz="2300" dirty="0"/>
              <a:t>Pensar numa proposta de layout adequada para o público leigo, com linguagem clara e objetiva que facilite o acesso e a disseminação do conteúdo.</a:t>
            </a:r>
          </a:p>
          <a:p>
            <a:pPr algn="just"/>
            <a:r>
              <a:rPr lang="pt-BR" sz="2300" dirty="0"/>
              <a:t>Garantir que todos os documentos referentes ao plano tenham uma mesma linguagem visual. </a:t>
            </a:r>
          </a:p>
        </p:txBody>
      </p:sp>
      <p:pic>
        <p:nvPicPr>
          <p:cNvPr id="5" name="Gráfico 4" descr="Lista">
            <a:extLst>
              <a:ext uri="{FF2B5EF4-FFF2-40B4-BE49-F238E27FC236}">
                <a16:creationId xmlns:a16="http://schemas.microsoft.com/office/drawing/2014/main" id="{091794B1-B18C-43AC-B338-30FA8DBE3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52340" y="1778834"/>
            <a:ext cx="3299579" cy="329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7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F3D49-A71B-4D74-96AD-E5349F98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pt-BR" sz="6000" dirty="0"/>
              <a:t>LABPLAN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F4D2F10A-FCF4-40D5-9A57-312ED7681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601818"/>
              </p:ext>
            </p:extLst>
          </p:nvPr>
        </p:nvGraphicFramePr>
        <p:xfrm>
          <a:off x="3939659" y="159549"/>
          <a:ext cx="7867330" cy="6538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198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CE8D79-2519-43C0-8BE2-B72B4BF1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cap="all" dirty="0"/>
              <a:t>DINÂMICA de </a:t>
            </a:r>
            <a:r>
              <a:rPr lang="en-US" sz="2800" cap="all" dirty="0" err="1"/>
              <a:t>trabalho</a:t>
            </a:r>
            <a:endParaRPr lang="en-US" sz="2800" cap="all" dirty="0"/>
          </a:p>
        </p:txBody>
      </p:sp>
      <p:pic>
        <p:nvPicPr>
          <p:cNvPr id="5" name="Espaço Reservado para Conteúdo 4" descr="Usuários">
            <a:extLst>
              <a:ext uri="{FF2B5EF4-FFF2-40B4-BE49-F238E27FC236}">
                <a16:creationId xmlns:a16="http://schemas.microsoft.com/office/drawing/2014/main" id="{6D3513C7-14DB-4A50-A135-99CAC6AF1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5545" y="640080"/>
            <a:ext cx="5577840" cy="5577840"/>
          </a:xfrm>
          <a:prstGeom prst="rect">
            <a:avLst/>
          </a:prstGeom>
        </p:spPr>
      </p:pic>
      <p:sp>
        <p:nvSpPr>
          <p:cNvPr id="14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6449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F0B1670A-1D73-40C9-B967-744891203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7420" y="218816"/>
            <a:ext cx="7705164" cy="559024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Preparando o Plano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Espaço Reservado para Conteúdo 12">
            <a:extLst>
              <a:ext uri="{FF2B5EF4-FFF2-40B4-BE49-F238E27FC236}">
                <a16:creationId xmlns:a16="http://schemas.microsoft.com/office/drawing/2014/main" id="{1F66B5CD-9973-4AE0-B08E-603D099BE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420" y="1007380"/>
            <a:ext cx="7575380" cy="2420224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pt-BR" dirty="0"/>
              <a:t>disponibilizados materiais de apoio no </a:t>
            </a:r>
            <a:r>
              <a:rPr lang="pt-BR" dirty="0" err="1"/>
              <a:t>e_disciplinas</a:t>
            </a:r>
            <a:r>
              <a:rPr lang="pt-BR" dirty="0"/>
              <a:t> : textos, modelos de planos, links e outros;</a:t>
            </a:r>
          </a:p>
          <a:p>
            <a:pPr marL="285750" indent="-285750">
              <a:buFontTx/>
              <a:buChar char="-"/>
            </a:pPr>
            <a:r>
              <a:rPr lang="pt-BR" dirty="0"/>
              <a:t>Uma conversa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line</a:t>
            </a:r>
            <a:r>
              <a:rPr lang="pt-BR" dirty="0"/>
              <a:t> no Google </a:t>
            </a:r>
            <a:r>
              <a:rPr lang="pt-BR" dirty="0" err="1"/>
              <a:t>Meet</a:t>
            </a:r>
            <a:r>
              <a:rPr lang="pt-BR" dirty="0"/>
              <a:t> com um especialista</a:t>
            </a:r>
          </a:p>
          <a:p>
            <a:pPr marL="285750" indent="-285750">
              <a:buFontTx/>
              <a:buChar char="-"/>
            </a:pPr>
            <a:r>
              <a:rPr lang="pt-BR" dirty="0"/>
              <a:t>Uma conversa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line</a:t>
            </a:r>
            <a:r>
              <a:rPr lang="pt-BR" dirty="0"/>
              <a:t> com os grupos de trabalho para atender demandas específicas. </a:t>
            </a:r>
          </a:p>
          <a:p>
            <a:pPr marL="285750" indent="-285750">
              <a:buFontTx/>
              <a:buChar char="-"/>
            </a:pPr>
            <a:r>
              <a:rPr lang="pt-BR" dirty="0"/>
              <a:t>Revisão do material produzido</a:t>
            </a:r>
          </a:p>
          <a:p>
            <a:endParaRPr lang="pt-BR" dirty="0"/>
          </a:p>
        </p:txBody>
      </p:sp>
      <p:sp>
        <p:nvSpPr>
          <p:cNvPr id="17" name="Título 7">
            <a:extLst>
              <a:ext uri="{FF2B5EF4-FFF2-40B4-BE49-F238E27FC236}">
                <a16:creationId xmlns:a16="http://schemas.microsoft.com/office/drawing/2014/main" id="{9C8B6956-B2E6-405B-B97B-AAFE3CE2D222}"/>
              </a:ext>
            </a:extLst>
          </p:cNvPr>
          <p:cNvSpPr txBox="1">
            <a:spLocks/>
          </p:cNvSpPr>
          <p:nvPr/>
        </p:nvSpPr>
        <p:spPr>
          <a:xfrm>
            <a:off x="3332528" y="3538408"/>
            <a:ext cx="7705164" cy="6393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/>
              <a:t>Preparando as consultas</a:t>
            </a:r>
          </a:p>
        </p:txBody>
      </p:sp>
      <p:sp>
        <p:nvSpPr>
          <p:cNvPr id="19" name="Espaço Reservado para Conteúdo 12">
            <a:extLst>
              <a:ext uri="{FF2B5EF4-FFF2-40B4-BE49-F238E27FC236}">
                <a16:creationId xmlns:a16="http://schemas.microsoft.com/office/drawing/2014/main" id="{A0B7BC5B-C6CA-4753-8353-C8FBFC3589A2}"/>
              </a:ext>
            </a:extLst>
          </p:cNvPr>
          <p:cNvSpPr txBox="1">
            <a:spLocks/>
          </p:cNvSpPr>
          <p:nvPr/>
        </p:nvSpPr>
        <p:spPr>
          <a:xfrm>
            <a:off x="3138760" y="4056668"/>
            <a:ext cx="7575380" cy="2335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-"/>
            </a:pPr>
            <a:r>
              <a:rPr lang="pt-BR" dirty="0"/>
              <a:t>Uma conversa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line</a:t>
            </a:r>
            <a:r>
              <a:rPr lang="pt-BR" dirty="0"/>
              <a:t> no Google </a:t>
            </a:r>
            <a:r>
              <a:rPr lang="pt-BR" dirty="0" err="1"/>
              <a:t>Meet</a:t>
            </a:r>
            <a:r>
              <a:rPr lang="pt-BR" dirty="0"/>
              <a:t> com um especialista</a:t>
            </a:r>
          </a:p>
          <a:p>
            <a:pPr marL="285750" indent="-285750">
              <a:buFontTx/>
              <a:buChar char="-"/>
            </a:pPr>
            <a:r>
              <a:rPr lang="pt-BR" dirty="0"/>
              <a:t>Uma conversa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line</a:t>
            </a:r>
            <a:r>
              <a:rPr lang="pt-BR" dirty="0"/>
              <a:t> com os grupos de trabalho para atender demandas específicas. </a:t>
            </a:r>
          </a:p>
          <a:p>
            <a:pPr marL="285750" indent="-285750">
              <a:buFontTx/>
              <a:buChar char="-"/>
            </a:pPr>
            <a:r>
              <a:rPr lang="pt-BR" dirty="0"/>
              <a:t>Avaliação e validação das propostas de trabalho</a:t>
            </a:r>
          </a:p>
          <a:p>
            <a:pPr marL="285750" indent="-285750">
              <a:buFontTx/>
              <a:buChar char="-"/>
            </a:pPr>
            <a:r>
              <a:rPr lang="pt-BR" dirty="0"/>
              <a:t>Acompanhamento “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line</a:t>
            </a:r>
            <a:r>
              <a:rPr lang="pt-BR" dirty="0"/>
              <a:t>” da execução das propostas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364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0AF1606-F9E1-4B11-9D74-266840526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pt-BR" sz="2800" dirty="0"/>
              <a:t>Nossos Encontros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8" name="Tabela 5">
            <a:extLst>
              <a:ext uri="{FF2B5EF4-FFF2-40B4-BE49-F238E27FC236}">
                <a16:creationId xmlns:a16="http://schemas.microsoft.com/office/drawing/2014/main" id="{4A6E44B8-4A96-448B-8F51-1323CB2EBE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260495"/>
              </p:ext>
            </p:extLst>
          </p:nvPr>
        </p:nvGraphicFramePr>
        <p:xfrm>
          <a:off x="634275" y="911988"/>
          <a:ext cx="6900381" cy="5034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463">
                  <a:extLst>
                    <a:ext uri="{9D8B030D-6E8A-4147-A177-3AD203B41FA5}">
                      <a16:colId xmlns:a16="http://schemas.microsoft.com/office/drawing/2014/main" val="463671816"/>
                    </a:ext>
                  </a:extLst>
                </a:gridCol>
                <a:gridCol w="4762918">
                  <a:extLst>
                    <a:ext uri="{9D8B030D-6E8A-4147-A177-3AD203B41FA5}">
                      <a16:colId xmlns:a16="http://schemas.microsoft.com/office/drawing/2014/main" val="97728243"/>
                    </a:ext>
                  </a:extLst>
                </a:gridCol>
              </a:tblGrid>
              <a:tr h="1376652">
                <a:tc>
                  <a:txBody>
                    <a:bodyPr/>
                    <a:lstStyle/>
                    <a:p>
                      <a:r>
                        <a:rPr lang="pt-BR" sz="2000"/>
                        <a:t>Diagnóstico</a:t>
                      </a:r>
                    </a:p>
                  </a:txBody>
                  <a:tcPr marL="102735" marR="102735" marT="51368" marB="51368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pt-BR" sz="1600"/>
                        <a:t>31/03 – 20 </a:t>
                      </a:r>
                      <a:r>
                        <a:rPr lang="pt-BR" sz="1600" err="1"/>
                        <a:t>hs</a:t>
                      </a:r>
                      <a:r>
                        <a:rPr lang="pt-BR" sz="1600"/>
                        <a:t> – Reunião de Trabalho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t-BR" sz="1600"/>
                        <a:t>14/04 – 21 </a:t>
                      </a:r>
                      <a:r>
                        <a:rPr lang="pt-BR" sz="1600" err="1"/>
                        <a:t>hs</a:t>
                      </a:r>
                      <a:r>
                        <a:rPr lang="pt-BR" sz="1600"/>
                        <a:t> – Conversa com Marianne Costa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pt-BR" sz="1600"/>
                    </a:p>
                  </a:txBody>
                  <a:tcPr marL="102735" marR="102735" marT="51368" marB="51368"/>
                </a:tc>
                <a:extLst>
                  <a:ext uri="{0D108BD9-81ED-4DB2-BD59-A6C34878D82A}">
                    <a16:rowId xmlns:a16="http://schemas.microsoft.com/office/drawing/2014/main" val="878522139"/>
                  </a:ext>
                </a:extLst>
              </a:tr>
              <a:tr h="760241">
                <a:tc>
                  <a:txBody>
                    <a:bodyPr/>
                    <a:lstStyle/>
                    <a:p>
                      <a:r>
                        <a:rPr lang="pt-BR" sz="2000"/>
                        <a:t>Princípios Norteadores</a:t>
                      </a:r>
                    </a:p>
                  </a:txBody>
                  <a:tcPr marL="102735" marR="102735" marT="51368" marB="51368"/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28/04 – 20hs – Reunião de Trabalho</a:t>
                      </a:r>
                    </a:p>
                  </a:txBody>
                  <a:tcPr marL="102735" marR="102735" marT="51368" marB="51368"/>
                </a:tc>
                <a:extLst>
                  <a:ext uri="{0D108BD9-81ED-4DB2-BD59-A6C34878D82A}">
                    <a16:rowId xmlns:a16="http://schemas.microsoft.com/office/drawing/2014/main" val="3242827354"/>
                  </a:ext>
                </a:extLst>
              </a:tr>
              <a:tr h="1376652">
                <a:tc>
                  <a:txBody>
                    <a:bodyPr/>
                    <a:lstStyle/>
                    <a:p>
                      <a:r>
                        <a:rPr lang="pt-BR" sz="2000"/>
                        <a:t>Proposta Operacional</a:t>
                      </a:r>
                    </a:p>
                  </a:txBody>
                  <a:tcPr marL="102735" marR="102735" marT="51368" marB="51368"/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05/05 – 20 </a:t>
                      </a:r>
                      <a:r>
                        <a:rPr lang="pt-BR" sz="1600" err="1"/>
                        <a:t>hs</a:t>
                      </a:r>
                      <a:r>
                        <a:rPr lang="pt-BR" sz="1600"/>
                        <a:t> – conversa com Luciana </a:t>
                      </a:r>
                      <a:r>
                        <a:rPr lang="pt-BR" sz="1600" err="1"/>
                        <a:t>Sagi</a:t>
                      </a:r>
                      <a:endParaRPr lang="pt-BR" sz="1600"/>
                    </a:p>
                    <a:p>
                      <a:r>
                        <a:rPr lang="pt-BR" sz="1600"/>
                        <a:t>12/05 – 20 </a:t>
                      </a:r>
                      <a:r>
                        <a:rPr lang="pt-BR" sz="1600" err="1"/>
                        <a:t>hs</a:t>
                      </a:r>
                      <a:r>
                        <a:rPr lang="pt-BR" sz="1600"/>
                        <a:t> – Reunião de Trabalho</a:t>
                      </a:r>
                    </a:p>
                    <a:p>
                      <a:r>
                        <a:rPr lang="pt-BR" sz="1600"/>
                        <a:t>09/06 – 20 </a:t>
                      </a:r>
                      <a:r>
                        <a:rPr lang="pt-BR" sz="1600" err="1"/>
                        <a:t>hs</a:t>
                      </a:r>
                      <a:r>
                        <a:rPr lang="pt-BR" sz="1600"/>
                        <a:t> – Reunião de Trabalho</a:t>
                      </a:r>
                    </a:p>
                  </a:txBody>
                  <a:tcPr marL="102735" marR="102735" marT="51368" marB="51368"/>
                </a:tc>
                <a:extLst>
                  <a:ext uri="{0D108BD9-81ED-4DB2-BD59-A6C34878D82A}">
                    <a16:rowId xmlns:a16="http://schemas.microsoft.com/office/drawing/2014/main" val="4132530455"/>
                  </a:ext>
                </a:extLst>
              </a:tr>
              <a:tr h="760241">
                <a:tc>
                  <a:txBody>
                    <a:bodyPr/>
                    <a:lstStyle/>
                    <a:p>
                      <a:r>
                        <a:rPr lang="pt-BR" sz="2000"/>
                        <a:t>Consulta a comunidade</a:t>
                      </a:r>
                    </a:p>
                  </a:txBody>
                  <a:tcPr marL="102735" marR="102735" marT="51368" marB="51368"/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07/04 – 20 </a:t>
                      </a:r>
                      <a:r>
                        <a:rPr lang="pt-BR" sz="1600" err="1"/>
                        <a:t>hs</a:t>
                      </a:r>
                      <a:r>
                        <a:rPr lang="pt-BR" sz="1600"/>
                        <a:t> – Reunião de Trabalho</a:t>
                      </a:r>
                    </a:p>
                    <a:p>
                      <a:endParaRPr lang="pt-BR" sz="1600"/>
                    </a:p>
                  </a:txBody>
                  <a:tcPr marL="102735" marR="102735" marT="51368" marB="51368"/>
                </a:tc>
                <a:extLst>
                  <a:ext uri="{0D108BD9-81ED-4DB2-BD59-A6C34878D82A}">
                    <a16:rowId xmlns:a16="http://schemas.microsoft.com/office/drawing/2014/main" val="1029096746"/>
                  </a:ext>
                </a:extLst>
              </a:tr>
              <a:tr h="760241">
                <a:tc>
                  <a:txBody>
                    <a:bodyPr/>
                    <a:lstStyle/>
                    <a:p>
                      <a:r>
                        <a:rPr lang="pt-BR" sz="2000"/>
                        <a:t>Finalização dos </a:t>
                      </a:r>
                      <a:r>
                        <a:rPr lang="pt-BR" sz="2000" err="1"/>
                        <a:t>Doctos</a:t>
                      </a:r>
                      <a:endParaRPr lang="pt-BR" sz="2000"/>
                    </a:p>
                  </a:txBody>
                  <a:tcPr marL="102735" marR="102735" marT="51368" marB="51368"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23/06 – 20 </a:t>
                      </a:r>
                      <a:r>
                        <a:rPr lang="pt-BR" sz="1600" dirty="0" err="1"/>
                        <a:t>hs</a:t>
                      </a:r>
                      <a:r>
                        <a:rPr lang="pt-BR" sz="1600" dirty="0"/>
                        <a:t>  -  Reunião de Trabalho</a:t>
                      </a:r>
                    </a:p>
                  </a:txBody>
                  <a:tcPr marL="102735" marR="102735" marT="51368" marB="51368"/>
                </a:tc>
                <a:extLst>
                  <a:ext uri="{0D108BD9-81ED-4DB2-BD59-A6C34878D82A}">
                    <a16:rowId xmlns:a16="http://schemas.microsoft.com/office/drawing/2014/main" val="1227900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715695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678</Words>
  <Application>Microsoft Office PowerPoint</Application>
  <PresentationFormat>Widescreen</PresentationFormat>
  <Paragraphs>128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Franklin Gothic Book</vt:lpstr>
      <vt:lpstr>Cortar</vt:lpstr>
      <vt:lpstr>Planejamento e organização  do turismo II  são roque/2020</vt:lpstr>
      <vt:lpstr>POT II - PRODUTOS</vt:lpstr>
      <vt:lpstr>PDTM DOCUMENTO FINAL</vt:lpstr>
      <vt:lpstr>PDTM – DOCTO FINAL</vt:lpstr>
      <vt:lpstr>DOCUMENTO SÍNTESE</vt:lpstr>
      <vt:lpstr>LABPLAN</vt:lpstr>
      <vt:lpstr>DINÂMICA de trabalho</vt:lpstr>
      <vt:lpstr>Preparando o Plano</vt:lpstr>
      <vt:lpstr>Nossos Encontros</vt:lpstr>
      <vt:lpstr>Cronograma Geral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 organização  do turismo II  são roque/2020</dc:title>
  <dc:creator>karina solha</dc:creator>
  <cp:lastModifiedBy>karina solha</cp:lastModifiedBy>
  <cp:revision>1</cp:revision>
  <dcterms:created xsi:type="dcterms:W3CDTF">2020-03-24T21:13:08Z</dcterms:created>
  <dcterms:modified xsi:type="dcterms:W3CDTF">2020-03-24T21:15:43Z</dcterms:modified>
</cp:coreProperties>
</file>