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1" r:id="rId5"/>
    <p:sldId id="257" r:id="rId6"/>
    <p:sldId id="258" r:id="rId7"/>
    <p:sldId id="259" r:id="rId8"/>
    <p:sldId id="260" r:id="rId9"/>
    <p:sldId id="262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17A27-01AA-4CF4-BD10-A68C937DE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C448F6-BF0E-492A-97DE-B2C02963D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724E84-B737-4C65-A64B-F8256C67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134728-2A8D-419C-8669-F1935F79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CC1379-F582-4C15-8915-44E4590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5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76071-9A07-4502-AE44-DB453F2A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6268EF-647B-45D5-B52F-CCC1CC547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DEFC43-1F85-4144-8DBD-7DDEB311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BCFD84-D596-4C42-9403-F9E8B77F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FEBCEF-825D-4F9B-802B-E617E631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7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F84FEC-F7B4-4E5A-AF9C-B63088688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6C3B7B-CCF9-4B84-B1B3-A1C98E29D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D177EB-9A31-4FB3-B254-4ACE5BB9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081119-3A4C-4F06-ABFC-35E3D4D2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C045BF-753C-4C0B-A2CF-3F67C52F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99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DE194-A6C0-463F-AB19-DDB2294A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D9B59-F50D-4ADC-A4CB-D2D22A0A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0DC92F-B09B-4C00-B36E-5E1D5ECF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643EE5-64ED-4ECD-B155-9B55A06E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97F45D-ADAD-46DC-9EC9-571CA5AA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4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C4EF1-E132-4275-B1AD-76479F50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03BAEC-468C-4E9F-B054-E44777BC8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A0B14F-C751-4AC6-B874-F98890BF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C8E5E4-AD93-4162-BAEA-AECB0E9B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010C02-78E5-48CA-8FD9-0EAB8A38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61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DB5F4-5974-4CBB-8DCC-B928C0E7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DD1A2-59B3-4064-B25C-1A035E487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1BD425-98C3-434B-9477-F293FFDA2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DC1B9A-8B87-4FC0-ACF2-0A9C6913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00F2F3-3FAC-4B47-BBF3-537AB5E2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696212-FAB3-4EEA-8318-26908979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34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40067-BE80-4567-B554-3379A38F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962881-C792-4F77-8ED1-3D9B6328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55BBCD-6715-4C6F-AD13-389E75E3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9E5716-58F7-4D56-8BEF-021E6ECD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48C1C9-4E23-4F24-8C49-0CAE64AE9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17C28C-180B-4069-A47B-EDEFFF79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528E6C-E604-4C77-8C70-B5DC04A6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13158B-067A-4500-8280-D2C791F3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1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FF4AA-8A08-48B6-84FF-82ACFDC7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710591-653F-4C0E-AFCE-298753D2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375A53-EBA6-41EC-A8A2-C7031EDC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CE01D4-2E59-4BB8-A7E4-D46B8B1B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9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2EE297-6A6B-4F33-A13D-B6010231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FFFB748-9E55-4914-98B1-12B6A776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9B7F46-98EE-4963-BA3E-18CF57A3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17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69FF6-2566-4DB6-8894-07221EBC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6DB0F-E333-4176-992E-4B7415DD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08EA4B-CCFE-4669-853D-5D8DBBADE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64821A-B814-42F2-B450-3678334B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453E3A-F203-4D88-8573-12C04FF5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7BC7CF-EC3C-4525-93A8-68AFB0E0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70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93B87-CC06-437E-91B8-4939DBC4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395383-F494-47DA-A14E-BAE944463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486E60-9E48-4C37-8D2B-77AA67F31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46DE46-F76A-433E-B1E9-9260B12B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839B53-14A1-4688-8618-09B1B4C5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E87196-D2D5-4107-A25A-E60C0CAD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4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51BA29-2D1B-4D6F-B02C-1D0CFD98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79B927-995C-45F4-9DC1-CD3C1411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265CF-1661-438D-B34E-C38AE914A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B55-0488-4490-9E84-D448EB50FFB1}" type="datetimeFigureOut">
              <a:rPr lang="pt-BR" smtClean="0"/>
              <a:t>07/08/2018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9D68D7-0275-47EB-A7E9-6C3C8AF13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C2FE6C-AF28-445E-81F0-64E837955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B643-9284-4F98-A16D-0F2A5E0E19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32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C41C91-73A9-4FEC-A160-6CE41004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561974"/>
            <a:ext cx="11182350" cy="586740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3790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7138C-B3C5-4050-B8B6-85E18863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14601D-35AB-47E4-AC00-D05A2ACA3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5400" dirty="0">
                <a:solidFill>
                  <a:srgbClr val="FF0000"/>
                </a:solidFill>
              </a:rPr>
              <a:t>Generales</a:t>
            </a:r>
            <a:r>
              <a:rPr lang="es-ES" sz="5400" dirty="0"/>
              <a:t>: competencia comunicativa y lingüística</a:t>
            </a:r>
          </a:p>
          <a:p>
            <a:r>
              <a:rPr lang="es-ES" sz="5400" dirty="0">
                <a:solidFill>
                  <a:srgbClr val="FF0000"/>
                </a:solidFill>
              </a:rPr>
              <a:t>Específicos</a:t>
            </a:r>
            <a:r>
              <a:rPr lang="es-ES" sz="5400" dirty="0"/>
              <a:t>: comprensión auditiva,  expresión e interacción oral, producción escrita, comprensión lectora</a:t>
            </a:r>
          </a:p>
        </p:txBody>
      </p:sp>
    </p:spTree>
    <p:extLst>
      <p:ext uri="{BB962C8B-B14F-4D97-AF65-F5344CB8AC3E}">
        <p14:creationId xmlns:p14="http://schemas.microsoft.com/office/powerpoint/2010/main" val="31691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477C3-5025-480D-AC47-41269FA8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grupo meta</a:t>
            </a:r>
            <a:b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centrada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886977-5419-42E9-BBE8-2CD99000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Elaborar una encuesta (¿Google </a:t>
            </a:r>
            <a:r>
              <a:rPr lang="es-ES" dirty="0" err="1"/>
              <a:t>docs</a:t>
            </a:r>
            <a:r>
              <a:rPr lang="es-ES" dirty="0"/>
              <a:t>?) para hacer una evaluación diagnóstica (se puede aplicar el día de la entrevista con los alumnos-candidatos)</a:t>
            </a:r>
          </a:p>
          <a:p>
            <a:pPr lvl="1" algn="just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quién / dónde / cuándo / por qué medio / qué / para qué </a:t>
            </a:r>
            <a:r>
              <a:rPr lang="es-ES" sz="3200" dirty="0"/>
              <a:t>podrá hablar, leer, escuchar español</a:t>
            </a:r>
          </a:p>
          <a:p>
            <a:pPr lvl="1" algn="just"/>
            <a:r>
              <a:rPr lang="es-ES" sz="3200" dirty="0"/>
              <a:t> Si ya / si piensa / si planea / si quiere seguir los estudios de español (¿posibilidad de seguimiento del grupo contigo?)</a:t>
            </a:r>
          </a:p>
          <a:p>
            <a:pPr lvl="1" algn="just"/>
            <a:r>
              <a:rPr lang="es-ES" sz="3200" dirty="0"/>
              <a:t>Escolarización / acceso a internet / otros</a:t>
            </a:r>
          </a:p>
        </p:txBody>
      </p:sp>
    </p:spTree>
    <p:extLst>
      <p:ext uri="{BB962C8B-B14F-4D97-AF65-F5344CB8AC3E}">
        <p14:creationId xmlns:p14="http://schemas.microsoft.com/office/powerpoint/2010/main" val="136698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A08F4-AA06-43DA-9457-CD1EBA9C3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9414CC-AEFA-422E-BF28-7E40E9A71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C70ECF-3FA2-4C92-90DE-2E675778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884" y="-55803"/>
            <a:ext cx="12159761" cy="33625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8D5F50-9D27-4251-8075-9E542160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808" y="3306742"/>
            <a:ext cx="12335608" cy="37358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CC961A3-1C61-461C-8A89-41670A5AFBA6}"/>
              </a:ext>
            </a:extLst>
          </p:cNvPr>
          <p:cNvSpPr txBox="1"/>
          <p:nvPr/>
        </p:nvSpPr>
        <p:spPr>
          <a:xfrm>
            <a:off x="5857875" y="5619750"/>
            <a:ext cx="541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de esas funciones caben en 30 horas?</a:t>
            </a:r>
          </a:p>
        </p:txBody>
      </p:sp>
    </p:spTree>
    <p:extLst>
      <p:ext uri="{BB962C8B-B14F-4D97-AF65-F5344CB8AC3E}">
        <p14:creationId xmlns:p14="http://schemas.microsoft.com/office/powerpoint/2010/main" val="347552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463DD2-470D-465D-A8ED-9BF2F734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48" y="0"/>
            <a:ext cx="940450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84AB50C-6751-457E-89C1-0AAC70A8BF44}"/>
              </a:ext>
            </a:extLst>
          </p:cNvPr>
          <p:cNvSpPr/>
          <p:nvPr/>
        </p:nvSpPr>
        <p:spPr>
          <a:xfrm>
            <a:off x="2567354" y="1107831"/>
            <a:ext cx="2224454" cy="2637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27FA5FF-9D16-4C0B-AD88-B46675A436F6}"/>
              </a:ext>
            </a:extLst>
          </p:cNvPr>
          <p:cNvSpPr/>
          <p:nvPr/>
        </p:nvSpPr>
        <p:spPr>
          <a:xfrm>
            <a:off x="2567354" y="2637692"/>
            <a:ext cx="835269" cy="2637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770C435-6731-464C-B31C-46EF367BF10B}"/>
              </a:ext>
            </a:extLst>
          </p:cNvPr>
          <p:cNvSpPr/>
          <p:nvPr/>
        </p:nvSpPr>
        <p:spPr>
          <a:xfrm>
            <a:off x="2567354" y="4404946"/>
            <a:ext cx="1257300" cy="2637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3341B2D-AE97-4697-8796-6DA06EB5EBA4}"/>
              </a:ext>
            </a:extLst>
          </p:cNvPr>
          <p:cNvSpPr/>
          <p:nvPr/>
        </p:nvSpPr>
        <p:spPr>
          <a:xfrm>
            <a:off x="2567354" y="5671038"/>
            <a:ext cx="1846384" cy="2637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77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131260-BCA4-43F6-B652-EF6FC8D9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5" y="643467"/>
            <a:ext cx="85708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7E0227-8C0B-4BB7-A106-2F6AF799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7" y="480060"/>
            <a:ext cx="11255121" cy="5897880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6359AE80-6052-4820-A374-D026A01BB305}"/>
              </a:ext>
            </a:extLst>
          </p:cNvPr>
          <p:cNvSpPr/>
          <p:nvPr/>
        </p:nvSpPr>
        <p:spPr>
          <a:xfrm>
            <a:off x="7191375" y="4495800"/>
            <a:ext cx="209550" cy="1905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18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B4C447-363A-4A93-9D69-82C7BFA2E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30347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9B0865E-AE47-4BEB-B9C2-DDF5859C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13" y="390525"/>
            <a:ext cx="11484973" cy="60578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2187443-5411-44D8-8475-E97F9F0C87D6}"/>
              </a:ext>
            </a:extLst>
          </p:cNvPr>
          <p:cNvSpPr/>
          <p:nvPr/>
        </p:nvSpPr>
        <p:spPr>
          <a:xfrm>
            <a:off x="70338" y="87923"/>
            <a:ext cx="12045462" cy="669094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EFF98A-D158-4C98-A163-669AAD38BC2D}"/>
              </a:ext>
            </a:extLst>
          </p:cNvPr>
          <p:cNvSpPr/>
          <p:nvPr/>
        </p:nvSpPr>
        <p:spPr>
          <a:xfrm>
            <a:off x="246185" y="290146"/>
            <a:ext cx="11693769" cy="626891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8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614285-DEC0-42A6-9D14-9D7285FF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61950"/>
            <a:ext cx="11437454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2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118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Análisis de las necesidades del grupo meta Enseñanza centrada en el alumno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 AGUIAR</dc:creator>
  <cp:lastModifiedBy>ANDREA AGUIAR</cp:lastModifiedBy>
  <cp:revision>21</cp:revision>
  <dcterms:created xsi:type="dcterms:W3CDTF">2018-08-07T17:58:46Z</dcterms:created>
  <dcterms:modified xsi:type="dcterms:W3CDTF">2018-08-07T19:10:22Z</dcterms:modified>
</cp:coreProperties>
</file>