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pt-BR" sz="3200" dirty="0" err="1"/>
              <a:t>Estado-nação</a:t>
            </a:r>
            <a:r>
              <a:rPr lang="pt-BR" sz="3200" dirty="0"/>
              <a:t> e políticas públicas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RURAL– ZEB2317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ZOOTECNIA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1600" i="1">
                <a:solidFill>
                  <a:schemeClr val="tx1">
                    <a:lumMod val="95000"/>
                    <a:lumOff val="5000"/>
                  </a:schemeClr>
                </a:solidFill>
              </a:rPr>
              <a:t>Professor  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Lembrar que </a:t>
            </a:r>
            <a:r>
              <a:rPr lang="pt-BR"/>
              <a:t>o estado </a:t>
            </a:r>
            <a:r>
              <a:rPr lang="pt-BR" dirty="0"/>
              <a:t>é uma realidade ambígua. Não está somente a serviço dos dominantes, é o espaço de luta no qual se definem as políticas públicas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As lutas críticas ao movimento de concentração de força política, financeira e econômica, na economia globalizada, se fazem como lutas contra o enfraquecimento dos Estados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As lutas contra a pobreza compreendem políticas públicas de natureza assistencialista e favorecimento de processos de geração de renda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Um ponto de partida importante a ser considerado é a garantia de legalização de patrimônio para as populações mais pobres e recepção mínima de recursos (renda/ aposentadoria)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A geração de renda e o desenvolvimento do caráter empreendedor das pessoas dependem de processos diferenciados de educação e de organização social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Um grande conhecimento do funcionamento dos mercados e das possibilidades de geração de renda são exigências para o estabelecimento de políticas públicas eficientes para suporte às iniciativas de produção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A melhoria da inserção dos mais pobres nos diferentes mercados de que dependem não são mudanças técnicas revolucionárias em suas formas de produtivas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</TotalTime>
  <Words>195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Cívico</vt:lpstr>
      <vt:lpstr>SOCIOLOGIA RURAL– ZEB2317 ZOOTECNIA  Professor  Marcelo Ribeiro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81</cp:revision>
  <dcterms:created xsi:type="dcterms:W3CDTF">2016-08-02T13:11:49Z</dcterms:created>
  <dcterms:modified xsi:type="dcterms:W3CDTF">2023-05-03T14:09:21Z</dcterms:modified>
</cp:coreProperties>
</file>